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57" r:id="rId4"/>
    <p:sldId id="258" r:id="rId5"/>
    <p:sldId id="263" r:id="rId6"/>
    <p:sldId id="259" r:id="rId7"/>
    <p:sldId id="260" r:id="rId8"/>
    <p:sldId id="266" r:id="rId9"/>
    <p:sldId id="261" r:id="rId10"/>
    <p:sldId id="262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9ABF2B8-8122-4A3E-976E-85C9CF336E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56C4833-0AA9-41B5-A55C-CFDFE28DBA7D}" type="datetimeFigureOut">
              <a:rPr lang="en-US" smtClean="0"/>
              <a:t>11/1/2011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Body Contact Progression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9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Body Protection</a:t>
            </a:r>
          </a:p>
          <a:p>
            <a:r>
              <a:rPr lang="en-US" sz="3600" dirty="0" smtClean="0"/>
              <a:t>Rub Out</a:t>
            </a:r>
          </a:p>
          <a:p>
            <a:r>
              <a:rPr lang="en-US" sz="3600" dirty="0" smtClean="0"/>
              <a:t>Pin</a:t>
            </a:r>
          </a:p>
          <a:p>
            <a:r>
              <a:rPr lang="en-US" sz="3600" dirty="0" smtClean="0"/>
              <a:t>Shoulder</a:t>
            </a:r>
          </a:p>
          <a:p>
            <a:r>
              <a:rPr lang="en-US" sz="3600" dirty="0" smtClean="0"/>
              <a:t>Hip</a:t>
            </a:r>
          </a:p>
        </p:txBody>
      </p:sp>
    </p:spTree>
    <p:extLst>
      <p:ext uri="{BB962C8B-B14F-4D97-AF65-F5344CB8AC3E}">
        <p14:creationId xmlns:p14="http://schemas.microsoft.com/office/powerpoint/2010/main" val="320708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4000" dirty="0" smtClean="0"/>
          </a:p>
          <a:p>
            <a:pPr marL="114300" indent="0" algn="ctr">
              <a:buNone/>
            </a:pPr>
            <a:endParaRPr lang="en-US" sz="4000" dirty="0"/>
          </a:p>
          <a:p>
            <a:pPr marL="114300" indent="0" algn="ctr">
              <a:buNone/>
            </a:pPr>
            <a:endParaRPr lang="en-US" sz="4000" dirty="0" smtClean="0"/>
          </a:p>
          <a:p>
            <a:pPr marL="114300" indent="0" algn="ctr">
              <a:buNone/>
            </a:pPr>
            <a:r>
              <a:rPr lang="en-US" sz="4000" dirty="0" smtClean="0"/>
              <a:t>Questions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8842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543800" cy="4724400"/>
          </a:xfrm>
        </p:spPr>
        <p:txBody>
          <a:bodyPr/>
          <a:lstStyle/>
          <a:p>
            <a:r>
              <a:rPr lang="en-US" sz="2400" dirty="0" smtClean="0"/>
              <a:t>“</a:t>
            </a:r>
            <a:r>
              <a:rPr lang="en-US" sz="2400" i="1" dirty="0" smtClean="0"/>
              <a:t>Body contact is separating the player from the puck, not the player from the game”</a:t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dirty="0" smtClean="0"/>
              <a:t>Bob O’Connor – National Coach-in-Chief</a:t>
            </a:r>
            <a:br>
              <a:rPr lang="en-US" sz="2400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dirty="0" smtClean="0"/>
              <a:t>“</a:t>
            </a:r>
            <a:r>
              <a:rPr lang="en-US" sz="2400" i="1" dirty="0" smtClean="0"/>
              <a:t>The objective of a body check is to separate the opponent from the puck, not to separate him from consciousness.”</a:t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dirty="0" smtClean="0"/>
              <a:t>Dr. Alan Ashare – USA Hockey safety and protective equipment committee and President,  Hockey Equipment Certification Council (H.E.C.C)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914400" y="609600"/>
            <a:ext cx="381000" cy="228600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0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n-US" sz="3600" dirty="0" smtClean="0"/>
              <a:t>Angling (U8 and Older)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3600" dirty="0" smtClean="0"/>
              <a:t>Stick Checks (U8 and Older)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3600" dirty="0" smtClean="0"/>
              <a:t>Body Play (U8 and Older)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3600" dirty="0" smtClean="0"/>
              <a:t>Defensive Zone Coverage (U10 and Older)</a:t>
            </a:r>
          </a:p>
          <a:p>
            <a:pPr marL="571500" indent="-457200">
              <a:buFont typeface="+mj-lt"/>
              <a:buAutoNum type="arabicPeriod"/>
            </a:pPr>
            <a:r>
              <a:rPr lang="en-US" sz="3600" dirty="0" smtClean="0"/>
              <a:t>Body Check (U14 and Older)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7791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Angling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Skating, Quickness, Balance, Agility</a:t>
            </a:r>
          </a:p>
          <a:p>
            <a:r>
              <a:rPr lang="en-US" sz="3600" dirty="0" smtClean="0"/>
              <a:t>Forecheck</a:t>
            </a:r>
          </a:p>
          <a:p>
            <a:r>
              <a:rPr lang="en-US" sz="3600" dirty="0" smtClean="0"/>
              <a:t>Backcheck</a:t>
            </a:r>
          </a:p>
          <a:p>
            <a:r>
              <a:rPr lang="en-US" sz="3600" dirty="0" smtClean="0"/>
              <a:t>Skating Backward</a:t>
            </a:r>
          </a:p>
          <a:p>
            <a:r>
              <a:rPr lang="en-US" sz="3600" dirty="0" smtClean="0"/>
              <a:t>Contact Confidence</a:t>
            </a:r>
          </a:p>
          <a:p>
            <a:r>
              <a:rPr lang="en-US" sz="3600" dirty="0" smtClean="0"/>
              <a:t>Puck Protection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173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"/>
            <a:ext cx="7920037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05" y="3352801"/>
            <a:ext cx="795099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75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Stick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Poke Check</a:t>
            </a:r>
          </a:p>
          <a:p>
            <a:r>
              <a:rPr lang="en-US" sz="3600" dirty="0" smtClean="0"/>
              <a:t>Stick Lift</a:t>
            </a:r>
          </a:p>
          <a:p>
            <a:r>
              <a:rPr lang="en-US" sz="3600" dirty="0" smtClean="0"/>
              <a:t>Stick Press</a:t>
            </a:r>
          </a:p>
          <a:p>
            <a:r>
              <a:rPr lang="en-US" sz="3600" dirty="0" smtClean="0"/>
              <a:t>Sweep</a:t>
            </a:r>
          </a:p>
        </p:txBody>
      </p:sp>
    </p:spTree>
    <p:extLst>
      <p:ext uri="{BB962C8B-B14F-4D97-AF65-F5344CB8AC3E}">
        <p14:creationId xmlns:p14="http://schemas.microsoft.com/office/powerpoint/2010/main" val="9934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Wrap Check (Lasso)</a:t>
            </a:r>
          </a:p>
          <a:p>
            <a:r>
              <a:rPr lang="en-US" sz="3600" dirty="0" smtClean="0"/>
              <a:t>Body Block</a:t>
            </a:r>
          </a:p>
          <a:p>
            <a:r>
              <a:rPr lang="en-US" sz="3600" dirty="0" smtClean="0"/>
              <a:t>Gap Control</a:t>
            </a:r>
          </a:p>
          <a:p>
            <a:r>
              <a:rPr lang="en-US" sz="3600" dirty="0" smtClean="0"/>
              <a:t>Attack the Hands</a:t>
            </a:r>
          </a:p>
          <a:p>
            <a:pPr marL="11430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919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8077200" cy="370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6" y="3702768"/>
            <a:ext cx="7943850" cy="3155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727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Defensive Zone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Defense Responsibilities</a:t>
            </a:r>
          </a:p>
          <a:p>
            <a:r>
              <a:rPr lang="en-US" sz="3600" dirty="0" smtClean="0"/>
              <a:t>Wing Responsibilities</a:t>
            </a:r>
          </a:p>
          <a:p>
            <a:r>
              <a:rPr lang="en-US" sz="3600" dirty="0" smtClean="0"/>
              <a:t>Center Responsibilities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7618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967</TotalTime>
  <Words>116</Words>
  <Application>Microsoft Office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Body Contact Progression </vt:lpstr>
      <vt:lpstr>“Body contact is separating the player from the puck, not the player from the game”  Bob O’Connor – National Coach-in-Chief   “The objective of a body check is to separate the opponent from the puck, not to separate him from consciousness.”  Dr. Alan Ashare – USA Hockey safety and protective equipment committee and President,  Hockey Equipment Certification Council (H.E.C.C)</vt:lpstr>
      <vt:lpstr>Building Blocks </vt:lpstr>
      <vt:lpstr>Angling </vt:lpstr>
      <vt:lpstr>PowerPoint Presentation</vt:lpstr>
      <vt:lpstr>Stick Checks</vt:lpstr>
      <vt:lpstr>Body Play</vt:lpstr>
      <vt:lpstr>PowerPoint Presentation</vt:lpstr>
      <vt:lpstr>Defensive Zone Coverage</vt:lpstr>
      <vt:lpstr>Body Check</vt:lpstr>
      <vt:lpstr>PowerPoint Presentation</vt:lpstr>
    </vt:vector>
  </TitlesOfParts>
  <Company>MetalTek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Body Contact Progression</dc:title>
  <dc:creator>Herwig, Chris</dc:creator>
  <cp:lastModifiedBy>Herwig, Chris</cp:lastModifiedBy>
  <cp:revision>12</cp:revision>
  <dcterms:created xsi:type="dcterms:W3CDTF">2011-11-02T01:00:34Z</dcterms:created>
  <dcterms:modified xsi:type="dcterms:W3CDTF">2011-11-02T17:08:28Z</dcterms:modified>
</cp:coreProperties>
</file>