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634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F76F7-5758-48E2-875B-8262049B22F1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6BC6E-8769-47C3-943A-84C6C75DB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 rot="5400000">
            <a:off x="2337196" y="-584596"/>
            <a:ext cx="1981201" cy="3912393"/>
            <a:chOff x="1620" y="1440"/>
            <a:chExt cx="7740" cy="12780"/>
          </a:xfrm>
        </p:grpSpPr>
        <p:sp>
          <p:nvSpPr>
            <p:cNvPr id="1027" name="AutoShape 3"/>
            <p:cNvSpPr>
              <a:spLocks/>
            </p:cNvSpPr>
            <p:nvPr/>
          </p:nvSpPr>
          <p:spPr bwMode="auto">
            <a:xfrm rot="5400000">
              <a:off x="5220" y="-2160"/>
              <a:ext cx="540" cy="7740"/>
            </a:xfrm>
            <a:prstGeom prst="leftBracket">
              <a:avLst>
                <a:gd name="adj" fmla="val 119444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AutoShape 4"/>
            <p:cNvSpPr>
              <a:spLocks/>
            </p:cNvSpPr>
            <p:nvPr/>
          </p:nvSpPr>
          <p:spPr bwMode="auto">
            <a:xfrm rot="16200000" flipV="1">
              <a:off x="5220" y="10080"/>
              <a:ext cx="540" cy="7740"/>
            </a:xfrm>
            <a:prstGeom prst="leftBracket">
              <a:avLst>
                <a:gd name="adj" fmla="val 119444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1620" y="1980"/>
              <a:ext cx="0" cy="117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Line 6"/>
            <p:cNvSpPr>
              <a:spLocks noChangeShapeType="1"/>
            </p:cNvSpPr>
            <p:nvPr/>
          </p:nvSpPr>
          <p:spPr bwMode="auto">
            <a:xfrm>
              <a:off x="9360" y="1980"/>
              <a:ext cx="0" cy="117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1620" y="216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1620" y="792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1620" y="1332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1620" y="5580"/>
              <a:ext cx="774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1620" y="10260"/>
              <a:ext cx="774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4680" y="702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2340" y="28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6480" y="28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6660" y="109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2340" y="109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3060" y="612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7200" y="612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3060" y="954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7200" y="954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" name="Group 2"/>
          <p:cNvGrpSpPr>
            <a:grpSpLocks/>
          </p:cNvGrpSpPr>
          <p:nvPr/>
        </p:nvGrpSpPr>
        <p:grpSpPr bwMode="auto">
          <a:xfrm rot="5400000">
            <a:off x="2337196" y="3835004"/>
            <a:ext cx="1981201" cy="3912393"/>
            <a:chOff x="1620" y="1440"/>
            <a:chExt cx="7740" cy="12780"/>
          </a:xfrm>
        </p:grpSpPr>
        <p:sp>
          <p:nvSpPr>
            <p:cNvPr id="25" name="AutoShape 3"/>
            <p:cNvSpPr>
              <a:spLocks/>
            </p:cNvSpPr>
            <p:nvPr/>
          </p:nvSpPr>
          <p:spPr bwMode="auto">
            <a:xfrm rot="5400000">
              <a:off x="5220" y="-2160"/>
              <a:ext cx="540" cy="7740"/>
            </a:xfrm>
            <a:prstGeom prst="leftBracket">
              <a:avLst>
                <a:gd name="adj" fmla="val 119444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4"/>
            <p:cNvSpPr>
              <a:spLocks/>
            </p:cNvSpPr>
            <p:nvPr/>
          </p:nvSpPr>
          <p:spPr bwMode="auto">
            <a:xfrm rot="16200000" flipV="1">
              <a:off x="5220" y="10080"/>
              <a:ext cx="540" cy="7740"/>
            </a:xfrm>
            <a:prstGeom prst="leftBracket">
              <a:avLst>
                <a:gd name="adj" fmla="val 119444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5"/>
            <p:cNvSpPr>
              <a:spLocks noChangeShapeType="1"/>
            </p:cNvSpPr>
            <p:nvPr/>
          </p:nvSpPr>
          <p:spPr bwMode="auto">
            <a:xfrm>
              <a:off x="1620" y="1980"/>
              <a:ext cx="0" cy="117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9360" y="1980"/>
              <a:ext cx="0" cy="117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7"/>
            <p:cNvSpPr>
              <a:spLocks noChangeShapeType="1"/>
            </p:cNvSpPr>
            <p:nvPr/>
          </p:nvSpPr>
          <p:spPr bwMode="auto">
            <a:xfrm>
              <a:off x="1620" y="216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8"/>
            <p:cNvSpPr>
              <a:spLocks noChangeShapeType="1"/>
            </p:cNvSpPr>
            <p:nvPr/>
          </p:nvSpPr>
          <p:spPr bwMode="auto">
            <a:xfrm>
              <a:off x="1620" y="792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>
              <a:off x="1620" y="1332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>
              <a:off x="1620" y="5580"/>
              <a:ext cx="774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11"/>
            <p:cNvSpPr>
              <a:spLocks noChangeShapeType="1"/>
            </p:cNvSpPr>
            <p:nvPr/>
          </p:nvSpPr>
          <p:spPr bwMode="auto">
            <a:xfrm>
              <a:off x="1620" y="10260"/>
              <a:ext cx="774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12"/>
            <p:cNvSpPr>
              <a:spLocks noChangeArrowheads="1"/>
            </p:cNvSpPr>
            <p:nvPr/>
          </p:nvSpPr>
          <p:spPr bwMode="auto">
            <a:xfrm>
              <a:off x="4680" y="702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13"/>
            <p:cNvSpPr>
              <a:spLocks noChangeArrowheads="1"/>
            </p:cNvSpPr>
            <p:nvPr/>
          </p:nvSpPr>
          <p:spPr bwMode="auto">
            <a:xfrm>
              <a:off x="2340" y="28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14"/>
            <p:cNvSpPr>
              <a:spLocks noChangeArrowheads="1"/>
            </p:cNvSpPr>
            <p:nvPr/>
          </p:nvSpPr>
          <p:spPr bwMode="auto">
            <a:xfrm>
              <a:off x="6480" y="28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15"/>
            <p:cNvSpPr>
              <a:spLocks noChangeArrowheads="1"/>
            </p:cNvSpPr>
            <p:nvPr/>
          </p:nvSpPr>
          <p:spPr bwMode="auto">
            <a:xfrm>
              <a:off x="6660" y="109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16"/>
            <p:cNvSpPr>
              <a:spLocks noChangeArrowheads="1"/>
            </p:cNvSpPr>
            <p:nvPr/>
          </p:nvSpPr>
          <p:spPr bwMode="auto">
            <a:xfrm>
              <a:off x="2340" y="109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17"/>
            <p:cNvSpPr>
              <a:spLocks noChangeArrowheads="1"/>
            </p:cNvSpPr>
            <p:nvPr/>
          </p:nvSpPr>
          <p:spPr bwMode="auto">
            <a:xfrm>
              <a:off x="3060" y="612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Oval 18"/>
            <p:cNvSpPr>
              <a:spLocks noChangeArrowheads="1"/>
            </p:cNvSpPr>
            <p:nvPr/>
          </p:nvSpPr>
          <p:spPr bwMode="auto">
            <a:xfrm>
              <a:off x="7200" y="612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19"/>
            <p:cNvSpPr>
              <a:spLocks noChangeArrowheads="1"/>
            </p:cNvSpPr>
            <p:nvPr/>
          </p:nvSpPr>
          <p:spPr bwMode="auto">
            <a:xfrm>
              <a:off x="3060" y="954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Oval 20"/>
            <p:cNvSpPr>
              <a:spLocks noChangeArrowheads="1"/>
            </p:cNvSpPr>
            <p:nvPr/>
          </p:nvSpPr>
          <p:spPr bwMode="auto">
            <a:xfrm>
              <a:off x="7200" y="954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3" name="Group 2"/>
          <p:cNvGrpSpPr>
            <a:grpSpLocks/>
          </p:cNvGrpSpPr>
          <p:nvPr/>
        </p:nvGrpSpPr>
        <p:grpSpPr bwMode="auto">
          <a:xfrm rot="5400000">
            <a:off x="2337196" y="1549004"/>
            <a:ext cx="1981201" cy="3912393"/>
            <a:chOff x="1620" y="1440"/>
            <a:chExt cx="7740" cy="12780"/>
          </a:xfrm>
        </p:grpSpPr>
        <p:sp>
          <p:nvSpPr>
            <p:cNvPr id="44" name="AutoShape 3"/>
            <p:cNvSpPr>
              <a:spLocks/>
            </p:cNvSpPr>
            <p:nvPr/>
          </p:nvSpPr>
          <p:spPr bwMode="auto">
            <a:xfrm rot="5400000">
              <a:off x="5220" y="-2160"/>
              <a:ext cx="540" cy="7740"/>
            </a:xfrm>
            <a:prstGeom prst="leftBracket">
              <a:avLst>
                <a:gd name="adj" fmla="val 119444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AutoShape 4"/>
            <p:cNvSpPr>
              <a:spLocks/>
            </p:cNvSpPr>
            <p:nvPr/>
          </p:nvSpPr>
          <p:spPr bwMode="auto">
            <a:xfrm rot="16200000" flipV="1">
              <a:off x="5220" y="10080"/>
              <a:ext cx="540" cy="7740"/>
            </a:xfrm>
            <a:prstGeom prst="leftBracket">
              <a:avLst>
                <a:gd name="adj" fmla="val 119444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5"/>
            <p:cNvSpPr>
              <a:spLocks noChangeShapeType="1"/>
            </p:cNvSpPr>
            <p:nvPr/>
          </p:nvSpPr>
          <p:spPr bwMode="auto">
            <a:xfrm>
              <a:off x="1620" y="1980"/>
              <a:ext cx="0" cy="117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9360" y="1980"/>
              <a:ext cx="0" cy="117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7"/>
            <p:cNvSpPr>
              <a:spLocks noChangeShapeType="1"/>
            </p:cNvSpPr>
            <p:nvPr/>
          </p:nvSpPr>
          <p:spPr bwMode="auto">
            <a:xfrm>
              <a:off x="1620" y="216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8"/>
            <p:cNvSpPr>
              <a:spLocks noChangeShapeType="1"/>
            </p:cNvSpPr>
            <p:nvPr/>
          </p:nvSpPr>
          <p:spPr bwMode="auto">
            <a:xfrm>
              <a:off x="1620" y="792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9"/>
            <p:cNvSpPr>
              <a:spLocks noChangeShapeType="1"/>
            </p:cNvSpPr>
            <p:nvPr/>
          </p:nvSpPr>
          <p:spPr bwMode="auto">
            <a:xfrm>
              <a:off x="1620" y="13320"/>
              <a:ext cx="77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10"/>
            <p:cNvSpPr>
              <a:spLocks noChangeShapeType="1"/>
            </p:cNvSpPr>
            <p:nvPr/>
          </p:nvSpPr>
          <p:spPr bwMode="auto">
            <a:xfrm>
              <a:off x="1620" y="5580"/>
              <a:ext cx="774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11"/>
            <p:cNvSpPr>
              <a:spLocks noChangeShapeType="1"/>
            </p:cNvSpPr>
            <p:nvPr/>
          </p:nvSpPr>
          <p:spPr bwMode="auto">
            <a:xfrm>
              <a:off x="1620" y="10260"/>
              <a:ext cx="774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12"/>
            <p:cNvSpPr>
              <a:spLocks noChangeArrowheads="1"/>
            </p:cNvSpPr>
            <p:nvPr/>
          </p:nvSpPr>
          <p:spPr bwMode="auto">
            <a:xfrm>
              <a:off x="4680" y="702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Oval 13"/>
            <p:cNvSpPr>
              <a:spLocks noChangeArrowheads="1"/>
            </p:cNvSpPr>
            <p:nvPr/>
          </p:nvSpPr>
          <p:spPr bwMode="auto">
            <a:xfrm>
              <a:off x="2340" y="28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Oval 14"/>
            <p:cNvSpPr>
              <a:spLocks noChangeArrowheads="1"/>
            </p:cNvSpPr>
            <p:nvPr/>
          </p:nvSpPr>
          <p:spPr bwMode="auto">
            <a:xfrm>
              <a:off x="6480" y="28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15"/>
            <p:cNvSpPr>
              <a:spLocks noChangeArrowheads="1"/>
            </p:cNvSpPr>
            <p:nvPr/>
          </p:nvSpPr>
          <p:spPr bwMode="auto">
            <a:xfrm>
              <a:off x="6660" y="109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Oval 16"/>
            <p:cNvSpPr>
              <a:spLocks noChangeArrowheads="1"/>
            </p:cNvSpPr>
            <p:nvPr/>
          </p:nvSpPr>
          <p:spPr bwMode="auto">
            <a:xfrm>
              <a:off x="2340" y="10980"/>
              <a:ext cx="1800" cy="18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17"/>
            <p:cNvSpPr>
              <a:spLocks noChangeArrowheads="1"/>
            </p:cNvSpPr>
            <p:nvPr/>
          </p:nvSpPr>
          <p:spPr bwMode="auto">
            <a:xfrm>
              <a:off x="3060" y="612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18"/>
            <p:cNvSpPr>
              <a:spLocks noChangeArrowheads="1"/>
            </p:cNvSpPr>
            <p:nvPr/>
          </p:nvSpPr>
          <p:spPr bwMode="auto">
            <a:xfrm>
              <a:off x="7200" y="612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19"/>
            <p:cNvSpPr>
              <a:spLocks noChangeArrowheads="1"/>
            </p:cNvSpPr>
            <p:nvPr/>
          </p:nvSpPr>
          <p:spPr bwMode="auto">
            <a:xfrm>
              <a:off x="3060" y="954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Oval 20"/>
            <p:cNvSpPr>
              <a:spLocks noChangeArrowheads="1"/>
            </p:cNvSpPr>
            <p:nvPr/>
          </p:nvSpPr>
          <p:spPr bwMode="auto">
            <a:xfrm>
              <a:off x="7200" y="9540"/>
              <a:ext cx="180" cy="1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381000" y="14478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81000" y="33528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81000" y="57912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334000" y="13716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5410200" y="34290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334000" y="57150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28600" y="7162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Date: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2057400" y="7162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Opponent: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228600" y="8305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Goalie: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2133600" y="8305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Score: 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2209800" y="7696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Shots: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04800" y="7696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Saves: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038600" y="7620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Save %: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4267200" y="8305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GAA:</a:t>
            </a:r>
            <a:endParaRPr lang="en-US" dirty="0"/>
          </a:p>
        </p:txBody>
      </p:sp>
      <p:cxnSp>
        <p:nvCxnSpPr>
          <p:cNvPr id="78" name="Straight Connector 77"/>
          <p:cNvCxnSpPr/>
          <p:nvPr/>
        </p:nvCxnSpPr>
        <p:spPr>
          <a:xfrm>
            <a:off x="304800" y="7467600"/>
            <a:ext cx="57912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04800" y="8001000"/>
            <a:ext cx="594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81000" y="8610600"/>
            <a:ext cx="579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Olmsted County EOC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Olmsted County EOC</dc:creator>
  <cp:lastModifiedBy>COTHERN, ROBERT</cp:lastModifiedBy>
  <cp:revision>2</cp:revision>
  <dcterms:created xsi:type="dcterms:W3CDTF">2009-11-07T05:17:53Z</dcterms:created>
  <dcterms:modified xsi:type="dcterms:W3CDTF">2013-09-20T20:06:59Z</dcterms:modified>
</cp:coreProperties>
</file>