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132"/>
    <a:srgbClr val="A80000"/>
    <a:srgbClr val="002D86"/>
    <a:srgbClr val="BFBFBF"/>
    <a:srgbClr val="CC0000"/>
    <a:srgbClr val="004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63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1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0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7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5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4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2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1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6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0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33C99-7761-4C1B-B291-312047E92E01}" type="datetimeFigureOut">
              <a:rPr lang="en-US" smtClean="0"/>
              <a:pPr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A440E-945D-4FFA-8E63-D6383E1D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TextBox 1283"/>
          <p:cNvSpPr txBox="1"/>
          <p:nvPr/>
        </p:nvSpPr>
        <p:spPr>
          <a:xfrm>
            <a:off x="1063964" y="2090656"/>
            <a:ext cx="487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Impact" pitchFamily="34" charset="0"/>
              </a:rPr>
              <a:t>BECKMAN HOCKEY</a:t>
            </a:r>
          </a:p>
          <a:p>
            <a:pPr algn="ctr"/>
            <a:r>
              <a:rPr lang="en-US" sz="2400" dirty="0" smtClean="0">
                <a:latin typeface="Impact" pitchFamily="34" charset="0"/>
              </a:rPr>
              <a:t>(Foothill and Tustin Students are Eligible and Invited to Participate)</a:t>
            </a:r>
          </a:p>
          <a:p>
            <a:pPr algn="ctr"/>
            <a:endParaRPr lang="en-US" sz="4000" dirty="0" smtClean="0">
              <a:latin typeface="Impact" pitchFamily="34" charset="0"/>
            </a:endParaRPr>
          </a:p>
        </p:txBody>
      </p:sp>
      <p:grpSp>
        <p:nvGrpSpPr>
          <p:cNvPr id="1285" name="Group 1284"/>
          <p:cNvGrpSpPr/>
          <p:nvPr/>
        </p:nvGrpSpPr>
        <p:grpSpPr>
          <a:xfrm>
            <a:off x="1152526" y="3811846"/>
            <a:ext cx="1889125" cy="1844675"/>
            <a:chOff x="1152525" y="4429125"/>
            <a:chExt cx="1889125" cy="1844675"/>
          </a:xfrm>
        </p:grpSpPr>
        <p:sp>
          <p:nvSpPr>
            <p:cNvPr id="5" name="AutoShape 7"/>
            <p:cNvSpPr>
              <a:spLocks noChangeAspect="1" noChangeArrowheads="1" noTextEdit="1"/>
            </p:cNvSpPr>
            <p:nvPr/>
          </p:nvSpPr>
          <p:spPr bwMode="auto">
            <a:xfrm>
              <a:off x="1152525" y="4429125"/>
              <a:ext cx="1889125" cy="1844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1158875" y="5845175"/>
              <a:ext cx="1752600" cy="422275"/>
            </a:xfrm>
            <a:custGeom>
              <a:avLst/>
              <a:gdLst>
                <a:gd name="T0" fmla="*/ 0 w 1104"/>
                <a:gd name="T1" fmla="*/ 134 h 266"/>
                <a:gd name="T2" fmla="*/ 2 w 1104"/>
                <a:gd name="T3" fmla="*/ 148 h 266"/>
                <a:gd name="T4" fmla="*/ 10 w 1104"/>
                <a:gd name="T5" fmla="*/ 160 h 266"/>
                <a:gd name="T6" fmla="*/ 44 w 1104"/>
                <a:gd name="T7" fmla="*/ 186 h 266"/>
                <a:gd name="T8" fmla="*/ 94 w 1104"/>
                <a:gd name="T9" fmla="*/ 208 h 266"/>
                <a:gd name="T10" fmla="*/ 162 w 1104"/>
                <a:gd name="T11" fmla="*/ 228 h 266"/>
                <a:gd name="T12" fmla="*/ 244 w 1104"/>
                <a:gd name="T13" fmla="*/ 244 h 266"/>
                <a:gd name="T14" fmla="*/ 338 w 1104"/>
                <a:gd name="T15" fmla="*/ 256 h 266"/>
                <a:gd name="T16" fmla="*/ 440 w 1104"/>
                <a:gd name="T17" fmla="*/ 264 h 266"/>
                <a:gd name="T18" fmla="*/ 552 w 1104"/>
                <a:gd name="T19" fmla="*/ 266 h 266"/>
                <a:gd name="T20" fmla="*/ 608 w 1104"/>
                <a:gd name="T21" fmla="*/ 266 h 266"/>
                <a:gd name="T22" fmla="*/ 716 w 1104"/>
                <a:gd name="T23" fmla="*/ 260 h 266"/>
                <a:gd name="T24" fmla="*/ 816 w 1104"/>
                <a:gd name="T25" fmla="*/ 250 h 266"/>
                <a:gd name="T26" fmla="*/ 904 w 1104"/>
                <a:gd name="T27" fmla="*/ 236 h 266"/>
                <a:gd name="T28" fmla="*/ 978 w 1104"/>
                <a:gd name="T29" fmla="*/ 218 h 266"/>
                <a:gd name="T30" fmla="*/ 1038 w 1104"/>
                <a:gd name="T31" fmla="*/ 198 h 266"/>
                <a:gd name="T32" fmla="*/ 1080 w 1104"/>
                <a:gd name="T33" fmla="*/ 174 h 266"/>
                <a:gd name="T34" fmla="*/ 1098 w 1104"/>
                <a:gd name="T35" fmla="*/ 154 h 266"/>
                <a:gd name="T36" fmla="*/ 1104 w 1104"/>
                <a:gd name="T37" fmla="*/ 140 h 266"/>
                <a:gd name="T38" fmla="*/ 1104 w 1104"/>
                <a:gd name="T39" fmla="*/ 134 h 266"/>
                <a:gd name="T40" fmla="*/ 1102 w 1104"/>
                <a:gd name="T41" fmla="*/ 120 h 266"/>
                <a:gd name="T42" fmla="*/ 1094 w 1104"/>
                <a:gd name="T43" fmla="*/ 108 h 266"/>
                <a:gd name="T44" fmla="*/ 1062 w 1104"/>
                <a:gd name="T45" fmla="*/ 82 h 266"/>
                <a:gd name="T46" fmla="*/ 1010 w 1104"/>
                <a:gd name="T47" fmla="*/ 60 h 266"/>
                <a:gd name="T48" fmla="*/ 942 w 1104"/>
                <a:gd name="T49" fmla="*/ 40 h 266"/>
                <a:gd name="T50" fmla="*/ 862 w 1104"/>
                <a:gd name="T51" fmla="*/ 24 h 266"/>
                <a:gd name="T52" fmla="*/ 768 w 1104"/>
                <a:gd name="T53" fmla="*/ 12 h 266"/>
                <a:gd name="T54" fmla="*/ 664 w 1104"/>
                <a:gd name="T55" fmla="*/ 4 h 266"/>
                <a:gd name="T56" fmla="*/ 552 w 1104"/>
                <a:gd name="T57" fmla="*/ 0 h 266"/>
                <a:gd name="T58" fmla="*/ 496 w 1104"/>
                <a:gd name="T59" fmla="*/ 2 h 266"/>
                <a:gd name="T60" fmla="*/ 388 w 1104"/>
                <a:gd name="T61" fmla="*/ 6 h 266"/>
                <a:gd name="T62" fmla="*/ 288 w 1104"/>
                <a:gd name="T63" fmla="*/ 16 h 266"/>
                <a:gd name="T64" fmla="*/ 200 w 1104"/>
                <a:gd name="T65" fmla="*/ 32 h 266"/>
                <a:gd name="T66" fmla="*/ 126 w 1104"/>
                <a:gd name="T67" fmla="*/ 50 h 266"/>
                <a:gd name="T68" fmla="*/ 66 w 1104"/>
                <a:gd name="T69" fmla="*/ 70 h 266"/>
                <a:gd name="T70" fmla="*/ 24 w 1104"/>
                <a:gd name="T71" fmla="*/ 94 h 266"/>
                <a:gd name="T72" fmla="*/ 6 w 1104"/>
                <a:gd name="T73" fmla="*/ 114 h 266"/>
                <a:gd name="T74" fmla="*/ 0 w 1104"/>
                <a:gd name="T75" fmla="*/ 128 h 266"/>
                <a:gd name="T76" fmla="*/ 0 w 1104"/>
                <a:gd name="T77" fmla="*/ 13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04" h="266">
                  <a:moveTo>
                    <a:pt x="0" y="134"/>
                  </a:moveTo>
                  <a:lnTo>
                    <a:pt x="0" y="134"/>
                  </a:lnTo>
                  <a:lnTo>
                    <a:pt x="0" y="140"/>
                  </a:lnTo>
                  <a:lnTo>
                    <a:pt x="2" y="148"/>
                  </a:lnTo>
                  <a:lnTo>
                    <a:pt x="6" y="154"/>
                  </a:lnTo>
                  <a:lnTo>
                    <a:pt x="10" y="160"/>
                  </a:lnTo>
                  <a:lnTo>
                    <a:pt x="24" y="174"/>
                  </a:lnTo>
                  <a:lnTo>
                    <a:pt x="44" y="186"/>
                  </a:lnTo>
                  <a:lnTo>
                    <a:pt x="66" y="198"/>
                  </a:lnTo>
                  <a:lnTo>
                    <a:pt x="94" y="208"/>
                  </a:lnTo>
                  <a:lnTo>
                    <a:pt x="126" y="218"/>
                  </a:lnTo>
                  <a:lnTo>
                    <a:pt x="162" y="228"/>
                  </a:lnTo>
                  <a:lnTo>
                    <a:pt x="200" y="236"/>
                  </a:lnTo>
                  <a:lnTo>
                    <a:pt x="244" y="244"/>
                  </a:lnTo>
                  <a:lnTo>
                    <a:pt x="288" y="250"/>
                  </a:lnTo>
                  <a:lnTo>
                    <a:pt x="338" y="256"/>
                  </a:lnTo>
                  <a:lnTo>
                    <a:pt x="388" y="260"/>
                  </a:lnTo>
                  <a:lnTo>
                    <a:pt x="440" y="264"/>
                  </a:lnTo>
                  <a:lnTo>
                    <a:pt x="496" y="266"/>
                  </a:lnTo>
                  <a:lnTo>
                    <a:pt x="552" y="266"/>
                  </a:lnTo>
                  <a:lnTo>
                    <a:pt x="552" y="266"/>
                  </a:lnTo>
                  <a:lnTo>
                    <a:pt x="608" y="266"/>
                  </a:lnTo>
                  <a:lnTo>
                    <a:pt x="664" y="264"/>
                  </a:lnTo>
                  <a:lnTo>
                    <a:pt x="716" y="260"/>
                  </a:lnTo>
                  <a:lnTo>
                    <a:pt x="768" y="256"/>
                  </a:lnTo>
                  <a:lnTo>
                    <a:pt x="816" y="250"/>
                  </a:lnTo>
                  <a:lnTo>
                    <a:pt x="862" y="244"/>
                  </a:lnTo>
                  <a:lnTo>
                    <a:pt x="904" y="236"/>
                  </a:lnTo>
                  <a:lnTo>
                    <a:pt x="942" y="228"/>
                  </a:lnTo>
                  <a:lnTo>
                    <a:pt x="978" y="218"/>
                  </a:lnTo>
                  <a:lnTo>
                    <a:pt x="1010" y="208"/>
                  </a:lnTo>
                  <a:lnTo>
                    <a:pt x="1038" y="198"/>
                  </a:lnTo>
                  <a:lnTo>
                    <a:pt x="1062" y="186"/>
                  </a:lnTo>
                  <a:lnTo>
                    <a:pt x="1080" y="174"/>
                  </a:lnTo>
                  <a:lnTo>
                    <a:pt x="1094" y="160"/>
                  </a:lnTo>
                  <a:lnTo>
                    <a:pt x="1098" y="154"/>
                  </a:lnTo>
                  <a:lnTo>
                    <a:pt x="1102" y="148"/>
                  </a:lnTo>
                  <a:lnTo>
                    <a:pt x="1104" y="140"/>
                  </a:lnTo>
                  <a:lnTo>
                    <a:pt x="1104" y="134"/>
                  </a:lnTo>
                  <a:lnTo>
                    <a:pt x="1104" y="134"/>
                  </a:lnTo>
                  <a:lnTo>
                    <a:pt x="1104" y="128"/>
                  </a:lnTo>
                  <a:lnTo>
                    <a:pt x="1102" y="120"/>
                  </a:lnTo>
                  <a:lnTo>
                    <a:pt x="1098" y="114"/>
                  </a:lnTo>
                  <a:lnTo>
                    <a:pt x="1094" y="108"/>
                  </a:lnTo>
                  <a:lnTo>
                    <a:pt x="1080" y="94"/>
                  </a:lnTo>
                  <a:lnTo>
                    <a:pt x="1062" y="82"/>
                  </a:lnTo>
                  <a:lnTo>
                    <a:pt x="1038" y="70"/>
                  </a:lnTo>
                  <a:lnTo>
                    <a:pt x="1010" y="60"/>
                  </a:lnTo>
                  <a:lnTo>
                    <a:pt x="978" y="50"/>
                  </a:lnTo>
                  <a:lnTo>
                    <a:pt x="942" y="40"/>
                  </a:lnTo>
                  <a:lnTo>
                    <a:pt x="904" y="32"/>
                  </a:lnTo>
                  <a:lnTo>
                    <a:pt x="862" y="24"/>
                  </a:lnTo>
                  <a:lnTo>
                    <a:pt x="816" y="16"/>
                  </a:lnTo>
                  <a:lnTo>
                    <a:pt x="768" y="12"/>
                  </a:lnTo>
                  <a:lnTo>
                    <a:pt x="716" y="6"/>
                  </a:lnTo>
                  <a:lnTo>
                    <a:pt x="664" y="4"/>
                  </a:lnTo>
                  <a:lnTo>
                    <a:pt x="608" y="2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496" y="2"/>
                  </a:lnTo>
                  <a:lnTo>
                    <a:pt x="440" y="4"/>
                  </a:lnTo>
                  <a:lnTo>
                    <a:pt x="388" y="6"/>
                  </a:lnTo>
                  <a:lnTo>
                    <a:pt x="338" y="12"/>
                  </a:lnTo>
                  <a:lnTo>
                    <a:pt x="288" y="16"/>
                  </a:lnTo>
                  <a:lnTo>
                    <a:pt x="244" y="24"/>
                  </a:lnTo>
                  <a:lnTo>
                    <a:pt x="200" y="32"/>
                  </a:lnTo>
                  <a:lnTo>
                    <a:pt x="162" y="40"/>
                  </a:lnTo>
                  <a:lnTo>
                    <a:pt x="126" y="50"/>
                  </a:lnTo>
                  <a:lnTo>
                    <a:pt x="94" y="60"/>
                  </a:lnTo>
                  <a:lnTo>
                    <a:pt x="66" y="70"/>
                  </a:lnTo>
                  <a:lnTo>
                    <a:pt x="44" y="82"/>
                  </a:lnTo>
                  <a:lnTo>
                    <a:pt x="24" y="94"/>
                  </a:lnTo>
                  <a:lnTo>
                    <a:pt x="10" y="108"/>
                  </a:lnTo>
                  <a:lnTo>
                    <a:pt x="6" y="114"/>
                  </a:lnTo>
                  <a:lnTo>
                    <a:pt x="2" y="120"/>
                  </a:lnTo>
                  <a:lnTo>
                    <a:pt x="0" y="128"/>
                  </a:lnTo>
                  <a:lnTo>
                    <a:pt x="0" y="134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E3EC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1158875" y="5918200"/>
              <a:ext cx="1654175" cy="254000"/>
            </a:xfrm>
            <a:custGeom>
              <a:avLst/>
              <a:gdLst>
                <a:gd name="T0" fmla="*/ 466 w 1042"/>
                <a:gd name="T1" fmla="*/ 122 h 160"/>
                <a:gd name="T2" fmla="*/ 296 w 1042"/>
                <a:gd name="T3" fmla="*/ 134 h 160"/>
                <a:gd name="T4" fmla="*/ 68 w 1042"/>
                <a:gd name="T5" fmla="*/ 152 h 160"/>
                <a:gd name="T6" fmla="*/ 40 w 1042"/>
                <a:gd name="T7" fmla="*/ 138 h 160"/>
                <a:gd name="T8" fmla="*/ 18 w 1042"/>
                <a:gd name="T9" fmla="*/ 122 h 160"/>
                <a:gd name="T10" fmla="*/ 4 w 1042"/>
                <a:gd name="T11" fmla="*/ 106 h 160"/>
                <a:gd name="T12" fmla="*/ 0 w 1042"/>
                <a:gd name="T13" fmla="*/ 88 h 160"/>
                <a:gd name="T14" fmla="*/ 2 w 1042"/>
                <a:gd name="T15" fmla="*/ 76 h 160"/>
                <a:gd name="T16" fmla="*/ 20 w 1042"/>
                <a:gd name="T17" fmla="*/ 52 h 160"/>
                <a:gd name="T18" fmla="*/ 56 w 1042"/>
                <a:gd name="T19" fmla="*/ 30 h 160"/>
                <a:gd name="T20" fmla="*/ 106 w 1042"/>
                <a:gd name="T21" fmla="*/ 10 h 160"/>
                <a:gd name="T22" fmla="*/ 136 w 1042"/>
                <a:gd name="T23" fmla="*/ 0 h 160"/>
                <a:gd name="T24" fmla="*/ 168 w 1042"/>
                <a:gd name="T25" fmla="*/ 10 h 160"/>
                <a:gd name="T26" fmla="*/ 218 w 1042"/>
                <a:gd name="T27" fmla="*/ 24 h 160"/>
                <a:gd name="T28" fmla="*/ 234 w 1042"/>
                <a:gd name="T29" fmla="*/ 26 h 160"/>
                <a:gd name="T30" fmla="*/ 260 w 1042"/>
                <a:gd name="T31" fmla="*/ 26 h 160"/>
                <a:gd name="T32" fmla="*/ 284 w 1042"/>
                <a:gd name="T33" fmla="*/ 22 h 160"/>
                <a:gd name="T34" fmla="*/ 288 w 1042"/>
                <a:gd name="T35" fmla="*/ 34 h 160"/>
                <a:gd name="T36" fmla="*/ 300 w 1042"/>
                <a:gd name="T37" fmla="*/ 38 h 160"/>
                <a:gd name="T38" fmla="*/ 350 w 1042"/>
                <a:gd name="T39" fmla="*/ 56 h 160"/>
                <a:gd name="T40" fmla="*/ 404 w 1042"/>
                <a:gd name="T41" fmla="*/ 66 h 160"/>
                <a:gd name="T42" fmla="*/ 450 w 1042"/>
                <a:gd name="T43" fmla="*/ 72 h 160"/>
                <a:gd name="T44" fmla="*/ 592 w 1042"/>
                <a:gd name="T45" fmla="*/ 72 h 160"/>
                <a:gd name="T46" fmla="*/ 624 w 1042"/>
                <a:gd name="T47" fmla="*/ 72 h 160"/>
                <a:gd name="T48" fmla="*/ 656 w 1042"/>
                <a:gd name="T49" fmla="*/ 70 h 160"/>
                <a:gd name="T50" fmla="*/ 698 w 1042"/>
                <a:gd name="T51" fmla="*/ 70 h 160"/>
                <a:gd name="T52" fmla="*/ 740 w 1042"/>
                <a:gd name="T53" fmla="*/ 74 h 160"/>
                <a:gd name="T54" fmla="*/ 792 w 1042"/>
                <a:gd name="T55" fmla="*/ 84 h 160"/>
                <a:gd name="T56" fmla="*/ 970 w 1042"/>
                <a:gd name="T57" fmla="*/ 132 h 160"/>
                <a:gd name="T58" fmla="*/ 1024 w 1042"/>
                <a:gd name="T59" fmla="*/ 144 h 160"/>
                <a:gd name="T60" fmla="*/ 1026 w 1042"/>
                <a:gd name="T61" fmla="*/ 146 h 160"/>
                <a:gd name="T62" fmla="*/ 1032 w 1042"/>
                <a:gd name="T63" fmla="*/ 148 h 160"/>
                <a:gd name="T64" fmla="*/ 1024 w 1042"/>
                <a:gd name="T65" fmla="*/ 144 h 160"/>
                <a:gd name="T66" fmla="*/ 1026 w 1042"/>
                <a:gd name="T67" fmla="*/ 144 h 160"/>
                <a:gd name="T68" fmla="*/ 1028 w 1042"/>
                <a:gd name="T69" fmla="*/ 144 h 160"/>
                <a:gd name="T70" fmla="*/ 1034 w 1042"/>
                <a:gd name="T71" fmla="*/ 144 h 160"/>
                <a:gd name="T72" fmla="*/ 1034 w 1042"/>
                <a:gd name="T73" fmla="*/ 144 h 160"/>
                <a:gd name="T74" fmla="*/ 1036 w 1042"/>
                <a:gd name="T75" fmla="*/ 144 h 160"/>
                <a:gd name="T76" fmla="*/ 1034 w 1042"/>
                <a:gd name="T77" fmla="*/ 144 h 160"/>
                <a:gd name="T78" fmla="*/ 1038 w 1042"/>
                <a:gd name="T79" fmla="*/ 148 h 160"/>
                <a:gd name="T80" fmla="*/ 1042 w 1042"/>
                <a:gd name="T81" fmla="*/ 150 h 160"/>
                <a:gd name="T82" fmla="*/ 1014 w 1042"/>
                <a:gd name="T83" fmla="*/ 160 h 160"/>
                <a:gd name="T84" fmla="*/ 834 w 1042"/>
                <a:gd name="T85" fmla="*/ 114 h 160"/>
                <a:gd name="T86" fmla="*/ 744 w 1042"/>
                <a:gd name="T87" fmla="*/ 96 h 160"/>
                <a:gd name="T88" fmla="*/ 676 w 1042"/>
                <a:gd name="T89" fmla="*/ 88 h 160"/>
                <a:gd name="T90" fmla="*/ 650 w 1042"/>
                <a:gd name="T91" fmla="*/ 90 h 160"/>
                <a:gd name="T92" fmla="*/ 572 w 1042"/>
                <a:gd name="T93" fmla="*/ 104 h 160"/>
                <a:gd name="T94" fmla="*/ 492 w 1042"/>
                <a:gd name="T95" fmla="*/ 120 h 160"/>
                <a:gd name="T96" fmla="*/ 466 w 1042"/>
                <a:gd name="T97" fmla="*/ 122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2" h="160">
                  <a:moveTo>
                    <a:pt x="466" y="122"/>
                  </a:moveTo>
                  <a:lnTo>
                    <a:pt x="466" y="122"/>
                  </a:lnTo>
                  <a:lnTo>
                    <a:pt x="398" y="126"/>
                  </a:lnTo>
                  <a:lnTo>
                    <a:pt x="296" y="134"/>
                  </a:lnTo>
                  <a:lnTo>
                    <a:pt x="182" y="144"/>
                  </a:lnTo>
                  <a:lnTo>
                    <a:pt x="68" y="152"/>
                  </a:lnTo>
                  <a:lnTo>
                    <a:pt x="68" y="152"/>
                  </a:lnTo>
                  <a:lnTo>
                    <a:pt x="40" y="138"/>
                  </a:lnTo>
                  <a:lnTo>
                    <a:pt x="28" y="130"/>
                  </a:lnTo>
                  <a:lnTo>
                    <a:pt x="18" y="122"/>
                  </a:lnTo>
                  <a:lnTo>
                    <a:pt x="10" y="114"/>
                  </a:lnTo>
                  <a:lnTo>
                    <a:pt x="4" y="106"/>
                  </a:lnTo>
                  <a:lnTo>
                    <a:pt x="0" y="96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2" y="76"/>
                  </a:lnTo>
                  <a:lnTo>
                    <a:pt x="10" y="64"/>
                  </a:lnTo>
                  <a:lnTo>
                    <a:pt x="20" y="52"/>
                  </a:lnTo>
                  <a:lnTo>
                    <a:pt x="36" y="40"/>
                  </a:lnTo>
                  <a:lnTo>
                    <a:pt x="56" y="30"/>
                  </a:lnTo>
                  <a:lnTo>
                    <a:pt x="80" y="20"/>
                  </a:lnTo>
                  <a:lnTo>
                    <a:pt x="106" y="1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8" y="10"/>
                  </a:lnTo>
                  <a:lnTo>
                    <a:pt x="168" y="10"/>
                  </a:lnTo>
                  <a:lnTo>
                    <a:pt x="202" y="20"/>
                  </a:lnTo>
                  <a:lnTo>
                    <a:pt x="218" y="24"/>
                  </a:lnTo>
                  <a:lnTo>
                    <a:pt x="234" y="26"/>
                  </a:lnTo>
                  <a:lnTo>
                    <a:pt x="234" y="26"/>
                  </a:lnTo>
                  <a:lnTo>
                    <a:pt x="248" y="26"/>
                  </a:lnTo>
                  <a:lnTo>
                    <a:pt x="260" y="26"/>
                  </a:lnTo>
                  <a:lnTo>
                    <a:pt x="284" y="22"/>
                  </a:lnTo>
                  <a:lnTo>
                    <a:pt x="284" y="22"/>
                  </a:lnTo>
                  <a:lnTo>
                    <a:pt x="284" y="30"/>
                  </a:lnTo>
                  <a:lnTo>
                    <a:pt x="288" y="34"/>
                  </a:lnTo>
                  <a:lnTo>
                    <a:pt x="300" y="38"/>
                  </a:lnTo>
                  <a:lnTo>
                    <a:pt x="300" y="38"/>
                  </a:lnTo>
                  <a:lnTo>
                    <a:pt x="326" y="48"/>
                  </a:lnTo>
                  <a:lnTo>
                    <a:pt x="350" y="56"/>
                  </a:lnTo>
                  <a:lnTo>
                    <a:pt x="376" y="62"/>
                  </a:lnTo>
                  <a:lnTo>
                    <a:pt x="404" y="66"/>
                  </a:lnTo>
                  <a:lnTo>
                    <a:pt x="404" y="66"/>
                  </a:lnTo>
                  <a:lnTo>
                    <a:pt x="450" y="72"/>
                  </a:lnTo>
                  <a:lnTo>
                    <a:pt x="496" y="72"/>
                  </a:lnTo>
                  <a:lnTo>
                    <a:pt x="592" y="72"/>
                  </a:lnTo>
                  <a:lnTo>
                    <a:pt x="592" y="72"/>
                  </a:lnTo>
                  <a:lnTo>
                    <a:pt x="624" y="72"/>
                  </a:lnTo>
                  <a:lnTo>
                    <a:pt x="656" y="70"/>
                  </a:lnTo>
                  <a:lnTo>
                    <a:pt x="656" y="70"/>
                  </a:lnTo>
                  <a:lnTo>
                    <a:pt x="676" y="70"/>
                  </a:lnTo>
                  <a:lnTo>
                    <a:pt x="698" y="70"/>
                  </a:lnTo>
                  <a:lnTo>
                    <a:pt x="740" y="74"/>
                  </a:lnTo>
                  <a:lnTo>
                    <a:pt x="740" y="74"/>
                  </a:lnTo>
                  <a:lnTo>
                    <a:pt x="760" y="76"/>
                  </a:lnTo>
                  <a:lnTo>
                    <a:pt x="792" y="84"/>
                  </a:lnTo>
                  <a:lnTo>
                    <a:pt x="880" y="108"/>
                  </a:lnTo>
                  <a:lnTo>
                    <a:pt x="970" y="132"/>
                  </a:lnTo>
                  <a:lnTo>
                    <a:pt x="1004" y="140"/>
                  </a:lnTo>
                  <a:lnTo>
                    <a:pt x="1024" y="144"/>
                  </a:lnTo>
                  <a:lnTo>
                    <a:pt x="1024" y="144"/>
                  </a:lnTo>
                  <a:lnTo>
                    <a:pt x="1026" y="146"/>
                  </a:lnTo>
                  <a:lnTo>
                    <a:pt x="1026" y="146"/>
                  </a:lnTo>
                  <a:lnTo>
                    <a:pt x="1032" y="148"/>
                  </a:lnTo>
                  <a:lnTo>
                    <a:pt x="1032" y="148"/>
                  </a:lnTo>
                  <a:lnTo>
                    <a:pt x="1024" y="144"/>
                  </a:lnTo>
                  <a:lnTo>
                    <a:pt x="1024" y="144"/>
                  </a:lnTo>
                  <a:lnTo>
                    <a:pt x="1026" y="144"/>
                  </a:lnTo>
                  <a:lnTo>
                    <a:pt x="1026" y="144"/>
                  </a:lnTo>
                  <a:lnTo>
                    <a:pt x="1028" y="144"/>
                  </a:lnTo>
                  <a:lnTo>
                    <a:pt x="1028" y="144"/>
                  </a:lnTo>
                  <a:lnTo>
                    <a:pt x="1034" y="144"/>
                  </a:lnTo>
                  <a:lnTo>
                    <a:pt x="1034" y="144"/>
                  </a:lnTo>
                  <a:lnTo>
                    <a:pt x="1034" y="144"/>
                  </a:lnTo>
                  <a:lnTo>
                    <a:pt x="1034" y="144"/>
                  </a:lnTo>
                  <a:lnTo>
                    <a:pt x="1036" y="144"/>
                  </a:lnTo>
                  <a:lnTo>
                    <a:pt x="1034" y="144"/>
                  </a:lnTo>
                  <a:lnTo>
                    <a:pt x="1034" y="144"/>
                  </a:lnTo>
                  <a:lnTo>
                    <a:pt x="1038" y="148"/>
                  </a:lnTo>
                  <a:lnTo>
                    <a:pt x="1038" y="148"/>
                  </a:lnTo>
                  <a:lnTo>
                    <a:pt x="1042" y="150"/>
                  </a:lnTo>
                  <a:lnTo>
                    <a:pt x="1042" y="150"/>
                  </a:lnTo>
                  <a:lnTo>
                    <a:pt x="1014" y="160"/>
                  </a:lnTo>
                  <a:lnTo>
                    <a:pt x="1014" y="160"/>
                  </a:lnTo>
                  <a:lnTo>
                    <a:pt x="930" y="138"/>
                  </a:lnTo>
                  <a:lnTo>
                    <a:pt x="834" y="114"/>
                  </a:lnTo>
                  <a:lnTo>
                    <a:pt x="786" y="104"/>
                  </a:lnTo>
                  <a:lnTo>
                    <a:pt x="744" y="96"/>
                  </a:lnTo>
                  <a:lnTo>
                    <a:pt x="706" y="90"/>
                  </a:lnTo>
                  <a:lnTo>
                    <a:pt x="676" y="88"/>
                  </a:lnTo>
                  <a:lnTo>
                    <a:pt x="676" y="88"/>
                  </a:lnTo>
                  <a:lnTo>
                    <a:pt x="650" y="90"/>
                  </a:lnTo>
                  <a:lnTo>
                    <a:pt x="624" y="94"/>
                  </a:lnTo>
                  <a:lnTo>
                    <a:pt x="572" y="104"/>
                  </a:lnTo>
                  <a:lnTo>
                    <a:pt x="520" y="116"/>
                  </a:lnTo>
                  <a:lnTo>
                    <a:pt x="492" y="120"/>
                  </a:lnTo>
                  <a:lnTo>
                    <a:pt x="466" y="122"/>
                  </a:lnTo>
                  <a:lnTo>
                    <a:pt x="466" y="122"/>
                  </a:lnTo>
                  <a:close/>
                </a:path>
              </a:pathLst>
            </a:custGeom>
            <a:solidFill>
              <a:srgbClr val="C7DA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2800350" y="6146800"/>
              <a:ext cx="9525" cy="0"/>
            </a:xfrm>
            <a:custGeom>
              <a:avLst/>
              <a:gdLst>
                <a:gd name="T0" fmla="*/ 2 w 6"/>
                <a:gd name="T1" fmla="*/ 2 w 6"/>
                <a:gd name="T2" fmla="*/ 0 w 6"/>
                <a:gd name="T3" fmla="*/ 0 w 6"/>
                <a:gd name="T4" fmla="*/ 6 w 6"/>
                <a:gd name="T5" fmla="*/ 2 w 6"/>
                <a:gd name="T6" fmla="*/ 2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6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DA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2"/>
            <p:cNvSpPr>
              <a:spLocks/>
            </p:cNvSpPr>
            <p:nvPr/>
          </p:nvSpPr>
          <p:spPr bwMode="auto">
            <a:xfrm>
              <a:off x="2784475" y="614680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DA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2641600" y="6188075"/>
              <a:ext cx="104775" cy="47625"/>
            </a:xfrm>
            <a:custGeom>
              <a:avLst/>
              <a:gdLst>
                <a:gd name="T0" fmla="*/ 0 w 66"/>
                <a:gd name="T1" fmla="*/ 8 h 30"/>
                <a:gd name="T2" fmla="*/ 0 w 66"/>
                <a:gd name="T3" fmla="*/ 8 h 30"/>
                <a:gd name="T4" fmla="*/ 2 w 66"/>
                <a:gd name="T5" fmla="*/ 4 h 30"/>
                <a:gd name="T6" fmla="*/ 8 w 66"/>
                <a:gd name="T7" fmla="*/ 2 h 30"/>
                <a:gd name="T8" fmla="*/ 20 w 66"/>
                <a:gd name="T9" fmla="*/ 0 h 30"/>
                <a:gd name="T10" fmla="*/ 32 w 66"/>
                <a:gd name="T11" fmla="*/ 0 h 30"/>
                <a:gd name="T12" fmla="*/ 32 w 66"/>
                <a:gd name="T13" fmla="*/ 0 h 30"/>
                <a:gd name="T14" fmla="*/ 46 w 66"/>
                <a:gd name="T15" fmla="*/ 0 h 30"/>
                <a:gd name="T16" fmla="*/ 56 w 66"/>
                <a:gd name="T17" fmla="*/ 2 h 30"/>
                <a:gd name="T18" fmla="*/ 62 w 66"/>
                <a:gd name="T19" fmla="*/ 4 h 30"/>
                <a:gd name="T20" fmla="*/ 66 w 66"/>
                <a:gd name="T21" fmla="*/ 8 h 30"/>
                <a:gd name="T22" fmla="*/ 66 w 66"/>
                <a:gd name="T23" fmla="*/ 8 h 30"/>
                <a:gd name="T24" fmla="*/ 66 w 66"/>
                <a:gd name="T25" fmla="*/ 22 h 30"/>
                <a:gd name="T26" fmla="*/ 66 w 66"/>
                <a:gd name="T27" fmla="*/ 22 h 30"/>
                <a:gd name="T28" fmla="*/ 62 w 66"/>
                <a:gd name="T29" fmla="*/ 24 h 30"/>
                <a:gd name="T30" fmla="*/ 56 w 66"/>
                <a:gd name="T31" fmla="*/ 28 h 30"/>
                <a:gd name="T32" fmla="*/ 46 w 66"/>
                <a:gd name="T33" fmla="*/ 28 h 30"/>
                <a:gd name="T34" fmla="*/ 32 w 66"/>
                <a:gd name="T35" fmla="*/ 30 h 30"/>
                <a:gd name="T36" fmla="*/ 32 w 66"/>
                <a:gd name="T37" fmla="*/ 30 h 30"/>
                <a:gd name="T38" fmla="*/ 20 w 66"/>
                <a:gd name="T39" fmla="*/ 28 h 30"/>
                <a:gd name="T40" fmla="*/ 8 w 66"/>
                <a:gd name="T41" fmla="*/ 28 h 30"/>
                <a:gd name="T42" fmla="*/ 2 w 66"/>
                <a:gd name="T43" fmla="*/ 24 h 30"/>
                <a:gd name="T44" fmla="*/ 0 w 66"/>
                <a:gd name="T45" fmla="*/ 22 h 30"/>
                <a:gd name="T46" fmla="*/ 0 w 66"/>
                <a:gd name="T47" fmla="*/ 22 h 30"/>
                <a:gd name="T48" fmla="*/ 0 w 66"/>
                <a:gd name="T49" fmla="*/ 8 h 30"/>
                <a:gd name="T50" fmla="*/ 0 w 66"/>
                <a:gd name="T51" fmla="*/ 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30">
                  <a:moveTo>
                    <a:pt x="0" y="8"/>
                  </a:moveTo>
                  <a:lnTo>
                    <a:pt x="0" y="8"/>
                  </a:lnTo>
                  <a:lnTo>
                    <a:pt x="2" y="4"/>
                  </a:lnTo>
                  <a:lnTo>
                    <a:pt x="8" y="2"/>
                  </a:lnTo>
                  <a:lnTo>
                    <a:pt x="2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46" y="0"/>
                  </a:lnTo>
                  <a:lnTo>
                    <a:pt x="56" y="2"/>
                  </a:lnTo>
                  <a:lnTo>
                    <a:pt x="62" y="4"/>
                  </a:lnTo>
                  <a:lnTo>
                    <a:pt x="66" y="8"/>
                  </a:lnTo>
                  <a:lnTo>
                    <a:pt x="66" y="8"/>
                  </a:lnTo>
                  <a:lnTo>
                    <a:pt x="66" y="22"/>
                  </a:lnTo>
                  <a:lnTo>
                    <a:pt x="66" y="22"/>
                  </a:lnTo>
                  <a:lnTo>
                    <a:pt x="62" y="24"/>
                  </a:lnTo>
                  <a:lnTo>
                    <a:pt x="56" y="28"/>
                  </a:lnTo>
                  <a:lnTo>
                    <a:pt x="46" y="28"/>
                  </a:lnTo>
                  <a:lnTo>
                    <a:pt x="32" y="30"/>
                  </a:lnTo>
                  <a:lnTo>
                    <a:pt x="32" y="30"/>
                  </a:lnTo>
                  <a:lnTo>
                    <a:pt x="20" y="28"/>
                  </a:lnTo>
                  <a:lnTo>
                    <a:pt x="8" y="28"/>
                  </a:lnTo>
                  <a:lnTo>
                    <a:pt x="2" y="24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4"/>
            <p:cNvSpPr>
              <a:spLocks/>
            </p:cNvSpPr>
            <p:nvPr/>
          </p:nvSpPr>
          <p:spPr bwMode="auto">
            <a:xfrm>
              <a:off x="2184400" y="5832475"/>
              <a:ext cx="177800" cy="184150"/>
            </a:xfrm>
            <a:custGeom>
              <a:avLst/>
              <a:gdLst>
                <a:gd name="T0" fmla="*/ 62 w 112"/>
                <a:gd name="T1" fmla="*/ 0 h 116"/>
                <a:gd name="T2" fmla="*/ 62 w 112"/>
                <a:gd name="T3" fmla="*/ 0 h 116"/>
                <a:gd name="T4" fmla="*/ 50 w 112"/>
                <a:gd name="T5" fmla="*/ 2 h 116"/>
                <a:gd name="T6" fmla="*/ 42 w 112"/>
                <a:gd name="T7" fmla="*/ 4 h 116"/>
                <a:gd name="T8" fmla="*/ 38 w 112"/>
                <a:gd name="T9" fmla="*/ 8 h 116"/>
                <a:gd name="T10" fmla="*/ 38 w 112"/>
                <a:gd name="T11" fmla="*/ 8 h 116"/>
                <a:gd name="T12" fmla="*/ 32 w 112"/>
                <a:gd name="T13" fmla="*/ 22 h 116"/>
                <a:gd name="T14" fmla="*/ 26 w 112"/>
                <a:gd name="T15" fmla="*/ 36 h 116"/>
                <a:gd name="T16" fmla="*/ 26 w 112"/>
                <a:gd name="T17" fmla="*/ 36 h 116"/>
                <a:gd name="T18" fmla="*/ 16 w 112"/>
                <a:gd name="T19" fmla="*/ 48 h 116"/>
                <a:gd name="T20" fmla="*/ 4 w 112"/>
                <a:gd name="T21" fmla="*/ 58 h 116"/>
                <a:gd name="T22" fmla="*/ 4 w 112"/>
                <a:gd name="T23" fmla="*/ 58 h 116"/>
                <a:gd name="T24" fmla="*/ 2 w 112"/>
                <a:gd name="T25" fmla="*/ 60 h 116"/>
                <a:gd name="T26" fmla="*/ 0 w 112"/>
                <a:gd name="T27" fmla="*/ 66 h 116"/>
                <a:gd name="T28" fmla="*/ 0 w 112"/>
                <a:gd name="T29" fmla="*/ 76 h 116"/>
                <a:gd name="T30" fmla="*/ 0 w 112"/>
                <a:gd name="T31" fmla="*/ 76 h 116"/>
                <a:gd name="T32" fmla="*/ 2 w 112"/>
                <a:gd name="T33" fmla="*/ 82 h 116"/>
                <a:gd name="T34" fmla="*/ 4 w 112"/>
                <a:gd name="T35" fmla="*/ 90 h 116"/>
                <a:gd name="T36" fmla="*/ 10 w 112"/>
                <a:gd name="T37" fmla="*/ 96 h 116"/>
                <a:gd name="T38" fmla="*/ 16 w 112"/>
                <a:gd name="T39" fmla="*/ 102 h 116"/>
                <a:gd name="T40" fmla="*/ 16 w 112"/>
                <a:gd name="T41" fmla="*/ 102 h 116"/>
                <a:gd name="T42" fmla="*/ 30 w 112"/>
                <a:gd name="T43" fmla="*/ 112 h 116"/>
                <a:gd name="T44" fmla="*/ 36 w 112"/>
                <a:gd name="T45" fmla="*/ 116 h 116"/>
                <a:gd name="T46" fmla="*/ 40 w 112"/>
                <a:gd name="T47" fmla="*/ 116 h 116"/>
                <a:gd name="T48" fmla="*/ 44 w 112"/>
                <a:gd name="T49" fmla="*/ 114 h 116"/>
                <a:gd name="T50" fmla="*/ 44 w 112"/>
                <a:gd name="T51" fmla="*/ 114 h 116"/>
                <a:gd name="T52" fmla="*/ 50 w 112"/>
                <a:gd name="T53" fmla="*/ 110 h 116"/>
                <a:gd name="T54" fmla="*/ 54 w 112"/>
                <a:gd name="T55" fmla="*/ 104 h 116"/>
                <a:gd name="T56" fmla="*/ 60 w 112"/>
                <a:gd name="T57" fmla="*/ 92 h 116"/>
                <a:gd name="T58" fmla="*/ 60 w 112"/>
                <a:gd name="T59" fmla="*/ 92 h 116"/>
                <a:gd name="T60" fmla="*/ 66 w 112"/>
                <a:gd name="T61" fmla="*/ 82 h 116"/>
                <a:gd name="T62" fmla="*/ 78 w 112"/>
                <a:gd name="T63" fmla="*/ 72 h 116"/>
                <a:gd name="T64" fmla="*/ 78 w 112"/>
                <a:gd name="T65" fmla="*/ 72 h 116"/>
                <a:gd name="T66" fmla="*/ 112 w 112"/>
                <a:gd name="T67" fmla="*/ 36 h 116"/>
                <a:gd name="T68" fmla="*/ 62 w 112"/>
                <a:gd name="T6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12" h="116">
                  <a:moveTo>
                    <a:pt x="62" y="0"/>
                  </a:moveTo>
                  <a:lnTo>
                    <a:pt x="62" y="0"/>
                  </a:lnTo>
                  <a:lnTo>
                    <a:pt x="50" y="2"/>
                  </a:lnTo>
                  <a:lnTo>
                    <a:pt x="42" y="4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2" y="22"/>
                  </a:lnTo>
                  <a:lnTo>
                    <a:pt x="26" y="36"/>
                  </a:lnTo>
                  <a:lnTo>
                    <a:pt x="26" y="36"/>
                  </a:lnTo>
                  <a:lnTo>
                    <a:pt x="16" y="48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2" y="60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82"/>
                  </a:lnTo>
                  <a:lnTo>
                    <a:pt x="4" y="90"/>
                  </a:lnTo>
                  <a:lnTo>
                    <a:pt x="10" y="96"/>
                  </a:lnTo>
                  <a:lnTo>
                    <a:pt x="16" y="102"/>
                  </a:lnTo>
                  <a:lnTo>
                    <a:pt x="16" y="102"/>
                  </a:lnTo>
                  <a:lnTo>
                    <a:pt x="30" y="112"/>
                  </a:lnTo>
                  <a:lnTo>
                    <a:pt x="36" y="116"/>
                  </a:lnTo>
                  <a:lnTo>
                    <a:pt x="40" y="116"/>
                  </a:lnTo>
                  <a:lnTo>
                    <a:pt x="44" y="114"/>
                  </a:lnTo>
                  <a:lnTo>
                    <a:pt x="44" y="114"/>
                  </a:lnTo>
                  <a:lnTo>
                    <a:pt x="50" y="110"/>
                  </a:lnTo>
                  <a:lnTo>
                    <a:pt x="54" y="104"/>
                  </a:lnTo>
                  <a:lnTo>
                    <a:pt x="60" y="92"/>
                  </a:lnTo>
                  <a:lnTo>
                    <a:pt x="60" y="92"/>
                  </a:lnTo>
                  <a:lnTo>
                    <a:pt x="66" y="82"/>
                  </a:lnTo>
                  <a:lnTo>
                    <a:pt x="78" y="72"/>
                  </a:lnTo>
                  <a:lnTo>
                    <a:pt x="78" y="72"/>
                  </a:lnTo>
                  <a:lnTo>
                    <a:pt x="112" y="3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2A2A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5"/>
            <p:cNvSpPr>
              <a:spLocks/>
            </p:cNvSpPr>
            <p:nvPr/>
          </p:nvSpPr>
          <p:spPr bwMode="auto">
            <a:xfrm>
              <a:off x="1470025" y="5778500"/>
              <a:ext cx="203200" cy="165100"/>
            </a:xfrm>
            <a:custGeom>
              <a:avLst/>
              <a:gdLst>
                <a:gd name="T0" fmla="*/ 12 w 128"/>
                <a:gd name="T1" fmla="*/ 36 h 104"/>
                <a:gd name="T2" fmla="*/ 12 w 128"/>
                <a:gd name="T3" fmla="*/ 36 h 104"/>
                <a:gd name="T4" fmla="*/ 10 w 128"/>
                <a:gd name="T5" fmla="*/ 38 h 104"/>
                <a:gd name="T6" fmla="*/ 4 w 128"/>
                <a:gd name="T7" fmla="*/ 44 h 104"/>
                <a:gd name="T8" fmla="*/ 2 w 128"/>
                <a:gd name="T9" fmla="*/ 52 h 104"/>
                <a:gd name="T10" fmla="*/ 0 w 128"/>
                <a:gd name="T11" fmla="*/ 58 h 104"/>
                <a:gd name="T12" fmla="*/ 2 w 128"/>
                <a:gd name="T13" fmla="*/ 64 h 104"/>
                <a:gd name="T14" fmla="*/ 2 w 128"/>
                <a:gd name="T15" fmla="*/ 64 h 104"/>
                <a:gd name="T16" fmla="*/ 6 w 128"/>
                <a:gd name="T17" fmla="*/ 78 h 104"/>
                <a:gd name="T18" fmla="*/ 16 w 128"/>
                <a:gd name="T19" fmla="*/ 90 h 104"/>
                <a:gd name="T20" fmla="*/ 26 w 128"/>
                <a:gd name="T21" fmla="*/ 98 h 104"/>
                <a:gd name="T22" fmla="*/ 32 w 128"/>
                <a:gd name="T23" fmla="*/ 102 h 104"/>
                <a:gd name="T24" fmla="*/ 36 w 128"/>
                <a:gd name="T25" fmla="*/ 104 h 104"/>
                <a:gd name="T26" fmla="*/ 36 w 128"/>
                <a:gd name="T27" fmla="*/ 104 h 104"/>
                <a:gd name="T28" fmla="*/ 46 w 128"/>
                <a:gd name="T29" fmla="*/ 102 h 104"/>
                <a:gd name="T30" fmla="*/ 56 w 128"/>
                <a:gd name="T31" fmla="*/ 98 h 104"/>
                <a:gd name="T32" fmla="*/ 64 w 128"/>
                <a:gd name="T33" fmla="*/ 94 h 104"/>
                <a:gd name="T34" fmla="*/ 70 w 128"/>
                <a:gd name="T35" fmla="*/ 88 h 104"/>
                <a:gd name="T36" fmla="*/ 70 w 128"/>
                <a:gd name="T37" fmla="*/ 88 h 104"/>
                <a:gd name="T38" fmla="*/ 74 w 128"/>
                <a:gd name="T39" fmla="*/ 84 h 104"/>
                <a:gd name="T40" fmla="*/ 80 w 128"/>
                <a:gd name="T41" fmla="*/ 82 h 104"/>
                <a:gd name="T42" fmla="*/ 86 w 128"/>
                <a:gd name="T43" fmla="*/ 80 h 104"/>
                <a:gd name="T44" fmla="*/ 86 w 128"/>
                <a:gd name="T45" fmla="*/ 80 h 104"/>
                <a:gd name="T46" fmla="*/ 98 w 128"/>
                <a:gd name="T47" fmla="*/ 74 h 104"/>
                <a:gd name="T48" fmla="*/ 108 w 128"/>
                <a:gd name="T49" fmla="*/ 70 h 104"/>
                <a:gd name="T50" fmla="*/ 114 w 128"/>
                <a:gd name="T51" fmla="*/ 66 h 104"/>
                <a:gd name="T52" fmla="*/ 114 w 128"/>
                <a:gd name="T53" fmla="*/ 66 h 104"/>
                <a:gd name="T54" fmla="*/ 122 w 128"/>
                <a:gd name="T55" fmla="*/ 52 h 104"/>
                <a:gd name="T56" fmla="*/ 128 w 128"/>
                <a:gd name="T57" fmla="*/ 44 h 104"/>
                <a:gd name="T58" fmla="*/ 64 w 128"/>
                <a:gd name="T59" fmla="*/ 0 h 104"/>
                <a:gd name="T60" fmla="*/ 64 w 128"/>
                <a:gd name="T61" fmla="*/ 0 h 104"/>
                <a:gd name="T62" fmla="*/ 40 w 128"/>
                <a:gd name="T63" fmla="*/ 16 h 104"/>
                <a:gd name="T64" fmla="*/ 22 w 128"/>
                <a:gd name="T65" fmla="*/ 28 h 104"/>
                <a:gd name="T66" fmla="*/ 16 w 128"/>
                <a:gd name="T67" fmla="*/ 32 h 104"/>
                <a:gd name="T68" fmla="*/ 12 w 128"/>
                <a:gd name="T69" fmla="*/ 36 h 104"/>
                <a:gd name="T70" fmla="*/ 12 w 128"/>
                <a:gd name="T71" fmla="*/ 3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8" h="104">
                  <a:moveTo>
                    <a:pt x="12" y="36"/>
                  </a:moveTo>
                  <a:lnTo>
                    <a:pt x="12" y="36"/>
                  </a:lnTo>
                  <a:lnTo>
                    <a:pt x="10" y="38"/>
                  </a:lnTo>
                  <a:lnTo>
                    <a:pt x="4" y="44"/>
                  </a:lnTo>
                  <a:lnTo>
                    <a:pt x="2" y="52"/>
                  </a:lnTo>
                  <a:lnTo>
                    <a:pt x="0" y="58"/>
                  </a:lnTo>
                  <a:lnTo>
                    <a:pt x="2" y="64"/>
                  </a:lnTo>
                  <a:lnTo>
                    <a:pt x="2" y="64"/>
                  </a:lnTo>
                  <a:lnTo>
                    <a:pt x="6" y="78"/>
                  </a:lnTo>
                  <a:lnTo>
                    <a:pt x="16" y="90"/>
                  </a:lnTo>
                  <a:lnTo>
                    <a:pt x="26" y="98"/>
                  </a:lnTo>
                  <a:lnTo>
                    <a:pt x="32" y="102"/>
                  </a:lnTo>
                  <a:lnTo>
                    <a:pt x="36" y="104"/>
                  </a:lnTo>
                  <a:lnTo>
                    <a:pt x="36" y="104"/>
                  </a:lnTo>
                  <a:lnTo>
                    <a:pt x="46" y="102"/>
                  </a:lnTo>
                  <a:lnTo>
                    <a:pt x="56" y="98"/>
                  </a:lnTo>
                  <a:lnTo>
                    <a:pt x="64" y="94"/>
                  </a:lnTo>
                  <a:lnTo>
                    <a:pt x="70" y="88"/>
                  </a:lnTo>
                  <a:lnTo>
                    <a:pt x="70" y="88"/>
                  </a:lnTo>
                  <a:lnTo>
                    <a:pt x="74" y="84"/>
                  </a:lnTo>
                  <a:lnTo>
                    <a:pt x="80" y="82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98" y="74"/>
                  </a:lnTo>
                  <a:lnTo>
                    <a:pt x="108" y="70"/>
                  </a:lnTo>
                  <a:lnTo>
                    <a:pt x="114" y="66"/>
                  </a:lnTo>
                  <a:lnTo>
                    <a:pt x="114" y="66"/>
                  </a:lnTo>
                  <a:lnTo>
                    <a:pt x="122" y="52"/>
                  </a:lnTo>
                  <a:lnTo>
                    <a:pt x="128" y="44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40" y="16"/>
                  </a:lnTo>
                  <a:lnTo>
                    <a:pt x="22" y="28"/>
                  </a:lnTo>
                  <a:lnTo>
                    <a:pt x="16" y="32"/>
                  </a:lnTo>
                  <a:lnTo>
                    <a:pt x="12" y="36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2A2A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1565275" y="4441825"/>
              <a:ext cx="1177925" cy="1450975"/>
            </a:xfrm>
            <a:custGeom>
              <a:avLst/>
              <a:gdLst>
                <a:gd name="T0" fmla="*/ 562 w 742"/>
                <a:gd name="T1" fmla="*/ 20 h 914"/>
                <a:gd name="T2" fmla="*/ 554 w 742"/>
                <a:gd name="T3" fmla="*/ 40 h 914"/>
                <a:gd name="T4" fmla="*/ 538 w 742"/>
                <a:gd name="T5" fmla="*/ 66 h 914"/>
                <a:gd name="T6" fmla="*/ 506 w 742"/>
                <a:gd name="T7" fmla="*/ 82 h 914"/>
                <a:gd name="T8" fmla="*/ 472 w 742"/>
                <a:gd name="T9" fmla="*/ 66 h 914"/>
                <a:gd name="T10" fmla="*/ 432 w 742"/>
                <a:gd name="T11" fmla="*/ 50 h 914"/>
                <a:gd name="T12" fmla="*/ 370 w 742"/>
                <a:gd name="T13" fmla="*/ 24 h 914"/>
                <a:gd name="T14" fmla="*/ 306 w 742"/>
                <a:gd name="T15" fmla="*/ 34 h 914"/>
                <a:gd name="T16" fmla="*/ 244 w 742"/>
                <a:gd name="T17" fmla="*/ 94 h 914"/>
                <a:gd name="T18" fmla="*/ 210 w 742"/>
                <a:gd name="T19" fmla="*/ 176 h 914"/>
                <a:gd name="T20" fmla="*/ 300 w 742"/>
                <a:gd name="T21" fmla="*/ 202 h 914"/>
                <a:gd name="T22" fmla="*/ 326 w 742"/>
                <a:gd name="T23" fmla="*/ 188 h 914"/>
                <a:gd name="T24" fmla="*/ 352 w 742"/>
                <a:gd name="T25" fmla="*/ 180 h 914"/>
                <a:gd name="T26" fmla="*/ 380 w 742"/>
                <a:gd name="T27" fmla="*/ 172 h 914"/>
                <a:gd name="T28" fmla="*/ 360 w 742"/>
                <a:gd name="T29" fmla="*/ 238 h 914"/>
                <a:gd name="T30" fmla="*/ 330 w 742"/>
                <a:gd name="T31" fmla="*/ 294 h 914"/>
                <a:gd name="T32" fmla="*/ 326 w 742"/>
                <a:gd name="T33" fmla="*/ 336 h 914"/>
                <a:gd name="T34" fmla="*/ 310 w 742"/>
                <a:gd name="T35" fmla="*/ 368 h 914"/>
                <a:gd name="T36" fmla="*/ 308 w 742"/>
                <a:gd name="T37" fmla="*/ 414 h 914"/>
                <a:gd name="T38" fmla="*/ 258 w 742"/>
                <a:gd name="T39" fmla="*/ 496 h 914"/>
                <a:gd name="T40" fmla="*/ 246 w 742"/>
                <a:gd name="T41" fmla="*/ 538 h 914"/>
                <a:gd name="T42" fmla="*/ 204 w 742"/>
                <a:gd name="T43" fmla="*/ 604 h 914"/>
                <a:gd name="T44" fmla="*/ 200 w 742"/>
                <a:gd name="T45" fmla="*/ 626 h 914"/>
                <a:gd name="T46" fmla="*/ 142 w 742"/>
                <a:gd name="T47" fmla="*/ 672 h 914"/>
                <a:gd name="T48" fmla="*/ 38 w 742"/>
                <a:gd name="T49" fmla="*/ 778 h 914"/>
                <a:gd name="T50" fmla="*/ 0 w 742"/>
                <a:gd name="T51" fmla="*/ 848 h 914"/>
                <a:gd name="T52" fmla="*/ 46 w 742"/>
                <a:gd name="T53" fmla="*/ 892 h 914"/>
                <a:gd name="T54" fmla="*/ 254 w 742"/>
                <a:gd name="T55" fmla="*/ 754 h 914"/>
                <a:gd name="T56" fmla="*/ 334 w 742"/>
                <a:gd name="T57" fmla="*/ 664 h 914"/>
                <a:gd name="T58" fmla="*/ 530 w 742"/>
                <a:gd name="T59" fmla="*/ 660 h 914"/>
                <a:gd name="T60" fmla="*/ 556 w 742"/>
                <a:gd name="T61" fmla="*/ 688 h 914"/>
                <a:gd name="T62" fmla="*/ 526 w 742"/>
                <a:gd name="T63" fmla="*/ 714 h 914"/>
                <a:gd name="T64" fmla="*/ 476 w 742"/>
                <a:gd name="T65" fmla="*/ 812 h 914"/>
                <a:gd name="T66" fmla="*/ 460 w 742"/>
                <a:gd name="T67" fmla="*/ 850 h 914"/>
                <a:gd name="T68" fmla="*/ 442 w 742"/>
                <a:gd name="T69" fmla="*/ 876 h 914"/>
                <a:gd name="T70" fmla="*/ 460 w 742"/>
                <a:gd name="T71" fmla="*/ 892 h 914"/>
                <a:gd name="T72" fmla="*/ 610 w 742"/>
                <a:gd name="T73" fmla="*/ 814 h 914"/>
                <a:gd name="T74" fmla="*/ 684 w 742"/>
                <a:gd name="T75" fmla="*/ 706 h 914"/>
                <a:gd name="T76" fmla="*/ 698 w 742"/>
                <a:gd name="T77" fmla="*/ 606 h 914"/>
                <a:gd name="T78" fmla="*/ 672 w 742"/>
                <a:gd name="T79" fmla="*/ 536 h 914"/>
                <a:gd name="T80" fmla="*/ 658 w 742"/>
                <a:gd name="T81" fmla="*/ 490 h 914"/>
                <a:gd name="T82" fmla="*/ 688 w 742"/>
                <a:gd name="T83" fmla="*/ 440 h 914"/>
                <a:gd name="T84" fmla="*/ 712 w 742"/>
                <a:gd name="T85" fmla="*/ 384 h 914"/>
                <a:gd name="T86" fmla="*/ 740 w 742"/>
                <a:gd name="T87" fmla="*/ 304 h 914"/>
                <a:gd name="T88" fmla="*/ 730 w 742"/>
                <a:gd name="T89" fmla="*/ 246 h 914"/>
                <a:gd name="T90" fmla="*/ 690 w 742"/>
                <a:gd name="T91" fmla="*/ 186 h 914"/>
                <a:gd name="T92" fmla="*/ 660 w 742"/>
                <a:gd name="T93" fmla="*/ 170 h 914"/>
                <a:gd name="T94" fmla="*/ 670 w 742"/>
                <a:gd name="T95" fmla="*/ 144 h 914"/>
                <a:gd name="T96" fmla="*/ 688 w 742"/>
                <a:gd name="T97" fmla="*/ 110 h 914"/>
                <a:gd name="T98" fmla="*/ 686 w 742"/>
                <a:gd name="T99" fmla="*/ 72 h 914"/>
                <a:gd name="T100" fmla="*/ 680 w 742"/>
                <a:gd name="T101" fmla="*/ 30 h 914"/>
                <a:gd name="T102" fmla="*/ 652 w 742"/>
                <a:gd name="T103" fmla="*/ 4 h 914"/>
                <a:gd name="T104" fmla="*/ 610 w 742"/>
                <a:gd name="T105" fmla="*/ 2 h 914"/>
                <a:gd name="T106" fmla="*/ 574 w 742"/>
                <a:gd name="T107" fmla="*/ 6 h 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42" h="914">
                  <a:moveTo>
                    <a:pt x="574" y="6"/>
                  </a:moveTo>
                  <a:lnTo>
                    <a:pt x="574" y="6"/>
                  </a:lnTo>
                  <a:lnTo>
                    <a:pt x="568" y="12"/>
                  </a:lnTo>
                  <a:lnTo>
                    <a:pt x="564" y="16"/>
                  </a:lnTo>
                  <a:lnTo>
                    <a:pt x="562" y="20"/>
                  </a:lnTo>
                  <a:lnTo>
                    <a:pt x="562" y="20"/>
                  </a:lnTo>
                  <a:lnTo>
                    <a:pt x="560" y="32"/>
                  </a:lnTo>
                  <a:lnTo>
                    <a:pt x="558" y="38"/>
                  </a:lnTo>
                  <a:lnTo>
                    <a:pt x="558" y="38"/>
                  </a:lnTo>
                  <a:lnTo>
                    <a:pt x="554" y="40"/>
                  </a:lnTo>
                  <a:lnTo>
                    <a:pt x="546" y="46"/>
                  </a:lnTo>
                  <a:lnTo>
                    <a:pt x="546" y="46"/>
                  </a:lnTo>
                  <a:lnTo>
                    <a:pt x="542" y="52"/>
                  </a:lnTo>
                  <a:lnTo>
                    <a:pt x="540" y="58"/>
                  </a:lnTo>
                  <a:lnTo>
                    <a:pt x="538" y="66"/>
                  </a:lnTo>
                  <a:lnTo>
                    <a:pt x="542" y="94"/>
                  </a:lnTo>
                  <a:lnTo>
                    <a:pt x="542" y="94"/>
                  </a:lnTo>
                  <a:lnTo>
                    <a:pt x="528" y="88"/>
                  </a:lnTo>
                  <a:lnTo>
                    <a:pt x="518" y="84"/>
                  </a:lnTo>
                  <a:lnTo>
                    <a:pt x="506" y="82"/>
                  </a:lnTo>
                  <a:lnTo>
                    <a:pt x="506" y="82"/>
                  </a:lnTo>
                  <a:lnTo>
                    <a:pt x="498" y="80"/>
                  </a:lnTo>
                  <a:lnTo>
                    <a:pt x="488" y="76"/>
                  </a:lnTo>
                  <a:lnTo>
                    <a:pt x="472" y="66"/>
                  </a:lnTo>
                  <a:lnTo>
                    <a:pt x="472" y="66"/>
                  </a:lnTo>
                  <a:lnTo>
                    <a:pt x="464" y="62"/>
                  </a:lnTo>
                  <a:lnTo>
                    <a:pt x="452" y="58"/>
                  </a:lnTo>
                  <a:lnTo>
                    <a:pt x="442" y="54"/>
                  </a:lnTo>
                  <a:lnTo>
                    <a:pt x="432" y="50"/>
                  </a:lnTo>
                  <a:lnTo>
                    <a:pt x="432" y="50"/>
                  </a:lnTo>
                  <a:lnTo>
                    <a:pt x="418" y="38"/>
                  </a:lnTo>
                  <a:lnTo>
                    <a:pt x="408" y="32"/>
                  </a:lnTo>
                  <a:lnTo>
                    <a:pt x="390" y="26"/>
                  </a:lnTo>
                  <a:lnTo>
                    <a:pt x="390" y="26"/>
                  </a:lnTo>
                  <a:lnTo>
                    <a:pt x="370" y="24"/>
                  </a:lnTo>
                  <a:lnTo>
                    <a:pt x="348" y="24"/>
                  </a:lnTo>
                  <a:lnTo>
                    <a:pt x="326" y="28"/>
                  </a:lnTo>
                  <a:lnTo>
                    <a:pt x="316" y="30"/>
                  </a:lnTo>
                  <a:lnTo>
                    <a:pt x="306" y="34"/>
                  </a:lnTo>
                  <a:lnTo>
                    <a:pt x="306" y="34"/>
                  </a:lnTo>
                  <a:lnTo>
                    <a:pt x="288" y="46"/>
                  </a:lnTo>
                  <a:lnTo>
                    <a:pt x="272" y="60"/>
                  </a:lnTo>
                  <a:lnTo>
                    <a:pt x="256" y="78"/>
                  </a:lnTo>
                  <a:lnTo>
                    <a:pt x="244" y="94"/>
                  </a:lnTo>
                  <a:lnTo>
                    <a:pt x="244" y="94"/>
                  </a:lnTo>
                  <a:lnTo>
                    <a:pt x="230" y="118"/>
                  </a:lnTo>
                  <a:lnTo>
                    <a:pt x="218" y="144"/>
                  </a:lnTo>
                  <a:lnTo>
                    <a:pt x="206" y="174"/>
                  </a:lnTo>
                  <a:lnTo>
                    <a:pt x="206" y="174"/>
                  </a:lnTo>
                  <a:lnTo>
                    <a:pt x="210" y="176"/>
                  </a:lnTo>
                  <a:lnTo>
                    <a:pt x="216" y="180"/>
                  </a:lnTo>
                  <a:lnTo>
                    <a:pt x="236" y="196"/>
                  </a:lnTo>
                  <a:lnTo>
                    <a:pt x="264" y="218"/>
                  </a:lnTo>
                  <a:lnTo>
                    <a:pt x="288" y="214"/>
                  </a:lnTo>
                  <a:lnTo>
                    <a:pt x="300" y="202"/>
                  </a:lnTo>
                  <a:lnTo>
                    <a:pt x="300" y="202"/>
                  </a:lnTo>
                  <a:lnTo>
                    <a:pt x="312" y="196"/>
                  </a:lnTo>
                  <a:lnTo>
                    <a:pt x="322" y="192"/>
                  </a:lnTo>
                  <a:lnTo>
                    <a:pt x="326" y="188"/>
                  </a:lnTo>
                  <a:lnTo>
                    <a:pt x="326" y="188"/>
                  </a:lnTo>
                  <a:lnTo>
                    <a:pt x="338" y="166"/>
                  </a:lnTo>
                  <a:lnTo>
                    <a:pt x="338" y="166"/>
                  </a:lnTo>
                  <a:lnTo>
                    <a:pt x="344" y="170"/>
                  </a:lnTo>
                  <a:lnTo>
                    <a:pt x="348" y="176"/>
                  </a:lnTo>
                  <a:lnTo>
                    <a:pt x="352" y="180"/>
                  </a:lnTo>
                  <a:lnTo>
                    <a:pt x="354" y="182"/>
                  </a:lnTo>
                  <a:lnTo>
                    <a:pt x="354" y="182"/>
                  </a:lnTo>
                  <a:lnTo>
                    <a:pt x="370" y="176"/>
                  </a:lnTo>
                  <a:lnTo>
                    <a:pt x="380" y="172"/>
                  </a:lnTo>
                  <a:lnTo>
                    <a:pt x="380" y="172"/>
                  </a:lnTo>
                  <a:lnTo>
                    <a:pt x="380" y="194"/>
                  </a:lnTo>
                  <a:lnTo>
                    <a:pt x="378" y="212"/>
                  </a:lnTo>
                  <a:lnTo>
                    <a:pt x="378" y="220"/>
                  </a:lnTo>
                  <a:lnTo>
                    <a:pt x="378" y="220"/>
                  </a:lnTo>
                  <a:lnTo>
                    <a:pt x="360" y="238"/>
                  </a:lnTo>
                  <a:lnTo>
                    <a:pt x="348" y="250"/>
                  </a:lnTo>
                  <a:lnTo>
                    <a:pt x="342" y="256"/>
                  </a:lnTo>
                  <a:lnTo>
                    <a:pt x="340" y="262"/>
                  </a:lnTo>
                  <a:lnTo>
                    <a:pt x="340" y="262"/>
                  </a:lnTo>
                  <a:lnTo>
                    <a:pt x="330" y="294"/>
                  </a:lnTo>
                  <a:lnTo>
                    <a:pt x="326" y="308"/>
                  </a:lnTo>
                  <a:lnTo>
                    <a:pt x="326" y="320"/>
                  </a:lnTo>
                  <a:lnTo>
                    <a:pt x="326" y="320"/>
                  </a:lnTo>
                  <a:lnTo>
                    <a:pt x="326" y="336"/>
                  </a:lnTo>
                  <a:lnTo>
                    <a:pt x="326" y="336"/>
                  </a:lnTo>
                  <a:lnTo>
                    <a:pt x="318" y="342"/>
                  </a:lnTo>
                  <a:lnTo>
                    <a:pt x="312" y="350"/>
                  </a:lnTo>
                  <a:lnTo>
                    <a:pt x="310" y="356"/>
                  </a:lnTo>
                  <a:lnTo>
                    <a:pt x="310" y="356"/>
                  </a:lnTo>
                  <a:lnTo>
                    <a:pt x="310" y="368"/>
                  </a:lnTo>
                  <a:lnTo>
                    <a:pt x="312" y="376"/>
                  </a:lnTo>
                  <a:lnTo>
                    <a:pt x="310" y="386"/>
                  </a:lnTo>
                  <a:lnTo>
                    <a:pt x="310" y="386"/>
                  </a:lnTo>
                  <a:lnTo>
                    <a:pt x="310" y="404"/>
                  </a:lnTo>
                  <a:lnTo>
                    <a:pt x="308" y="414"/>
                  </a:lnTo>
                  <a:lnTo>
                    <a:pt x="286" y="454"/>
                  </a:lnTo>
                  <a:lnTo>
                    <a:pt x="286" y="454"/>
                  </a:lnTo>
                  <a:lnTo>
                    <a:pt x="272" y="470"/>
                  </a:lnTo>
                  <a:lnTo>
                    <a:pt x="264" y="484"/>
                  </a:lnTo>
                  <a:lnTo>
                    <a:pt x="258" y="496"/>
                  </a:lnTo>
                  <a:lnTo>
                    <a:pt x="258" y="496"/>
                  </a:lnTo>
                  <a:lnTo>
                    <a:pt x="252" y="518"/>
                  </a:lnTo>
                  <a:lnTo>
                    <a:pt x="250" y="530"/>
                  </a:lnTo>
                  <a:lnTo>
                    <a:pt x="246" y="538"/>
                  </a:lnTo>
                  <a:lnTo>
                    <a:pt x="246" y="538"/>
                  </a:lnTo>
                  <a:lnTo>
                    <a:pt x="226" y="564"/>
                  </a:lnTo>
                  <a:lnTo>
                    <a:pt x="208" y="586"/>
                  </a:lnTo>
                  <a:lnTo>
                    <a:pt x="208" y="586"/>
                  </a:lnTo>
                  <a:lnTo>
                    <a:pt x="206" y="596"/>
                  </a:lnTo>
                  <a:lnTo>
                    <a:pt x="204" y="604"/>
                  </a:lnTo>
                  <a:lnTo>
                    <a:pt x="204" y="604"/>
                  </a:lnTo>
                  <a:lnTo>
                    <a:pt x="206" y="608"/>
                  </a:lnTo>
                  <a:lnTo>
                    <a:pt x="208" y="610"/>
                  </a:lnTo>
                  <a:lnTo>
                    <a:pt x="214" y="612"/>
                  </a:lnTo>
                  <a:lnTo>
                    <a:pt x="200" y="626"/>
                  </a:lnTo>
                  <a:lnTo>
                    <a:pt x="200" y="626"/>
                  </a:lnTo>
                  <a:lnTo>
                    <a:pt x="192" y="634"/>
                  </a:lnTo>
                  <a:lnTo>
                    <a:pt x="176" y="648"/>
                  </a:lnTo>
                  <a:lnTo>
                    <a:pt x="142" y="672"/>
                  </a:lnTo>
                  <a:lnTo>
                    <a:pt x="142" y="672"/>
                  </a:lnTo>
                  <a:lnTo>
                    <a:pt x="64" y="742"/>
                  </a:lnTo>
                  <a:lnTo>
                    <a:pt x="64" y="742"/>
                  </a:lnTo>
                  <a:lnTo>
                    <a:pt x="50" y="760"/>
                  </a:lnTo>
                  <a:lnTo>
                    <a:pt x="38" y="778"/>
                  </a:lnTo>
                  <a:lnTo>
                    <a:pt x="38" y="778"/>
                  </a:lnTo>
                  <a:lnTo>
                    <a:pt x="30" y="794"/>
                  </a:lnTo>
                  <a:lnTo>
                    <a:pt x="24" y="808"/>
                  </a:lnTo>
                  <a:lnTo>
                    <a:pt x="24" y="808"/>
                  </a:lnTo>
                  <a:lnTo>
                    <a:pt x="0" y="848"/>
                  </a:lnTo>
                  <a:lnTo>
                    <a:pt x="0" y="848"/>
                  </a:lnTo>
                  <a:lnTo>
                    <a:pt x="10" y="862"/>
                  </a:lnTo>
                  <a:lnTo>
                    <a:pt x="18" y="874"/>
                  </a:lnTo>
                  <a:lnTo>
                    <a:pt x="26" y="882"/>
                  </a:lnTo>
                  <a:lnTo>
                    <a:pt x="26" y="882"/>
                  </a:lnTo>
                  <a:lnTo>
                    <a:pt x="46" y="892"/>
                  </a:lnTo>
                  <a:lnTo>
                    <a:pt x="60" y="896"/>
                  </a:lnTo>
                  <a:lnTo>
                    <a:pt x="144" y="840"/>
                  </a:lnTo>
                  <a:lnTo>
                    <a:pt x="186" y="794"/>
                  </a:lnTo>
                  <a:lnTo>
                    <a:pt x="202" y="778"/>
                  </a:lnTo>
                  <a:lnTo>
                    <a:pt x="254" y="754"/>
                  </a:lnTo>
                  <a:lnTo>
                    <a:pt x="280" y="726"/>
                  </a:lnTo>
                  <a:lnTo>
                    <a:pt x="310" y="678"/>
                  </a:lnTo>
                  <a:lnTo>
                    <a:pt x="320" y="676"/>
                  </a:lnTo>
                  <a:lnTo>
                    <a:pt x="326" y="666"/>
                  </a:lnTo>
                  <a:lnTo>
                    <a:pt x="334" y="664"/>
                  </a:lnTo>
                  <a:lnTo>
                    <a:pt x="374" y="628"/>
                  </a:lnTo>
                  <a:lnTo>
                    <a:pt x="506" y="604"/>
                  </a:lnTo>
                  <a:lnTo>
                    <a:pt x="506" y="604"/>
                  </a:lnTo>
                  <a:lnTo>
                    <a:pt x="530" y="660"/>
                  </a:lnTo>
                  <a:lnTo>
                    <a:pt x="530" y="660"/>
                  </a:lnTo>
                  <a:lnTo>
                    <a:pt x="534" y="664"/>
                  </a:lnTo>
                  <a:lnTo>
                    <a:pt x="544" y="666"/>
                  </a:lnTo>
                  <a:lnTo>
                    <a:pt x="558" y="668"/>
                  </a:lnTo>
                  <a:lnTo>
                    <a:pt x="556" y="688"/>
                  </a:lnTo>
                  <a:lnTo>
                    <a:pt x="556" y="688"/>
                  </a:lnTo>
                  <a:lnTo>
                    <a:pt x="546" y="694"/>
                  </a:lnTo>
                  <a:lnTo>
                    <a:pt x="538" y="698"/>
                  </a:lnTo>
                  <a:lnTo>
                    <a:pt x="534" y="702"/>
                  </a:lnTo>
                  <a:lnTo>
                    <a:pt x="534" y="702"/>
                  </a:lnTo>
                  <a:lnTo>
                    <a:pt x="526" y="714"/>
                  </a:lnTo>
                  <a:lnTo>
                    <a:pt x="518" y="726"/>
                  </a:lnTo>
                  <a:lnTo>
                    <a:pt x="518" y="726"/>
                  </a:lnTo>
                  <a:lnTo>
                    <a:pt x="488" y="794"/>
                  </a:lnTo>
                  <a:lnTo>
                    <a:pt x="488" y="794"/>
                  </a:lnTo>
                  <a:lnTo>
                    <a:pt x="476" y="812"/>
                  </a:lnTo>
                  <a:lnTo>
                    <a:pt x="470" y="826"/>
                  </a:lnTo>
                  <a:lnTo>
                    <a:pt x="466" y="836"/>
                  </a:lnTo>
                  <a:lnTo>
                    <a:pt x="466" y="836"/>
                  </a:lnTo>
                  <a:lnTo>
                    <a:pt x="464" y="842"/>
                  </a:lnTo>
                  <a:lnTo>
                    <a:pt x="460" y="850"/>
                  </a:lnTo>
                  <a:lnTo>
                    <a:pt x="460" y="850"/>
                  </a:lnTo>
                  <a:lnTo>
                    <a:pt x="452" y="858"/>
                  </a:lnTo>
                  <a:lnTo>
                    <a:pt x="446" y="866"/>
                  </a:lnTo>
                  <a:lnTo>
                    <a:pt x="442" y="876"/>
                  </a:lnTo>
                  <a:lnTo>
                    <a:pt x="442" y="876"/>
                  </a:lnTo>
                  <a:lnTo>
                    <a:pt x="444" y="882"/>
                  </a:lnTo>
                  <a:lnTo>
                    <a:pt x="446" y="886"/>
                  </a:lnTo>
                  <a:lnTo>
                    <a:pt x="450" y="888"/>
                  </a:lnTo>
                  <a:lnTo>
                    <a:pt x="450" y="888"/>
                  </a:lnTo>
                  <a:lnTo>
                    <a:pt x="460" y="892"/>
                  </a:lnTo>
                  <a:lnTo>
                    <a:pt x="476" y="902"/>
                  </a:lnTo>
                  <a:lnTo>
                    <a:pt x="498" y="914"/>
                  </a:lnTo>
                  <a:lnTo>
                    <a:pt x="584" y="846"/>
                  </a:lnTo>
                  <a:lnTo>
                    <a:pt x="610" y="814"/>
                  </a:lnTo>
                  <a:lnTo>
                    <a:pt x="610" y="814"/>
                  </a:lnTo>
                  <a:lnTo>
                    <a:pt x="632" y="778"/>
                  </a:lnTo>
                  <a:lnTo>
                    <a:pt x="656" y="742"/>
                  </a:lnTo>
                  <a:lnTo>
                    <a:pt x="656" y="742"/>
                  </a:lnTo>
                  <a:lnTo>
                    <a:pt x="674" y="720"/>
                  </a:lnTo>
                  <a:lnTo>
                    <a:pt x="684" y="706"/>
                  </a:lnTo>
                  <a:lnTo>
                    <a:pt x="688" y="698"/>
                  </a:lnTo>
                  <a:lnTo>
                    <a:pt x="688" y="698"/>
                  </a:lnTo>
                  <a:lnTo>
                    <a:pt x="700" y="618"/>
                  </a:lnTo>
                  <a:lnTo>
                    <a:pt x="700" y="618"/>
                  </a:lnTo>
                  <a:lnTo>
                    <a:pt x="698" y="606"/>
                  </a:lnTo>
                  <a:lnTo>
                    <a:pt x="690" y="586"/>
                  </a:lnTo>
                  <a:lnTo>
                    <a:pt x="676" y="572"/>
                  </a:lnTo>
                  <a:lnTo>
                    <a:pt x="676" y="572"/>
                  </a:lnTo>
                  <a:lnTo>
                    <a:pt x="674" y="552"/>
                  </a:lnTo>
                  <a:lnTo>
                    <a:pt x="672" y="536"/>
                  </a:lnTo>
                  <a:lnTo>
                    <a:pt x="670" y="528"/>
                  </a:lnTo>
                  <a:lnTo>
                    <a:pt x="670" y="528"/>
                  </a:lnTo>
                  <a:lnTo>
                    <a:pt x="666" y="520"/>
                  </a:lnTo>
                  <a:lnTo>
                    <a:pt x="664" y="508"/>
                  </a:lnTo>
                  <a:lnTo>
                    <a:pt x="658" y="490"/>
                  </a:lnTo>
                  <a:lnTo>
                    <a:pt x="662" y="482"/>
                  </a:lnTo>
                  <a:lnTo>
                    <a:pt x="672" y="480"/>
                  </a:lnTo>
                  <a:lnTo>
                    <a:pt x="672" y="460"/>
                  </a:lnTo>
                  <a:lnTo>
                    <a:pt x="672" y="460"/>
                  </a:lnTo>
                  <a:lnTo>
                    <a:pt x="688" y="440"/>
                  </a:lnTo>
                  <a:lnTo>
                    <a:pt x="708" y="414"/>
                  </a:lnTo>
                  <a:lnTo>
                    <a:pt x="708" y="414"/>
                  </a:lnTo>
                  <a:lnTo>
                    <a:pt x="710" y="408"/>
                  </a:lnTo>
                  <a:lnTo>
                    <a:pt x="712" y="396"/>
                  </a:lnTo>
                  <a:lnTo>
                    <a:pt x="712" y="384"/>
                  </a:lnTo>
                  <a:lnTo>
                    <a:pt x="716" y="374"/>
                  </a:lnTo>
                  <a:lnTo>
                    <a:pt x="716" y="374"/>
                  </a:lnTo>
                  <a:lnTo>
                    <a:pt x="730" y="338"/>
                  </a:lnTo>
                  <a:lnTo>
                    <a:pt x="738" y="314"/>
                  </a:lnTo>
                  <a:lnTo>
                    <a:pt x="740" y="304"/>
                  </a:lnTo>
                  <a:lnTo>
                    <a:pt x="742" y="296"/>
                  </a:lnTo>
                  <a:lnTo>
                    <a:pt x="742" y="296"/>
                  </a:lnTo>
                  <a:lnTo>
                    <a:pt x="738" y="280"/>
                  </a:lnTo>
                  <a:lnTo>
                    <a:pt x="734" y="262"/>
                  </a:lnTo>
                  <a:lnTo>
                    <a:pt x="730" y="246"/>
                  </a:lnTo>
                  <a:lnTo>
                    <a:pt x="726" y="238"/>
                  </a:lnTo>
                  <a:lnTo>
                    <a:pt x="726" y="238"/>
                  </a:lnTo>
                  <a:lnTo>
                    <a:pt x="700" y="196"/>
                  </a:lnTo>
                  <a:lnTo>
                    <a:pt x="700" y="196"/>
                  </a:lnTo>
                  <a:lnTo>
                    <a:pt x="690" y="186"/>
                  </a:lnTo>
                  <a:lnTo>
                    <a:pt x="680" y="178"/>
                  </a:lnTo>
                  <a:lnTo>
                    <a:pt x="680" y="178"/>
                  </a:lnTo>
                  <a:lnTo>
                    <a:pt x="662" y="174"/>
                  </a:lnTo>
                  <a:lnTo>
                    <a:pt x="662" y="174"/>
                  </a:lnTo>
                  <a:lnTo>
                    <a:pt x="660" y="170"/>
                  </a:lnTo>
                  <a:lnTo>
                    <a:pt x="660" y="166"/>
                  </a:lnTo>
                  <a:lnTo>
                    <a:pt x="660" y="150"/>
                  </a:lnTo>
                  <a:lnTo>
                    <a:pt x="662" y="128"/>
                  </a:lnTo>
                  <a:lnTo>
                    <a:pt x="670" y="144"/>
                  </a:lnTo>
                  <a:lnTo>
                    <a:pt x="670" y="144"/>
                  </a:lnTo>
                  <a:lnTo>
                    <a:pt x="676" y="138"/>
                  </a:lnTo>
                  <a:lnTo>
                    <a:pt x="680" y="130"/>
                  </a:lnTo>
                  <a:lnTo>
                    <a:pt x="684" y="120"/>
                  </a:lnTo>
                  <a:lnTo>
                    <a:pt x="684" y="120"/>
                  </a:lnTo>
                  <a:lnTo>
                    <a:pt x="688" y="110"/>
                  </a:lnTo>
                  <a:lnTo>
                    <a:pt x="690" y="104"/>
                  </a:lnTo>
                  <a:lnTo>
                    <a:pt x="692" y="98"/>
                  </a:lnTo>
                  <a:lnTo>
                    <a:pt x="692" y="98"/>
                  </a:lnTo>
                  <a:lnTo>
                    <a:pt x="690" y="84"/>
                  </a:lnTo>
                  <a:lnTo>
                    <a:pt x="686" y="72"/>
                  </a:lnTo>
                  <a:lnTo>
                    <a:pt x="686" y="72"/>
                  </a:lnTo>
                  <a:lnTo>
                    <a:pt x="684" y="54"/>
                  </a:lnTo>
                  <a:lnTo>
                    <a:pt x="682" y="42"/>
                  </a:lnTo>
                  <a:lnTo>
                    <a:pt x="680" y="30"/>
                  </a:lnTo>
                  <a:lnTo>
                    <a:pt x="680" y="30"/>
                  </a:lnTo>
                  <a:lnTo>
                    <a:pt x="674" y="20"/>
                  </a:lnTo>
                  <a:lnTo>
                    <a:pt x="666" y="12"/>
                  </a:lnTo>
                  <a:lnTo>
                    <a:pt x="658" y="6"/>
                  </a:lnTo>
                  <a:lnTo>
                    <a:pt x="652" y="4"/>
                  </a:lnTo>
                  <a:lnTo>
                    <a:pt x="652" y="4"/>
                  </a:lnTo>
                  <a:lnTo>
                    <a:pt x="646" y="4"/>
                  </a:lnTo>
                  <a:lnTo>
                    <a:pt x="646" y="6"/>
                  </a:lnTo>
                  <a:lnTo>
                    <a:pt x="614" y="4"/>
                  </a:lnTo>
                  <a:lnTo>
                    <a:pt x="614" y="4"/>
                  </a:lnTo>
                  <a:lnTo>
                    <a:pt x="610" y="2"/>
                  </a:lnTo>
                  <a:lnTo>
                    <a:pt x="600" y="0"/>
                  </a:lnTo>
                  <a:lnTo>
                    <a:pt x="594" y="0"/>
                  </a:lnTo>
                  <a:lnTo>
                    <a:pt x="586" y="0"/>
                  </a:lnTo>
                  <a:lnTo>
                    <a:pt x="580" y="2"/>
                  </a:lnTo>
                  <a:lnTo>
                    <a:pt x="574" y="6"/>
                  </a:lnTo>
                  <a:lnTo>
                    <a:pt x="574" y="6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2628900" y="4733925"/>
              <a:ext cx="114300" cy="422275"/>
            </a:xfrm>
            <a:custGeom>
              <a:avLst/>
              <a:gdLst>
                <a:gd name="T0" fmla="*/ 42 w 72"/>
                <a:gd name="T1" fmla="*/ 88 h 266"/>
                <a:gd name="T2" fmla="*/ 42 w 72"/>
                <a:gd name="T3" fmla="*/ 88 h 266"/>
                <a:gd name="T4" fmla="*/ 42 w 72"/>
                <a:gd name="T5" fmla="*/ 94 h 266"/>
                <a:gd name="T6" fmla="*/ 40 w 72"/>
                <a:gd name="T7" fmla="*/ 102 h 266"/>
                <a:gd name="T8" fmla="*/ 34 w 72"/>
                <a:gd name="T9" fmla="*/ 116 h 266"/>
                <a:gd name="T10" fmla="*/ 28 w 72"/>
                <a:gd name="T11" fmla="*/ 128 h 266"/>
                <a:gd name="T12" fmla="*/ 22 w 72"/>
                <a:gd name="T13" fmla="*/ 142 h 266"/>
                <a:gd name="T14" fmla="*/ 22 w 72"/>
                <a:gd name="T15" fmla="*/ 142 h 266"/>
                <a:gd name="T16" fmla="*/ 22 w 72"/>
                <a:gd name="T17" fmla="*/ 150 h 266"/>
                <a:gd name="T18" fmla="*/ 22 w 72"/>
                <a:gd name="T19" fmla="*/ 158 h 266"/>
                <a:gd name="T20" fmla="*/ 22 w 72"/>
                <a:gd name="T21" fmla="*/ 158 h 266"/>
                <a:gd name="T22" fmla="*/ 26 w 72"/>
                <a:gd name="T23" fmla="*/ 164 h 266"/>
                <a:gd name="T24" fmla="*/ 30 w 72"/>
                <a:gd name="T25" fmla="*/ 168 h 266"/>
                <a:gd name="T26" fmla="*/ 30 w 72"/>
                <a:gd name="T27" fmla="*/ 168 h 266"/>
                <a:gd name="T28" fmla="*/ 30 w 72"/>
                <a:gd name="T29" fmla="*/ 176 h 266"/>
                <a:gd name="T30" fmla="*/ 28 w 72"/>
                <a:gd name="T31" fmla="*/ 186 h 266"/>
                <a:gd name="T32" fmla="*/ 20 w 72"/>
                <a:gd name="T33" fmla="*/ 204 h 266"/>
                <a:gd name="T34" fmla="*/ 20 w 72"/>
                <a:gd name="T35" fmla="*/ 204 h 266"/>
                <a:gd name="T36" fmla="*/ 16 w 72"/>
                <a:gd name="T37" fmla="*/ 216 h 266"/>
                <a:gd name="T38" fmla="*/ 10 w 72"/>
                <a:gd name="T39" fmla="*/ 226 h 266"/>
                <a:gd name="T40" fmla="*/ 6 w 72"/>
                <a:gd name="T41" fmla="*/ 234 h 266"/>
                <a:gd name="T42" fmla="*/ 2 w 72"/>
                <a:gd name="T43" fmla="*/ 244 h 266"/>
                <a:gd name="T44" fmla="*/ 2 w 72"/>
                <a:gd name="T45" fmla="*/ 244 h 266"/>
                <a:gd name="T46" fmla="*/ 0 w 72"/>
                <a:gd name="T47" fmla="*/ 250 h 266"/>
                <a:gd name="T48" fmla="*/ 0 w 72"/>
                <a:gd name="T49" fmla="*/ 254 h 266"/>
                <a:gd name="T50" fmla="*/ 2 w 72"/>
                <a:gd name="T51" fmla="*/ 258 h 266"/>
                <a:gd name="T52" fmla="*/ 4 w 72"/>
                <a:gd name="T53" fmla="*/ 262 h 266"/>
                <a:gd name="T54" fmla="*/ 4 w 72"/>
                <a:gd name="T55" fmla="*/ 262 h 266"/>
                <a:gd name="T56" fmla="*/ 10 w 72"/>
                <a:gd name="T57" fmla="*/ 266 h 266"/>
                <a:gd name="T58" fmla="*/ 10 w 72"/>
                <a:gd name="T59" fmla="*/ 266 h 266"/>
                <a:gd name="T60" fmla="*/ 38 w 72"/>
                <a:gd name="T61" fmla="*/ 230 h 266"/>
                <a:gd name="T62" fmla="*/ 38 w 72"/>
                <a:gd name="T63" fmla="*/ 230 h 266"/>
                <a:gd name="T64" fmla="*/ 40 w 72"/>
                <a:gd name="T65" fmla="*/ 224 h 266"/>
                <a:gd name="T66" fmla="*/ 42 w 72"/>
                <a:gd name="T67" fmla="*/ 212 h 266"/>
                <a:gd name="T68" fmla="*/ 42 w 72"/>
                <a:gd name="T69" fmla="*/ 200 h 266"/>
                <a:gd name="T70" fmla="*/ 46 w 72"/>
                <a:gd name="T71" fmla="*/ 190 h 266"/>
                <a:gd name="T72" fmla="*/ 46 w 72"/>
                <a:gd name="T73" fmla="*/ 190 h 266"/>
                <a:gd name="T74" fmla="*/ 60 w 72"/>
                <a:gd name="T75" fmla="*/ 154 h 266"/>
                <a:gd name="T76" fmla="*/ 68 w 72"/>
                <a:gd name="T77" fmla="*/ 130 h 266"/>
                <a:gd name="T78" fmla="*/ 70 w 72"/>
                <a:gd name="T79" fmla="*/ 120 h 266"/>
                <a:gd name="T80" fmla="*/ 72 w 72"/>
                <a:gd name="T81" fmla="*/ 112 h 266"/>
                <a:gd name="T82" fmla="*/ 72 w 72"/>
                <a:gd name="T83" fmla="*/ 112 h 266"/>
                <a:gd name="T84" fmla="*/ 68 w 72"/>
                <a:gd name="T85" fmla="*/ 96 h 266"/>
                <a:gd name="T86" fmla="*/ 64 w 72"/>
                <a:gd name="T87" fmla="*/ 78 h 266"/>
                <a:gd name="T88" fmla="*/ 60 w 72"/>
                <a:gd name="T89" fmla="*/ 62 h 266"/>
                <a:gd name="T90" fmla="*/ 56 w 72"/>
                <a:gd name="T91" fmla="*/ 54 h 266"/>
                <a:gd name="T92" fmla="*/ 56 w 72"/>
                <a:gd name="T93" fmla="*/ 54 h 266"/>
                <a:gd name="T94" fmla="*/ 30 w 72"/>
                <a:gd name="T95" fmla="*/ 12 h 266"/>
                <a:gd name="T96" fmla="*/ 30 w 72"/>
                <a:gd name="T97" fmla="*/ 12 h 266"/>
                <a:gd name="T98" fmla="*/ 18 w 72"/>
                <a:gd name="T99" fmla="*/ 0 h 266"/>
                <a:gd name="T100" fmla="*/ 18 w 72"/>
                <a:gd name="T101" fmla="*/ 0 h 266"/>
                <a:gd name="T102" fmla="*/ 20 w 72"/>
                <a:gd name="T103" fmla="*/ 18 h 266"/>
                <a:gd name="T104" fmla="*/ 26 w 72"/>
                <a:gd name="T105" fmla="*/ 36 h 266"/>
                <a:gd name="T106" fmla="*/ 26 w 72"/>
                <a:gd name="T107" fmla="*/ 36 h 266"/>
                <a:gd name="T108" fmla="*/ 36 w 72"/>
                <a:gd name="T109" fmla="*/ 62 h 266"/>
                <a:gd name="T110" fmla="*/ 40 w 72"/>
                <a:gd name="T111" fmla="*/ 74 h 266"/>
                <a:gd name="T112" fmla="*/ 42 w 72"/>
                <a:gd name="T113" fmla="*/ 88 h 266"/>
                <a:gd name="T114" fmla="*/ 42 w 72"/>
                <a:gd name="T115" fmla="*/ 88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2" h="266">
                  <a:moveTo>
                    <a:pt x="42" y="88"/>
                  </a:moveTo>
                  <a:lnTo>
                    <a:pt x="42" y="88"/>
                  </a:lnTo>
                  <a:lnTo>
                    <a:pt x="42" y="94"/>
                  </a:lnTo>
                  <a:lnTo>
                    <a:pt x="40" y="102"/>
                  </a:lnTo>
                  <a:lnTo>
                    <a:pt x="34" y="116"/>
                  </a:lnTo>
                  <a:lnTo>
                    <a:pt x="28" y="128"/>
                  </a:lnTo>
                  <a:lnTo>
                    <a:pt x="22" y="142"/>
                  </a:lnTo>
                  <a:lnTo>
                    <a:pt x="22" y="142"/>
                  </a:lnTo>
                  <a:lnTo>
                    <a:pt x="22" y="150"/>
                  </a:lnTo>
                  <a:lnTo>
                    <a:pt x="22" y="158"/>
                  </a:lnTo>
                  <a:lnTo>
                    <a:pt x="22" y="158"/>
                  </a:lnTo>
                  <a:lnTo>
                    <a:pt x="26" y="164"/>
                  </a:lnTo>
                  <a:lnTo>
                    <a:pt x="30" y="168"/>
                  </a:lnTo>
                  <a:lnTo>
                    <a:pt x="30" y="168"/>
                  </a:lnTo>
                  <a:lnTo>
                    <a:pt x="30" y="176"/>
                  </a:lnTo>
                  <a:lnTo>
                    <a:pt x="28" y="186"/>
                  </a:lnTo>
                  <a:lnTo>
                    <a:pt x="20" y="204"/>
                  </a:lnTo>
                  <a:lnTo>
                    <a:pt x="20" y="204"/>
                  </a:lnTo>
                  <a:lnTo>
                    <a:pt x="16" y="216"/>
                  </a:lnTo>
                  <a:lnTo>
                    <a:pt x="10" y="226"/>
                  </a:lnTo>
                  <a:lnTo>
                    <a:pt x="6" y="234"/>
                  </a:lnTo>
                  <a:lnTo>
                    <a:pt x="2" y="244"/>
                  </a:lnTo>
                  <a:lnTo>
                    <a:pt x="2" y="244"/>
                  </a:lnTo>
                  <a:lnTo>
                    <a:pt x="0" y="250"/>
                  </a:lnTo>
                  <a:lnTo>
                    <a:pt x="0" y="254"/>
                  </a:lnTo>
                  <a:lnTo>
                    <a:pt x="2" y="258"/>
                  </a:lnTo>
                  <a:lnTo>
                    <a:pt x="4" y="262"/>
                  </a:lnTo>
                  <a:lnTo>
                    <a:pt x="4" y="262"/>
                  </a:lnTo>
                  <a:lnTo>
                    <a:pt x="10" y="266"/>
                  </a:lnTo>
                  <a:lnTo>
                    <a:pt x="10" y="266"/>
                  </a:lnTo>
                  <a:lnTo>
                    <a:pt x="38" y="230"/>
                  </a:lnTo>
                  <a:lnTo>
                    <a:pt x="38" y="230"/>
                  </a:lnTo>
                  <a:lnTo>
                    <a:pt x="40" y="224"/>
                  </a:lnTo>
                  <a:lnTo>
                    <a:pt x="42" y="212"/>
                  </a:lnTo>
                  <a:lnTo>
                    <a:pt x="42" y="200"/>
                  </a:lnTo>
                  <a:lnTo>
                    <a:pt x="46" y="190"/>
                  </a:lnTo>
                  <a:lnTo>
                    <a:pt x="46" y="190"/>
                  </a:lnTo>
                  <a:lnTo>
                    <a:pt x="60" y="154"/>
                  </a:lnTo>
                  <a:lnTo>
                    <a:pt x="68" y="130"/>
                  </a:lnTo>
                  <a:lnTo>
                    <a:pt x="70" y="120"/>
                  </a:lnTo>
                  <a:lnTo>
                    <a:pt x="72" y="112"/>
                  </a:lnTo>
                  <a:lnTo>
                    <a:pt x="72" y="112"/>
                  </a:lnTo>
                  <a:lnTo>
                    <a:pt x="68" y="96"/>
                  </a:lnTo>
                  <a:lnTo>
                    <a:pt x="64" y="78"/>
                  </a:lnTo>
                  <a:lnTo>
                    <a:pt x="60" y="62"/>
                  </a:lnTo>
                  <a:lnTo>
                    <a:pt x="56" y="54"/>
                  </a:lnTo>
                  <a:lnTo>
                    <a:pt x="56" y="54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0" y="18"/>
                  </a:lnTo>
                  <a:lnTo>
                    <a:pt x="26" y="36"/>
                  </a:lnTo>
                  <a:lnTo>
                    <a:pt x="26" y="36"/>
                  </a:lnTo>
                  <a:lnTo>
                    <a:pt x="36" y="62"/>
                  </a:lnTo>
                  <a:lnTo>
                    <a:pt x="40" y="74"/>
                  </a:lnTo>
                  <a:lnTo>
                    <a:pt x="42" y="88"/>
                  </a:lnTo>
                  <a:lnTo>
                    <a:pt x="42" y="88"/>
                  </a:lnTo>
                  <a:close/>
                </a:path>
              </a:pathLst>
            </a:custGeom>
            <a:solidFill>
              <a:srgbClr val="002D8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8"/>
            <p:cNvSpPr>
              <a:spLocks/>
            </p:cNvSpPr>
            <p:nvPr/>
          </p:nvSpPr>
          <p:spPr bwMode="auto">
            <a:xfrm>
              <a:off x="2346325" y="5419725"/>
              <a:ext cx="330200" cy="473075"/>
            </a:xfrm>
            <a:custGeom>
              <a:avLst/>
              <a:gdLst>
                <a:gd name="T0" fmla="*/ 202 w 208"/>
                <a:gd name="T1" fmla="*/ 4 h 298"/>
                <a:gd name="T2" fmla="*/ 196 w 208"/>
                <a:gd name="T3" fmla="*/ 12 h 298"/>
                <a:gd name="T4" fmla="*/ 188 w 208"/>
                <a:gd name="T5" fmla="*/ 26 h 298"/>
                <a:gd name="T6" fmla="*/ 184 w 208"/>
                <a:gd name="T7" fmla="*/ 36 h 298"/>
                <a:gd name="T8" fmla="*/ 180 w 208"/>
                <a:gd name="T9" fmla="*/ 46 h 298"/>
                <a:gd name="T10" fmla="*/ 174 w 208"/>
                <a:gd name="T11" fmla="*/ 72 h 298"/>
                <a:gd name="T12" fmla="*/ 168 w 208"/>
                <a:gd name="T13" fmla="*/ 84 h 298"/>
                <a:gd name="T14" fmla="*/ 160 w 208"/>
                <a:gd name="T15" fmla="*/ 92 h 298"/>
                <a:gd name="T16" fmla="*/ 152 w 208"/>
                <a:gd name="T17" fmla="*/ 96 h 298"/>
                <a:gd name="T18" fmla="*/ 144 w 208"/>
                <a:gd name="T19" fmla="*/ 100 h 298"/>
                <a:gd name="T20" fmla="*/ 132 w 208"/>
                <a:gd name="T21" fmla="*/ 100 h 298"/>
                <a:gd name="T22" fmla="*/ 136 w 208"/>
                <a:gd name="T23" fmla="*/ 106 h 298"/>
                <a:gd name="T24" fmla="*/ 140 w 208"/>
                <a:gd name="T25" fmla="*/ 118 h 298"/>
                <a:gd name="T26" fmla="*/ 140 w 208"/>
                <a:gd name="T27" fmla="*/ 126 h 298"/>
                <a:gd name="T28" fmla="*/ 134 w 208"/>
                <a:gd name="T29" fmla="*/ 142 h 298"/>
                <a:gd name="T30" fmla="*/ 122 w 208"/>
                <a:gd name="T31" fmla="*/ 152 h 298"/>
                <a:gd name="T32" fmla="*/ 114 w 208"/>
                <a:gd name="T33" fmla="*/ 160 h 298"/>
                <a:gd name="T34" fmla="*/ 100 w 208"/>
                <a:gd name="T35" fmla="*/ 186 h 298"/>
                <a:gd name="T36" fmla="*/ 92 w 208"/>
                <a:gd name="T37" fmla="*/ 198 h 298"/>
                <a:gd name="T38" fmla="*/ 76 w 208"/>
                <a:gd name="T39" fmla="*/ 220 h 298"/>
                <a:gd name="T40" fmla="*/ 68 w 208"/>
                <a:gd name="T41" fmla="*/ 232 h 298"/>
                <a:gd name="T42" fmla="*/ 54 w 208"/>
                <a:gd name="T43" fmla="*/ 252 h 298"/>
                <a:gd name="T44" fmla="*/ 48 w 208"/>
                <a:gd name="T45" fmla="*/ 258 h 298"/>
                <a:gd name="T46" fmla="*/ 24 w 208"/>
                <a:gd name="T47" fmla="*/ 270 h 298"/>
                <a:gd name="T48" fmla="*/ 14 w 208"/>
                <a:gd name="T49" fmla="*/ 274 h 298"/>
                <a:gd name="T50" fmla="*/ 4 w 208"/>
                <a:gd name="T51" fmla="*/ 280 h 298"/>
                <a:gd name="T52" fmla="*/ 2 w 208"/>
                <a:gd name="T53" fmla="*/ 286 h 298"/>
                <a:gd name="T54" fmla="*/ 0 w 208"/>
                <a:gd name="T55" fmla="*/ 294 h 298"/>
                <a:gd name="T56" fmla="*/ 92 w 208"/>
                <a:gd name="T57" fmla="*/ 230 h 298"/>
                <a:gd name="T58" fmla="*/ 118 w 208"/>
                <a:gd name="T59" fmla="*/ 198 h 298"/>
                <a:gd name="T60" fmla="*/ 164 w 208"/>
                <a:gd name="T61" fmla="*/ 126 h 298"/>
                <a:gd name="T62" fmla="*/ 182 w 208"/>
                <a:gd name="T63" fmla="*/ 104 h 298"/>
                <a:gd name="T64" fmla="*/ 196 w 208"/>
                <a:gd name="T65" fmla="*/ 82 h 298"/>
                <a:gd name="T66" fmla="*/ 208 w 208"/>
                <a:gd name="T67" fmla="*/ 2 h 298"/>
                <a:gd name="T68" fmla="*/ 208 w 208"/>
                <a:gd name="T69" fmla="*/ 2 h 298"/>
                <a:gd name="T70" fmla="*/ 198 w 208"/>
                <a:gd name="T71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8" h="298">
                  <a:moveTo>
                    <a:pt x="202" y="4"/>
                  </a:moveTo>
                  <a:lnTo>
                    <a:pt x="202" y="4"/>
                  </a:lnTo>
                  <a:lnTo>
                    <a:pt x="198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88" y="26"/>
                  </a:lnTo>
                  <a:lnTo>
                    <a:pt x="188" y="26"/>
                  </a:lnTo>
                  <a:lnTo>
                    <a:pt x="184" y="36"/>
                  </a:lnTo>
                  <a:lnTo>
                    <a:pt x="180" y="46"/>
                  </a:lnTo>
                  <a:lnTo>
                    <a:pt x="180" y="46"/>
                  </a:lnTo>
                  <a:lnTo>
                    <a:pt x="178" y="60"/>
                  </a:lnTo>
                  <a:lnTo>
                    <a:pt x="174" y="72"/>
                  </a:lnTo>
                  <a:lnTo>
                    <a:pt x="174" y="72"/>
                  </a:lnTo>
                  <a:lnTo>
                    <a:pt x="168" y="84"/>
                  </a:lnTo>
                  <a:lnTo>
                    <a:pt x="166" y="90"/>
                  </a:lnTo>
                  <a:lnTo>
                    <a:pt x="160" y="92"/>
                  </a:lnTo>
                  <a:lnTo>
                    <a:pt x="160" y="92"/>
                  </a:lnTo>
                  <a:lnTo>
                    <a:pt x="152" y="96"/>
                  </a:lnTo>
                  <a:lnTo>
                    <a:pt x="144" y="100"/>
                  </a:lnTo>
                  <a:lnTo>
                    <a:pt x="144" y="100"/>
                  </a:lnTo>
                  <a:lnTo>
                    <a:pt x="138" y="100"/>
                  </a:lnTo>
                  <a:lnTo>
                    <a:pt x="132" y="100"/>
                  </a:lnTo>
                  <a:lnTo>
                    <a:pt x="132" y="100"/>
                  </a:lnTo>
                  <a:lnTo>
                    <a:pt x="136" y="106"/>
                  </a:lnTo>
                  <a:lnTo>
                    <a:pt x="138" y="112"/>
                  </a:lnTo>
                  <a:lnTo>
                    <a:pt x="140" y="118"/>
                  </a:lnTo>
                  <a:lnTo>
                    <a:pt x="140" y="126"/>
                  </a:lnTo>
                  <a:lnTo>
                    <a:pt x="140" y="126"/>
                  </a:lnTo>
                  <a:lnTo>
                    <a:pt x="138" y="134"/>
                  </a:lnTo>
                  <a:lnTo>
                    <a:pt x="134" y="142"/>
                  </a:lnTo>
                  <a:lnTo>
                    <a:pt x="128" y="148"/>
                  </a:lnTo>
                  <a:lnTo>
                    <a:pt x="122" y="152"/>
                  </a:lnTo>
                  <a:lnTo>
                    <a:pt x="122" y="152"/>
                  </a:lnTo>
                  <a:lnTo>
                    <a:pt x="114" y="160"/>
                  </a:lnTo>
                  <a:lnTo>
                    <a:pt x="110" y="168"/>
                  </a:lnTo>
                  <a:lnTo>
                    <a:pt x="100" y="186"/>
                  </a:lnTo>
                  <a:lnTo>
                    <a:pt x="100" y="186"/>
                  </a:lnTo>
                  <a:lnTo>
                    <a:pt x="92" y="198"/>
                  </a:lnTo>
                  <a:lnTo>
                    <a:pt x="84" y="208"/>
                  </a:lnTo>
                  <a:lnTo>
                    <a:pt x="76" y="220"/>
                  </a:lnTo>
                  <a:lnTo>
                    <a:pt x="68" y="232"/>
                  </a:lnTo>
                  <a:lnTo>
                    <a:pt x="68" y="232"/>
                  </a:lnTo>
                  <a:lnTo>
                    <a:pt x="62" y="242"/>
                  </a:lnTo>
                  <a:lnTo>
                    <a:pt x="54" y="252"/>
                  </a:lnTo>
                  <a:lnTo>
                    <a:pt x="54" y="252"/>
                  </a:lnTo>
                  <a:lnTo>
                    <a:pt x="48" y="258"/>
                  </a:lnTo>
                  <a:lnTo>
                    <a:pt x="40" y="262"/>
                  </a:lnTo>
                  <a:lnTo>
                    <a:pt x="24" y="270"/>
                  </a:lnTo>
                  <a:lnTo>
                    <a:pt x="24" y="270"/>
                  </a:lnTo>
                  <a:lnTo>
                    <a:pt x="14" y="274"/>
                  </a:lnTo>
                  <a:lnTo>
                    <a:pt x="8" y="276"/>
                  </a:lnTo>
                  <a:lnTo>
                    <a:pt x="4" y="280"/>
                  </a:lnTo>
                  <a:lnTo>
                    <a:pt x="4" y="280"/>
                  </a:lnTo>
                  <a:lnTo>
                    <a:pt x="2" y="286"/>
                  </a:lnTo>
                  <a:lnTo>
                    <a:pt x="0" y="294"/>
                  </a:lnTo>
                  <a:lnTo>
                    <a:pt x="0" y="294"/>
                  </a:lnTo>
                  <a:lnTo>
                    <a:pt x="6" y="298"/>
                  </a:lnTo>
                  <a:lnTo>
                    <a:pt x="92" y="230"/>
                  </a:lnTo>
                  <a:lnTo>
                    <a:pt x="118" y="198"/>
                  </a:lnTo>
                  <a:lnTo>
                    <a:pt x="118" y="198"/>
                  </a:lnTo>
                  <a:lnTo>
                    <a:pt x="140" y="162"/>
                  </a:lnTo>
                  <a:lnTo>
                    <a:pt x="164" y="126"/>
                  </a:lnTo>
                  <a:lnTo>
                    <a:pt x="164" y="126"/>
                  </a:lnTo>
                  <a:lnTo>
                    <a:pt x="182" y="104"/>
                  </a:lnTo>
                  <a:lnTo>
                    <a:pt x="192" y="90"/>
                  </a:lnTo>
                  <a:lnTo>
                    <a:pt x="196" y="82"/>
                  </a:lnTo>
                  <a:lnTo>
                    <a:pt x="196" y="82"/>
                  </a:lnTo>
                  <a:lnTo>
                    <a:pt x="208" y="2"/>
                  </a:lnTo>
                  <a:lnTo>
                    <a:pt x="208" y="2"/>
                  </a:lnTo>
                  <a:lnTo>
                    <a:pt x="208" y="2"/>
                  </a:lnTo>
                  <a:lnTo>
                    <a:pt x="208" y="2"/>
                  </a:lnTo>
                  <a:lnTo>
                    <a:pt x="198" y="0"/>
                  </a:lnTo>
                  <a:lnTo>
                    <a:pt x="202" y="4"/>
                  </a:lnTo>
                  <a:close/>
                </a:path>
              </a:pathLst>
            </a:custGeom>
            <a:solidFill>
              <a:srgbClr val="002D8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9"/>
            <p:cNvSpPr>
              <a:spLocks/>
            </p:cNvSpPr>
            <p:nvPr/>
          </p:nvSpPr>
          <p:spPr bwMode="auto">
            <a:xfrm>
              <a:off x="1812925" y="4714875"/>
              <a:ext cx="209550" cy="282575"/>
            </a:xfrm>
            <a:custGeom>
              <a:avLst/>
              <a:gdLst>
                <a:gd name="T0" fmla="*/ 88 w 132"/>
                <a:gd name="T1" fmla="*/ 4 h 178"/>
                <a:gd name="T2" fmla="*/ 60 w 132"/>
                <a:gd name="T3" fmla="*/ 0 h 178"/>
                <a:gd name="T4" fmla="*/ 44 w 132"/>
                <a:gd name="T5" fmla="*/ 0 h 178"/>
                <a:gd name="T6" fmla="*/ 34 w 132"/>
                <a:gd name="T7" fmla="*/ 4 h 178"/>
                <a:gd name="T8" fmla="*/ 30 w 132"/>
                <a:gd name="T9" fmla="*/ 8 h 178"/>
                <a:gd name="T10" fmla="*/ 24 w 132"/>
                <a:gd name="T11" fmla="*/ 32 h 178"/>
                <a:gd name="T12" fmla="*/ 20 w 132"/>
                <a:gd name="T13" fmla="*/ 44 h 178"/>
                <a:gd name="T14" fmla="*/ 20 w 132"/>
                <a:gd name="T15" fmla="*/ 56 h 178"/>
                <a:gd name="T16" fmla="*/ 24 w 132"/>
                <a:gd name="T17" fmla="*/ 64 h 178"/>
                <a:gd name="T18" fmla="*/ 14 w 132"/>
                <a:gd name="T19" fmla="*/ 78 h 178"/>
                <a:gd name="T20" fmla="*/ 4 w 132"/>
                <a:gd name="T21" fmla="*/ 96 h 178"/>
                <a:gd name="T22" fmla="*/ 0 w 132"/>
                <a:gd name="T23" fmla="*/ 114 h 178"/>
                <a:gd name="T24" fmla="*/ 2 w 132"/>
                <a:gd name="T25" fmla="*/ 122 h 178"/>
                <a:gd name="T26" fmla="*/ 14 w 132"/>
                <a:gd name="T27" fmla="*/ 142 h 178"/>
                <a:gd name="T28" fmla="*/ 20 w 132"/>
                <a:gd name="T29" fmla="*/ 146 h 178"/>
                <a:gd name="T30" fmla="*/ 26 w 132"/>
                <a:gd name="T31" fmla="*/ 154 h 178"/>
                <a:gd name="T32" fmla="*/ 44 w 132"/>
                <a:gd name="T33" fmla="*/ 174 h 178"/>
                <a:gd name="T34" fmla="*/ 50 w 132"/>
                <a:gd name="T35" fmla="*/ 178 h 178"/>
                <a:gd name="T36" fmla="*/ 80 w 132"/>
                <a:gd name="T37" fmla="*/ 176 h 178"/>
                <a:gd name="T38" fmla="*/ 74 w 132"/>
                <a:gd name="T39" fmla="*/ 162 h 178"/>
                <a:gd name="T40" fmla="*/ 78 w 132"/>
                <a:gd name="T41" fmla="*/ 138 h 178"/>
                <a:gd name="T42" fmla="*/ 82 w 132"/>
                <a:gd name="T43" fmla="*/ 136 h 178"/>
                <a:gd name="T44" fmla="*/ 86 w 132"/>
                <a:gd name="T45" fmla="*/ 136 h 178"/>
                <a:gd name="T46" fmla="*/ 90 w 132"/>
                <a:gd name="T47" fmla="*/ 144 h 178"/>
                <a:gd name="T48" fmla="*/ 108 w 132"/>
                <a:gd name="T49" fmla="*/ 164 h 178"/>
                <a:gd name="T50" fmla="*/ 114 w 132"/>
                <a:gd name="T51" fmla="*/ 162 h 178"/>
                <a:gd name="T52" fmla="*/ 120 w 132"/>
                <a:gd name="T53" fmla="*/ 154 h 178"/>
                <a:gd name="T54" fmla="*/ 118 w 132"/>
                <a:gd name="T55" fmla="*/ 144 h 178"/>
                <a:gd name="T56" fmla="*/ 116 w 132"/>
                <a:gd name="T57" fmla="*/ 134 h 178"/>
                <a:gd name="T58" fmla="*/ 120 w 132"/>
                <a:gd name="T59" fmla="*/ 126 h 178"/>
                <a:gd name="T60" fmla="*/ 124 w 132"/>
                <a:gd name="T61" fmla="*/ 116 h 178"/>
                <a:gd name="T62" fmla="*/ 124 w 132"/>
                <a:gd name="T63" fmla="*/ 82 h 178"/>
                <a:gd name="T64" fmla="*/ 126 w 132"/>
                <a:gd name="T65" fmla="*/ 76 h 178"/>
                <a:gd name="T66" fmla="*/ 132 w 132"/>
                <a:gd name="T67" fmla="*/ 54 h 178"/>
                <a:gd name="T68" fmla="*/ 128 w 132"/>
                <a:gd name="T69" fmla="*/ 50 h 178"/>
                <a:gd name="T70" fmla="*/ 126 w 132"/>
                <a:gd name="T71" fmla="*/ 44 h 178"/>
                <a:gd name="T72" fmla="*/ 124 w 132"/>
                <a:gd name="T73" fmla="*/ 28 h 178"/>
                <a:gd name="T74" fmla="*/ 120 w 132"/>
                <a:gd name="T75" fmla="*/ 24 h 178"/>
                <a:gd name="T76" fmla="*/ 102 w 132"/>
                <a:gd name="T77" fmla="*/ 10 h 178"/>
                <a:gd name="T78" fmla="*/ 88 w 132"/>
                <a:gd name="T79" fmla="*/ 4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2" h="178">
                  <a:moveTo>
                    <a:pt x="88" y="4"/>
                  </a:moveTo>
                  <a:lnTo>
                    <a:pt x="88" y="4"/>
                  </a:lnTo>
                  <a:lnTo>
                    <a:pt x="74" y="0"/>
                  </a:lnTo>
                  <a:lnTo>
                    <a:pt x="6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8" y="2"/>
                  </a:lnTo>
                  <a:lnTo>
                    <a:pt x="34" y="4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6" y="18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0" y="44"/>
                  </a:lnTo>
                  <a:lnTo>
                    <a:pt x="20" y="50"/>
                  </a:lnTo>
                  <a:lnTo>
                    <a:pt x="20" y="56"/>
                  </a:lnTo>
                  <a:lnTo>
                    <a:pt x="20" y="56"/>
                  </a:lnTo>
                  <a:lnTo>
                    <a:pt x="24" y="64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4" y="96"/>
                  </a:lnTo>
                  <a:lnTo>
                    <a:pt x="4" y="96"/>
                  </a:lnTo>
                  <a:lnTo>
                    <a:pt x="0" y="108"/>
                  </a:lnTo>
                  <a:lnTo>
                    <a:pt x="0" y="114"/>
                  </a:lnTo>
                  <a:lnTo>
                    <a:pt x="2" y="122"/>
                  </a:lnTo>
                  <a:lnTo>
                    <a:pt x="2" y="122"/>
                  </a:lnTo>
                  <a:lnTo>
                    <a:pt x="8" y="134"/>
                  </a:lnTo>
                  <a:lnTo>
                    <a:pt x="14" y="142"/>
                  </a:lnTo>
                  <a:lnTo>
                    <a:pt x="14" y="142"/>
                  </a:lnTo>
                  <a:lnTo>
                    <a:pt x="20" y="146"/>
                  </a:lnTo>
                  <a:lnTo>
                    <a:pt x="26" y="154"/>
                  </a:lnTo>
                  <a:lnTo>
                    <a:pt x="26" y="154"/>
                  </a:lnTo>
                  <a:lnTo>
                    <a:pt x="38" y="168"/>
                  </a:lnTo>
                  <a:lnTo>
                    <a:pt x="44" y="174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68" y="178"/>
                  </a:lnTo>
                  <a:lnTo>
                    <a:pt x="80" y="176"/>
                  </a:lnTo>
                  <a:lnTo>
                    <a:pt x="74" y="162"/>
                  </a:lnTo>
                  <a:lnTo>
                    <a:pt x="74" y="162"/>
                  </a:lnTo>
                  <a:lnTo>
                    <a:pt x="74" y="150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82" y="136"/>
                  </a:lnTo>
                  <a:lnTo>
                    <a:pt x="84" y="136"/>
                  </a:lnTo>
                  <a:lnTo>
                    <a:pt x="86" y="136"/>
                  </a:lnTo>
                  <a:lnTo>
                    <a:pt x="86" y="136"/>
                  </a:lnTo>
                  <a:lnTo>
                    <a:pt x="90" y="144"/>
                  </a:lnTo>
                  <a:lnTo>
                    <a:pt x="92" y="150"/>
                  </a:lnTo>
                  <a:lnTo>
                    <a:pt x="108" y="164"/>
                  </a:lnTo>
                  <a:lnTo>
                    <a:pt x="108" y="164"/>
                  </a:lnTo>
                  <a:lnTo>
                    <a:pt x="114" y="162"/>
                  </a:lnTo>
                  <a:lnTo>
                    <a:pt x="118" y="158"/>
                  </a:lnTo>
                  <a:lnTo>
                    <a:pt x="120" y="154"/>
                  </a:lnTo>
                  <a:lnTo>
                    <a:pt x="120" y="154"/>
                  </a:lnTo>
                  <a:lnTo>
                    <a:pt x="118" y="144"/>
                  </a:lnTo>
                  <a:lnTo>
                    <a:pt x="116" y="138"/>
                  </a:lnTo>
                  <a:lnTo>
                    <a:pt x="116" y="134"/>
                  </a:lnTo>
                  <a:lnTo>
                    <a:pt x="116" y="134"/>
                  </a:lnTo>
                  <a:lnTo>
                    <a:pt x="120" y="126"/>
                  </a:lnTo>
                  <a:lnTo>
                    <a:pt x="124" y="116"/>
                  </a:lnTo>
                  <a:lnTo>
                    <a:pt x="124" y="116"/>
                  </a:lnTo>
                  <a:lnTo>
                    <a:pt x="124" y="96"/>
                  </a:lnTo>
                  <a:lnTo>
                    <a:pt x="124" y="82"/>
                  </a:lnTo>
                  <a:lnTo>
                    <a:pt x="126" y="76"/>
                  </a:lnTo>
                  <a:lnTo>
                    <a:pt x="126" y="76"/>
                  </a:lnTo>
                  <a:lnTo>
                    <a:pt x="130" y="64"/>
                  </a:lnTo>
                  <a:lnTo>
                    <a:pt x="132" y="54"/>
                  </a:lnTo>
                  <a:lnTo>
                    <a:pt x="132" y="54"/>
                  </a:lnTo>
                  <a:lnTo>
                    <a:pt x="128" y="50"/>
                  </a:lnTo>
                  <a:lnTo>
                    <a:pt x="126" y="44"/>
                  </a:lnTo>
                  <a:lnTo>
                    <a:pt x="126" y="44"/>
                  </a:lnTo>
                  <a:lnTo>
                    <a:pt x="126" y="36"/>
                  </a:lnTo>
                  <a:lnTo>
                    <a:pt x="124" y="28"/>
                  </a:lnTo>
                  <a:lnTo>
                    <a:pt x="124" y="28"/>
                  </a:lnTo>
                  <a:lnTo>
                    <a:pt x="120" y="24"/>
                  </a:lnTo>
                  <a:lnTo>
                    <a:pt x="114" y="18"/>
                  </a:lnTo>
                  <a:lnTo>
                    <a:pt x="102" y="10"/>
                  </a:lnTo>
                  <a:lnTo>
                    <a:pt x="88" y="4"/>
                  </a:lnTo>
                  <a:lnTo>
                    <a:pt x="88" y="4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/>
          </p:nvSpPr>
          <p:spPr bwMode="auto">
            <a:xfrm>
              <a:off x="2159000" y="5264150"/>
              <a:ext cx="247650" cy="263525"/>
            </a:xfrm>
            <a:custGeom>
              <a:avLst/>
              <a:gdLst>
                <a:gd name="T0" fmla="*/ 70 w 156"/>
                <a:gd name="T1" fmla="*/ 26 h 166"/>
                <a:gd name="T2" fmla="*/ 46 w 156"/>
                <a:gd name="T3" fmla="*/ 50 h 166"/>
                <a:gd name="T4" fmla="*/ 46 w 156"/>
                <a:gd name="T5" fmla="*/ 104 h 166"/>
                <a:gd name="T6" fmla="*/ 22 w 156"/>
                <a:gd name="T7" fmla="*/ 64 h 166"/>
                <a:gd name="T8" fmla="*/ 8 w 156"/>
                <a:gd name="T9" fmla="*/ 74 h 166"/>
                <a:gd name="T10" fmla="*/ 4 w 156"/>
                <a:gd name="T11" fmla="*/ 80 h 166"/>
                <a:gd name="T12" fmla="*/ 0 w 156"/>
                <a:gd name="T13" fmla="*/ 98 h 166"/>
                <a:gd name="T14" fmla="*/ 2 w 156"/>
                <a:gd name="T15" fmla="*/ 104 h 166"/>
                <a:gd name="T16" fmla="*/ 6 w 156"/>
                <a:gd name="T17" fmla="*/ 118 h 166"/>
                <a:gd name="T18" fmla="*/ 8 w 156"/>
                <a:gd name="T19" fmla="*/ 120 h 166"/>
                <a:gd name="T20" fmla="*/ 22 w 156"/>
                <a:gd name="T21" fmla="*/ 128 h 166"/>
                <a:gd name="T22" fmla="*/ 22 w 156"/>
                <a:gd name="T23" fmla="*/ 144 h 166"/>
                <a:gd name="T24" fmla="*/ 28 w 156"/>
                <a:gd name="T25" fmla="*/ 150 h 166"/>
                <a:gd name="T26" fmla="*/ 36 w 156"/>
                <a:gd name="T27" fmla="*/ 156 h 166"/>
                <a:gd name="T28" fmla="*/ 58 w 156"/>
                <a:gd name="T29" fmla="*/ 164 h 166"/>
                <a:gd name="T30" fmla="*/ 66 w 156"/>
                <a:gd name="T31" fmla="*/ 166 h 166"/>
                <a:gd name="T32" fmla="*/ 86 w 156"/>
                <a:gd name="T33" fmla="*/ 156 h 166"/>
                <a:gd name="T34" fmla="*/ 92 w 156"/>
                <a:gd name="T35" fmla="*/ 130 h 166"/>
                <a:gd name="T36" fmla="*/ 104 w 156"/>
                <a:gd name="T37" fmla="*/ 140 h 166"/>
                <a:gd name="T38" fmla="*/ 116 w 156"/>
                <a:gd name="T39" fmla="*/ 122 h 166"/>
                <a:gd name="T40" fmla="*/ 126 w 156"/>
                <a:gd name="T41" fmla="*/ 100 h 166"/>
                <a:gd name="T42" fmla="*/ 134 w 156"/>
                <a:gd name="T43" fmla="*/ 98 h 166"/>
                <a:gd name="T44" fmla="*/ 144 w 156"/>
                <a:gd name="T45" fmla="*/ 90 h 166"/>
                <a:gd name="T46" fmla="*/ 152 w 156"/>
                <a:gd name="T47" fmla="*/ 74 h 166"/>
                <a:gd name="T48" fmla="*/ 156 w 156"/>
                <a:gd name="T49" fmla="*/ 60 h 166"/>
                <a:gd name="T50" fmla="*/ 136 w 156"/>
                <a:gd name="T51" fmla="*/ 26 h 166"/>
                <a:gd name="T52" fmla="*/ 134 w 156"/>
                <a:gd name="T53" fmla="*/ 22 h 166"/>
                <a:gd name="T54" fmla="*/ 126 w 156"/>
                <a:gd name="T55" fmla="*/ 20 h 166"/>
                <a:gd name="T56" fmla="*/ 124 w 156"/>
                <a:gd name="T57" fmla="*/ 16 h 166"/>
                <a:gd name="T58" fmla="*/ 112 w 156"/>
                <a:gd name="T59" fmla="*/ 6 h 166"/>
                <a:gd name="T60" fmla="*/ 98 w 156"/>
                <a:gd name="T61" fmla="*/ 0 h 166"/>
                <a:gd name="T62" fmla="*/ 82 w 156"/>
                <a:gd name="T63" fmla="*/ 2 h 166"/>
                <a:gd name="T64" fmla="*/ 76 w 156"/>
                <a:gd name="T65" fmla="*/ 1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6" h="166">
                  <a:moveTo>
                    <a:pt x="76" y="10"/>
                  </a:moveTo>
                  <a:lnTo>
                    <a:pt x="70" y="26"/>
                  </a:lnTo>
                  <a:lnTo>
                    <a:pt x="48" y="42"/>
                  </a:lnTo>
                  <a:lnTo>
                    <a:pt x="46" y="50"/>
                  </a:lnTo>
                  <a:lnTo>
                    <a:pt x="68" y="82"/>
                  </a:lnTo>
                  <a:lnTo>
                    <a:pt x="46" y="104"/>
                  </a:lnTo>
                  <a:lnTo>
                    <a:pt x="22" y="64"/>
                  </a:lnTo>
                  <a:lnTo>
                    <a:pt x="22" y="64"/>
                  </a:lnTo>
                  <a:lnTo>
                    <a:pt x="14" y="70"/>
                  </a:lnTo>
                  <a:lnTo>
                    <a:pt x="8" y="74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0" y="92"/>
                  </a:lnTo>
                  <a:lnTo>
                    <a:pt x="0" y="98"/>
                  </a:lnTo>
                  <a:lnTo>
                    <a:pt x="2" y="104"/>
                  </a:lnTo>
                  <a:lnTo>
                    <a:pt x="2" y="104"/>
                  </a:lnTo>
                  <a:lnTo>
                    <a:pt x="4" y="114"/>
                  </a:lnTo>
                  <a:lnTo>
                    <a:pt x="6" y="118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22" y="136"/>
                  </a:lnTo>
                  <a:lnTo>
                    <a:pt x="22" y="144"/>
                  </a:lnTo>
                  <a:lnTo>
                    <a:pt x="24" y="148"/>
                  </a:lnTo>
                  <a:lnTo>
                    <a:pt x="28" y="150"/>
                  </a:lnTo>
                  <a:lnTo>
                    <a:pt x="28" y="150"/>
                  </a:lnTo>
                  <a:lnTo>
                    <a:pt x="36" y="156"/>
                  </a:lnTo>
                  <a:lnTo>
                    <a:pt x="48" y="160"/>
                  </a:lnTo>
                  <a:lnTo>
                    <a:pt x="58" y="164"/>
                  </a:lnTo>
                  <a:lnTo>
                    <a:pt x="66" y="166"/>
                  </a:lnTo>
                  <a:lnTo>
                    <a:pt x="66" y="166"/>
                  </a:lnTo>
                  <a:lnTo>
                    <a:pt x="78" y="160"/>
                  </a:lnTo>
                  <a:lnTo>
                    <a:pt x="86" y="156"/>
                  </a:lnTo>
                  <a:lnTo>
                    <a:pt x="78" y="138"/>
                  </a:lnTo>
                  <a:lnTo>
                    <a:pt x="92" y="130"/>
                  </a:lnTo>
                  <a:lnTo>
                    <a:pt x="104" y="140"/>
                  </a:lnTo>
                  <a:lnTo>
                    <a:pt x="104" y="140"/>
                  </a:lnTo>
                  <a:lnTo>
                    <a:pt x="110" y="134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26" y="100"/>
                  </a:lnTo>
                  <a:lnTo>
                    <a:pt x="126" y="100"/>
                  </a:lnTo>
                  <a:lnTo>
                    <a:pt x="134" y="98"/>
                  </a:lnTo>
                  <a:lnTo>
                    <a:pt x="140" y="94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52" y="74"/>
                  </a:lnTo>
                  <a:lnTo>
                    <a:pt x="156" y="60"/>
                  </a:lnTo>
                  <a:lnTo>
                    <a:pt x="156" y="60"/>
                  </a:lnTo>
                  <a:lnTo>
                    <a:pt x="146" y="42"/>
                  </a:lnTo>
                  <a:lnTo>
                    <a:pt x="136" y="26"/>
                  </a:lnTo>
                  <a:lnTo>
                    <a:pt x="136" y="26"/>
                  </a:lnTo>
                  <a:lnTo>
                    <a:pt x="134" y="22"/>
                  </a:lnTo>
                  <a:lnTo>
                    <a:pt x="130" y="22"/>
                  </a:lnTo>
                  <a:lnTo>
                    <a:pt x="126" y="20"/>
                  </a:lnTo>
                  <a:lnTo>
                    <a:pt x="124" y="16"/>
                  </a:lnTo>
                  <a:lnTo>
                    <a:pt x="124" y="16"/>
                  </a:lnTo>
                  <a:lnTo>
                    <a:pt x="118" y="10"/>
                  </a:lnTo>
                  <a:lnTo>
                    <a:pt x="112" y="6"/>
                  </a:lnTo>
                  <a:lnTo>
                    <a:pt x="106" y="2"/>
                  </a:lnTo>
                  <a:lnTo>
                    <a:pt x="98" y="0"/>
                  </a:lnTo>
                  <a:lnTo>
                    <a:pt x="90" y="0"/>
                  </a:lnTo>
                  <a:lnTo>
                    <a:pt x="82" y="2"/>
                  </a:lnTo>
                  <a:lnTo>
                    <a:pt x="74" y="10"/>
                  </a:lnTo>
                  <a:lnTo>
                    <a:pt x="76" y="10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/>
          </p:nvSpPr>
          <p:spPr bwMode="auto">
            <a:xfrm>
              <a:off x="2159000" y="5264150"/>
              <a:ext cx="247650" cy="263525"/>
            </a:xfrm>
            <a:custGeom>
              <a:avLst/>
              <a:gdLst>
                <a:gd name="T0" fmla="*/ 70 w 156"/>
                <a:gd name="T1" fmla="*/ 26 h 166"/>
                <a:gd name="T2" fmla="*/ 46 w 156"/>
                <a:gd name="T3" fmla="*/ 50 h 166"/>
                <a:gd name="T4" fmla="*/ 46 w 156"/>
                <a:gd name="T5" fmla="*/ 104 h 166"/>
                <a:gd name="T6" fmla="*/ 22 w 156"/>
                <a:gd name="T7" fmla="*/ 64 h 166"/>
                <a:gd name="T8" fmla="*/ 8 w 156"/>
                <a:gd name="T9" fmla="*/ 74 h 166"/>
                <a:gd name="T10" fmla="*/ 4 w 156"/>
                <a:gd name="T11" fmla="*/ 80 h 166"/>
                <a:gd name="T12" fmla="*/ 0 w 156"/>
                <a:gd name="T13" fmla="*/ 98 h 166"/>
                <a:gd name="T14" fmla="*/ 2 w 156"/>
                <a:gd name="T15" fmla="*/ 104 h 166"/>
                <a:gd name="T16" fmla="*/ 6 w 156"/>
                <a:gd name="T17" fmla="*/ 118 h 166"/>
                <a:gd name="T18" fmla="*/ 8 w 156"/>
                <a:gd name="T19" fmla="*/ 120 h 166"/>
                <a:gd name="T20" fmla="*/ 22 w 156"/>
                <a:gd name="T21" fmla="*/ 128 h 166"/>
                <a:gd name="T22" fmla="*/ 22 w 156"/>
                <a:gd name="T23" fmla="*/ 144 h 166"/>
                <a:gd name="T24" fmla="*/ 28 w 156"/>
                <a:gd name="T25" fmla="*/ 150 h 166"/>
                <a:gd name="T26" fmla="*/ 36 w 156"/>
                <a:gd name="T27" fmla="*/ 156 h 166"/>
                <a:gd name="T28" fmla="*/ 58 w 156"/>
                <a:gd name="T29" fmla="*/ 164 h 166"/>
                <a:gd name="T30" fmla="*/ 66 w 156"/>
                <a:gd name="T31" fmla="*/ 166 h 166"/>
                <a:gd name="T32" fmla="*/ 86 w 156"/>
                <a:gd name="T33" fmla="*/ 156 h 166"/>
                <a:gd name="T34" fmla="*/ 92 w 156"/>
                <a:gd name="T35" fmla="*/ 130 h 166"/>
                <a:gd name="T36" fmla="*/ 104 w 156"/>
                <a:gd name="T37" fmla="*/ 140 h 166"/>
                <a:gd name="T38" fmla="*/ 116 w 156"/>
                <a:gd name="T39" fmla="*/ 122 h 166"/>
                <a:gd name="T40" fmla="*/ 126 w 156"/>
                <a:gd name="T41" fmla="*/ 100 h 166"/>
                <a:gd name="T42" fmla="*/ 134 w 156"/>
                <a:gd name="T43" fmla="*/ 98 h 166"/>
                <a:gd name="T44" fmla="*/ 144 w 156"/>
                <a:gd name="T45" fmla="*/ 90 h 166"/>
                <a:gd name="T46" fmla="*/ 152 w 156"/>
                <a:gd name="T47" fmla="*/ 74 h 166"/>
                <a:gd name="T48" fmla="*/ 156 w 156"/>
                <a:gd name="T49" fmla="*/ 60 h 166"/>
                <a:gd name="T50" fmla="*/ 136 w 156"/>
                <a:gd name="T51" fmla="*/ 26 h 166"/>
                <a:gd name="T52" fmla="*/ 134 w 156"/>
                <a:gd name="T53" fmla="*/ 22 h 166"/>
                <a:gd name="T54" fmla="*/ 126 w 156"/>
                <a:gd name="T55" fmla="*/ 20 h 166"/>
                <a:gd name="T56" fmla="*/ 124 w 156"/>
                <a:gd name="T57" fmla="*/ 16 h 166"/>
                <a:gd name="T58" fmla="*/ 112 w 156"/>
                <a:gd name="T59" fmla="*/ 6 h 166"/>
                <a:gd name="T60" fmla="*/ 98 w 156"/>
                <a:gd name="T61" fmla="*/ 0 h 166"/>
                <a:gd name="T62" fmla="*/ 82 w 156"/>
                <a:gd name="T63" fmla="*/ 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6" h="166">
                  <a:moveTo>
                    <a:pt x="76" y="10"/>
                  </a:moveTo>
                  <a:lnTo>
                    <a:pt x="70" y="26"/>
                  </a:lnTo>
                  <a:lnTo>
                    <a:pt x="48" y="42"/>
                  </a:lnTo>
                  <a:lnTo>
                    <a:pt x="46" y="50"/>
                  </a:lnTo>
                  <a:lnTo>
                    <a:pt x="68" y="82"/>
                  </a:lnTo>
                  <a:lnTo>
                    <a:pt x="46" y="104"/>
                  </a:lnTo>
                  <a:lnTo>
                    <a:pt x="22" y="64"/>
                  </a:lnTo>
                  <a:lnTo>
                    <a:pt x="22" y="64"/>
                  </a:lnTo>
                  <a:lnTo>
                    <a:pt x="14" y="70"/>
                  </a:lnTo>
                  <a:lnTo>
                    <a:pt x="8" y="74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0" y="92"/>
                  </a:lnTo>
                  <a:lnTo>
                    <a:pt x="0" y="98"/>
                  </a:lnTo>
                  <a:lnTo>
                    <a:pt x="2" y="104"/>
                  </a:lnTo>
                  <a:lnTo>
                    <a:pt x="2" y="104"/>
                  </a:lnTo>
                  <a:lnTo>
                    <a:pt x="4" y="114"/>
                  </a:lnTo>
                  <a:lnTo>
                    <a:pt x="6" y="118"/>
                  </a:lnTo>
                  <a:lnTo>
                    <a:pt x="8" y="120"/>
                  </a:lnTo>
                  <a:lnTo>
                    <a:pt x="8" y="120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22" y="136"/>
                  </a:lnTo>
                  <a:lnTo>
                    <a:pt x="22" y="144"/>
                  </a:lnTo>
                  <a:lnTo>
                    <a:pt x="24" y="148"/>
                  </a:lnTo>
                  <a:lnTo>
                    <a:pt x="28" y="150"/>
                  </a:lnTo>
                  <a:lnTo>
                    <a:pt x="28" y="150"/>
                  </a:lnTo>
                  <a:lnTo>
                    <a:pt x="36" y="156"/>
                  </a:lnTo>
                  <a:lnTo>
                    <a:pt x="48" y="160"/>
                  </a:lnTo>
                  <a:lnTo>
                    <a:pt x="58" y="164"/>
                  </a:lnTo>
                  <a:lnTo>
                    <a:pt x="66" y="166"/>
                  </a:lnTo>
                  <a:lnTo>
                    <a:pt x="66" y="166"/>
                  </a:lnTo>
                  <a:lnTo>
                    <a:pt x="78" y="160"/>
                  </a:lnTo>
                  <a:lnTo>
                    <a:pt x="86" y="156"/>
                  </a:lnTo>
                  <a:lnTo>
                    <a:pt x="78" y="138"/>
                  </a:lnTo>
                  <a:lnTo>
                    <a:pt x="92" y="130"/>
                  </a:lnTo>
                  <a:lnTo>
                    <a:pt x="104" y="140"/>
                  </a:lnTo>
                  <a:lnTo>
                    <a:pt x="104" y="140"/>
                  </a:lnTo>
                  <a:lnTo>
                    <a:pt x="110" y="134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26" y="100"/>
                  </a:lnTo>
                  <a:lnTo>
                    <a:pt x="126" y="100"/>
                  </a:lnTo>
                  <a:lnTo>
                    <a:pt x="134" y="98"/>
                  </a:lnTo>
                  <a:lnTo>
                    <a:pt x="140" y="94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52" y="74"/>
                  </a:lnTo>
                  <a:lnTo>
                    <a:pt x="156" y="60"/>
                  </a:lnTo>
                  <a:lnTo>
                    <a:pt x="156" y="60"/>
                  </a:lnTo>
                  <a:lnTo>
                    <a:pt x="146" y="42"/>
                  </a:lnTo>
                  <a:lnTo>
                    <a:pt x="136" y="26"/>
                  </a:lnTo>
                  <a:lnTo>
                    <a:pt x="136" y="26"/>
                  </a:lnTo>
                  <a:lnTo>
                    <a:pt x="134" y="22"/>
                  </a:lnTo>
                  <a:lnTo>
                    <a:pt x="130" y="22"/>
                  </a:lnTo>
                  <a:lnTo>
                    <a:pt x="126" y="20"/>
                  </a:lnTo>
                  <a:lnTo>
                    <a:pt x="124" y="16"/>
                  </a:lnTo>
                  <a:lnTo>
                    <a:pt x="124" y="16"/>
                  </a:lnTo>
                  <a:lnTo>
                    <a:pt x="118" y="10"/>
                  </a:lnTo>
                  <a:lnTo>
                    <a:pt x="112" y="6"/>
                  </a:lnTo>
                  <a:lnTo>
                    <a:pt x="106" y="2"/>
                  </a:lnTo>
                  <a:lnTo>
                    <a:pt x="98" y="0"/>
                  </a:lnTo>
                  <a:lnTo>
                    <a:pt x="90" y="0"/>
                  </a:lnTo>
                  <a:lnTo>
                    <a:pt x="82" y="2"/>
                  </a:lnTo>
                  <a:lnTo>
                    <a:pt x="74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auto">
            <a:xfrm>
              <a:off x="1514475" y="5838825"/>
              <a:ext cx="79375" cy="73025"/>
            </a:xfrm>
            <a:custGeom>
              <a:avLst/>
              <a:gdLst>
                <a:gd name="T0" fmla="*/ 0 w 50"/>
                <a:gd name="T1" fmla="*/ 2 h 46"/>
                <a:gd name="T2" fmla="*/ 0 w 50"/>
                <a:gd name="T3" fmla="*/ 2 h 46"/>
                <a:gd name="T4" fmla="*/ 8 w 50"/>
                <a:gd name="T5" fmla="*/ 6 h 46"/>
                <a:gd name="T6" fmla="*/ 14 w 50"/>
                <a:gd name="T7" fmla="*/ 10 h 46"/>
                <a:gd name="T8" fmla="*/ 26 w 50"/>
                <a:gd name="T9" fmla="*/ 20 h 46"/>
                <a:gd name="T10" fmla="*/ 36 w 50"/>
                <a:gd name="T11" fmla="*/ 34 h 46"/>
                <a:gd name="T12" fmla="*/ 46 w 50"/>
                <a:gd name="T13" fmla="*/ 46 h 46"/>
                <a:gd name="T14" fmla="*/ 46 w 50"/>
                <a:gd name="T15" fmla="*/ 46 h 46"/>
                <a:gd name="T16" fmla="*/ 48 w 50"/>
                <a:gd name="T17" fmla="*/ 46 h 46"/>
                <a:gd name="T18" fmla="*/ 50 w 50"/>
                <a:gd name="T19" fmla="*/ 44 h 46"/>
                <a:gd name="T20" fmla="*/ 50 w 50"/>
                <a:gd name="T21" fmla="*/ 44 h 46"/>
                <a:gd name="T22" fmla="*/ 40 w 50"/>
                <a:gd name="T23" fmla="*/ 30 h 46"/>
                <a:gd name="T24" fmla="*/ 28 w 50"/>
                <a:gd name="T25" fmla="*/ 16 h 46"/>
                <a:gd name="T26" fmla="*/ 16 w 50"/>
                <a:gd name="T27" fmla="*/ 6 h 46"/>
                <a:gd name="T28" fmla="*/ 8 w 50"/>
                <a:gd name="T29" fmla="*/ 2 h 46"/>
                <a:gd name="T30" fmla="*/ 0 w 50"/>
                <a:gd name="T31" fmla="*/ 0 h 46"/>
                <a:gd name="T32" fmla="*/ 0 w 50"/>
                <a:gd name="T33" fmla="*/ 0 h 46"/>
                <a:gd name="T34" fmla="*/ 0 w 50"/>
                <a:gd name="T35" fmla="*/ 0 h 46"/>
                <a:gd name="T36" fmla="*/ 0 w 50"/>
                <a:gd name="T37" fmla="*/ 2 h 46"/>
                <a:gd name="T38" fmla="*/ 0 w 50"/>
                <a:gd name="T39" fmla="*/ 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46">
                  <a:moveTo>
                    <a:pt x="0" y="2"/>
                  </a:moveTo>
                  <a:lnTo>
                    <a:pt x="0" y="2"/>
                  </a:lnTo>
                  <a:lnTo>
                    <a:pt x="8" y="6"/>
                  </a:lnTo>
                  <a:lnTo>
                    <a:pt x="14" y="10"/>
                  </a:lnTo>
                  <a:lnTo>
                    <a:pt x="26" y="20"/>
                  </a:lnTo>
                  <a:lnTo>
                    <a:pt x="36" y="34"/>
                  </a:lnTo>
                  <a:lnTo>
                    <a:pt x="46" y="46"/>
                  </a:lnTo>
                  <a:lnTo>
                    <a:pt x="46" y="46"/>
                  </a:lnTo>
                  <a:lnTo>
                    <a:pt x="48" y="46"/>
                  </a:lnTo>
                  <a:lnTo>
                    <a:pt x="50" y="44"/>
                  </a:lnTo>
                  <a:lnTo>
                    <a:pt x="50" y="44"/>
                  </a:lnTo>
                  <a:lnTo>
                    <a:pt x="40" y="30"/>
                  </a:lnTo>
                  <a:lnTo>
                    <a:pt x="28" y="16"/>
                  </a:lnTo>
                  <a:lnTo>
                    <a:pt x="16" y="6"/>
                  </a:lnTo>
                  <a:lnTo>
                    <a:pt x="8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3"/>
            <p:cNvSpPr>
              <a:spLocks/>
            </p:cNvSpPr>
            <p:nvPr/>
          </p:nvSpPr>
          <p:spPr bwMode="auto">
            <a:xfrm>
              <a:off x="1530350" y="5810250"/>
              <a:ext cx="123825" cy="95250"/>
            </a:xfrm>
            <a:custGeom>
              <a:avLst/>
              <a:gdLst>
                <a:gd name="T0" fmla="*/ 78 w 78"/>
                <a:gd name="T1" fmla="*/ 42 h 60"/>
                <a:gd name="T2" fmla="*/ 78 w 78"/>
                <a:gd name="T3" fmla="*/ 42 h 60"/>
                <a:gd name="T4" fmla="*/ 60 w 78"/>
                <a:gd name="T5" fmla="*/ 34 h 60"/>
                <a:gd name="T6" fmla="*/ 44 w 78"/>
                <a:gd name="T7" fmla="*/ 24 h 60"/>
                <a:gd name="T8" fmla="*/ 16 w 78"/>
                <a:gd name="T9" fmla="*/ 0 h 60"/>
                <a:gd name="T10" fmla="*/ 16 w 78"/>
                <a:gd name="T11" fmla="*/ 0 h 60"/>
                <a:gd name="T12" fmla="*/ 14 w 78"/>
                <a:gd name="T13" fmla="*/ 0 h 60"/>
                <a:gd name="T14" fmla="*/ 14 w 78"/>
                <a:gd name="T15" fmla="*/ 2 h 60"/>
                <a:gd name="T16" fmla="*/ 14 w 78"/>
                <a:gd name="T17" fmla="*/ 2 h 60"/>
                <a:gd name="T18" fmla="*/ 36 w 78"/>
                <a:gd name="T19" fmla="*/ 28 h 60"/>
                <a:gd name="T20" fmla="*/ 36 w 78"/>
                <a:gd name="T21" fmla="*/ 28 h 60"/>
                <a:gd name="T22" fmla="*/ 46 w 78"/>
                <a:gd name="T23" fmla="*/ 38 h 60"/>
                <a:gd name="T24" fmla="*/ 56 w 78"/>
                <a:gd name="T25" fmla="*/ 48 h 60"/>
                <a:gd name="T26" fmla="*/ 56 w 78"/>
                <a:gd name="T27" fmla="*/ 48 h 60"/>
                <a:gd name="T28" fmla="*/ 28 w 78"/>
                <a:gd name="T29" fmla="*/ 30 h 60"/>
                <a:gd name="T30" fmla="*/ 4 w 78"/>
                <a:gd name="T31" fmla="*/ 10 h 60"/>
                <a:gd name="T32" fmla="*/ 4 w 78"/>
                <a:gd name="T33" fmla="*/ 10 h 60"/>
                <a:gd name="T34" fmla="*/ 0 w 78"/>
                <a:gd name="T35" fmla="*/ 8 h 60"/>
                <a:gd name="T36" fmla="*/ 0 w 78"/>
                <a:gd name="T37" fmla="*/ 10 h 60"/>
                <a:gd name="T38" fmla="*/ 0 w 78"/>
                <a:gd name="T39" fmla="*/ 12 h 60"/>
                <a:gd name="T40" fmla="*/ 0 w 78"/>
                <a:gd name="T41" fmla="*/ 12 h 60"/>
                <a:gd name="T42" fmla="*/ 18 w 78"/>
                <a:gd name="T43" fmla="*/ 36 h 60"/>
                <a:gd name="T44" fmla="*/ 36 w 78"/>
                <a:gd name="T45" fmla="*/ 60 h 60"/>
                <a:gd name="T46" fmla="*/ 36 w 78"/>
                <a:gd name="T47" fmla="*/ 60 h 60"/>
                <a:gd name="T48" fmla="*/ 38 w 78"/>
                <a:gd name="T49" fmla="*/ 58 h 60"/>
                <a:gd name="T50" fmla="*/ 38 w 78"/>
                <a:gd name="T51" fmla="*/ 58 h 60"/>
                <a:gd name="T52" fmla="*/ 24 w 78"/>
                <a:gd name="T53" fmla="*/ 40 h 60"/>
                <a:gd name="T54" fmla="*/ 10 w 78"/>
                <a:gd name="T55" fmla="*/ 20 h 60"/>
                <a:gd name="T56" fmla="*/ 10 w 78"/>
                <a:gd name="T57" fmla="*/ 20 h 60"/>
                <a:gd name="T58" fmla="*/ 34 w 78"/>
                <a:gd name="T59" fmla="*/ 38 h 60"/>
                <a:gd name="T60" fmla="*/ 58 w 78"/>
                <a:gd name="T61" fmla="*/ 56 h 60"/>
                <a:gd name="T62" fmla="*/ 58 w 78"/>
                <a:gd name="T63" fmla="*/ 56 h 60"/>
                <a:gd name="T64" fmla="*/ 60 w 78"/>
                <a:gd name="T65" fmla="*/ 56 h 60"/>
                <a:gd name="T66" fmla="*/ 62 w 78"/>
                <a:gd name="T67" fmla="*/ 54 h 60"/>
                <a:gd name="T68" fmla="*/ 62 w 78"/>
                <a:gd name="T69" fmla="*/ 54 h 60"/>
                <a:gd name="T70" fmla="*/ 58 w 78"/>
                <a:gd name="T71" fmla="*/ 46 h 60"/>
                <a:gd name="T72" fmla="*/ 54 w 78"/>
                <a:gd name="T73" fmla="*/ 42 h 60"/>
                <a:gd name="T74" fmla="*/ 44 w 78"/>
                <a:gd name="T75" fmla="*/ 32 h 60"/>
                <a:gd name="T76" fmla="*/ 44 w 78"/>
                <a:gd name="T77" fmla="*/ 32 h 60"/>
                <a:gd name="T78" fmla="*/ 30 w 78"/>
                <a:gd name="T79" fmla="*/ 16 h 60"/>
                <a:gd name="T80" fmla="*/ 30 w 78"/>
                <a:gd name="T81" fmla="*/ 16 h 60"/>
                <a:gd name="T82" fmla="*/ 52 w 78"/>
                <a:gd name="T83" fmla="*/ 34 h 60"/>
                <a:gd name="T84" fmla="*/ 64 w 78"/>
                <a:gd name="T85" fmla="*/ 40 h 60"/>
                <a:gd name="T86" fmla="*/ 76 w 78"/>
                <a:gd name="T87" fmla="*/ 46 h 60"/>
                <a:gd name="T88" fmla="*/ 76 w 78"/>
                <a:gd name="T89" fmla="*/ 46 h 60"/>
                <a:gd name="T90" fmla="*/ 78 w 78"/>
                <a:gd name="T91" fmla="*/ 46 h 60"/>
                <a:gd name="T92" fmla="*/ 78 w 78"/>
                <a:gd name="T93" fmla="*/ 44 h 60"/>
                <a:gd name="T94" fmla="*/ 78 w 78"/>
                <a:gd name="T95" fmla="*/ 44 h 60"/>
                <a:gd name="T96" fmla="*/ 78 w 78"/>
                <a:gd name="T97" fmla="*/ 42 h 60"/>
                <a:gd name="T98" fmla="*/ 78 w 78"/>
                <a:gd name="T99" fmla="*/ 4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8" h="60">
                  <a:moveTo>
                    <a:pt x="78" y="42"/>
                  </a:moveTo>
                  <a:lnTo>
                    <a:pt x="78" y="42"/>
                  </a:lnTo>
                  <a:lnTo>
                    <a:pt x="60" y="34"/>
                  </a:lnTo>
                  <a:lnTo>
                    <a:pt x="44" y="24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46" y="38"/>
                  </a:lnTo>
                  <a:lnTo>
                    <a:pt x="56" y="48"/>
                  </a:lnTo>
                  <a:lnTo>
                    <a:pt x="56" y="48"/>
                  </a:lnTo>
                  <a:lnTo>
                    <a:pt x="28" y="3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8" y="36"/>
                  </a:lnTo>
                  <a:lnTo>
                    <a:pt x="36" y="60"/>
                  </a:lnTo>
                  <a:lnTo>
                    <a:pt x="36" y="60"/>
                  </a:lnTo>
                  <a:lnTo>
                    <a:pt x="38" y="58"/>
                  </a:lnTo>
                  <a:lnTo>
                    <a:pt x="38" y="58"/>
                  </a:lnTo>
                  <a:lnTo>
                    <a:pt x="24" y="4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34" y="38"/>
                  </a:lnTo>
                  <a:lnTo>
                    <a:pt x="58" y="56"/>
                  </a:lnTo>
                  <a:lnTo>
                    <a:pt x="58" y="56"/>
                  </a:lnTo>
                  <a:lnTo>
                    <a:pt x="60" y="56"/>
                  </a:lnTo>
                  <a:lnTo>
                    <a:pt x="62" y="54"/>
                  </a:lnTo>
                  <a:lnTo>
                    <a:pt x="62" y="54"/>
                  </a:lnTo>
                  <a:lnTo>
                    <a:pt x="58" y="46"/>
                  </a:lnTo>
                  <a:lnTo>
                    <a:pt x="54" y="42"/>
                  </a:lnTo>
                  <a:lnTo>
                    <a:pt x="44" y="32"/>
                  </a:lnTo>
                  <a:lnTo>
                    <a:pt x="44" y="32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52" y="34"/>
                  </a:lnTo>
                  <a:lnTo>
                    <a:pt x="64" y="40"/>
                  </a:lnTo>
                  <a:lnTo>
                    <a:pt x="76" y="46"/>
                  </a:lnTo>
                  <a:lnTo>
                    <a:pt x="76" y="46"/>
                  </a:lnTo>
                  <a:lnTo>
                    <a:pt x="78" y="46"/>
                  </a:lnTo>
                  <a:lnTo>
                    <a:pt x="78" y="44"/>
                  </a:lnTo>
                  <a:lnTo>
                    <a:pt x="78" y="44"/>
                  </a:lnTo>
                  <a:lnTo>
                    <a:pt x="78" y="42"/>
                  </a:lnTo>
                  <a:lnTo>
                    <a:pt x="78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4"/>
            <p:cNvSpPr>
              <a:spLocks/>
            </p:cNvSpPr>
            <p:nvPr/>
          </p:nvSpPr>
          <p:spPr bwMode="auto">
            <a:xfrm>
              <a:off x="1533525" y="5810250"/>
              <a:ext cx="98425" cy="73025"/>
            </a:xfrm>
            <a:custGeom>
              <a:avLst/>
              <a:gdLst>
                <a:gd name="T0" fmla="*/ 34 w 62"/>
                <a:gd name="T1" fmla="*/ 10 h 46"/>
                <a:gd name="T2" fmla="*/ 20 w 62"/>
                <a:gd name="T3" fmla="*/ 0 h 46"/>
                <a:gd name="T4" fmla="*/ 8 w 62"/>
                <a:gd name="T5" fmla="*/ 0 h 46"/>
                <a:gd name="T6" fmla="*/ 4 w 62"/>
                <a:gd name="T7" fmla="*/ 2 h 46"/>
                <a:gd name="T8" fmla="*/ 0 w 62"/>
                <a:gd name="T9" fmla="*/ 8 h 46"/>
                <a:gd name="T10" fmla="*/ 8 w 62"/>
                <a:gd name="T11" fmla="*/ 14 h 46"/>
                <a:gd name="T12" fmla="*/ 14 w 62"/>
                <a:gd name="T13" fmla="*/ 16 h 46"/>
                <a:gd name="T14" fmla="*/ 38 w 62"/>
                <a:gd name="T15" fmla="*/ 20 h 46"/>
                <a:gd name="T16" fmla="*/ 42 w 62"/>
                <a:gd name="T17" fmla="*/ 26 h 46"/>
                <a:gd name="T18" fmla="*/ 40 w 62"/>
                <a:gd name="T19" fmla="*/ 34 h 46"/>
                <a:gd name="T20" fmla="*/ 40 w 62"/>
                <a:gd name="T21" fmla="*/ 42 h 46"/>
                <a:gd name="T22" fmla="*/ 42 w 62"/>
                <a:gd name="T23" fmla="*/ 46 h 46"/>
                <a:gd name="T24" fmla="*/ 50 w 62"/>
                <a:gd name="T25" fmla="*/ 46 h 46"/>
                <a:gd name="T26" fmla="*/ 62 w 62"/>
                <a:gd name="T27" fmla="*/ 36 h 46"/>
                <a:gd name="T28" fmla="*/ 62 w 62"/>
                <a:gd name="T29" fmla="*/ 34 h 46"/>
                <a:gd name="T30" fmla="*/ 60 w 62"/>
                <a:gd name="T31" fmla="*/ 34 h 46"/>
                <a:gd name="T32" fmla="*/ 48 w 62"/>
                <a:gd name="T33" fmla="*/ 42 h 46"/>
                <a:gd name="T34" fmla="*/ 44 w 62"/>
                <a:gd name="T35" fmla="*/ 38 h 46"/>
                <a:gd name="T36" fmla="*/ 44 w 62"/>
                <a:gd name="T37" fmla="*/ 34 h 46"/>
                <a:gd name="T38" fmla="*/ 44 w 62"/>
                <a:gd name="T39" fmla="*/ 28 h 46"/>
                <a:gd name="T40" fmla="*/ 38 w 62"/>
                <a:gd name="T41" fmla="*/ 16 h 46"/>
                <a:gd name="T42" fmla="*/ 34 w 62"/>
                <a:gd name="T43" fmla="*/ 14 h 46"/>
                <a:gd name="T44" fmla="*/ 18 w 62"/>
                <a:gd name="T45" fmla="*/ 12 h 46"/>
                <a:gd name="T46" fmla="*/ 14 w 62"/>
                <a:gd name="T47" fmla="*/ 12 h 46"/>
                <a:gd name="T48" fmla="*/ 12 w 62"/>
                <a:gd name="T49" fmla="*/ 12 h 46"/>
                <a:gd name="T50" fmla="*/ 8 w 62"/>
                <a:gd name="T51" fmla="*/ 12 h 46"/>
                <a:gd name="T52" fmla="*/ 6 w 62"/>
                <a:gd name="T53" fmla="*/ 8 h 46"/>
                <a:gd name="T54" fmla="*/ 8 w 62"/>
                <a:gd name="T55" fmla="*/ 4 h 46"/>
                <a:gd name="T56" fmla="*/ 22 w 62"/>
                <a:gd name="T57" fmla="*/ 4 h 46"/>
                <a:gd name="T58" fmla="*/ 34 w 62"/>
                <a:gd name="T59" fmla="*/ 10 h 46"/>
                <a:gd name="T60" fmla="*/ 34 w 62"/>
                <a:gd name="T61" fmla="*/ 10 h 46"/>
                <a:gd name="T62" fmla="*/ 34 w 62"/>
                <a:gd name="T63" fmla="*/ 1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2" h="46">
                  <a:moveTo>
                    <a:pt x="34" y="10"/>
                  </a:moveTo>
                  <a:lnTo>
                    <a:pt x="34" y="10"/>
                  </a:lnTo>
                  <a:lnTo>
                    <a:pt x="28" y="4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6"/>
                  </a:lnTo>
                  <a:lnTo>
                    <a:pt x="0" y="8"/>
                  </a:lnTo>
                  <a:lnTo>
                    <a:pt x="2" y="12"/>
                  </a:lnTo>
                  <a:lnTo>
                    <a:pt x="8" y="14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30" y="16"/>
                  </a:lnTo>
                  <a:lnTo>
                    <a:pt x="38" y="20"/>
                  </a:lnTo>
                  <a:lnTo>
                    <a:pt x="40" y="22"/>
                  </a:lnTo>
                  <a:lnTo>
                    <a:pt x="42" y="26"/>
                  </a:lnTo>
                  <a:lnTo>
                    <a:pt x="42" y="26"/>
                  </a:lnTo>
                  <a:lnTo>
                    <a:pt x="40" y="34"/>
                  </a:lnTo>
                  <a:lnTo>
                    <a:pt x="40" y="38"/>
                  </a:lnTo>
                  <a:lnTo>
                    <a:pt x="40" y="42"/>
                  </a:lnTo>
                  <a:lnTo>
                    <a:pt x="40" y="42"/>
                  </a:lnTo>
                  <a:lnTo>
                    <a:pt x="42" y="46"/>
                  </a:lnTo>
                  <a:lnTo>
                    <a:pt x="44" y="46"/>
                  </a:lnTo>
                  <a:lnTo>
                    <a:pt x="50" y="46"/>
                  </a:lnTo>
                  <a:lnTo>
                    <a:pt x="58" y="40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2" y="34"/>
                  </a:lnTo>
                  <a:lnTo>
                    <a:pt x="60" y="34"/>
                  </a:lnTo>
                  <a:lnTo>
                    <a:pt x="60" y="34"/>
                  </a:lnTo>
                  <a:lnTo>
                    <a:pt x="48" y="42"/>
                  </a:lnTo>
                  <a:lnTo>
                    <a:pt x="48" y="42"/>
                  </a:lnTo>
                  <a:lnTo>
                    <a:pt x="44" y="40"/>
                  </a:lnTo>
                  <a:lnTo>
                    <a:pt x="44" y="38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4" y="20"/>
                  </a:lnTo>
                  <a:lnTo>
                    <a:pt x="38" y="16"/>
                  </a:lnTo>
                  <a:lnTo>
                    <a:pt x="38" y="16"/>
                  </a:lnTo>
                  <a:lnTo>
                    <a:pt x="34" y="14"/>
                  </a:lnTo>
                  <a:lnTo>
                    <a:pt x="28" y="12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8" y="12"/>
                  </a:lnTo>
                  <a:lnTo>
                    <a:pt x="6" y="10"/>
                  </a:lnTo>
                  <a:lnTo>
                    <a:pt x="6" y="8"/>
                  </a:lnTo>
                  <a:lnTo>
                    <a:pt x="8" y="4"/>
                  </a:lnTo>
                  <a:lnTo>
                    <a:pt x="8" y="4"/>
                  </a:lnTo>
                  <a:lnTo>
                    <a:pt x="14" y="2"/>
                  </a:lnTo>
                  <a:lnTo>
                    <a:pt x="22" y="4"/>
                  </a:lnTo>
                  <a:lnTo>
                    <a:pt x="28" y="6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34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5"/>
            <p:cNvSpPr>
              <a:spLocks/>
            </p:cNvSpPr>
            <p:nvPr/>
          </p:nvSpPr>
          <p:spPr bwMode="auto">
            <a:xfrm>
              <a:off x="2235200" y="5905500"/>
              <a:ext cx="57150" cy="44450"/>
            </a:xfrm>
            <a:custGeom>
              <a:avLst/>
              <a:gdLst>
                <a:gd name="T0" fmla="*/ 2 w 36"/>
                <a:gd name="T1" fmla="*/ 2 h 28"/>
                <a:gd name="T2" fmla="*/ 2 w 36"/>
                <a:gd name="T3" fmla="*/ 2 h 28"/>
                <a:gd name="T4" fmla="*/ 10 w 36"/>
                <a:gd name="T5" fmla="*/ 8 h 28"/>
                <a:gd name="T6" fmla="*/ 18 w 36"/>
                <a:gd name="T7" fmla="*/ 14 h 28"/>
                <a:gd name="T8" fmla="*/ 34 w 36"/>
                <a:gd name="T9" fmla="*/ 28 h 28"/>
                <a:gd name="T10" fmla="*/ 34 w 36"/>
                <a:gd name="T11" fmla="*/ 28 h 28"/>
                <a:gd name="T12" fmla="*/ 36 w 36"/>
                <a:gd name="T13" fmla="*/ 28 h 28"/>
                <a:gd name="T14" fmla="*/ 36 w 36"/>
                <a:gd name="T15" fmla="*/ 26 h 28"/>
                <a:gd name="T16" fmla="*/ 36 w 36"/>
                <a:gd name="T17" fmla="*/ 26 h 28"/>
                <a:gd name="T18" fmla="*/ 28 w 36"/>
                <a:gd name="T19" fmla="*/ 18 h 28"/>
                <a:gd name="T20" fmla="*/ 20 w 36"/>
                <a:gd name="T21" fmla="*/ 10 h 28"/>
                <a:gd name="T22" fmla="*/ 12 w 36"/>
                <a:gd name="T23" fmla="*/ 4 h 28"/>
                <a:gd name="T24" fmla="*/ 2 w 36"/>
                <a:gd name="T25" fmla="*/ 0 h 28"/>
                <a:gd name="T26" fmla="*/ 2 w 36"/>
                <a:gd name="T27" fmla="*/ 0 h 28"/>
                <a:gd name="T28" fmla="*/ 0 w 36"/>
                <a:gd name="T29" fmla="*/ 0 h 28"/>
                <a:gd name="T30" fmla="*/ 2 w 36"/>
                <a:gd name="T31" fmla="*/ 2 h 28"/>
                <a:gd name="T32" fmla="*/ 2 w 36"/>
                <a:gd name="T33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" h="28">
                  <a:moveTo>
                    <a:pt x="2" y="2"/>
                  </a:moveTo>
                  <a:lnTo>
                    <a:pt x="2" y="2"/>
                  </a:lnTo>
                  <a:lnTo>
                    <a:pt x="10" y="8"/>
                  </a:lnTo>
                  <a:lnTo>
                    <a:pt x="18" y="14"/>
                  </a:lnTo>
                  <a:lnTo>
                    <a:pt x="34" y="28"/>
                  </a:lnTo>
                  <a:lnTo>
                    <a:pt x="34" y="28"/>
                  </a:lnTo>
                  <a:lnTo>
                    <a:pt x="36" y="28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28" y="18"/>
                  </a:lnTo>
                  <a:lnTo>
                    <a:pt x="20" y="10"/>
                  </a:lnTo>
                  <a:lnTo>
                    <a:pt x="12" y="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auto">
            <a:xfrm>
              <a:off x="2238375" y="5851525"/>
              <a:ext cx="117475" cy="79375"/>
            </a:xfrm>
            <a:custGeom>
              <a:avLst/>
              <a:gdLst>
                <a:gd name="T0" fmla="*/ 72 w 74"/>
                <a:gd name="T1" fmla="*/ 32 h 50"/>
                <a:gd name="T2" fmla="*/ 46 w 74"/>
                <a:gd name="T3" fmla="*/ 12 h 50"/>
                <a:gd name="T4" fmla="*/ 16 w 74"/>
                <a:gd name="T5" fmla="*/ 0 h 50"/>
                <a:gd name="T6" fmla="*/ 14 w 74"/>
                <a:gd name="T7" fmla="*/ 2 h 50"/>
                <a:gd name="T8" fmla="*/ 14 w 74"/>
                <a:gd name="T9" fmla="*/ 4 h 50"/>
                <a:gd name="T10" fmla="*/ 36 w 74"/>
                <a:gd name="T11" fmla="*/ 22 h 50"/>
                <a:gd name="T12" fmla="*/ 22 w 74"/>
                <a:gd name="T13" fmla="*/ 16 h 50"/>
                <a:gd name="T14" fmla="*/ 6 w 74"/>
                <a:gd name="T15" fmla="*/ 14 h 50"/>
                <a:gd name="T16" fmla="*/ 4 w 74"/>
                <a:gd name="T17" fmla="*/ 18 h 50"/>
                <a:gd name="T18" fmla="*/ 6 w 74"/>
                <a:gd name="T19" fmla="*/ 20 h 50"/>
                <a:gd name="T20" fmla="*/ 24 w 74"/>
                <a:gd name="T21" fmla="*/ 32 h 50"/>
                <a:gd name="T22" fmla="*/ 4 w 74"/>
                <a:gd name="T23" fmla="*/ 22 h 50"/>
                <a:gd name="T24" fmla="*/ 2 w 74"/>
                <a:gd name="T25" fmla="*/ 20 h 50"/>
                <a:gd name="T26" fmla="*/ 0 w 74"/>
                <a:gd name="T27" fmla="*/ 24 h 50"/>
                <a:gd name="T28" fmla="*/ 2 w 74"/>
                <a:gd name="T29" fmla="*/ 24 h 50"/>
                <a:gd name="T30" fmla="*/ 22 w 74"/>
                <a:gd name="T31" fmla="*/ 38 h 50"/>
                <a:gd name="T32" fmla="*/ 42 w 74"/>
                <a:gd name="T33" fmla="*/ 50 h 50"/>
                <a:gd name="T34" fmla="*/ 46 w 74"/>
                <a:gd name="T35" fmla="*/ 48 h 50"/>
                <a:gd name="T36" fmla="*/ 46 w 74"/>
                <a:gd name="T37" fmla="*/ 44 h 50"/>
                <a:gd name="T38" fmla="*/ 34 w 74"/>
                <a:gd name="T39" fmla="*/ 32 h 50"/>
                <a:gd name="T40" fmla="*/ 20 w 74"/>
                <a:gd name="T41" fmla="*/ 22 h 50"/>
                <a:gd name="T42" fmla="*/ 38 w 74"/>
                <a:gd name="T43" fmla="*/ 30 h 50"/>
                <a:gd name="T44" fmla="*/ 56 w 74"/>
                <a:gd name="T45" fmla="*/ 38 h 50"/>
                <a:gd name="T46" fmla="*/ 58 w 74"/>
                <a:gd name="T47" fmla="*/ 38 h 50"/>
                <a:gd name="T48" fmla="*/ 60 w 74"/>
                <a:gd name="T49" fmla="*/ 36 h 50"/>
                <a:gd name="T50" fmla="*/ 58 w 74"/>
                <a:gd name="T51" fmla="*/ 34 h 50"/>
                <a:gd name="T52" fmla="*/ 24 w 74"/>
                <a:gd name="T53" fmla="*/ 8 h 50"/>
                <a:gd name="T54" fmla="*/ 36 w 74"/>
                <a:gd name="T55" fmla="*/ 14 h 50"/>
                <a:gd name="T56" fmla="*/ 70 w 74"/>
                <a:gd name="T57" fmla="*/ 36 h 50"/>
                <a:gd name="T58" fmla="*/ 72 w 74"/>
                <a:gd name="T59" fmla="*/ 36 h 50"/>
                <a:gd name="T60" fmla="*/ 74 w 74"/>
                <a:gd name="T61" fmla="*/ 34 h 50"/>
                <a:gd name="T62" fmla="*/ 72 w 74"/>
                <a:gd name="T63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4" h="50">
                  <a:moveTo>
                    <a:pt x="72" y="32"/>
                  </a:moveTo>
                  <a:lnTo>
                    <a:pt x="72" y="32"/>
                  </a:lnTo>
                  <a:lnTo>
                    <a:pt x="60" y="22"/>
                  </a:lnTo>
                  <a:lnTo>
                    <a:pt x="46" y="12"/>
                  </a:lnTo>
                  <a:lnTo>
                    <a:pt x="30" y="6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2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24" y="14"/>
                  </a:lnTo>
                  <a:lnTo>
                    <a:pt x="36" y="22"/>
                  </a:lnTo>
                  <a:lnTo>
                    <a:pt x="36" y="22"/>
                  </a:lnTo>
                  <a:lnTo>
                    <a:pt x="22" y="16"/>
                  </a:lnTo>
                  <a:lnTo>
                    <a:pt x="14" y="14"/>
                  </a:lnTo>
                  <a:lnTo>
                    <a:pt x="6" y="14"/>
                  </a:lnTo>
                  <a:lnTo>
                    <a:pt x="6" y="14"/>
                  </a:lnTo>
                  <a:lnTo>
                    <a:pt x="4" y="18"/>
                  </a:lnTo>
                  <a:lnTo>
                    <a:pt x="4" y="20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4" y="22"/>
                  </a:lnTo>
                  <a:lnTo>
                    <a:pt x="4" y="22"/>
                  </a:lnTo>
                  <a:lnTo>
                    <a:pt x="2" y="2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10" y="32"/>
                  </a:lnTo>
                  <a:lnTo>
                    <a:pt x="22" y="38"/>
                  </a:lnTo>
                  <a:lnTo>
                    <a:pt x="42" y="50"/>
                  </a:lnTo>
                  <a:lnTo>
                    <a:pt x="42" y="50"/>
                  </a:lnTo>
                  <a:lnTo>
                    <a:pt x="44" y="50"/>
                  </a:lnTo>
                  <a:lnTo>
                    <a:pt x="46" y="48"/>
                  </a:lnTo>
                  <a:lnTo>
                    <a:pt x="46" y="46"/>
                  </a:lnTo>
                  <a:lnTo>
                    <a:pt x="46" y="44"/>
                  </a:lnTo>
                  <a:lnTo>
                    <a:pt x="46" y="44"/>
                  </a:lnTo>
                  <a:lnTo>
                    <a:pt x="34" y="3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8" y="26"/>
                  </a:lnTo>
                  <a:lnTo>
                    <a:pt x="38" y="30"/>
                  </a:lnTo>
                  <a:lnTo>
                    <a:pt x="46" y="36"/>
                  </a:lnTo>
                  <a:lnTo>
                    <a:pt x="56" y="38"/>
                  </a:lnTo>
                  <a:lnTo>
                    <a:pt x="56" y="38"/>
                  </a:lnTo>
                  <a:lnTo>
                    <a:pt x="58" y="38"/>
                  </a:lnTo>
                  <a:lnTo>
                    <a:pt x="60" y="38"/>
                  </a:lnTo>
                  <a:lnTo>
                    <a:pt x="60" y="36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42" y="20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36" y="14"/>
                  </a:lnTo>
                  <a:lnTo>
                    <a:pt x="48" y="22"/>
                  </a:lnTo>
                  <a:lnTo>
                    <a:pt x="70" y="36"/>
                  </a:lnTo>
                  <a:lnTo>
                    <a:pt x="70" y="36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4" y="34"/>
                  </a:lnTo>
                  <a:lnTo>
                    <a:pt x="72" y="32"/>
                  </a:lnTo>
                  <a:lnTo>
                    <a:pt x="72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>
              <a:off x="1968500" y="4565650"/>
              <a:ext cx="120650" cy="165100"/>
            </a:xfrm>
            <a:custGeom>
              <a:avLst/>
              <a:gdLst>
                <a:gd name="T0" fmla="*/ 0 w 76"/>
                <a:gd name="T1" fmla="*/ 16 h 104"/>
                <a:gd name="T2" fmla="*/ 0 w 76"/>
                <a:gd name="T3" fmla="*/ 16 h 104"/>
                <a:gd name="T4" fmla="*/ 10 w 76"/>
                <a:gd name="T5" fmla="*/ 22 h 104"/>
                <a:gd name="T6" fmla="*/ 18 w 76"/>
                <a:gd name="T7" fmla="*/ 26 h 104"/>
                <a:gd name="T8" fmla="*/ 24 w 76"/>
                <a:gd name="T9" fmla="*/ 30 h 104"/>
                <a:gd name="T10" fmla="*/ 24 w 76"/>
                <a:gd name="T11" fmla="*/ 30 h 104"/>
                <a:gd name="T12" fmla="*/ 34 w 76"/>
                <a:gd name="T13" fmla="*/ 44 h 104"/>
                <a:gd name="T14" fmla="*/ 48 w 76"/>
                <a:gd name="T15" fmla="*/ 70 h 104"/>
                <a:gd name="T16" fmla="*/ 66 w 76"/>
                <a:gd name="T17" fmla="*/ 104 h 104"/>
                <a:gd name="T18" fmla="*/ 76 w 76"/>
                <a:gd name="T19" fmla="*/ 92 h 104"/>
                <a:gd name="T20" fmla="*/ 58 w 76"/>
                <a:gd name="T21" fmla="*/ 30 h 104"/>
                <a:gd name="T22" fmla="*/ 58 w 76"/>
                <a:gd name="T23" fmla="*/ 30 h 104"/>
                <a:gd name="T24" fmla="*/ 50 w 76"/>
                <a:gd name="T25" fmla="*/ 26 h 104"/>
                <a:gd name="T26" fmla="*/ 32 w 76"/>
                <a:gd name="T27" fmla="*/ 16 h 104"/>
                <a:gd name="T28" fmla="*/ 32 w 76"/>
                <a:gd name="T29" fmla="*/ 16 h 104"/>
                <a:gd name="T30" fmla="*/ 4 w 76"/>
                <a:gd name="T31" fmla="*/ 0 h 104"/>
                <a:gd name="T32" fmla="*/ 0 w 76"/>
                <a:gd name="T33" fmla="*/ 1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6" h="104">
                  <a:moveTo>
                    <a:pt x="0" y="16"/>
                  </a:moveTo>
                  <a:lnTo>
                    <a:pt x="0" y="16"/>
                  </a:lnTo>
                  <a:lnTo>
                    <a:pt x="10" y="22"/>
                  </a:lnTo>
                  <a:lnTo>
                    <a:pt x="18" y="26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34" y="44"/>
                  </a:lnTo>
                  <a:lnTo>
                    <a:pt x="48" y="70"/>
                  </a:lnTo>
                  <a:lnTo>
                    <a:pt x="66" y="104"/>
                  </a:lnTo>
                  <a:lnTo>
                    <a:pt x="76" y="92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0" y="26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4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8"/>
            <p:cNvSpPr>
              <a:spLocks/>
            </p:cNvSpPr>
            <p:nvPr/>
          </p:nvSpPr>
          <p:spPr bwMode="auto">
            <a:xfrm>
              <a:off x="2000250" y="4508500"/>
              <a:ext cx="60325" cy="114300"/>
            </a:xfrm>
            <a:custGeom>
              <a:avLst/>
              <a:gdLst>
                <a:gd name="T0" fmla="*/ 0 w 38"/>
                <a:gd name="T1" fmla="*/ 18 h 72"/>
                <a:gd name="T2" fmla="*/ 0 w 38"/>
                <a:gd name="T3" fmla="*/ 18 h 72"/>
                <a:gd name="T4" fmla="*/ 4 w 38"/>
                <a:gd name="T5" fmla="*/ 20 h 72"/>
                <a:gd name="T6" fmla="*/ 12 w 38"/>
                <a:gd name="T7" fmla="*/ 26 h 72"/>
                <a:gd name="T8" fmla="*/ 24 w 38"/>
                <a:gd name="T9" fmla="*/ 36 h 72"/>
                <a:gd name="T10" fmla="*/ 28 w 38"/>
                <a:gd name="T11" fmla="*/ 44 h 72"/>
                <a:gd name="T12" fmla="*/ 32 w 38"/>
                <a:gd name="T13" fmla="*/ 50 h 72"/>
                <a:gd name="T14" fmla="*/ 32 w 38"/>
                <a:gd name="T15" fmla="*/ 50 h 72"/>
                <a:gd name="T16" fmla="*/ 36 w 38"/>
                <a:gd name="T17" fmla="*/ 70 h 72"/>
                <a:gd name="T18" fmla="*/ 38 w 38"/>
                <a:gd name="T19" fmla="*/ 72 h 72"/>
                <a:gd name="T20" fmla="*/ 38 w 38"/>
                <a:gd name="T21" fmla="*/ 72 h 72"/>
                <a:gd name="T22" fmla="*/ 38 w 38"/>
                <a:gd name="T23" fmla="*/ 72 h 72"/>
                <a:gd name="T24" fmla="*/ 38 w 38"/>
                <a:gd name="T25" fmla="*/ 60 h 72"/>
                <a:gd name="T26" fmla="*/ 34 w 38"/>
                <a:gd name="T27" fmla="*/ 40 h 72"/>
                <a:gd name="T28" fmla="*/ 28 w 38"/>
                <a:gd name="T29" fmla="*/ 16 h 72"/>
                <a:gd name="T30" fmla="*/ 24 w 38"/>
                <a:gd name="T31" fmla="*/ 6 h 72"/>
                <a:gd name="T32" fmla="*/ 20 w 38"/>
                <a:gd name="T33" fmla="*/ 0 h 72"/>
                <a:gd name="T34" fmla="*/ 0 w 38"/>
                <a:gd name="T35" fmla="*/ 18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72">
                  <a:moveTo>
                    <a:pt x="0" y="18"/>
                  </a:moveTo>
                  <a:lnTo>
                    <a:pt x="0" y="18"/>
                  </a:lnTo>
                  <a:lnTo>
                    <a:pt x="4" y="20"/>
                  </a:lnTo>
                  <a:lnTo>
                    <a:pt x="12" y="26"/>
                  </a:lnTo>
                  <a:lnTo>
                    <a:pt x="24" y="36"/>
                  </a:lnTo>
                  <a:lnTo>
                    <a:pt x="28" y="44"/>
                  </a:lnTo>
                  <a:lnTo>
                    <a:pt x="32" y="50"/>
                  </a:lnTo>
                  <a:lnTo>
                    <a:pt x="32" y="50"/>
                  </a:lnTo>
                  <a:lnTo>
                    <a:pt x="36" y="70"/>
                  </a:lnTo>
                  <a:lnTo>
                    <a:pt x="38" y="72"/>
                  </a:lnTo>
                  <a:lnTo>
                    <a:pt x="38" y="72"/>
                  </a:lnTo>
                  <a:lnTo>
                    <a:pt x="38" y="72"/>
                  </a:lnTo>
                  <a:lnTo>
                    <a:pt x="38" y="60"/>
                  </a:lnTo>
                  <a:lnTo>
                    <a:pt x="34" y="40"/>
                  </a:lnTo>
                  <a:lnTo>
                    <a:pt x="28" y="16"/>
                  </a:lnTo>
                  <a:lnTo>
                    <a:pt x="24" y="6"/>
                  </a:lnTo>
                  <a:lnTo>
                    <a:pt x="20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9"/>
            <p:cNvSpPr>
              <a:spLocks/>
            </p:cNvSpPr>
            <p:nvPr/>
          </p:nvSpPr>
          <p:spPr bwMode="auto">
            <a:xfrm>
              <a:off x="2390775" y="4635500"/>
              <a:ext cx="127000" cy="212725"/>
            </a:xfrm>
            <a:custGeom>
              <a:avLst/>
              <a:gdLst>
                <a:gd name="T0" fmla="*/ 24 w 80"/>
                <a:gd name="T1" fmla="*/ 0 h 134"/>
                <a:gd name="T2" fmla="*/ 24 w 80"/>
                <a:gd name="T3" fmla="*/ 0 h 134"/>
                <a:gd name="T4" fmla="*/ 20 w 80"/>
                <a:gd name="T5" fmla="*/ 2 h 134"/>
                <a:gd name="T6" fmla="*/ 12 w 80"/>
                <a:gd name="T7" fmla="*/ 8 h 134"/>
                <a:gd name="T8" fmla="*/ 6 w 80"/>
                <a:gd name="T9" fmla="*/ 18 h 134"/>
                <a:gd name="T10" fmla="*/ 4 w 80"/>
                <a:gd name="T11" fmla="*/ 24 h 134"/>
                <a:gd name="T12" fmla="*/ 4 w 80"/>
                <a:gd name="T13" fmla="*/ 30 h 134"/>
                <a:gd name="T14" fmla="*/ 4 w 80"/>
                <a:gd name="T15" fmla="*/ 30 h 134"/>
                <a:gd name="T16" fmla="*/ 10 w 80"/>
                <a:gd name="T17" fmla="*/ 60 h 134"/>
                <a:gd name="T18" fmla="*/ 12 w 80"/>
                <a:gd name="T19" fmla="*/ 74 h 134"/>
                <a:gd name="T20" fmla="*/ 12 w 80"/>
                <a:gd name="T21" fmla="*/ 84 h 134"/>
                <a:gd name="T22" fmla="*/ 12 w 80"/>
                <a:gd name="T23" fmla="*/ 84 h 134"/>
                <a:gd name="T24" fmla="*/ 0 w 80"/>
                <a:gd name="T25" fmla="*/ 114 h 134"/>
                <a:gd name="T26" fmla="*/ 20 w 80"/>
                <a:gd name="T27" fmla="*/ 134 h 134"/>
                <a:gd name="T28" fmla="*/ 44 w 80"/>
                <a:gd name="T29" fmla="*/ 116 h 134"/>
                <a:gd name="T30" fmla="*/ 80 w 80"/>
                <a:gd name="T31" fmla="*/ 106 h 134"/>
                <a:gd name="T32" fmla="*/ 66 w 80"/>
                <a:gd name="T33" fmla="*/ 98 h 134"/>
                <a:gd name="T34" fmla="*/ 48 w 80"/>
                <a:gd name="T35" fmla="*/ 108 h 134"/>
                <a:gd name="T36" fmla="*/ 18 w 80"/>
                <a:gd name="T37" fmla="*/ 112 h 134"/>
                <a:gd name="T38" fmla="*/ 18 w 80"/>
                <a:gd name="T39" fmla="*/ 112 h 134"/>
                <a:gd name="T40" fmla="*/ 22 w 80"/>
                <a:gd name="T41" fmla="*/ 100 h 134"/>
                <a:gd name="T42" fmla="*/ 24 w 80"/>
                <a:gd name="T43" fmla="*/ 90 h 134"/>
                <a:gd name="T44" fmla="*/ 24 w 80"/>
                <a:gd name="T45" fmla="*/ 82 h 134"/>
                <a:gd name="T46" fmla="*/ 24 w 80"/>
                <a:gd name="T47" fmla="*/ 82 h 134"/>
                <a:gd name="T48" fmla="*/ 22 w 80"/>
                <a:gd name="T49" fmla="*/ 64 h 134"/>
                <a:gd name="T50" fmla="*/ 20 w 80"/>
                <a:gd name="T51" fmla="*/ 56 h 134"/>
                <a:gd name="T52" fmla="*/ 20 w 80"/>
                <a:gd name="T53" fmla="*/ 46 h 134"/>
                <a:gd name="T54" fmla="*/ 20 w 80"/>
                <a:gd name="T55" fmla="*/ 46 h 134"/>
                <a:gd name="T56" fmla="*/ 24 w 80"/>
                <a:gd name="T57" fmla="*/ 32 h 134"/>
                <a:gd name="T58" fmla="*/ 28 w 80"/>
                <a:gd name="T59" fmla="*/ 24 h 134"/>
                <a:gd name="T60" fmla="*/ 24 w 80"/>
                <a:gd name="T61" fmla="*/ 16 h 134"/>
                <a:gd name="T62" fmla="*/ 24 w 80"/>
                <a:gd name="T6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0" h="134">
                  <a:moveTo>
                    <a:pt x="24" y="0"/>
                  </a:moveTo>
                  <a:lnTo>
                    <a:pt x="24" y="0"/>
                  </a:lnTo>
                  <a:lnTo>
                    <a:pt x="20" y="2"/>
                  </a:lnTo>
                  <a:lnTo>
                    <a:pt x="12" y="8"/>
                  </a:lnTo>
                  <a:lnTo>
                    <a:pt x="6" y="18"/>
                  </a:lnTo>
                  <a:lnTo>
                    <a:pt x="4" y="24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10" y="60"/>
                  </a:lnTo>
                  <a:lnTo>
                    <a:pt x="12" y="74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0" y="114"/>
                  </a:lnTo>
                  <a:lnTo>
                    <a:pt x="20" y="134"/>
                  </a:lnTo>
                  <a:lnTo>
                    <a:pt x="44" y="116"/>
                  </a:lnTo>
                  <a:lnTo>
                    <a:pt x="80" y="106"/>
                  </a:lnTo>
                  <a:lnTo>
                    <a:pt x="66" y="98"/>
                  </a:lnTo>
                  <a:lnTo>
                    <a:pt x="48" y="108"/>
                  </a:lnTo>
                  <a:lnTo>
                    <a:pt x="18" y="112"/>
                  </a:lnTo>
                  <a:lnTo>
                    <a:pt x="18" y="112"/>
                  </a:lnTo>
                  <a:lnTo>
                    <a:pt x="22" y="100"/>
                  </a:lnTo>
                  <a:lnTo>
                    <a:pt x="24" y="90"/>
                  </a:lnTo>
                  <a:lnTo>
                    <a:pt x="24" y="82"/>
                  </a:lnTo>
                  <a:lnTo>
                    <a:pt x="24" y="82"/>
                  </a:lnTo>
                  <a:lnTo>
                    <a:pt x="22" y="64"/>
                  </a:lnTo>
                  <a:lnTo>
                    <a:pt x="20" y="56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4" y="32"/>
                  </a:lnTo>
                  <a:lnTo>
                    <a:pt x="28" y="24"/>
                  </a:lnTo>
                  <a:lnTo>
                    <a:pt x="24" y="1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32"/>
            <p:cNvSpPr>
              <a:spLocks/>
            </p:cNvSpPr>
            <p:nvPr/>
          </p:nvSpPr>
          <p:spPr bwMode="auto">
            <a:xfrm>
              <a:off x="2054225" y="4975225"/>
              <a:ext cx="361950" cy="200025"/>
            </a:xfrm>
            <a:custGeom>
              <a:avLst/>
              <a:gdLst>
                <a:gd name="T0" fmla="*/ 16 w 228"/>
                <a:gd name="T1" fmla="*/ 0 h 126"/>
                <a:gd name="T2" fmla="*/ 16 w 228"/>
                <a:gd name="T3" fmla="*/ 0 h 126"/>
                <a:gd name="T4" fmla="*/ 14 w 228"/>
                <a:gd name="T5" fmla="*/ 2 h 126"/>
                <a:gd name="T6" fmla="*/ 10 w 228"/>
                <a:gd name="T7" fmla="*/ 10 h 126"/>
                <a:gd name="T8" fmla="*/ 0 w 228"/>
                <a:gd name="T9" fmla="*/ 22 h 126"/>
                <a:gd name="T10" fmla="*/ 0 w 228"/>
                <a:gd name="T11" fmla="*/ 22 h 126"/>
                <a:gd name="T12" fmla="*/ 10 w 228"/>
                <a:gd name="T13" fmla="*/ 22 h 126"/>
                <a:gd name="T14" fmla="*/ 20 w 228"/>
                <a:gd name="T15" fmla="*/ 24 h 126"/>
                <a:gd name="T16" fmla="*/ 30 w 228"/>
                <a:gd name="T17" fmla="*/ 26 h 126"/>
                <a:gd name="T18" fmla="*/ 30 w 228"/>
                <a:gd name="T19" fmla="*/ 26 h 126"/>
                <a:gd name="T20" fmla="*/ 50 w 228"/>
                <a:gd name="T21" fmla="*/ 40 h 126"/>
                <a:gd name="T22" fmla="*/ 60 w 228"/>
                <a:gd name="T23" fmla="*/ 48 h 126"/>
                <a:gd name="T24" fmla="*/ 68 w 228"/>
                <a:gd name="T25" fmla="*/ 54 h 126"/>
                <a:gd name="T26" fmla="*/ 68 w 228"/>
                <a:gd name="T27" fmla="*/ 54 h 126"/>
                <a:gd name="T28" fmla="*/ 74 w 228"/>
                <a:gd name="T29" fmla="*/ 62 h 126"/>
                <a:gd name="T30" fmla="*/ 84 w 228"/>
                <a:gd name="T31" fmla="*/ 74 h 126"/>
                <a:gd name="T32" fmla="*/ 96 w 228"/>
                <a:gd name="T33" fmla="*/ 84 h 126"/>
                <a:gd name="T34" fmla="*/ 102 w 228"/>
                <a:gd name="T35" fmla="*/ 88 h 126"/>
                <a:gd name="T36" fmla="*/ 108 w 228"/>
                <a:gd name="T37" fmla="*/ 90 h 126"/>
                <a:gd name="T38" fmla="*/ 108 w 228"/>
                <a:gd name="T39" fmla="*/ 90 h 126"/>
                <a:gd name="T40" fmla="*/ 142 w 228"/>
                <a:gd name="T41" fmla="*/ 100 h 126"/>
                <a:gd name="T42" fmla="*/ 172 w 228"/>
                <a:gd name="T43" fmla="*/ 108 h 126"/>
                <a:gd name="T44" fmla="*/ 172 w 228"/>
                <a:gd name="T45" fmla="*/ 108 h 126"/>
                <a:gd name="T46" fmla="*/ 182 w 228"/>
                <a:gd name="T47" fmla="*/ 112 h 126"/>
                <a:gd name="T48" fmla="*/ 194 w 228"/>
                <a:gd name="T49" fmla="*/ 118 h 126"/>
                <a:gd name="T50" fmla="*/ 194 w 228"/>
                <a:gd name="T51" fmla="*/ 118 h 126"/>
                <a:gd name="T52" fmla="*/ 208 w 228"/>
                <a:gd name="T53" fmla="*/ 124 h 126"/>
                <a:gd name="T54" fmla="*/ 216 w 228"/>
                <a:gd name="T55" fmla="*/ 126 h 126"/>
                <a:gd name="T56" fmla="*/ 228 w 228"/>
                <a:gd name="T57" fmla="*/ 108 h 126"/>
                <a:gd name="T58" fmla="*/ 228 w 228"/>
                <a:gd name="T59" fmla="*/ 108 h 126"/>
                <a:gd name="T60" fmla="*/ 222 w 228"/>
                <a:gd name="T61" fmla="*/ 108 h 126"/>
                <a:gd name="T62" fmla="*/ 204 w 228"/>
                <a:gd name="T63" fmla="*/ 106 h 126"/>
                <a:gd name="T64" fmla="*/ 180 w 228"/>
                <a:gd name="T65" fmla="*/ 104 h 126"/>
                <a:gd name="T66" fmla="*/ 166 w 228"/>
                <a:gd name="T67" fmla="*/ 100 h 126"/>
                <a:gd name="T68" fmla="*/ 152 w 228"/>
                <a:gd name="T69" fmla="*/ 94 h 126"/>
                <a:gd name="T70" fmla="*/ 152 w 228"/>
                <a:gd name="T71" fmla="*/ 94 h 126"/>
                <a:gd name="T72" fmla="*/ 124 w 228"/>
                <a:gd name="T73" fmla="*/ 80 h 126"/>
                <a:gd name="T74" fmla="*/ 106 w 228"/>
                <a:gd name="T75" fmla="*/ 68 h 126"/>
                <a:gd name="T76" fmla="*/ 92 w 228"/>
                <a:gd name="T77" fmla="*/ 56 h 126"/>
                <a:gd name="T78" fmla="*/ 86 w 228"/>
                <a:gd name="T79" fmla="*/ 48 h 126"/>
                <a:gd name="T80" fmla="*/ 86 w 228"/>
                <a:gd name="T81" fmla="*/ 48 h 126"/>
                <a:gd name="T82" fmla="*/ 80 w 228"/>
                <a:gd name="T83" fmla="*/ 38 h 126"/>
                <a:gd name="T84" fmla="*/ 68 w 228"/>
                <a:gd name="T85" fmla="*/ 26 h 126"/>
                <a:gd name="T86" fmla="*/ 60 w 228"/>
                <a:gd name="T87" fmla="*/ 20 h 126"/>
                <a:gd name="T88" fmla="*/ 50 w 228"/>
                <a:gd name="T89" fmla="*/ 14 h 126"/>
                <a:gd name="T90" fmla="*/ 36 w 228"/>
                <a:gd name="T91" fmla="*/ 6 h 126"/>
                <a:gd name="T92" fmla="*/ 18 w 228"/>
                <a:gd name="T93" fmla="*/ 0 h 126"/>
                <a:gd name="T94" fmla="*/ 16 w 228"/>
                <a:gd name="T95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8" h="126">
                  <a:moveTo>
                    <a:pt x="16" y="0"/>
                  </a:moveTo>
                  <a:lnTo>
                    <a:pt x="16" y="0"/>
                  </a:lnTo>
                  <a:lnTo>
                    <a:pt x="14" y="2"/>
                  </a:lnTo>
                  <a:lnTo>
                    <a:pt x="10" y="1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0" y="22"/>
                  </a:lnTo>
                  <a:lnTo>
                    <a:pt x="20" y="24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50" y="40"/>
                  </a:lnTo>
                  <a:lnTo>
                    <a:pt x="60" y="48"/>
                  </a:lnTo>
                  <a:lnTo>
                    <a:pt x="68" y="54"/>
                  </a:lnTo>
                  <a:lnTo>
                    <a:pt x="68" y="54"/>
                  </a:lnTo>
                  <a:lnTo>
                    <a:pt x="74" y="62"/>
                  </a:lnTo>
                  <a:lnTo>
                    <a:pt x="84" y="74"/>
                  </a:lnTo>
                  <a:lnTo>
                    <a:pt x="96" y="84"/>
                  </a:lnTo>
                  <a:lnTo>
                    <a:pt x="102" y="88"/>
                  </a:lnTo>
                  <a:lnTo>
                    <a:pt x="108" y="90"/>
                  </a:lnTo>
                  <a:lnTo>
                    <a:pt x="108" y="90"/>
                  </a:lnTo>
                  <a:lnTo>
                    <a:pt x="142" y="100"/>
                  </a:lnTo>
                  <a:lnTo>
                    <a:pt x="172" y="108"/>
                  </a:lnTo>
                  <a:lnTo>
                    <a:pt x="172" y="108"/>
                  </a:lnTo>
                  <a:lnTo>
                    <a:pt x="182" y="112"/>
                  </a:lnTo>
                  <a:lnTo>
                    <a:pt x="194" y="118"/>
                  </a:lnTo>
                  <a:lnTo>
                    <a:pt x="194" y="118"/>
                  </a:lnTo>
                  <a:lnTo>
                    <a:pt x="208" y="124"/>
                  </a:lnTo>
                  <a:lnTo>
                    <a:pt x="216" y="126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2" y="108"/>
                  </a:lnTo>
                  <a:lnTo>
                    <a:pt x="204" y="106"/>
                  </a:lnTo>
                  <a:lnTo>
                    <a:pt x="180" y="104"/>
                  </a:lnTo>
                  <a:lnTo>
                    <a:pt x="166" y="100"/>
                  </a:lnTo>
                  <a:lnTo>
                    <a:pt x="152" y="94"/>
                  </a:lnTo>
                  <a:lnTo>
                    <a:pt x="152" y="94"/>
                  </a:lnTo>
                  <a:lnTo>
                    <a:pt x="124" y="80"/>
                  </a:lnTo>
                  <a:lnTo>
                    <a:pt x="106" y="68"/>
                  </a:lnTo>
                  <a:lnTo>
                    <a:pt x="92" y="56"/>
                  </a:lnTo>
                  <a:lnTo>
                    <a:pt x="86" y="48"/>
                  </a:lnTo>
                  <a:lnTo>
                    <a:pt x="86" y="48"/>
                  </a:lnTo>
                  <a:lnTo>
                    <a:pt x="80" y="38"/>
                  </a:lnTo>
                  <a:lnTo>
                    <a:pt x="68" y="26"/>
                  </a:lnTo>
                  <a:lnTo>
                    <a:pt x="60" y="20"/>
                  </a:lnTo>
                  <a:lnTo>
                    <a:pt x="50" y="14"/>
                  </a:lnTo>
                  <a:lnTo>
                    <a:pt x="36" y="6"/>
                  </a:lnTo>
                  <a:lnTo>
                    <a:pt x="18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3"/>
            <p:cNvSpPr>
              <a:spLocks/>
            </p:cNvSpPr>
            <p:nvPr/>
          </p:nvSpPr>
          <p:spPr bwMode="auto">
            <a:xfrm>
              <a:off x="2054225" y="4975225"/>
              <a:ext cx="361950" cy="200025"/>
            </a:xfrm>
            <a:custGeom>
              <a:avLst/>
              <a:gdLst>
                <a:gd name="T0" fmla="*/ 16 w 228"/>
                <a:gd name="T1" fmla="*/ 0 h 126"/>
                <a:gd name="T2" fmla="*/ 16 w 228"/>
                <a:gd name="T3" fmla="*/ 0 h 126"/>
                <a:gd name="T4" fmla="*/ 14 w 228"/>
                <a:gd name="T5" fmla="*/ 2 h 126"/>
                <a:gd name="T6" fmla="*/ 10 w 228"/>
                <a:gd name="T7" fmla="*/ 10 h 126"/>
                <a:gd name="T8" fmla="*/ 0 w 228"/>
                <a:gd name="T9" fmla="*/ 22 h 126"/>
                <a:gd name="T10" fmla="*/ 0 w 228"/>
                <a:gd name="T11" fmla="*/ 22 h 126"/>
                <a:gd name="T12" fmla="*/ 10 w 228"/>
                <a:gd name="T13" fmla="*/ 22 h 126"/>
                <a:gd name="T14" fmla="*/ 20 w 228"/>
                <a:gd name="T15" fmla="*/ 24 h 126"/>
                <a:gd name="T16" fmla="*/ 30 w 228"/>
                <a:gd name="T17" fmla="*/ 26 h 126"/>
                <a:gd name="T18" fmla="*/ 30 w 228"/>
                <a:gd name="T19" fmla="*/ 26 h 126"/>
                <a:gd name="T20" fmla="*/ 50 w 228"/>
                <a:gd name="T21" fmla="*/ 40 h 126"/>
                <a:gd name="T22" fmla="*/ 60 w 228"/>
                <a:gd name="T23" fmla="*/ 48 h 126"/>
                <a:gd name="T24" fmla="*/ 68 w 228"/>
                <a:gd name="T25" fmla="*/ 54 h 126"/>
                <a:gd name="T26" fmla="*/ 68 w 228"/>
                <a:gd name="T27" fmla="*/ 54 h 126"/>
                <a:gd name="T28" fmla="*/ 74 w 228"/>
                <a:gd name="T29" fmla="*/ 62 h 126"/>
                <a:gd name="T30" fmla="*/ 84 w 228"/>
                <a:gd name="T31" fmla="*/ 74 h 126"/>
                <a:gd name="T32" fmla="*/ 96 w 228"/>
                <a:gd name="T33" fmla="*/ 84 h 126"/>
                <a:gd name="T34" fmla="*/ 102 w 228"/>
                <a:gd name="T35" fmla="*/ 88 h 126"/>
                <a:gd name="T36" fmla="*/ 108 w 228"/>
                <a:gd name="T37" fmla="*/ 90 h 126"/>
                <a:gd name="T38" fmla="*/ 108 w 228"/>
                <a:gd name="T39" fmla="*/ 90 h 126"/>
                <a:gd name="T40" fmla="*/ 142 w 228"/>
                <a:gd name="T41" fmla="*/ 100 h 126"/>
                <a:gd name="T42" fmla="*/ 172 w 228"/>
                <a:gd name="T43" fmla="*/ 108 h 126"/>
                <a:gd name="T44" fmla="*/ 172 w 228"/>
                <a:gd name="T45" fmla="*/ 108 h 126"/>
                <a:gd name="T46" fmla="*/ 182 w 228"/>
                <a:gd name="T47" fmla="*/ 112 h 126"/>
                <a:gd name="T48" fmla="*/ 194 w 228"/>
                <a:gd name="T49" fmla="*/ 118 h 126"/>
                <a:gd name="T50" fmla="*/ 194 w 228"/>
                <a:gd name="T51" fmla="*/ 118 h 126"/>
                <a:gd name="T52" fmla="*/ 208 w 228"/>
                <a:gd name="T53" fmla="*/ 124 h 126"/>
                <a:gd name="T54" fmla="*/ 216 w 228"/>
                <a:gd name="T55" fmla="*/ 126 h 126"/>
                <a:gd name="T56" fmla="*/ 228 w 228"/>
                <a:gd name="T57" fmla="*/ 108 h 126"/>
                <a:gd name="T58" fmla="*/ 228 w 228"/>
                <a:gd name="T59" fmla="*/ 108 h 126"/>
                <a:gd name="T60" fmla="*/ 222 w 228"/>
                <a:gd name="T61" fmla="*/ 108 h 126"/>
                <a:gd name="T62" fmla="*/ 204 w 228"/>
                <a:gd name="T63" fmla="*/ 106 h 126"/>
                <a:gd name="T64" fmla="*/ 180 w 228"/>
                <a:gd name="T65" fmla="*/ 104 h 126"/>
                <a:gd name="T66" fmla="*/ 166 w 228"/>
                <a:gd name="T67" fmla="*/ 100 h 126"/>
                <a:gd name="T68" fmla="*/ 152 w 228"/>
                <a:gd name="T69" fmla="*/ 94 h 126"/>
                <a:gd name="T70" fmla="*/ 152 w 228"/>
                <a:gd name="T71" fmla="*/ 94 h 126"/>
                <a:gd name="T72" fmla="*/ 124 w 228"/>
                <a:gd name="T73" fmla="*/ 80 h 126"/>
                <a:gd name="T74" fmla="*/ 106 w 228"/>
                <a:gd name="T75" fmla="*/ 68 h 126"/>
                <a:gd name="T76" fmla="*/ 92 w 228"/>
                <a:gd name="T77" fmla="*/ 56 h 126"/>
                <a:gd name="T78" fmla="*/ 86 w 228"/>
                <a:gd name="T79" fmla="*/ 48 h 126"/>
                <a:gd name="T80" fmla="*/ 86 w 228"/>
                <a:gd name="T81" fmla="*/ 48 h 126"/>
                <a:gd name="T82" fmla="*/ 80 w 228"/>
                <a:gd name="T83" fmla="*/ 38 h 126"/>
                <a:gd name="T84" fmla="*/ 68 w 228"/>
                <a:gd name="T85" fmla="*/ 26 h 126"/>
                <a:gd name="T86" fmla="*/ 60 w 228"/>
                <a:gd name="T87" fmla="*/ 20 h 126"/>
                <a:gd name="T88" fmla="*/ 50 w 228"/>
                <a:gd name="T89" fmla="*/ 14 h 126"/>
                <a:gd name="T90" fmla="*/ 36 w 228"/>
                <a:gd name="T91" fmla="*/ 6 h 126"/>
                <a:gd name="T92" fmla="*/ 18 w 228"/>
                <a:gd name="T9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8" h="126">
                  <a:moveTo>
                    <a:pt x="16" y="0"/>
                  </a:moveTo>
                  <a:lnTo>
                    <a:pt x="16" y="0"/>
                  </a:lnTo>
                  <a:lnTo>
                    <a:pt x="14" y="2"/>
                  </a:lnTo>
                  <a:lnTo>
                    <a:pt x="10" y="10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0" y="22"/>
                  </a:lnTo>
                  <a:lnTo>
                    <a:pt x="20" y="24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50" y="40"/>
                  </a:lnTo>
                  <a:lnTo>
                    <a:pt x="60" y="48"/>
                  </a:lnTo>
                  <a:lnTo>
                    <a:pt x="68" y="54"/>
                  </a:lnTo>
                  <a:lnTo>
                    <a:pt x="68" y="54"/>
                  </a:lnTo>
                  <a:lnTo>
                    <a:pt x="74" y="62"/>
                  </a:lnTo>
                  <a:lnTo>
                    <a:pt x="84" y="74"/>
                  </a:lnTo>
                  <a:lnTo>
                    <a:pt x="96" y="84"/>
                  </a:lnTo>
                  <a:lnTo>
                    <a:pt x="102" y="88"/>
                  </a:lnTo>
                  <a:lnTo>
                    <a:pt x="108" y="90"/>
                  </a:lnTo>
                  <a:lnTo>
                    <a:pt x="108" y="90"/>
                  </a:lnTo>
                  <a:lnTo>
                    <a:pt x="142" y="100"/>
                  </a:lnTo>
                  <a:lnTo>
                    <a:pt x="172" y="108"/>
                  </a:lnTo>
                  <a:lnTo>
                    <a:pt x="172" y="108"/>
                  </a:lnTo>
                  <a:lnTo>
                    <a:pt x="182" y="112"/>
                  </a:lnTo>
                  <a:lnTo>
                    <a:pt x="194" y="118"/>
                  </a:lnTo>
                  <a:lnTo>
                    <a:pt x="194" y="118"/>
                  </a:lnTo>
                  <a:lnTo>
                    <a:pt x="208" y="124"/>
                  </a:lnTo>
                  <a:lnTo>
                    <a:pt x="216" y="126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2" y="108"/>
                  </a:lnTo>
                  <a:lnTo>
                    <a:pt x="204" y="106"/>
                  </a:lnTo>
                  <a:lnTo>
                    <a:pt x="180" y="104"/>
                  </a:lnTo>
                  <a:lnTo>
                    <a:pt x="166" y="100"/>
                  </a:lnTo>
                  <a:lnTo>
                    <a:pt x="152" y="94"/>
                  </a:lnTo>
                  <a:lnTo>
                    <a:pt x="152" y="94"/>
                  </a:lnTo>
                  <a:lnTo>
                    <a:pt x="124" y="80"/>
                  </a:lnTo>
                  <a:lnTo>
                    <a:pt x="106" y="68"/>
                  </a:lnTo>
                  <a:lnTo>
                    <a:pt x="92" y="56"/>
                  </a:lnTo>
                  <a:lnTo>
                    <a:pt x="86" y="48"/>
                  </a:lnTo>
                  <a:lnTo>
                    <a:pt x="86" y="48"/>
                  </a:lnTo>
                  <a:lnTo>
                    <a:pt x="80" y="38"/>
                  </a:lnTo>
                  <a:lnTo>
                    <a:pt x="68" y="26"/>
                  </a:lnTo>
                  <a:lnTo>
                    <a:pt x="60" y="20"/>
                  </a:lnTo>
                  <a:lnTo>
                    <a:pt x="50" y="14"/>
                  </a:lnTo>
                  <a:lnTo>
                    <a:pt x="36" y="6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4"/>
            <p:cNvSpPr>
              <a:spLocks/>
            </p:cNvSpPr>
            <p:nvPr/>
          </p:nvSpPr>
          <p:spPr bwMode="auto">
            <a:xfrm>
              <a:off x="2057400" y="5035550"/>
              <a:ext cx="323850" cy="174625"/>
            </a:xfrm>
            <a:custGeom>
              <a:avLst/>
              <a:gdLst>
                <a:gd name="T0" fmla="*/ 0 w 204"/>
                <a:gd name="T1" fmla="*/ 0 h 110"/>
                <a:gd name="T2" fmla="*/ 0 w 204"/>
                <a:gd name="T3" fmla="*/ 0 h 110"/>
                <a:gd name="T4" fmla="*/ 16 w 204"/>
                <a:gd name="T5" fmla="*/ 2 h 110"/>
                <a:gd name="T6" fmla="*/ 26 w 204"/>
                <a:gd name="T7" fmla="*/ 4 h 110"/>
                <a:gd name="T8" fmla="*/ 36 w 204"/>
                <a:gd name="T9" fmla="*/ 8 h 110"/>
                <a:gd name="T10" fmla="*/ 36 w 204"/>
                <a:gd name="T11" fmla="*/ 8 h 110"/>
                <a:gd name="T12" fmla="*/ 60 w 204"/>
                <a:gd name="T13" fmla="*/ 36 h 110"/>
                <a:gd name="T14" fmla="*/ 76 w 204"/>
                <a:gd name="T15" fmla="*/ 54 h 110"/>
                <a:gd name="T16" fmla="*/ 82 w 204"/>
                <a:gd name="T17" fmla="*/ 60 h 110"/>
                <a:gd name="T18" fmla="*/ 88 w 204"/>
                <a:gd name="T19" fmla="*/ 62 h 110"/>
                <a:gd name="T20" fmla="*/ 88 w 204"/>
                <a:gd name="T21" fmla="*/ 62 h 110"/>
                <a:gd name="T22" fmla="*/ 116 w 204"/>
                <a:gd name="T23" fmla="*/ 76 h 110"/>
                <a:gd name="T24" fmla="*/ 134 w 204"/>
                <a:gd name="T25" fmla="*/ 84 h 110"/>
                <a:gd name="T26" fmla="*/ 142 w 204"/>
                <a:gd name="T27" fmla="*/ 86 h 110"/>
                <a:gd name="T28" fmla="*/ 150 w 204"/>
                <a:gd name="T29" fmla="*/ 88 h 110"/>
                <a:gd name="T30" fmla="*/ 150 w 204"/>
                <a:gd name="T31" fmla="*/ 88 h 110"/>
                <a:gd name="T32" fmla="*/ 166 w 204"/>
                <a:gd name="T33" fmla="*/ 90 h 110"/>
                <a:gd name="T34" fmla="*/ 184 w 204"/>
                <a:gd name="T35" fmla="*/ 92 h 110"/>
                <a:gd name="T36" fmla="*/ 204 w 204"/>
                <a:gd name="T37" fmla="*/ 96 h 110"/>
                <a:gd name="T38" fmla="*/ 182 w 204"/>
                <a:gd name="T39" fmla="*/ 110 h 110"/>
                <a:gd name="T40" fmla="*/ 182 w 204"/>
                <a:gd name="T41" fmla="*/ 110 h 110"/>
                <a:gd name="T42" fmla="*/ 162 w 204"/>
                <a:gd name="T43" fmla="*/ 110 h 110"/>
                <a:gd name="T44" fmla="*/ 142 w 204"/>
                <a:gd name="T45" fmla="*/ 108 h 110"/>
                <a:gd name="T46" fmla="*/ 132 w 204"/>
                <a:gd name="T47" fmla="*/ 106 h 110"/>
                <a:gd name="T48" fmla="*/ 122 w 204"/>
                <a:gd name="T49" fmla="*/ 102 h 110"/>
                <a:gd name="T50" fmla="*/ 122 w 204"/>
                <a:gd name="T51" fmla="*/ 102 h 110"/>
                <a:gd name="T52" fmla="*/ 86 w 204"/>
                <a:gd name="T53" fmla="*/ 86 h 110"/>
                <a:gd name="T54" fmla="*/ 70 w 204"/>
                <a:gd name="T55" fmla="*/ 76 h 110"/>
                <a:gd name="T56" fmla="*/ 64 w 204"/>
                <a:gd name="T57" fmla="*/ 72 h 110"/>
                <a:gd name="T58" fmla="*/ 60 w 204"/>
                <a:gd name="T59" fmla="*/ 68 h 110"/>
                <a:gd name="T60" fmla="*/ 60 w 204"/>
                <a:gd name="T61" fmla="*/ 68 h 110"/>
                <a:gd name="T62" fmla="*/ 56 w 204"/>
                <a:gd name="T63" fmla="*/ 60 h 110"/>
                <a:gd name="T64" fmla="*/ 48 w 204"/>
                <a:gd name="T65" fmla="*/ 50 h 110"/>
                <a:gd name="T66" fmla="*/ 40 w 204"/>
                <a:gd name="T67" fmla="*/ 42 h 110"/>
                <a:gd name="T68" fmla="*/ 30 w 204"/>
                <a:gd name="T69" fmla="*/ 36 h 110"/>
                <a:gd name="T70" fmla="*/ 30 w 204"/>
                <a:gd name="T71" fmla="*/ 36 h 110"/>
                <a:gd name="T72" fmla="*/ 20 w 204"/>
                <a:gd name="T73" fmla="*/ 32 h 110"/>
                <a:gd name="T74" fmla="*/ 10 w 204"/>
                <a:gd name="T75" fmla="*/ 30 h 110"/>
                <a:gd name="T76" fmla="*/ 0 w 204"/>
                <a:gd name="T77" fmla="*/ 30 h 110"/>
                <a:gd name="T78" fmla="*/ 0 w 204"/>
                <a:gd name="T7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04" h="110">
                  <a:moveTo>
                    <a:pt x="0" y="0"/>
                  </a:moveTo>
                  <a:lnTo>
                    <a:pt x="0" y="0"/>
                  </a:lnTo>
                  <a:lnTo>
                    <a:pt x="16" y="2"/>
                  </a:lnTo>
                  <a:lnTo>
                    <a:pt x="26" y="4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60" y="36"/>
                  </a:lnTo>
                  <a:lnTo>
                    <a:pt x="76" y="54"/>
                  </a:lnTo>
                  <a:lnTo>
                    <a:pt x="82" y="60"/>
                  </a:lnTo>
                  <a:lnTo>
                    <a:pt x="88" y="62"/>
                  </a:lnTo>
                  <a:lnTo>
                    <a:pt x="88" y="62"/>
                  </a:lnTo>
                  <a:lnTo>
                    <a:pt x="116" y="76"/>
                  </a:lnTo>
                  <a:lnTo>
                    <a:pt x="134" y="84"/>
                  </a:lnTo>
                  <a:lnTo>
                    <a:pt x="142" y="86"/>
                  </a:lnTo>
                  <a:lnTo>
                    <a:pt x="150" y="88"/>
                  </a:lnTo>
                  <a:lnTo>
                    <a:pt x="150" y="88"/>
                  </a:lnTo>
                  <a:lnTo>
                    <a:pt x="166" y="90"/>
                  </a:lnTo>
                  <a:lnTo>
                    <a:pt x="184" y="92"/>
                  </a:lnTo>
                  <a:lnTo>
                    <a:pt x="204" y="96"/>
                  </a:lnTo>
                  <a:lnTo>
                    <a:pt x="182" y="110"/>
                  </a:lnTo>
                  <a:lnTo>
                    <a:pt x="182" y="110"/>
                  </a:lnTo>
                  <a:lnTo>
                    <a:pt x="162" y="110"/>
                  </a:lnTo>
                  <a:lnTo>
                    <a:pt x="142" y="108"/>
                  </a:lnTo>
                  <a:lnTo>
                    <a:pt x="132" y="106"/>
                  </a:lnTo>
                  <a:lnTo>
                    <a:pt x="122" y="102"/>
                  </a:lnTo>
                  <a:lnTo>
                    <a:pt x="122" y="102"/>
                  </a:lnTo>
                  <a:lnTo>
                    <a:pt x="86" y="86"/>
                  </a:lnTo>
                  <a:lnTo>
                    <a:pt x="70" y="76"/>
                  </a:lnTo>
                  <a:lnTo>
                    <a:pt x="64" y="72"/>
                  </a:lnTo>
                  <a:lnTo>
                    <a:pt x="60" y="68"/>
                  </a:lnTo>
                  <a:lnTo>
                    <a:pt x="60" y="68"/>
                  </a:lnTo>
                  <a:lnTo>
                    <a:pt x="56" y="60"/>
                  </a:lnTo>
                  <a:lnTo>
                    <a:pt x="48" y="50"/>
                  </a:lnTo>
                  <a:lnTo>
                    <a:pt x="40" y="42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0" y="32"/>
                  </a:lnTo>
                  <a:lnTo>
                    <a:pt x="10" y="30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4" name="Freeform 35"/>
            <p:cNvSpPr>
              <a:spLocks/>
            </p:cNvSpPr>
            <p:nvPr/>
          </p:nvSpPr>
          <p:spPr bwMode="auto">
            <a:xfrm>
              <a:off x="2374900" y="5162550"/>
              <a:ext cx="187325" cy="130175"/>
            </a:xfrm>
            <a:custGeom>
              <a:avLst/>
              <a:gdLst>
                <a:gd name="T0" fmla="*/ 0 w 118"/>
                <a:gd name="T1" fmla="*/ 16 h 82"/>
                <a:gd name="T2" fmla="*/ 0 w 118"/>
                <a:gd name="T3" fmla="*/ 16 h 82"/>
                <a:gd name="T4" fmla="*/ 20 w 118"/>
                <a:gd name="T5" fmla="*/ 20 h 82"/>
                <a:gd name="T6" fmla="*/ 42 w 118"/>
                <a:gd name="T7" fmla="*/ 26 h 82"/>
                <a:gd name="T8" fmla="*/ 62 w 118"/>
                <a:gd name="T9" fmla="*/ 34 h 82"/>
                <a:gd name="T10" fmla="*/ 70 w 118"/>
                <a:gd name="T11" fmla="*/ 40 h 82"/>
                <a:gd name="T12" fmla="*/ 80 w 118"/>
                <a:gd name="T13" fmla="*/ 46 h 82"/>
                <a:gd name="T14" fmla="*/ 80 w 118"/>
                <a:gd name="T15" fmla="*/ 46 h 82"/>
                <a:gd name="T16" fmla="*/ 86 w 118"/>
                <a:gd name="T17" fmla="*/ 54 h 82"/>
                <a:gd name="T18" fmla="*/ 88 w 118"/>
                <a:gd name="T19" fmla="*/ 62 h 82"/>
                <a:gd name="T20" fmla="*/ 88 w 118"/>
                <a:gd name="T21" fmla="*/ 72 h 82"/>
                <a:gd name="T22" fmla="*/ 92 w 118"/>
                <a:gd name="T23" fmla="*/ 82 h 82"/>
                <a:gd name="T24" fmla="*/ 92 w 118"/>
                <a:gd name="T25" fmla="*/ 82 h 82"/>
                <a:gd name="T26" fmla="*/ 104 w 118"/>
                <a:gd name="T27" fmla="*/ 76 h 82"/>
                <a:gd name="T28" fmla="*/ 114 w 118"/>
                <a:gd name="T29" fmla="*/ 70 h 82"/>
                <a:gd name="T30" fmla="*/ 116 w 118"/>
                <a:gd name="T31" fmla="*/ 68 h 82"/>
                <a:gd name="T32" fmla="*/ 118 w 118"/>
                <a:gd name="T33" fmla="*/ 64 h 82"/>
                <a:gd name="T34" fmla="*/ 118 w 118"/>
                <a:gd name="T35" fmla="*/ 58 h 82"/>
                <a:gd name="T36" fmla="*/ 114 w 118"/>
                <a:gd name="T37" fmla="*/ 50 h 82"/>
                <a:gd name="T38" fmla="*/ 114 w 118"/>
                <a:gd name="T39" fmla="*/ 50 h 82"/>
                <a:gd name="T40" fmla="*/ 102 w 118"/>
                <a:gd name="T41" fmla="*/ 40 h 82"/>
                <a:gd name="T42" fmla="*/ 84 w 118"/>
                <a:gd name="T43" fmla="*/ 28 h 82"/>
                <a:gd name="T44" fmla="*/ 66 w 118"/>
                <a:gd name="T45" fmla="*/ 18 h 82"/>
                <a:gd name="T46" fmla="*/ 52 w 118"/>
                <a:gd name="T47" fmla="*/ 14 h 82"/>
                <a:gd name="T48" fmla="*/ 52 w 118"/>
                <a:gd name="T49" fmla="*/ 14 h 82"/>
                <a:gd name="T50" fmla="*/ 52 w 118"/>
                <a:gd name="T51" fmla="*/ 6 h 82"/>
                <a:gd name="T52" fmla="*/ 50 w 118"/>
                <a:gd name="T53" fmla="*/ 2 h 82"/>
                <a:gd name="T54" fmla="*/ 44 w 118"/>
                <a:gd name="T55" fmla="*/ 0 h 82"/>
                <a:gd name="T56" fmla="*/ 38 w 118"/>
                <a:gd name="T57" fmla="*/ 0 h 82"/>
                <a:gd name="T58" fmla="*/ 32 w 118"/>
                <a:gd name="T59" fmla="*/ 0 h 82"/>
                <a:gd name="T60" fmla="*/ 26 w 118"/>
                <a:gd name="T61" fmla="*/ 2 h 82"/>
                <a:gd name="T62" fmla="*/ 20 w 118"/>
                <a:gd name="T63" fmla="*/ 6 h 82"/>
                <a:gd name="T64" fmla="*/ 16 w 118"/>
                <a:gd name="T65" fmla="*/ 10 h 82"/>
                <a:gd name="T66" fmla="*/ 0 w 118"/>
                <a:gd name="T67" fmla="*/ 1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8" h="82">
                  <a:moveTo>
                    <a:pt x="0" y="16"/>
                  </a:moveTo>
                  <a:lnTo>
                    <a:pt x="0" y="16"/>
                  </a:lnTo>
                  <a:lnTo>
                    <a:pt x="20" y="20"/>
                  </a:lnTo>
                  <a:lnTo>
                    <a:pt x="42" y="26"/>
                  </a:lnTo>
                  <a:lnTo>
                    <a:pt x="62" y="34"/>
                  </a:lnTo>
                  <a:lnTo>
                    <a:pt x="70" y="4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6" y="54"/>
                  </a:lnTo>
                  <a:lnTo>
                    <a:pt x="88" y="62"/>
                  </a:lnTo>
                  <a:lnTo>
                    <a:pt x="88" y="72"/>
                  </a:lnTo>
                  <a:lnTo>
                    <a:pt x="92" y="82"/>
                  </a:lnTo>
                  <a:lnTo>
                    <a:pt x="92" y="82"/>
                  </a:lnTo>
                  <a:lnTo>
                    <a:pt x="104" y="76"/>
                  </a:lnTo>
                  <a:lnTo>
                    <a:pt x="114" y="70"/>
                  </a:lnTo>
                  <a:lnTo>
                    <a:pt x="116" y="68"/>
                  </a:lnTo>
                  <a:lnTo>
                    <a:pt x="118" y="64"/>
                  </a:lnTo>
                  <a:lnTo>
                    <a:pt x="118" y="58"/>
                  </a:lnTo>
                  <a:lnTo>
                    <a:pt x="114" y="50"/>
                  </a:lnTo>
                  <a:lnTo>
                    <a:pt x="114" y="50"/>
                  </a:lnTo>
                  <a:lnTo>
                    <a:pt x="102" y="40"/>
                  </a:lnTo>
                  <a:lnTo>
                    <a:pt x="84" y="28"/>
                  </a:lnTo>
                  <a:lnTo>
                    <a:pt x="66" y="18"/>
                  </a:lnTo>
                  <a:lnTo>
                    <a:pt x="52" y="14"/>
                  </a:lnTo>
                  <a:lnTo>
                    <a:pt x="52" y="14"/>
                  </a:lnTo>
                  <a:lnTo>
                    <a:pt x="52" y="6"/>
                  </a:lnTo>
                  <a:lnTo>
                    <a:pt x="50" y="2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26" y="2"/>
                  </a:lnTo>
                  <a:lnTo>
                    <a:pt x="20" y="6"/>
                  </a:lnTo>
                  <a:lnTo>
                    <a:pt x="16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5" name="Freeform 36"/>
            <p:cNvSpPr>
              <a:spLocks/>
            </p:cNvSpPr>
            <p:nvPr/>
          </p:nvSpPr>
          <p:spPr bwMode="auto">
            <a:xfrm>
              <a:off x="2498725" y="5149850"/>
              <a:ext cx="111125" cy="76200"/>
            </a:xfrm>
            <a:custGeom>
              <a:avLst/>
              <a:gdLst>
                <a:gd name="T0" fmla="*/ 0 w 70"/>
                <a:gd name="T1" fmla="*/ 0 h 48"/>
                <a:gd name="T2" fmla="*/ 0 w 70"/>
                <a:gd name="T3" fmla="*/ 0 h 48"/>
                <a:gd name="T4" fmla="*/ 6 w 70"/>
                <a:gd name="T5" fmla="*/ 2 h 48"/>
                <a:gd name="T6" fmla="*/ 10 w 70"/>
                <a:gd name="T7" fmla="*/ 6 h 48"/>
                <a:gd name="T8" fmla="*/ 18 w 70"/>
                <a:gd name="T9" fmla="*/ 14 h 48"/>
                <a:gd name="T10" fmla="*/ 34 w 70"/>
                <a:gd name="T11" fmla="*/ 34 h 48"/>
                <a:gd name="T12" fmla="*/ 40 w 70"/>
                <a:gd name="T13" fmla="*/ 44 h 48"/>
                <a:gd name="T14" fmla="*/ 44 w 70"/>
                <a:gd name="T15" fmla="*/ 46 h 48"/>
                <a:gd name="T16" fmla="*/ 48 w 70"/>
                <a:gd name="T17" fmla="*/ 48 h 48"/>
                <a:gd name="T18" fmla="*/ 54 w 70"/>
                <a:gd name="T19" fmla="*/ 48 h 48"/>
                <a:gd name="T20" fmla="*/ 58 w 70"/>
                <a:gd name="T21" fmla="*/ 46 h 48"/>
                <a:gd name="T22" fmla="*/ 64 w 70"/>
                <a:gd name="T23" fmla="*/ 44 h 48"/>
                <a:gd name="T24" fmla="*/ 70 w 70"/>
                <a:gd name="T25" fmla="*/ 38 h 48"/>
                <a:gd name="T26" fmla="*/ 70 w 70"/>
                <a:gd name="T27" fmla="*/ 38 h 48"/>
                <a:gd name="T28" fmla="*/ 56 w 70"/>
                <a:gd name="T29" fmla="*/ 32 h 48"/>
                <a:gd name="T30" fmla="*/ 50 w 70"/>
                <a:gd name="T31" fmla="*/ 26 h 48"/>
                <a:gd name="T32" fmla="*/ 46 w 70"/>
                <a:gd name="T33" fmla="*/ 22 h 48"/>
                <a:gd name="T34" fmla="*/ 46 w 70"/>
                <a:gd name="T35" fmla="*/ 22 h 48"/>
                <a:gd name="T36" fmla="*/ 42 w 70"/>
                <a:gd name="T37" fmla="*/ 16 h 48"/>
                <a:gd name="T38" fmla="*/ 40 w 70"/>
                <a:gd name="T39" fmla="*/ 10 h 48"/>
                <a:gd name="T40" fmla="*/ 36 w 70"/>
                <a:gd name="T41" fmla="*/ 6 h 48"/>
                <a:gd name="T42" fmla="*/ 28 w 70"/>
                <a:gd name="T43" fmla="*/ 4 h 48"/>
                <a:gd name="T44" fmla="*/ 0 w 70"/>
                <a:gd name="T4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0" h="48">
                  <a:moveTo>
                    <a:pt x="0" y="0"/>
                  </a:moveTo>
                  <a:lnTo>
                    <a:pt x="0" y="0"/>
                  </a:lnTo>
                  <a:lnTo>
                    <a:pt x="6" y="2"/>
                  </a:lnTo>
                  <a:lnTo>
                    <a:pt x="10" y="6"/>
                  </a:lnTo>
                  <a:lnTo>
                    <a:pt x="18" y="14"/>
                  </a:lnTo>
                  <a:lnTo>
                    <a:pt x="34" y="34"/>
                  </a:lnTo>
                  <a:lnTo>
                    <a:pt x="40" y="44"/>
                  </a:lnTo>
                  <a:lnTo>
                    <a:pt x="44" y="46"/>
                  </a:lnTo>
                  <a:lnTo>
                    <a:pt x="48" y="48"/>
                  </a:lnTo>
                  <a:lnTo>
                    <a:pt x="54" y="48"/>
                  </a:lnTo>
                  <a:lnTo>
                    <a:pt x="58" y="46"/>
                  </a:lnTo>
                  <a:lnTo>
                    <a:pt x="64" y="44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56" y="32"/>
                  </a:lnTo>
                  <a:lnTo>
                    <a:pt x="50" y="26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2" y="16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7" name="Freeform 37"/>
            <p:cNvSpPr>
              <a:spLocks/>
            </p:cNvSpPr>
            <p:nvPr/>
          </p:nvSpPr>
          <p:spPr bwMode="auto">
            <a:xfrm>
              <a:off x="1990725" y="5124450"/>
              <a:ext cx="193675" cy="365125"/>
            </a:xfrm>
            <a:custGeom>
              <a:avLst/>
              <a:gdLst>
                <a:gd name="T0" fmla="*/ 20 w 122"/>
                <a:gd name="T1" fmla="*/ 22 h 230"/>
                <a:gd name="T2" fmla="*/ 18 w 122"/>
                <a:gd name="T3" fmla="*/ 46 h 230"/>
                <a:gd name="T4" fmla="*/ 20 w 122"/>
                <a:gd name="T5" fmla="*/ 72 h 230"/>
                <a:gd name="T6" fmla="*/ 20 w 122"/>
                <a:gd name="T7" fmla="*/ 88 h 230"/>
                <a:gd name="T8" fmla="*/ 12 w 122"/>
                <a:gd name="T9" fmla="*/ 118 h 230"/>
                <a:gd name="T10" fmla="*/ 10 w 122"/>
                <a:gd name="T11" fmla="*/ 136 h 230"/>
                <a:gd name="T12" fmla="*/ 0 w 122"/>
                <a:gd name="T13" fmla="*/ 140 h 230"/>
                <a:gd name="T14" fmla="*/ 16 w 122"/>
                <a:gd name="T15" fmla="*/ 140 h 230"/>
                <a:gd name="T16" fmla="*/ 48 w 122"/>
                <a:gd name="T17" fmla="*/ 136 h 230"/>
                <a:gd name="T18" fmla="*/ 62 w 122"/>
                <a:gd name="T19" fmla="*/ 140 h 230"/>
                <a:gd name="T20" fmla="*/ 58 w 122"/>
                <a:gd name="T21" fmla="*/ 144 h 230"/>
                <a:gd name="T22" fmla="*/ 38 w 122"/>
                <a:gd name="T23" fmla="*/ 152 h 230"/>
                <a:gd name="T24" fmla="*/ 10 w 122"/>
                <a:gd name="T25" fmla="*/ 158 h 230"/>
                <a:gd name="T26" fmla="*/ 12 w 122"/>
                <a:gd name="T27" fmla="*/ 170 h 230"/>
                <a:gd name="T28" fmla="*/ 8 w 122"/>
                <a:gd name="T29" fmla="*/ 206 h 230"/>
                <a:gd name="T30" fmla="*/ 30 w 122"/>
                <a:gd name="T31" fmla="*/ 220 h 230"/>
                <a:gd name="T32" fmla="*/ 48 w 122"/>
                <a:gd name="T33" fmla="*/ 230 h 230"/>
                <a:gd name="T34" fmla="*/ 68 w 122"/>
                <a:gd name="T35" fmla="*/ 228 h 230"/>
                <a:gd name="T36" fmla="*/ 88 w 122"/>
                <a:gd name="T37" fmla="*/ 212 h 230"/>
                <a:gd name="T38" fmla="*/ 94 w 122"/>
                <a:gd name="T39" fmla="*/ 204 h 230"/>
                <a:gd name="T40" fmla="*/ 94 w 122"/>
                <a:gd name="T41" fmla="*/ 188 h 230"/>
                <a:gd name="T42" fmla="*/ 96 w 122"/>
                <a:gd name="T43" fmla="*/ 176 h 230"/>
                <a:gd name="T44" fmla="*/ 104 w 122"/>
                <a:gd name="T45" fmla="*/ 162 h 230"/>
                <a:gd name="T46" fmla="*/ 122 w 122"/>
                <a:gd name="T47" fmla="*/ 156 h 230"/>
                <a:gd name="T48" fmla="*/ 120 w 122"/>
                <a:gd name="T49" fmla="*/ 150 h 230"/>
                <a:gd name="T50" fmla="*/ 112 w 122"/>
                <a:gd name="T51" fmla="*/ 144 h 230"/>
                <a:gd name="T52" fmla="*/ 92 w 122"/>
                <a:gd name="T53" fmla="*/ 142 h 230"/>
                <a:gd name="T54" fmla="*/ 80 w 122"/>
                <a:gd name="T55" fmla="*/ 142 h 230"/>
                <a:gd name="T56" fmla="*/ 90 w 122"/>
                <a:gd name="T57" fmla="*/ 126 h 230"/>
                <a:gd name="T58" fmla="*/ 106 w 122"/>
                <a:gd name="T59" fmla="*/ 114 h 230"/>
                <a:gd name="T60" fmla="*/ 92 w 122"/>
                <a:gd name="T61" fmla="*/ 100 h 230"/>
                <a:gd name="T62" fmla="*/ 74 w 122"/>
                <a:gd name="T63" fmla="*/ 60 h 230"/>
                <a:gd name="T64" fmla="*/ 66 w 122"/>
                <a:gd name="T65" fmla="*/ 42 h 230"/>
                <a:gd name="T66" fmla="*/ 52 w 122"/>
                <a:gd name="T67" fmla="*/ 20 h 230"/>
                <a:gd name="T68" fmla="*/ 40 w 122"/>
                <a:gd name="T6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2" h="230">
                  <a:moveTo>
                    <a:pt x="20" y="22"/>
                  </a:moveTo>
                  <a:lnTo>
                    <a:pt x="20" y="22"/>
                  </a:lnTo>
                  <a:lnTo>
                    <a:pt x="20" y="34"/>
                  </a:lnTo>
                  <a:lnTo>
                    <a:pt x="18" y="46"/>
                  </a:lnTo>
                  <a:lnTo>
                    <a:pt x="20" y="72"/>
                  </a:lnTo>
                  <a:lnTo>
                    <a:pt x="20" y="72"/>
                  </a:lnTo>
                  <a:lnTo>
                    <a:pt x="22" y="80"/>
                  </a:lnTo>
                  <a:lnTo>
                    <a:pt x="20" y="88"/>
                  </a:lnTo>
                  <a:lnTo>
                    <a:pt x="16" y="104"/>
                  </a:lnTo>
                  <a:lnTo>
                    <a:pt x="12" y="118"/>
                  </a:lnTo>
                  <a:lnTo>
                    <a:pt x="10" y="136"/>
                  </a:lnTo>
                  <a:lnTo>
                    <a:pt x="10" y="136"/>
                  </a:lnTo>
                  <a:lnTo>
                    <a:pt x="6" y="138"/>
                  </a:lnTo>
                  <a:lnTo>
                    <a:pt x="0" y="140"/>
                  </a:lnTo>
                  <a:lnTo>
                    <a:pt x="0" y="140"/>
                  </a:lnTo>
                  <a:lnTo>
                    <a:pt x="16" y="140"/>
                  </a:lnTo>
                  <a:lnTo>
                    <a:pt x="32" y="136"/>
                  </a:lnTo>
                  <a:lnTo>
                    <a:pt x="48" y="136"/>
                  </a:lnTo>
                  <a:lnTo>
                    <a:pt x="56" y="138"/>
                  </a:lnTo>
                  <a:lnTo>
                    <a:pt x="62" y="140"/>
                  </a:lnTo>
                  <a:lnTo>
                    <a:pt x="62" y="140"/>
                  </a:lnTo>
                  <a:lnTo>
                    <a:pt x="58" y="144"/>
                  </a:lnTo>
                  <a:lnTo>
                    <a:pt x="54" y="148"/>
                  </a:lnTo>
                  <a:lnTo>
                    <a:pt x="38" y="152"/>
                  </a:lnTo>
                  <a:lnTo>
                    <a:pt x="24" y="156"/>
                  </a:lnTo>
                  <a:lnTo>
                    <a:pt x="10" y="158"/>
                  </a:lnTo>
                  <a:lnTo>
                    <a:pt x="10" y="158"/>
                  </a:lnTo>
                  <a:lnTo>
                    <a:pt x="12" y="170"/>
                  </a:lnTo>
                  <a:lnTo>
                    <a:pt x="10" y="182"/>
                  </a:lnTo>
                  <a:lnTo>
                    <a:pt x="8" y="206"/>
                  </a:lnTo>
                  <a:lnTo>
                    <a:pt x="8" y="206"/>
                  </a:lnTo>
                  <a:lnTo>
                    <a:pt x="30" y="220"/>
                  </a:lnTo>
                  <a:lnTo>
                    <a:pt x="38" y="226"/>
                  </a:lnTo>
                  <a:lnTo>
                    <a:pt x="48" y="230"/>
                  </a:lnTo>
                  <a:lnTo>
                    <a:pt x="58" y="230"/>
                  </a:lnTo>
                  <a:lnTo>
                    <a:pt x="68" y="228"/>
                  </a:lnTo>
                  <a:lnTo>
                    <a:pt x="78" y="222"/>
                  </a:lnTo>
                  <a:lnTo>
                    <a:pt x="88" y="212"/>
                  </a:lnTo>
                  <a:lnTo>
                    <a:pt x="88" y="212"/>
                  </a:lnTo>
                  <a:lnTo>
                    <a:pt x="94" y="204"/>
                  </a:lnTo>
                  <a:lnTo>
                    <a:pt x="94" y="196"/>
                  </a:lnTo>
                  <a:lnTo>
                    <a:pt x="94" y="188"/>
                  </a:lnTo>
                  <a:lnTo>
                    <a:pt x="96" y="176"/>
                  </a:lnTo>
                  <a:lnTo>
                    <a:pt x="96" y="176"/>
                  </a:lnTo>
                  <a:lnTo>
                    <a:pt x="100" y="168"/>
                  </a:lnTo>
                  <a:lnTo>
                    <a:pt x="104" y="162"/>
                  </a:lnTo>
                  <a:lnTo>
                    <a:pt x="112" y="160"/>
                  </a:lnTo>
                  <a:lnTo>
                    <a:pt x="122" y="156"/>
                  </a:lnTo>
                  <a:lnTo>
                    <a:pt x="122" y="156"/>
                  </a:lnTo>
                  <a:lnTo>
                    <a:pt x="120" y="150"/>
                  </a:lnTo>
                  <a:lnTo>
                    <a:pt x="118" y="146"/>
                  </a:lnTo>
                  <a:lnTo>
                    <a:pt x="112" y="144"/>
                  </a:lnTo>
                  <a:lnTo>
                    <a:pt x="106" y="144"/>
                  </a:lnTo>
                  <a:lnTo>
                    <a:pt x="92" y="142"/>
                  </a:lnTo>
                  <a:lnTo>
                    <a:pt x="80" y="142"/>
                  </a:lnTo>
                  <a:lnTo>
                    <a:pt x="80" y="142"/>
                  </a:lnTo>
                  <a:lnTo>
                    <a:pt x="84" y="132"/>
                  </a:lnTo>
                  <a:lnTo>
                    <a:pt x="90" y="126"/>
                  </a:lnTo>
                  <a:lnTo>
                    <a:pt x="106" y="114"/>
                  </a:lnTo>
                  <a:lnTo>
                    <a:pt x="106" y="114"/>
                  </a:lnTo>
                  <a:lnTo>
                    <a:pt x="98" y="108"/>
                  </a:lnTo>
                  <a:lnTo>
                    <a:pt x="92" y="100"/>
                  </a:lnTo>
                  <a:lnTo>
                    <a:pt x="82" y="80"/>
                  </a:lnTo>
                  <a:lnTo>
                    <a:pt x="74" y="60"/>
                  </a:lnTo>
                  <a:lnTo>
                    <a:pt x="66" y="42"/>
                  </a:lnTo>
                  <a:lnTo>
                    <a:pt x="66" y="42"/>
                  </a:lnTo>
                  <a:lnTo>
                    <a:pt x="60" y="32"/>
                  </a:lnTo>
                  <a:lnTo>
                    <a:pt x="52" y="20"/>
                  </a:lnTo>
                  <a:lnTo>
                    <a:pt x="46" y="10"/>
                  </a:lnTo>
                  <a:lnTo>
                    <a:pt x="40" y="0"/>
                  </a:lnTo>
                  <a:lnTo>
                    <a:pt x="20" y="22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38"/>
            <p:cNvSpPr>
              <a:spLocks/>
            </p:cNvSpPr>
            <p:nvPr/>
          </p:nvSpPr>
          <p:spPr bwMode="auto">
            <a:xfrm>
              <a:off x="2079625" y="4606925"/>
              <a:ext cx="174625" cy="365125"/>
            </a:xfrm>
            <a:custGeom>
              <a:avLst/>
              <a:gdLst>
                <a:gd name="T0" fmla="*/ 22 w 110"/>
                <a:gd name="T1" fmla="*/ 146 h 230"/>
                <a:gd name="T2" fmla="*/ 10 w 110"/>
                <a:gd name="T3" fmla="*/ 176 h 230"/>
                <a:gd name="T4" fmla="*/ 10 w 110"/>
                <a:gd name="T5" fmla="*/ 198 h 230"/>
                <a:gd name="T6" fmla="*/ 14 w 110"/>
                <a:gd name="T7" fmla="*/ 218 h 230"/>
                <a:gd name="T8" fmla="*/ 20 w 110"/>
                <a:gd name="T9" fmla="*/ 230 h 230"/>
                <a:gd name="T10" fmla="*/ 36 w 110"/>
                <a:gd name="T11" fmla="*/ 194 h 230"/>
                <a:gd name="T12" fmla="*/ 54 w 110"/>
                <a:gd name="T13" fmla="*/ 162 h 230"/>
                <a:gd name="T14" fmla="*/ 60 w 110"/>
                <a:gd name="T15" fmla="*/ 158 h 230"/>
                <a:gd name="T16" fmla="*/ 78 w 110"/>
                <a:gd name="T17" fmla="*/ 146 h 230"/>
                <a:gd name="T18" fmla="*/ 96 w 110"/>
                <a:gd name="T19" fmla="*/ 134 h 230"/>
                <a:gd name="T20" fmla="*/ 100 w 110"/>
                <a:gd name="T21" fmla="*/ 130 h 230"/>
                <a:gd name="T22" fmla="*/ 100 w 110"/>
                <a:gd name="T23" fmla="*/ 116 h 230"/>
                <a:gd name="T24" fmla="*/ 94 w 110"/>
                <a:gd name="T25" fmla="*/ 86 h 230"/>
                <a:gd name="T26" fmla="*/ 94 w 110"/>
                <a:gd name="T27" fmla="*/ 72 h 230"/>
                <a:gd name="T28" fmla="*/ 96 w 110"/>
                <a:gd name="T29" fmla="*/ 56 h 230"/>
                <a:gd name="T30" fmla="*/ 102 w 110"/>
                <a:gd name="T31" fmla="*/ 46 h 230"/>
                <a:gd name="T32" fmla="*/ 110 w 110"/>
                <a:gd name="T33" fmla="*/ 30 h 230"/>
                <a:gd name="T34" fmla="*/ 110 w 110"/>
                <a:gd name="T35" fmla="*/ 18 h 230"/>
                <a:gd name="T36" fmla="*/ 106 w 110"/>
                <a:gd name="T37" fmla="*/ 12 h 230"/>
                <a:gd name="T38" fmla="*/ 86 w 110"/>
                <a:gd name="T39" fmla="*/ 4 h 230"/>
                <a:gd name="T40" fmla="*/ 64 w 110"/>
                <a:gd name="T41" fmla="*/ 0 h 230"/>
                <a:gd name="T42" fmla="*/ 58 w 110"/>
                <a:gd name="T43" fmla="*/ 18 h 230"/>
                <a:gd name="T44" fmla="*/ 46 w 110"/>
                <a:gd name="T45" fmla="*/ 26 h 230"/>
                <a:gd name="T46" fmla="*/ 34 w 110"/>
                <a:gd name="T47" fmla="*/ 26 h 230"/>
                <a:gd name="T48" fmla="*/ 18 w 110"/>
                <a:gd name="T49" fmla="*/ 24 h 230"/>
                <a:gd name="T50" fmla="*/ 14 w 110"/>
                <a:gd name="T51" fmla="*/ 36 h 230"/>
                <a:gd name="T52" fmla="*/ 0 w 110"/>
                <a:gd name="T53" fmla="*/ 34 h 230"/>
                <a:gd name="T54" fmla="*/ 8 w 110"/>
                <a:gd name="T55" fmla="*/ 50 h 230"/>
                <a:gd name="T56" fmla="*/ 18 w 110"/>
                <a:gd name="T57" fmla="*/ 62 h 230"/>
                <a:gd name="T58" fmla="*/ 20 w 110"/>
                <a:gd name="T59" fmla="*/ 66 h 230"/>
                <a:gd name="T60" fmla="*/ 26 w 110"/>
                <a:gd name="T61" fmla="*/ 72 h 230"/>
                <a:gd name="T62" fmla="*/ 34 w 110"/>
                <a:gd name="T63" fmla="*/ 72 h 230"/>
                <a:gd name="T64" fmla="*/ 46 w 110"/>
                <a:gd name="T65" fmla="*/ 70 h 230"/>
                <a:gd name="T66" fmla="*/ 60 w 110"/>
                <a:gd name="T67" fmla="*/ 66 h 230"/>
                <a:gd name="T68" fmla="*/ 58 w 110"/>
                <a:gd name="T69" fmla="*/ 108 h 230"/>
                <a:gd name="T70" fmla="*/ 56 w 110"/>
                <a:gd name="T71" fmla="*/ 118 h 230"/>
                <a:gd name="T72" fmla="*/ 46 w 110"/>
                <a:gd name="T73" fmla="*/ 128 h 230"/>
                <a:gd name="T74" fmla="*/ 22 w 110"/>
                <a:gd name="T75" fmla="*/ 146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230">
                  <a:moveTo>
                    <a:pt x="22" y="146"/>
                  </a:moveTo>
                  <a:lnTo>
                    <a:pt x="22" y="146"/>
                  </a:lnTo>
                  <a:lnTo>
                    <a:pt x="14" y="166"/>
                  </a:lnTo>
                  <a:lnTo>
                    <a:pt x="10" y="176"/>
                  </a:lnTo>
                  <a:lnTo>
                    <a:pt x="10" y="188"/>
                  </a:lnTo>
                  <a:lnTo>
                    <a:pt x="10" y="198"/>
                  </a:lnTo>
                  <a:lnTo>
                    <a:pt x="10" y="208"/>
                  </a:lnTo>
                  <a:lnTo>
                    <a:pt x="14" y="218"/>
                  </a:lnTo>
                  <a:lnTo>
                    <a:pt x="20" y="230"/>
                  </a:lnTo>
                  <a:lnTo>
                    <a:pt x="20" y="230"/>
                  </a:lnTo>
                  <a:lnTo>
                    <a:pt x="28" y="212"/>
                  </a:lnTo>
                  <a:lnTo>
                    <a:pt x="36" y="194"/>
                  </a:lnTo>
                  <a:lnTo>
                    <a:pt x="44" y="178"/>
                  </a:lnTo>
                  <a:lnTo>
                    <a:pt x="54" y="162"/>
                  </a:lnTo>
                  <a:lnTo>
                    <a:pt x="54" y="162"/>
                  </a:lnTo>
                  <a:lnTo>
                    <a:pt x="60" y="158"/>
                  </a:lnTo>
                  <a:lnTo>
                    <a:pt x="66" y="154"/>
                  </a:lnTo>
                  <a:lnTo>
                    <a:pt x="78" y="146"/>
                  </a:lnTo>
                  <a:lnTo>
                    <a:pt x="90" y="140"/>
                  </a:lnTo>
                  <a:lnTo>
                    <a:pt x="96" y="134"/>
                  </a:lnTo>
                  <a:lnTo>
                    <a:pt x="100" y="130"/>
                  </a:lnTo>
                  <a:lnTo>
                    <a:pt x="100" y="130"/>
                  </a:lnTo>
                  <a:lnTo>
                    <a:pt x="100" y="124"/>
                  </a:lnTo>
                  <a:lnTo>
                    <a:pt x="100" y="116"/>
                  </a:lnTo>
                  <a:lnTo>
                    <a:pt x="98" y="102"/>
                  </a:lnTo>
                  <a:lnTo>
                    <a:pt x="94" y="86"/>
                  </a:lnTo>
                  <a:lnTo>
                    <a:pt x="94" y="72"/>
                  </a:lnTo>
                  <a:lnTo>
                    <a:pt x="94" y="72"/>
                  </a:lnTo>
                  <a:lnTo>
                    <a:pt x="94" y="64"/>
                  </a:lnTo>
                  <a:lnTo>
                    <a:pt x="96" y="56"/>
                  </a:lnTo>
                  <a:lnTo>
                    <a:pt x="96" y="56"/>
                  </a:lnTo>
                  <a:lnTo>
                    <a:pt x="102" y="46"/>
                  </a:lnTo>
                  <a:lnTo>
                    <a:pt x="108" y="36"/>
                  </a:lnTo>
                  <a:lnTo>
                    <a:pt x="110" y="30"/>
                  </a:lnTo>
                  <a:lnTo>
                    <a:pt x="110" y="24"/>
                  </a:lnTo>
                  <a:lnTo>
                    <a:pt x="110" y="18"/>
                  </a:lnTo>
                  <a:lnTo>
                    <a:pt x="106" y="12"/>
                  </a:lnTo>
                  <a:lnTo>
                    <a:pt x="106" y="12"/>
                  </a:lnTo>
                  <a:lnTo>
                    <a:pt x="100" y="8"/>
                  </a:lnTo>
                  <a:lnTo>
                    <a:pt x="86" y="4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0" y="10"/>
                  </a:lnTo>
                  <a:lnTo>
                    <a:pt x="58" y="18"/>
                  </a:lnTo>
                  <a:lnTo>
                    <a:pt x="52" y="22"/>
                  </a:lnTo>
                  <a:lnTo>
                    <a:pt x="46" y="26"/>
                  </a:lnTo>
                  <a:lnTo>
                    <a:pt x="40" y="26"/>
                  </a:lnTo>
                  <a:lnTo>
                    <a:pt x="34" y="26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32"/>
                  </a:lnTo>
                  <a:lnTo>
                    <a:pt x="14" y="36"/>
                  </a:lnTo>
                  <a:lnTo>
                    <a:pt x="6" y="3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8" y="50"/>
                  </a:lnTo>
                  <a:lnTo>
                    <a:pt x="12" y="56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20" y="66"/>
                  </a:lnTo>
                  <a:lnTo>
                    <a:pt x="22" y="68"/>
                  </a:lnTo>
                  <a:lnTo>
                    <a:pt x="26" y="72"/>
                  </a:lnTo>
                  <a:lnTo>
                    <a:pt x="34" y="72"/>
                  </a:lnTo>
                  <a:lnTo>
                    <a:pt x="34" y="72"/>
                  </a:lnTo>
                  <a:lnTo>
                    <a:pt x="40" y="72"/>
                  </a:lnTo>
                  <a:lnTo>
                    <a:pt x="46" y="70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0" y="94"/>
                  </a:lnTo>
                  <a:lnTo>
                    <a:pt x="58" y="108"/>
                  </a:lnTo>
                  <a:lnTo>
                    <a:pt x="56" y="118"/>
                  </a:lnTo>
                  <a:lnTo>
                    <a:pt x="56" y="118"/>
                  </a:lnTo>
                  <a:lnTo>
                    <a:pt x="52" y="124"/>
                  </a:lnTo>
                  <a:lnTo>
                    <a:pt x="46" y="128"/>
                  </a:lnTo>
                  <a:lnTo>
                    <a:pt x="34" y="136"/>
                  </a:lnTo>
                  <a:lnTo>
                    <a:pt x="22" y="146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40"/>
            <p:cNvSpPr>
              <a:spLocks/>
            </p:cNvSpPr>
            <p:nvPr/>
          </p:nvSpPr>
          <p:spPr bwMode="auto">
            <a:xfrm>
              <a:off x="2324100" y="4721225"/>
              <a:ext cx="349250" cy="177800"/>
            </a:xfrm>
            <a:custGeom>
              <a:avLst/>
              <a:gdLst>
                <a:gd name="T0" fmla="*/ 66 w 220"/>
                <a:gd name="T1" fmla="*/ 82 h 112"/>
                <a:gd name="T2" fmla="*/ 66 w 220"/>
                <a:gd name="T3" fmla="*/ 82 h 112"/>
                <a:gd name="T4" fmla="*/ 32 w 220"/>
                <a:gd name="T5" fmla="*/ 96 h 112"/>
                <a:gd name="T6" fmla="*/ 0 w 220"/>
                <a:gd name="T7" fmla="*/ 112 h 112"/>
                <a:gd name="T8" fmla="*/ 0 w 220"/>
                <a:gd name="T9" fmla="*/ 112 h 112"/>
                <a:gd name="T10" fmla="*/ 16 w 220"/>
                <a:gd name="T11" fmla="*/ 112 h 112"/>
                <a:gd name="T12" fmla="*/ 34 w 220"/>
                <a:gd name="T13" fmla="*/ 110 h 112"/>
                <a:gd name="T14" fmla="*/ 50 w 220"/>
                <a:gd name="T15" fmla="*/ 106 h 112"/>
                <a:gd name="T16" fmla="*/ 64 w 220"/>
                <a:gd name="T17" fmla="*/ 100 h 112"/>
                <a:gd name="T18" fmla="*/ 96 w 220"/>
                <a:gd name="T19" fmla="*/ 86 h 112"/>
                <a:gd name="T20" fmla="*/ 110 w 220"/>
                <a:gd name="T21" fmla="*/ 82 h 112"/>
                <a:gd name="T22" fmla="*/ 126 w 220"/>
                <a:gd name="T23" fmla="*/ 76 h 112"/>
                <a:gd name="T24" fmla="*/ 126 w 220"/>
                <a:gd name="T25" fmla="*/ 76 h 112"/>
                <a:gd name="T26" fmla="*/ 140 w 220"/>
                <a:gd name="T27" fmla="*/ 76 h 112"/>
                <a:gd name="T28" fmla="*/ 152 w 220"/>
                <a:gd name="T29" fmla="*/ 76 h 112"/>
                <a:gd name="T30" fmla="*/ 164 w 220"/>
                <a:gd name="T31" fmla="*/ 78 h 112"/>
                <a:gd name="T32" fmla="*/ 174 w 220"/>
                <a:gd name="T33" fmla="*/ 80 h 112"/>
                <a:gd name="T34" fmla="*/ 196 w 220"/>
                <a:gd name="T35" fmla="*/ 88 h 112"/>
                <a:gd name="T36" fmla="*/ 208 w 220"/>
                <a:gd name="T37" fmla="*/ 90 h 112"/>
                <a:gd name="T38" fmla="*/ 220 w 220"/>
                <a:gd name="T39" fmla="*/ 92 h 112"/>
                <a:gd name="T40" fmla="*/ 220 w 220"/>
                <a:gd name="T41" fmla="*/ 92 h 112"/>
                <a:gd name="T42" fmla="*/ 210 w 220"/>
                <a:gd name="T43" fmla="*/ 82 h 112"/>
                <a:gd name="T44" fmla="*/ 200 w 220"/>
                <a:gd name="T45" fmla="*/ 72 h 112"/>
                <a:gd name="T46" fmla="*/ 178 w 220"/>
                <a:gd name="T47" fmla="*/ 56 h 112"/>
                <a:gd name="T48" fmla="*/ 178 w 220"/>
                <a:gd name="T49" fmla="*/ 56 h 112"/>
                <a:gd name="T50" fmla="*/ 190 w 220"/>
                <a:gd name="T51" fmla="*/ 58 h 112"/>
                <a:gd name="T52" fmla="*/ 200 w 220"/>
                <a:gd name="T53" fmla="*/ 56 h 112"/>
                <a:gd name="T54" fmla="*/ 206 w 220"/>
                <a:gd name="T55" fmla="*/ 50 h 112"/>
                <a:gd name="T56" fmla="*/ 210 w 220"/>
                <a:gd name="T57" fmla="*/ 44 h 112"/>
                <a:gd name="T58" fmla="*/ 212 w 220"/>
                <a:gd name="T59" fmla="*/ 38 h 112"/>
                <a:gd name="T60" fmla="*/ 210 w 220"/>
                <a:gd name="T61" fmla="*/ 30 h 112"/>
                <a:gd name="T62" fmla="*/ 206 w 220"/>
                <a:gd name="T63" fmla="*/ 20 h 112"/>
                <a:gd name="T64" fmla="*/ 200 w 220"/>
                <a:gd name="T65" fmla="*/ 12 h 112"/>
                <a:gd name="T66" fmla="*/ 200 w 220"/>
                <a:gd name="T67" fmla="*/ 12 h 112"/>
                <a:gd name="T68" fmla="*/ 194 w 220"/>
                <a:gd name="T69" fmla="*/ 6 h 112"/>
                <a:gd name="T70" fmla="*/ 186 w 220"/>
                <a:gd name="T71" fmla="*/ 2 h 112"/>
                <a:gd name="T72" fmla="*/ 182 w 220"/>
                <a:gd name="T73" fmla="*/ 0 h 112"/>
                <a:gd name="T74" fmla="*/ 176 w 220"/>
                <a:gd name="T75" fmla="*/ 0 h 112"/>
                <a:gd name="T76" fmla="*/ 162 w 220"/>
                <a:gd name="T77" fmla="*/ 0 h 112"/>
                <a:gd name="T78" fmla="*/ 146 w 220"/>
                <a:gd name="T79" fmla="*/ 4 h 112"/>
                <a:gd name="T80" fmla="*/ 146 w 220"/>
                <a:gd name="T81" fmla="*/ 4 h 112"/>
                <a:gd name="T82" fmla="*/ 148 w 220"/>
                <a:gd name="T83" fmla="*/ 18 h 112"/>
                <a:gd name="T84" fmla="*/ 146 w 220"/>
                <a:gd name="T85" fmla="*/ 30 h 112"/>
                <a:gd name="T86" fmla="*/ 142 w 220"/>
                <a:gd name="T87" fmla="*/ 38 h 112"/>
                <a:gd name="T88" fmla="*/ 132 w 220"/>
                <a:gd name="T89" fmla="*/ 48 h 112"/>
                <a:gd name="T90" fmla="*/ 132 w 220"/>
                <a:gd name="T91" fmla="*/ 48 h 112"/>
                <a:gd name="T92" fmla="*/ 110 w 220"/>
                <a:gd name="T93" fmla="*/ 64 h 112"/>
                <a:gd name="T94" fmla="*/ 96 w 220"/>
                <a:gd name="T95" fmla="*/ 72 h 112"/>
                <a:gd name="T96" fmla="*/ 84 w 220"/>
                <a:gd name="T97" fmla="*/ 76 h 112"/>
                <a:gd name="T98" fmla="*/ 66 w 220"/>
                <a:gd name="T99" fmla="*/ 8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20" h="112">
                  <a:moveTo>
                    <a:pt x="66" y="82"/>
                  </a:moveTo>
                  <a:lnTo>
                    <a:pt x="66" y="82"/>
                  </a:lnTo>
                  <a:lnTo>
                    <a:pt x="32" y="96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16" y="112"/>
                  </a:lnTo>
                  <a:lnTo>
                    <a:pt x="34" y="110"/>
                  </a:lnTo>
                  <a:lnTo>
                    <a:pt x="50" y="106"/>
                  </a:lnTo>
                  <a:lnTo>
                    <a:pt x="64" y="100"/>
                  </a:lnTo>
                  <a:lnTo>
                    <a:pt x="96" y="86"/>
                  </a:lnTo>
                  <a:lnTo>
                    <a:pt x="110" y="82"/>
                  </a:lnTo>
                  <a:lnTo>
                    <a:pt x="126" y="76"/>
                  </a:lnTo>
                  <a:lnTo>
                    <a:pt x="126" y="76"/>
                  </a:lnTo>
                  <a:lnTo>
                    <a:pt x="140" y="76"/>
                  </a:lnTo>
                  <a:lnTo>
                    <a:pt x="152" y="76"/>
                  </a:lnTo>
                  <a:lnTo>
                    <a:pt x="164" y="78"/>
                  </a:lnTo>
                  <a:lnTo>
                    <a:pt x="174" y="80"/>
                  </a:lnTo>
                  <a:lnTo>
                    <a:pt x="196" y="88"/>
                  </a:lnTo>
                  <a:lnTo>
                    <a:pt x="208" y="90"/>
                  </a:lnTo>
                  <a:lnTo>
                    <a:pt x="220" y="92"/>
                  </a:lnTo>
                  <a:lnTo>
                    <a:pt x="220" y="92"/>
                  </a:lnTo>
                  <a:lnTo>
                    <a:pt x="210" y="82"/>
                  </a:lnTo>
                  <a:lnTo>
                    <a:pt x="200" y="72"/>
                  </a:lnTo>
                  <a:lnTo>
                    <a:pt x="178" y="56"/>
                  </a:lnTo>
                  <a:lnTo>
                    <a:pt x="178" y="56"/>
                  </a:lnTo>
                  <a:lnTo>
                    <a:pt x="190" y="58"/>
                  </a:lnTo>
                  <a:lnTo>
                    <a:pt x="200" y="56"/>
                  </a:lnTo>
                  <a:lnTo>
                    <a:pt x="206" y="50"/>
                  </a:lnTo>
                  <a:lnTo>
                    <a:pt x="210" y="44"/>
                  </a:lnTo>
                  <a:lnTo>
                    <a:pt x="212" y="38"/>
                  </a:lnTo>
                  <a:lnTo>
                    <a:pt x="210" y="30"/>
                  </a:lnTo>
                  <a:lnTo>
                    <a:pt x="206" y="20"/>
                  </a:lnTo>
                  <a:lnTo>
                    <a:pt x="200" y="12"/>
                  </a:lnTo>
                  <a:lnTo>
                    <a:pt x="200" y="12"/>
                  </a:lnTo>
                  <a:lnTo>
                    <a:pt x="194" y="6"/>
                  </a:lnTo>
                  <a:lnTo>
                    <a:pt x="186" y="2"/>
                  </a:lnTo>
                  <a:lnTo>
                    <a:pt x="182" y="0"/>
                  </a:lnTo>
                  <a:lnTo>
                    <a:pt x="176" y="0"/>
                  </a:lnTo>
                  <a:lnTo>
                    <a:pt x="162" y="0"/>
                  </a:lnTo>
                  <a:lnTo>
                    <a:pt x="146" y="4"/>
                  </a:lnTo>
                  <a:lnTo>
                    <a:pt x="146" y="4"/>
                  </a:lnTo>
                  <a:lnTo>
                    <a:pt x="148" y="18"/>
                  </a:lnTo>
                  <a:lnTo>
                    <a:pt x="146" y="30"/>
                  </a:lnTo>
                  <a:lnTo>
                    <a:pt x="142" y="3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10" y="64"/>
                  </a:lnTo>
                  <a:lnTo>
                    <a:pt x="96" y="72"/>
                  </a:lnTo>
                  <a:lnTo>
                    <a:pt x="84" y="76"/>
                  </a:lnTo>
                  <a:lnTo>
                    <a:pt x="66" y="82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41"/>
            <p:cNvSpPr>
              <a:spLocks/>
            </p:cNvSpPr>
            <p:nvPr/>
          </p:nvSpPr>
          <p:spPr bwMode="auto">
            <a:xfrm>
              <a:off x="2400300" y="4940300"/>
              <a:ext cx="257175" cy="219075"/>
            </a:xfrm>
            <a:custGeom>
              <a:avLst/>
              <a:gdLst>
                <a:gd name="T0" fmla="*/ 28 w 162"/>
                <a:gd name="T1" fmla="*/ 112 h 138"/>
                <a:gd name="T2" fmla="*/ 28 w 162"/>
                <a:gd name="T3" fmla="*/ 112 h 138"/>
                <a:gd name="T4" fmla="*/ 26 w 162"/>
                <a:gd name="T5" fmla="*/ 106 h 138"/>
                <a:gd name="T6" fmla="*/ 26 w 162"/>
                <a:gd name="T7" fmla="*/ 100 h 138"/>
                <a:gd name="T8" fmla="*/ 30 w 162"/>
                <a:gd name="T9" fmla="*/ 88 h 138"/>
                <a:gd name="T10" fmla="*/ 36 w 162"/>
                <a:gd name="T11" fmla="*/ 74 h 138"/>
                <a:gd name="T12" fmla="*/ 46 w 162"/>
                <a:gd name="T13" fmla="*/ 60 h 138"/>
                <a:gd name="T14" fmla="*/ 66 w 162"/>
                <a:gd name="T15" fmla="*/ 32 h 138"/>
                <a:gd name="T16" fmla="*/ 82 w 162"/>
                <a:gd name="T17" fmla="*/ 10 h 138"/>
                <a:gd name="T18" fmla="*/ 82 w 162"/>
                <a:gd name="T19" fmla="*/ 10 h 138"/>
                <a:gd name="T20" fmla="*/ 98 w 162"/>
                <a:gd name="T21" fmla="*/ 12 h 138"/>
                <a:gd name="T22" fmla="*/ 116 w 162"/>
                <a:gd name="T23" fmla="*/ 10 h 138"/>
                <a:gd name="T24" fmla="*/ 132 w 162"/>
                <a:gd name="T25" fmla="*/ 6 h 138"/>
                <a:gd name="T26" fmla="*/ 148 w 162"/>
                <a:gd name="T27" fmla="*/ 0 h 138"/>
                <a:gd name="T28" fmla="*/ 148 w 162"/>
                <a:gd name="T29" fmla="*/ 0 h 138"/>
                <a:gd name="T30" fmla="*/ 142 w 162"/>
                <a:gd name="T31" fmla="*/ 8 h 138"/>
                <a:gd name="T32" fmla="*/ 134 w 162"/>
                <a:gd name="T33" fmla="*/ 16 h 138"/>
                <a:gd name="T34" fmla="*/ 124 w 162"/>
                <a:gd name="T35" fmla="*/ 22 h 138"/>
                <a:gd name="T36" fmla="*/ 122 w 162"/>
                <a:gd name="T37" fmla="*/ 26 h 138"/>
                <a:gd name="T38" fmla="*/ 120 w 162"/>
                <a:gd name="T39" fmla="*/ 30 h 138"/>
                <a:gd name="T40" fmla="*/ 120 w 162"/>
                <a:gd name="T41" fmla="*/ 30 h 138"/>
                <a:gd name="T42" fmla="*/ 120 w 162"/>
                <a:gd name="T43" fmla="*/ 38 h 138"/>
                <a:gd name="T44" fmla="*/ 124 w 162"/>
                <a:gd name="T45" fmla="*/ 42 h 138"/>
                <a:gd name="T46" fmla="*/ 128 w 162"/>
                <a:gd name="T47" fmla="*/ 46 h 138"/>
                <a:gd name="T48" fmla="*/ 136 w 162"/>
                <a:gd name="T49" fmla="*/ 46 h 138"/>
                <a:gd name="T50" fmla="*/ 150 w 162"/>
                <a:gd name="T51" fmla="*/ 46 h 138"/>
                <a:gd name="T52" fmla="*/ 162 w 162"/>
                <a:gd name="T53" fmla="*/ 44 h 138"/>
                <a:gd name="T54" fmla="*/ 162 w 162"/>
                <a:gd name="T55" fmla="*/ 44 h 138"/>
                <a:gd name="T56" fmla="*/ 158 w 162"/>
                <a:gd name="T57" fmla="*/ 52 h 138"/>
                <a:gd name="T58" fmla="*/ 152 w 162"/>
                <a:gd name="T59" fmla="*/ 56 h 138"/>
                <a:gd name="T60" fmla="*/ 134 w 162"/>
                <a:gd name="T61" fmla="*/ 66 h 138"/>
                <a:gd name="T62" fmla="*/ 134 w 162"/>
                <a:gd name="T63" fmla="*/ 66 h 138"/>
                <a:gd name="T64" fmla="*/ 122 w 162"/>
                <a:gd name="T65" fmla="*/ 72 h 138"/>
                <a:gd name="T66" fmla="*/ 112 w 162"/>
                <a:gd name="T67" fmla="*/ 78 h 138"/>
                <a:gd name="T68" fmla="*/ 106 w 162"/>
                <a:gd name="T69" fmla="*/ 84 h 138"/>
                <a:gd name="T70" fmla="*/ 98 w 162"/>
                <a:gd name="T71" fmla="*/ 96 h 138"/>
                <a:gd name="T72" fmla="*/ 98 w 162"/>
                <a:gd name="T73" fmla="*/ 96 h 138"/>
                <a:gd name="T74" fmla="*/ 90 w 162"/>
                <a:gd name="T75" fmla="*/ 106 h 138"/>
                <a:gd name="T76" fmla="*/ 82 w 162"/>
                <a:gd name="T77" fmla="*/ 114 h 138"/>
                <a:gd name="T78" fmla="*/ 62 w 162"/>
                <a:gd name="T79" fmla="*/ 126 h 138"/>
                <a:gd name="T80" fmla="*/ 62 w 162"/>
                <a:gd name="T81" fmla="*/ 126 h 138"/>
                <a:gd name="T82" fmla="*/ 66 w 162"/>
                <a:gd name="T83" fmla="*/ 132 h 138"/>
                <a:gd name="T84" fmla="*/ 68 w 162"/>
                <a:gd name="T85" fmla="*/ 138 h 138"/>
                <a:gd name="T86" fmla="*/ 68 w 162"/>
                <a:gd name="T87" fmla="*/ 138 h 138"/>
                <a:gd name="T88" fmla="*/ 34 w 162"/>
                <a:gd name="T89" fmla="*/ 134 h 138"/>
                <a:gd name="T90" fmla="*/ 0 w 162"/>
                <a:gd name="T91" fmla="*/ 134 h 138"/>
                <a:gd name="T92" fmla="*/ 0 w 162"/>
                <a:gd name="T93" fmla="*/ 134 h 138"/>
                <a:gd name="T94" fmla="*/ 2 w 162"/>
                <a:gd name="T95" fmla="*/ 128 h 138"/>
                <a:gd name="T96" fmla="*/ 6 w 162"/>
                <a:gd name="T97" fmla="*/ 122 h 138"/>
                <a:gd name="T98" fmla="*/ 28 w 162"/>
                <a:gd name="T99" fmla="*/ 11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62" h="138">
                  <a:moveTo>
                    <a:pt x="28" y="112"/>
                  </a:moveTo>
                  <a:lnTo>
                    <a:pt x="28" y="112"/>
                  </a:lnTo>
                  <a:lnTo>
                    <a:pt x="26" y="106"/>
                  </a:lnTo>
                  <a:lnTo>
                    <a:pt x="26" y="100"/>
                  </a:lnTo>
                  <a:lnTo>
                    <a:pt x="30" y="88"/>
                  </a:lnTo>
                  <a:lnTo>
                    <a:pt x="36" y="74"/>
                  </a:lnTo>
                  <a:lnTo>
                    <a:pt x="46" y="60"/>
                  </a:lnTo>
                  <a:lnTo>
                    <a:pt x="66" y="32"/>
                  </a:lnTo>
                  <a:lnTo>
                    <a:pt x="82" y="10"/>
                  </a:lnTo>
                  <a:lnTo>
                    <a:pt x="82" y="10"/>
                  </a:lnTo>
                  <a:lnTo>
                    <a:pt x="98" y="12"/>
                  </a:lnTo>
                  <a:lnTo>
                    <a:pt x="116" y="10"/>
                  </a:lnTo>
                  <a:lnTo>
                    <a:pt x="132" y="6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42" y="8"/>
                  </a:lnTo>
                  <a:lnTo>
                    <a:pt x="134" y="16"/>
                  </a:lnTo>
                  <a:lnTo>
                    <a:pt x="124" y="22"/>
                  </a:lnTo>
                  <a:lnTo>
                    <a:pt x="122" y="26"/>
                  </a:lnTo>
                  <a:lnTo>
                    <a:pt x="120" y="30"/>
                  </a:lnTo>
                  <a:lnTo>
                    <a:pt x="120" y="30"/>
                  </a:lnTo>
                  <a:lnTo>
                    <a:pt x="120" y="38"/>
                  </a:lnTo>
                  <a:lnTo>
                    <a:pt x="124" y="42"/>
                  </a:lnTo>
                  <a:lnTo>
                    <a:pt x="128" y="46"/>
                  </a:lnTo>
                  <a:lnTo>
                    <a:pt x="136" y="46"/>
                  </a:lnTo>
                  <a:lnTo>
                    <a:pt x="150" y="46"/>
                  </a:lnTo>
                  <a:lnTo>
                    <a:pt x="162" y="44"/>
                  </a:lnTo>
                  <a:lnTo>
                    <a:pt x="162" y="44"/>
                  </a:lnTo>
                  <a:lnTo>
                    <a:pt x="158" y="52"/>
                  </a:lnTo>
                  <a:lnTo>
                    <a:pt x="152" y="56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22" y="72"/>
                  </a:lnTo>
                  <a:lnTo>
                    <a:pt x="112" y="78"/>
                  </a:lnTo>
                  <a:lnTo>
                    <a:pt x="106" y="84"/>
                  </a:lnTo>
                  <a:lnTo>
                    <a:pt x="98" y="96"/>
                  </a:lnTo>
                  <a:lnTo>
                    <a:pt x="98" y="96"/>
                  </a:lnTo>
                  <a:lnTo>
                    <a:pt x="90" y="106"/>
                  </a:lnTo>
                  <a:lnTo>
                    <a:pt x="82" y="114"/>
                  </a:lnTo>
                  <a:lnTo>
                    <a:pt x="62" y="126"/>
                  </a:lnTo>
                  <a:lnTo>
                    <a:pt x="62" y="126"/>
                  </a:lnTo>
                  <a:lnTo>
                    <a:pt x="66" y="132"/>
                  </a:lnTo>
                  <a:lnTo>
                    <a:pt x="68" y="138"/>
                  </a:lnTo>
                  <a:lnTo>
                    <a:pt x="68" y="138"/>
                  </a:lnTo>
                  <a:lnTo>
                    <a:pt x="34" y="134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2" y="128"/>
                  </a:lnTo>
                  <a:lnTo>
                    <a:pt x="6" y="122"/>
                  </a:lnTo>
                  <a:lnTo>
                    <a:pt x="28" y="112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42"/>
            <p:cNvSpPr>
              <a:spLocks/>
            </p:cNvSpPr>
            <p:nvPr/>
          </p:nvSpPr>
          <p:spPr bwMode="auto">
            <a:xfrm>
              <a:off x="2155825" y="5194300"/>
              <a:ext cx="190500" cy="123825"/>
            </a:xfrm>
            <a:custGeom>
              <a:avLst/>
              <a:gdLst>
                <a:gd name="T0" fmla="*/ 120 w 120"/>
                <a:gd name="T1" fmla="*/ 18 h 78"/>
                <a:gd name="T2" fmla="*/ 120 w 120"/>
                <a:gd name="T3" fmla="*/ 18 h 78"/>
                <a:gd name="T4" fmla="*/ 82 w 120"/>
                <a:gd name="T5" fmla="*/ 18 h 78"/>
                <a:gd name="T6" fmla="*/ 64 w 120"/>
                <a:gd name="T7" fmla="*/ 18 h 78"/>
                <a:gd name="T8" fmla="*/ 46 w 120"/>
                <a:gd name="T9" fmla="*/ 14 h 78"/>
                <a:gd name="T10" fmla="*/ 46 w 120"/>
                <a:gd name="T11" fmla="*/ 14 h 78"/>
                <a:gd name="T12" fmla="*/ 24 w 120"/>
                <a:gd name="T13" fmla="*/ 4 h 78"/>
                <a:gd name="T14" fmla="*/ 12 w 120"/>
                <a:gd name="T15" fmla="*/ 0 h 78"/>
                <a:gd name="T16" fmla="*/ 6 w 120"/>
                <a:gd name="T17" fmla="*/ 0 h 78"/>
                <a:gd name="T18" fmla="*/ 4 w 120"/>
                <a:gd name="T19" fmla="*/ 2 h 78"/>
                <a:gd name="T20" fmla="*/ 4 w 120"/>
                <a:gd name="T21" fmla="*/ 2 h 78"/>
                <a:gd name="T22" fmla="*/ 2 w 120"/>
                <a:gd name="T23" fmla="*/ 4 h 78"/>
                <a:gd name="T24" fmla="*/ 0 w 120"/>
                <a:gd name="T25" fmla="*/ 8 h 78"/>
                <a:gd name="T26" fmla="*/ 2 w 120"/>
                <a:gd name="T27" fmla="*/ 18 h 78"/>
                <a:gd name="T28" fmla="*/ 8 w 120"/>
                <a:gd name="T29" fmla="*/ 28 h 78"/>
                <a:gd name="T30" fmla="*/ 16 w 120"/>
                <a:gd name="T31" fmla="*/ 42 h 78"/>
                <a:gd name="T32" fmla="*/ 26 w 120"/>
                <a:gd name="T33" fmla="*/ 54 h 78"/>
                <a:gd name="T34" fmla="*/ 36 w 120"/>
                <a:gd name="T35" fmla="*/ 66 h 78"/>
                <a:gd name="T36" fmla="*/ 44 w 120"/>
                <a:gd name="T37" fmla="*/ 74 h 78"/>
                <a:gd name="T38" fmla="*/ 52 w 120"/>
                <a:gd name="T39" fmla="*/ 78 h 78"/>
                <a:gd name="T40" fmla="*/ 52 w 120"/>
                <a:gd name="T41" fmla="*/ 78 h 78"/>
                <a:gd name="T42" fmla="*/ 62 w 120"/>
                <a:gd name="T43" fmla="*/ 78 h 78"/>
                <a:gd name="T44" fmla="*/ 66 w 120"/>
                <a:gd name="T45" fmla="*/ 76 h 78"/>
                <a:gd name="T46" fmla="*/ 70 w 120"/>
                <a:gd name="T47" fmla="*/ 72 h 78"/>
                <a:gd name="T48" fmla="*/ 70 w 120"/>
                <a:gd name="T49" fmla="*/ 68 h 78"/>
                <a:gd name="T50" fmla="*/ 74 w 120"/>
                <a:gd name="T51" fmla="*/ 56 h 78"/>
                <a:gd name="T52" fmla="*/ 76 w 120"/>
                <a:gd name="T53" fmla="*/ 52 h 78"/>
                <a:gd name="T54" fmla="*/ 82 w 120"/>
                <a:gd name="T55" fmla="*/ 48 h 78"/>
                <a:gd name="T56" fmla="*/ 82 w 120"/>
                <a:gd name="T57" fmla="*/ 48 h 78"/>
                <a:gd name="T58" fmla="*/ 88 w 120"/>
                <a:gd name="T59" fmla="*/ 48 h 78"/>
                <a:gd name="T60" fmla="*/ 92 w 120"/>
                <a:gd name="T61" fmla="*/ 50 h 78"/>
                <a:gd name="T62" fmla="*/ 98 w 120"/>
                <a:gd name="T63" fmla="*/ 52 h 78"/>
                <a:gd name="T64" fmla="*/ 102 w 120"/>
                <a:gd name="T65" fmla="*/ 52 h 78"/>
                <a:gd name="T66" fmla="*/ 102 w 120"/>
                <a:gd name="T67" fmla="*/ 52 h 78"/>
                <a:gd name="T68" fmla="*/ 106 w 120"/>
                <a:gd name="T69" fmla="*/ 48 h 78"/>
                <a:gd name="T70" fmla="*/ 110 w 120"/>
                <a:gd name="T71" fmla="*/ 44 h 78"/>
                <a:gd name="T72" fmla="*/ 112 w 120"/>
                <a:gd name="T73" fmla="*/ 38 h 78"/>
                <a:gd name="T74" fmla="*/ 114 w 120"/>
                <a:gd name="T75" fmla="*/ 32 h 78"/>
                <a:gd name="T76" fmla="*/ 120 w 120"/>
                <a:gd name="T77" fmla="*/ 1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0" h="78">
                  <a:moveTo>
                    <a:pt x="120" y="18"/>
                  </a:moveTo>
                  <a:lnTo>
                    <a:pt x="120" y="18"/>
                  </a:lnTo>
                  <a:lnTo>
                    <a:pt x="82" y="18"/>
                  </a:lnTo>
                  <a:lnTo>
                    <a:pt x="64" y="18"/>
                  </a:lnTo>
                  <a:lnTo>
                    <a:pt x="46" y="14"/>
                  </a:lnTo>
                  <a:lnTo>
                    <a:pt x="46" y="14"/>
                  </a:lnTo>
                  <a:lnTo>
                    <a:pt x="24" y="4"/>
                  </a:lnTo>
                  <a:lnTo>
                    <a:pt x="12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2" y="18"/>
                  </a:lnTo>
                  <a:lnTo>
                    <a:pt x="8" y="28"/>
                  </a:lnTo>
                  <a:lnTo>
                    <a:pt x="16" y="42"/>
                  </a:lnTo>
                  <a:lnTo>
                    <a:pt x="26" y="54"/>
                  </a:lnTo>
                  <a:lnTo>
                    <a:pt x="36" y="66"/>
                  </a:lnTo>
                  <a:lnTo>
                    <a:pt x="44" y="74"/>
                  </a:lnTo>
                  <a:lnTo>
                    <a:pt x="52" y="78"/>
                  </a:lnTo>
                  <a:lnTo>
                    <a:pt x="52" y="78"/>
                  </a:lnTo>
                  <a:lnTo>
                    <a:pt x="62" y="78"/>
                  </a:lnTo>
                  <a:lnTo>
                    <a:pt x="66" y="76"/>
                  </a:lnTo>
                  <a:lnTo>
                    <a:pt x="70" y="72"/>
                  </a:lnTo>
                  <a:lnTo>
                    <a:pt x="70" y="68"/>
                  </a:lnTo>
                  <a:lnTo>
                    <a:pt x="74" y="56"/>
                  </a:lnTo>
                  <a:lnTo>
                    <a:pt x="76" y="52"/>
                  </a:lnTo>
                  <a:lnTo>
                    <a:pt x="82" y="48"/>
                  </a:lnTo>
                  <a:lnTo>
                    <a:pt x="82" y="48"/>
                  </a:lnTo>
                  <a:lnTo>
                    <a:pt x="88" y="48"/>
                  </a:lnTo>
                  <a:lnTo>
                    <a:pt x="92" y="50"/>
                  </a:lnTo>
                  <a:lnTo>
                    <a:pt x="98" y="52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6" y="48"/>
                  </a:lnTo>
                  <a:lnTo>
                    <a:pt x="110" y="44"/>
                  </a:lnTo>
                  <a:lnTo>
                    <a:pt x="112" y="38"/>
                  </a:lnTo>
                  <a:lnTo>
                    <a:pt x="114" y="32"/>
                  </a:lnTo>
                  <a:lnTo>
                    <a:pt x="120" y="18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43"/>
            <p:cNvSpPr>
              <a:spLocks/>
            </p:cNvSpPr>
            <p:nvPr/>
          </p:nvSpPr>
          <p:spPr bwMode="auto">
            <a:xfrm>
              <a:off x="2384425" y="5216525"/>
              <a:ext cx="279400" cy="282575"/>
            </a:xfrm>
            <a:custGeom>
              <a:avLst/>
              <a:gdLst>
                <a:gd name="T0" fmla="*/ 100 w 176"/>
                <a:gd name="T1" fmla="*/ 46 h 178"/>
                <a:gd name="T2" fmla="*/ 100 w 176"/>
                <a:gd name="T3" fmla="*/ 46 h 178"/>
                <a:gd name="T4" fmla="*/ 78 w 176"/>
                <a:gd name="T5" fmla="*/ 54 h 178"/>
                <a:gd name="T6" fmla="*/ 58 w 176"/>
                <a:gd name="T7" fmla="*/ 62 h 178"/>
                <a:gd name="T8" fmla="*/ 40 w 176"/>
                <a:gd name="T9" fmla="*/ 74 h 178"/>
                <a:gd name="T10" fmla="*/ 24 w 176"/>
                <a:gd name="T11" fmla="*/ 86 h 178"/>
                <a:gd name="T12" fmla="*/ 12 w 176"/>
                <a:gd name="T13" fmla="*/ 102 h 178"/>
                <a:gd name="T14" fmla="*/ 4 w 176"/>
                <a:gd name="T15" fmla="*/ 118 h 178"/>
                <a:gd name="T16" fmla="*/ 2 w 176"/>
                <a:gd name="T17" fmla="*/ 126 h 178"/>
                <a:gd name="T18" fmla="*/ 0 w 176"/>
                <a:gd name="T19" fmla="*/ 134 h 178"/>
                <a:gd name="T20" fmla="*/ 0 w 176"/>
                <a:gd name="T21" fmla="*/ 142 h 178"/>
                <a:gd name="T22" fmla="*/ 2 w 176"/>
                <a:gd name="T23" fmla="*/ 152 h 178"/>
                <a:gd name="T24" fmla="*/ 2 w 176"/>
                <a:gd name="T25" fmla="*/ 152 h 178"/>
                <a:gd name="T26" fmla="*/ 4 w 176"/>
                <a:gd name="T27" fmla="*/ 158 h 178"/>
                <a:gd name="T28" fmla="*/ 10 w 176"/>
                <a:gd name="T29" fmla="*/ 164 h 178"/>
                <a:gd name="T30" fmla="*/ 14 w 176"/>
                <a:gd name="T31" fmla="*/ 170 h 178"/>
                <a:gd name="T32" fmla="*/ 22 w 176"/>
                <a:gd name="T33" fmla="*/ 174 h 178"/>
                <a:gd name="T34" fmla="*/ 36 w 176"/>
                <a:gd name="T35" fmla="*/ 178 h 178"/>
                <a:gd name="T36" fmla="*/ 52 w 176"/>
                <a:gd name="T37" fmla="*/ 178 h 178"/>
                <a:gd name="T38" fmla="*/ 52 w 176"/>
                <a:gd name="T39" fmla="*/ 178 h 178"/>
                <a:gd name="T40" fmla="*/ 52 w 176"/>
                <a:gd name="T41" fmla="*/ 162 h 178"/>
                <a:gd name="T42" fmla="*/ 54 w 176"/>
                <a:gd name="T43" fmla="*/ 154 h 178"/>
                <a:gd name="T44" fmla="*/ 58 w 176"/>
                <a:gd name="T45" fmla="*/ 148 h 178"/>
                <a:gd name="T46" fmla="*/ 58 w 176"/>
                <a:gd name="T47" fmla="*/ 148 h 178"/>
                <a:gd name="T48" fmla="*/ 64 w 176"/>
                <a:gd name="T49" fmla="*/ 142 h 178"/>
                <a:gd name="T50" fmla="*/ 70 w 176"/>
                <a:gd name="T51" fmla="*/ 136 h 178"/>
                <a:gd name="T52" fmla="*/ 84 w 176"/>
                <a:gd name="T53" fmla="*/ 128 h 178"/>
                <a:gd name="T54" fmla="*/ 100 w 176"/>
                <a:gd name="T55" fmla="*/ 124 h 178"/>
                <a:gd name="T56" fmla="*/ 116 w 176"/>
                <a:gd name="T57" fmla="*/ 122 h 178"/>
                <a:gd name="T58" fmla="*/ 116 w 176"/>
                <a:gd name="T59" fmla="*/ 122 h 178"/>
                <a:gd name="T60" fmla="*/ 146 w 176"/>
                <a:gd name="T61" fmla="*/ 118 h 178"/>
                <a:gd name="T62" fmla="*/ 176 w 176"/>
                <a:gd name="T63" fmla="*/ 118 h 178"/>
                <a:gd name="T64" fmla="*/ 176 w 176"/>
                <a:gd name="T65" fmla="*/ 118 h 178"/>
                <a:gd name="T66" fmla="*/ 174 w 176"/>
                <a:gd name="T67" fmla="*/ 112 h 178"/>
                <a:gd name="T68" fmla="*/ 172 w 176"/>
                <a:gd name="T69" fmla="*/ 108 h 178"/>
                <a:gd name="T70" fmla="*/ 166 w 176"/>
                <a:gd name="T71" fmla="*/ 100 h 178"/>
                <a:gd name="T72" fmla="*/ 160 w 176"/>
                <a:gd name="T73" fmla="*/ 94 h 178"/>
                <a:gd name="T74" fmla="*/ 156 w 176"/>
                <a:gd name="T75" fmla="*/ 86 h 178"/>
                <a:gd name="T76" fmla="*/ 156 w 176"/>
                <a:gd name="T77" fmla="*/ 86 h 178"/>
                <a:gd name="T78" fmla="*/ 156 w 176"/>
                <a:gd name="T79" fmla="*/ 78 h 178"/>
                <a:gd name="T80" fmla="*/ 158 w 176"/>
                <a:gd name="T81" fmla="*/ 70 h 178"/>
                <a:gd name="T82" fmla="*/ 160 w 176"/>
                <a:gd name="T83" fmla="*/ 62 h 178"/>
                <a:gd name="T84" fmla="*/ 160 w 176"/>
                <a:gd name="T85" fmla="*/ 54 h 178"/>
                <a:gd name="T86" fmla="*/ 160 w 176"/>
                <a:gd name="T87" fmla="*/ 54 h 178"/>
                <a:gd name="T88" fmla="*/ 158 w 176"/>
                <a:gd name="T89" fmla="*/ 40 h 178"/>
                <a:gd name="T90" fmla="*/ 152 w 176"/>
                <a:gd name="T91" fmla="*/ 24 h 178"/>
                <a:gd name="T92" fmla="*/ 146 w 176"/>
                <a:gd name="T93" fmla="*/ 10 h 178"/>
                <a:gd name="T94" fmla="*/ 142 w 176"/>
                <a:gd name="T95" fmla="*/ 4 h 178"/>
                <a:gd name="T96" fmla="*/ 138 w 176"/>
                <a:gd name="T97" fmla="*/ 0 h 178"/>
                <a:gd name="T98" fmla="*/ 138 w 176"/>
                <a:gd name="T99" fmla="*/ 0 h 178"/>
                <a:gd name="T100" fmla="*/ 122 w 176"/>
                <a:gd name="T101" fmla="*/ 20 h 178"/>
                <a:gd name="T102" fmla="*/ 114 w 176"/>
                <a:gd name="T103" fmla="*/ 30 h 178"/>
                <a:gd name="T104" fmla="*/ 106 w 176"/>
                <a:gd name="T105" fmla="*/ 38 h 178"/>
                <a:gd name="T106" fmla="*/ 100 w 176"/>
                <a:gd name="T107" fmla="*/ 4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76" h="178">
                  <a:moveTo>
                    <a:pt x="100" y="46"/>
                  </a:moveTo>
                  <a:lnTo>
                    <a:pt x="100" y="46"/>
                  </a:lnTo>
                  <a:lnTo>
                    <a:pt x="78" y="54"/>
                  </a:lnTo>
                  <a:lnTo>
                    <a:pt x="58" y="62"/>
                  </a:lnTo>
                  <a:lnTo>
                    <a:pt x="40" y="74"/>
                  </a:lnTo>
                  <a:lnTo>
                    <a:pt x="24" y="86"/>
                  </a:lnTo>
                  <a:lnTo>
                    <a:pt x="12" y="102"/>
                  </a:lnTo>
                  <a:lnTo>
                    <a:pt x="4" y="118"/>
                  </a:lnTo>
                  <a:lnTo>
                    <a:pt x="2" y="126"/>
                  </a:lnTo>
                  <a:lnTo>
                    <a:pt x="0" y="134"/>
                  </a:lnTo>
                  <a:lnTo>
                    <a:pt x="0" y="142"/>
                  </a:lnTo>
                  <a:lnTo>
                    <a:pt x="2" y="152"/>
                  </a:lnTo>
                  <a:lnTo>
                    <a:pt x="2" y="152"/>
                  </a:lnTo>
                  <a:lnTo>
                    <a:pt x="4" y="158"/>
                  </a:lnTo>
                  <a:lnTo>
                    <a:pt x="10" y="164"/>
                  </a:lnTo>
                  <a:lnTo>
                    <a:pt x="14" y="170"/>
                  </a:lnTo>
                  <a:lnTo>
                    <a:pt x="22" y="174"/>
                  </a:lnTo>
                  <a:lnTo>
                    <a:pt x="36" y="178"/>
                  </a:lnTo>
                  <a:lnTo>
                    <a:pt x="52" y="178"/>
                  </a:lnTo>
                  <a:lnTo>
                    <a:pt x="52" y="178"/>
                  </a:lnTo>
                  <a:lnTo>
                    <a:pt x="52" y="162"/>
                  </a:lnTo>
                  <a:lnTo>
                    <a:pt x="54" y="154"/>
                  </a:lnTo>
                  <a:lnTo>
                    <a:pt x="58" y="148"/>
                  </a:lnTo>
                  <a:lnTo>
                    <a:pt x="58" y="148"/>
                  </a:lnTo>
                  <a:lnTo>
                    <a:pt x="64" y="142"/>
                  </a:lnTo>
                  <a:lnTo>
                    <a:pt x="70" y="136"/>
                  </a:lnTo>
                  <a:lnTo>
                    <a:pt x="84" y="128"/>
                  </a:lnTo>
                  <a:lnTo>
                    <a:pt x="100" y="124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46" y="118"/>
                  </a:lnTo>
                  <a:lnTo>
                    <a:pt x="176" y="118"/>
                  </a:lnTo>
                  <a:lnTo>
                    <a:pt x="176" y="118"/>
                  </a:lnTo>
                  <a:lnTo>
                    <a:pt x="174" y="112"/>
                  </a:lnTo>
                  <a:lnTo>
                    <a:pt x="172" y="108"/>
                  </a:lnTo>
                  <a:lnTo>
                    <a:pt x="166" y="100"/>
                  </a:lnTo>
                  <a:lnTo>
                    <a:pt x="160" y="94"/>
                  </a:lnTo>
                  <a:lnTo>
                    <a:pt x="156" y="86"/>
                  </a:lnTo>
                  <a:lnTo>
                    <a:pt x="156" y="86"/>
                  </a:lnTo>
                  <a:lnTo>
                    <a:pt x="156" y="78"/>
                  </a:lnTo>
                  <a:lnTo>
                    <a:pt x="158" y="70"/>
                  </a:lnTo>
                  <a:lnTo>
                    <a:pt x="160" y="62"/>
                  </a:lnTo>
                  <a:lnTo>
                    <a:pt x="160" y="54"/>
                  </a:lnTo>
                  <a:lnTo>
                    <a:pt x="160" y="54"/>
                  </a:lnTo>
                  <a:lnTo>
                    <a:pt x="158" y="40"/>
                  </a:lnTo>
                  <a:lnTo>
                    <a:pt x="152" y="24"/>
                  </a:lnTo>
                  <a:lnTo>
                    <a:pt x="146" y="10"/>
                  </a:lnTo>
                  <a:lnTo>
                    <a:pt x="142" y="4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22" y="20"/>
                  </a:lnTo>
                  <a:lnTo>
                    <a:pt x="114" y="30"/>
                  </a:lnTo>
                  <a:lnTo>
                    <a:pt x="106" y="38"/>
                  </a:lnTo>
                  <a:lnTo>
                    <a:pt x="100" y="46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44"/>
            <p:cNvSpPr>
              <a:spLocks/>
            </p:cNvSpPr>
            <p:nvPr/>
          </p:nvSpPr>
          <p:spPr bwMode="auto">
            <a:xfrm>
              <a:off x="1793875" y="5422900"/>
              <a:ext cx="263525" cy="257175"/>
            </a:xfrm>
            <a:custGeom>
              <a:avLst/>
              <a:gdLst>
                <a:gd name="T0" fmla="*/ 62 w 166"/>
                <a:gd name="T1" fmla="*/ 162 h 162"/>
                <a:gd name="T2" fmla="*/ 62 w 166"/>
                <a:gd name="T3" fmla="*/ 162 h 162"/>
                <a:gd name="T4" fmla="*/ 52 w 166"/>
                <a:gd name="T5" fmla="*/ 162 h 162"/>
                <a:gd name="T6" fmla="*/ 42 w 166"/>
                <a:gd name="T7" fmla="*/ 160 h 162"/>
                <a:gd name="T8" fmla="*/ 32 w 166"/>
                <a:gd name="T9" fmla="*/ 156 h 162"/>
                <a:gd name="T10" fmla="*/ 22 w 166"/>
                <a:gd name="T11" fmla="*/ 150 h 162"/>
                <a:gd name="T12" fmla="*/ 14 w 166"/>
                <a:gd name="T13" fmla="*/ 144 h 162"/>
                <a:gd name="T14" fmla="*/ 8 w 166"/>
                <a:gd name="T15" fmla="*/ 136 h 162"/>
                <a:gd name="T16" fmla="*/ 2 w 166"/>
                <a:gd name="T17" fmla="*/ 128 h 162"/>
                <a:gd name="T18" fmla="*/ 0 w 166"/>
                <a:gd name="T19" fmla="*/ 118 h 162"/>
                <a:gd name="T20" fmla="*/ 0 w 166"/>
                <a:gd name="T21" fmla="*/ 118 h 162"/>
                <a:gd name="T22" fmla="*/ 0 w 166"/>
                <a:gd name="T23" fmla="*/ 110 h 162"/>
                <a:gd name="T24" fmla="*/ 2 w 166"/>
                <a:gd name="T25" fmla="*/ 104 h 162"/>
                <a:gd name="T26" fmla="*/ 4 w 166"/>
                <a:gd name="T27" fmla="*/ 98 h 162"/>
                <a:gd name="T28" fmla="*/ 8 w 166"/>
                <a:gd name="T29" fmla="*/ 94 h 162"/>
                <a:gd name="T30" fmla="*/ 16 w 166"/>
                <a:gd name="T31" fmla="*/ 86 h 162"/>
                <a:gd name="T32" fmla="*/ 28 w 166"/>
                <a:gd name="T33" fmla="*/ 78 h 162"/>
                <a:gd name="T34" fmla="*/ 42 w 166"/>
                <a:gd name="T35" fmla="*/ 74 h 162"/>
                <a:gd name="T36" fmla="*/ 56 w 166"/>
                <a:gd name="T37" fmla="*/ 70 h 162"/>
                <a:gd name="T38" fmla="*/ 80 w 166"/>
                <a:gd name="T39" fmla="*/ 64 h 162"/>
                <a:gd name="T40" fmla="*/ 80 w 166"/>
                <a:gd name="T41" fmla="*/ 64 h 162"/>
                <a:gd name="T42" fmla="*/ 80 w 166"/>
                <a:gd name="T43" fmla="*/ 56 h 162"/>
                <a:gd name="T44" fmla="*/ 82 w 166"/>
                <a:gd name="T45" fmla="*/ 48 h 162"/>
                <a:gd name="T46" fmla="*/ 88 w 166"/>
                <a:gd name="T47" fmla="*/ 34 h 162"/>
                <a:gd name="T48" fmla="*/ 88 w 166"/>
                <a:gd name="T49" fmla="*/ 34 h 162"/>
                <a:gd name="T50" fmla="*/ 72 w 166"/>
                <a:gd name="T51" fmla="*/ 22 h 162"/>
                <a:gd name="T52" fmla="*/ 64 w 166"/>
                <a:gd name="T53" fmla="*/ 16 h 162"/>
                <a:gd name="T54" fmla="*/ 62 w 166"/>
                <a:gd name="T55" fmla="*/ 12 h 162"/>
                <a:gd name="T56" fmla="*/ 60 w 166"/>
                <a:gd name="T57" fmla="*/ 10 h 162"/>
                <a:gd name="T58" fmla="*/ 60 w 166"/>
                <a:gd name="T59" fmla="*/ 10 h 162"/>
                <a:gd name="T60" fmla="*/ 62 w 166"/>
                <a:gd name="T61" fmla="*/ 4 h 162"/>
                <a:gd name="T62" fmla="*/ 64 w 166"/>
                <a:gd name="T63" fmla="*/ 0 h 162"/>
                <a:gd name="T64" fmla="*/ 70 w 166"/>
                <a:gd name="T65" fmla="*/ 0 h 162"/>
                <a:gd name="T66" fmla="*/ 74 w 166"/>
                <a:gd name="T67" fmla="*/ 0 h 162"/>
                <a:gd name="T68" fmla="*/ 84 w 166"/>
                <a:gd name="T69" fmla="*/ 2 h 162"/>
                <a:gd name="T70" fmla="*/ 94 w 166"/>
                <a:gd name="T71" fmla="*/ 4 h 162"/>
                <a:gd name="T72" fmla="*/ 94 w 166"/>
                <a:gd name="T73" fmla="*/ 4 h 162"/>
                <a:gd name="T74" fmla="*/ 108 w 166"/>
                <a:gd name="T75" fmla="*/ 12 h 162"/>
                <a:gd name="T76" fmla="*/ 122 w 166"/>
                <a:gd name="T77" fmla="*/ 22 h 162"/>
                <a:gd name="T78" fmla="*/ 150 w 166"/>
                <a:gd name="T79" fmla="*/ 38 h 162"/>
                <a:gd name="T80" fmla="*/ 150 w 166"/>
                <a:gd name="T81" fmla="*/ 38 h 162"/>
                <a:gd name="T82" fmla="*/ 160 w 166"/>
                <a:gd name="T83" fmla="*/ 44 h 162"/>
                <a:gd name="T84" fmla="*/ 164 w 166"/>
                <a:gd name="T85" fmla="*/ 46 h 162"/>
                <a:gd name="T86" fmla="*/ 166 w 166"/>
                <a:gd name="T87" fmla="*/ 52 h 162"/>
                <a:gd name="T88" fmla="*/ 166 w 166"/>
                <a:gd name="T89" fmla="*/ 52 h 162"/>
                <a:gd name="T90" fmla="*/ 162 w 166"/>
                <a:gd name="T91" fmla="*/ 54 h 162"/>
                <a:gd name="T92" fmla="*/ 160 w 166"/>
                <a:gd name="T93" fmla="*/ 56 h 162"/>
                <a:gd name="T94" fmla="*/ 156 w 166"/>
                <a:gd name="T95" fmla="*/ 62 h 162"/>
                <a:gd name="T96" fmla="*/ 154 w 166"/>
                <a:gd name="T97" fmla="*/ 76 h 162"/>
                <a:gd name="T98" fmla="*/ 154 w 166"/>
                <a:gd name="T99" fmla="*/ 76 h 162"/>
                <a:gd name="T100" fmla="*/ 152 w 166"/>
                <a:gd name="T101" fmla="*/ 84 h 162"/>
                <a:gd name="T102" fmla="*/ 148 w 166"/>
                <a:gd name="T103" fmla="*/ 90 h 162"/>
                <a:gd name="T104" fmla="*/ 138 w 166"/>
                <a:gd name="T105" fmla="*/ 102 h 162"/>
                <a:gd name="T106" fmla="*/ 128 w 166"/>
                <a:gd name="T107" fmla="*/ 114 h 162"/>
                <a:gd name="T108" fmla="*/ 120 w 166"/>
                <a:gd name="T109" fmla="*/ 128 h 162"/>
                <a:gd name="T110" fmla="*/ 62 w 166"/>
                <a:gd name="T111" fmla="*/ 1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6" h="162">
                  <a:moveTo>
                    <a:pt x="62" y="162"/>
                  </a:moveTo>
                  <a:lnTo>
                    <a:pt x="62" y="162"/>
                  </a:lnTo>
                  <a:lnTo>
                    <a:pt x="52" y="162"/>
                  </a:lnTo>
                  <a:lnTo>
                    <a:pt x="42" y="160"/>
                  </a:lnTo>
                  <a:lnTo>
                    <a:pt x="32" y="156"/>
                  </a:lnTo>
                  <a:lnTo>
                    <a:pt x="22" y="150"/>
                  </a:lnTo>
                  <a:lnTo>
                    <a:pt x="14" y="144"/>
                  </a:lnTo>
                  <a:lnTo>
                    <a:pt x="8" y="136"/>
                  </a:lnTo>
                  <a:lnTo>
                    <a:pt x="2" y="12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0" y="110"/>
                  </a:lnTo>
                  <a:lnTo>
                    <a:pt x="2" y="104"/>
                  </a:lnTo>
                  <a:lnTo>
                    <a:pt x="4" y="98"/>
                  </a:lnTo>
                  <a:lnTo>
                    <a:pt x="8" y="94"/>
                  </a:lnTo>
                  <a:lnTo>
                    <a:pt x="16" y="86"/>
                  </a:lnTo>
                  <a:lnTo>
                    <a:pt x="28" y="78"/>
                  </a:lnTo>
                  <a:lnTo>
                    <a:pt x="42" y="74"/>
                  </a:lnTo>
                  <a:lnTo>
                    <a:pt x="56" y="70"/>
                  </a:lnTo>
                  <a:lnTo>
                    <a:pt x="80" y="64"/>
                  </a:lnTo>
                  <a:lnTo>
                    <a:pt x="80" y="64"/>
                  </a:lnTo>
                  <a:lnTo>
                    <a:pt x="80" y="56"/>
                  </a:lnTo>
                  <a:lnTo>
                    <a:pt x="82" y="48"/>
                  </a:lnTo>
                  <a:lnTo>
                    <a:pt x="88" y="34"/>
                  </a:lnTo>
                  <a:lnTo>
                    <a:pt x="88" y="34"/>
                  </a:lnTo>
                  <a:lnTo>
                    <a:pt x="72" y="22"/>
                  </a:lnTo>
                  <a:lnTo>
                    <a:pt x="64" y="16"/>
                  </a:lnTo>
                  <a:lnTo>
                    <a:pt x="62" y="12"/>
                  </a:lnTo>
                  <a:lnTo>
                    <a:pt x="60" y="10"/>
                  </a:lnTo>
                  <a:lnTo>
                    <a:pt x="60" y="1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84" y="2"/>
                  </a:lnTo>
                  <a:lnTo>
                    <a:pt x="94" y="4"/>
                  </a:lnTo>
                  <a:lnTo>
                    <a:pt x="94" y="4"/>
                  </a:lnTo>
                  <a:lnTo>
                    <a:pt x="108" y="12"/>
                  </a:lnTo>
                  <a:lnTo>
                    <a:pt x="122" y="22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60" y="44"/>
                  </a:lnTo>
                  <a:lnTo>
                    <a:pt x="164" y="46"/>
                  </a:lnTo>
                  <a:lnTo>
                    <a:pt x="166" y="52"/>
                  </a:lnTo>
                  <a:lnTo>
                    <a:pt x="166" y="52"/>
                  </a:lnTo>
                  <a:lnTo>
                    <a:pt x="162" y="54"/>
                  </a:lnTo>
                  <a:lnTo>
                    <a:pt x="160" y="56"/>
                  </a:lnTo>
                  <a:lnTo>
                    <a:pt x="156" y="62"/>
                  </a:lnTo>
                  <a:lnTo>
                    <a:pt x="154" y="76"/>
                  </a:lnTo>
                  <a:lnTo>
                    <a:pt x="154" y="76"/>
                  </a:lnTo>
                  <a:lnTo>
                    <a:pt x="152" y="84"/>
                  </a:lnTo>
                  <a:lnTo>
                    <a:pt x="148" y="90"/>
                  </a:lnTo>
                  <a:lnTo>
                    <a:pt x="138" y="102"/>
                  </a:lnTo>
                  <a:lnTo>
                    <a:pt x="128" y="114"/>
                  </a:lnTo>
                  <a:lnTo>
                    <a:pt x="120" y="128"/>
                  </a:lnTo>
                  <a:lnTo>
                    <a:pt x="62" y="162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Freeform 45"/>
            <p:cNvSpPr>
              <a:spLocks/>
            </p:cNvSpPr>
            <p:nvPr/>
          </p:nvSpPr>
          <p:spPr bwMode="auto">
            <a:xfrm>
              <a:off x="1717675" y="5530850"/>
              <a:ext cx="161925" cy="190500"/>
            </a:xfrm>
            <a:custGeom>
              <a:avLst/>
              <a:gdLst>
                <a:gd name="T0" fmla="*/ 22 w 102"/>
                <a:gd name="T1" fmla="*/ 0 h 120"/>
                <a:gd name="T2" fmla="*/ 22 w 102"/>
                <a:gd name="T3" fmla="*/ 0 h 120"/>
                <a:gd name="T4" fmla="*/ 28 w 102"/>
                <a:gd name="T5" fmla="*/ 16 h 120"/>
                <a:gd name="T6" fmla="*/ 34 w 102"/>
                <a:gd name="T7" fmla="*/ 30 h 120"/>
                <a:gd name="T8" fmla="*/ 42 w 102"/>
                <a:gd name="T9" fmla="*/ 44 h 120"/>
                <a:gd name="T10" fmla="*/ 52 w 102"/>
                <a:gd name="T11" fmla="*/ 56 h 120"/>
                <a:gd name="T12" fmla="*/ 62 w 102"/>
                <a:gd name="T13" fmla="*/ 68 h 120"/>
                <a:gd name="T14" fmla="*/ 74 w 102"/>
                <a:gd name="T15" fmla="*/ 78 h 120"/>
                <a:gd name="T16" fmla="*/ 88 w 102"/>
                <a:gd name="T17" fmla="*/ 86 h 120"/>
                <a:gd name="T18" fmla="*/ 102 w 102"/>
                <a:gd name="T19" fmla="*/ 94 h 120"/>
                <a:gd name="T20" fmla="*/ 102 w 102"/>
                <a:gd name="T21" fmla="*/ 94 h 120"/>
                <a:gd name="T22" fmla="*/ 94 w 102"/>
                <a:gd name="T23" fmla="*/ 100 h 120"/>
                <a:gd name="T24" fmla="*/ 88 w 102"/>
                <a:gd name="T25" fmla="*/ 106 h 120"/>
                <a:gd name="T26" fmla="*/ 80 w 102"/>
                <a:gd name="T27" fmla="*/ 118 h 120"/>
                <a:gd name="T28" fmla="*/ 74 w 102"/>
                <a:gd name="T29" fmla="*/ 120 h 120"/>
                <a:gd name="T30" fmla="*/ 68 w 102"/>
                <a:gd name="T31" fmla="*/ 118 h 120"/>
                <a:gd name="T32" fmla="*/ 56 w 102"/>
                <a:gd name="T33" fmla="*/ 112 h 120"/>
                <a:gd name="T34" fmla="*/ 40 w 102"/>
                <a:gd name="T35" fmla="*/ 100 h 120"/>
                <a:gd name="T36" fmla="*/ 40 w 102"/>
                <a:gd name="T37" fmla="*/ 100 h 120"/>
                <a:gd name="T38" fmla="*/ 32 w 102"/>
                <a:gd name="T39" fmla="*/ 92 h 120"/>
                <a:gd name="T40" fmla="*/ 24 w 102"/>
                <a:gd name="T41" fmla="*/ 84 h 120"/>
                <a:gd name="T42" fmla="*/ 12 w 102"/>
                <a:gd name="T43" fmla="*/ 64 h 120"/>
                <a:gd name="T44" fmla="*/ 4 w 102"/>
                <a:gd name="T45" fmla="*/ 42 h 120"/>
                <a:gd name="T46" fmla="*/ 2 w 102"/>
                <a:gd name="T47" fmla="*/ 32 h 120"/>
                <a:gd name="T48" fmla="*/ 0 w 102"/>
                <a:gd name="T49" fmla="*/ 20 h 120"/>
                <a:gd name="T50" fmla="*/ 22 w 102"/>
                <a:gd name="T5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2" h="120">
                  <a:moveTo>
                    <a:pt x="22" y="0"/>
                  </a:moveTo>
                  <a:lnTo>
                    <a:pt x="22" y="0"/>
                  </a:lnTo>
                  <a:lnTo>
                    <a:pt x="28" y="16"/>
                  </a:lnTo>
                  <a:lnTo>
                    <a:pt x="34" y="30"/>
                  </a:lnTo>
                  <a:lnTo>
                    <a:pt x="42" y="44"/>
                  </a:lnTo>
                  <a:lnTo>
                    <a:pt x="52" y="56"/>
                  </a:lnTo>
                  <a:lnTo>
                    <a:pt x="62" y="68"/>
                  </a:lnTo>
                  <a:lnTo>
                    <a:pt x="74" y="78"/>
                  </a:lnTo>
                  <a:lnTo>
                    <a:pt x="88" y="86"/>
                  </a:lnTo>
                  <a:lnTo>
                    <a:pt x="102" y="94"/>
                  </a:lnTo>
                  <a:lnTo>
                    <a:pt x="102" y="94"/>
                  </a:lnTo>
                  <a:lnTo>
                    <a:pt x="94" y="100"/>
                  </a:lnTo>
                  <a:lnTo>
                    <a:pt x="88" y="106"/>
                  </a:lnTo>
                  <a:lnTo>
                    <a:pt x="80" y="118"/>
                  </a:lnTo>
                  <a:lnTo>
                    <a:pt x="74" y="120"/>
                  </a:lnTo>
                  <a:lnTo>
                    <a:pt x="68" y="118"/>
                  </a:lnTo>
                  <a:lnTo>
                    <a:pt x="56" y="112"/>
                  </a:lnTo>
                  <a:lnTo>
                    <a:pt x="40" y="100"/>
                  </a:lnTo>
                  <a:lnTo>
                    <a:pt x="40" y="100"/>
                  </a:lnTo>
                  <a:lnTo>
                    <a:pt x="32" y="92"/>
                  </a:lnTo>
                  <a:lnTo>
                    <a:pt x="24" y="84"/>
                  </a:lnTo>
                  <a:lnTo>
                    <a:pt x="12" y="64"/>
                  </a:lnTo>
                  <a:lnTo>
                    <a:pt x="4" y="42"/>
                  </a:lnTo>
                  <a:lnTo>
                    <a:pt x="2" y="32"/>
                  </a:lnTo>
                  <a:lnTo>
                    <a:pt x="0" y="2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Freeform 46"/>
            <p:cNvSpPr>
              <a:spLocks/>
            </p:cNvSpPr>
            <p:nvPr/>
          </p:nvSpPr>
          <p:spPr bwMode="auto">
            <a:xfrm>
              <a:off x="1654175" y="5607050"/>
              <a:ext cx="158750" cy="168275"/>
            </a:xfrm>
            <a:custGeom>
              <a:avLst/>
              <a:gdLst>
                <a:gd name="T0" fmla="*/ 16 w 100"/>
                <a:gd name="T1" fmla="*/ 0 h 106"/>
                <a:gd name="T2" fmla="*/ 16 w 100"/>
                <a:gd name="T3" fmla="*/ 0 h 106"/>
                <a:gd name="T4" fmla="*/ 30 w 100"/>
                <a:gd name="T5" fmla="*/ 28 h 106"/>
                <a:gd name="T6" fmla="*/ 38 w 100"/>
                <a:gd name="T7" fmla="*/ 42 h 106"/>
                <a:gd name="T8" fmla="*/ 48 w 100"/>
                <a:gd name="T9" fmla="*/ 56 h 106"/>
                <a:gd name="T10" fmla="*/ 60 w 100"/>
                <a:gd name="T11" fmla="*/ 68 h 106"/>
                <a:gd name="T12" fmla="*/ 72 w 100"/>
                <a:gd name="T13" fmla="*/ 78 h 106"/>
                <a:gd name="T14" fmla="*/ 86 w 100"/>
                <a:gd name="T15" fmla="*/ 86 h 106"/>
                <a:gd name="T16" fmla="*/ 100 w 100"/>
                <a:gd name="T17" fmla="*/ 90 h 106"/>
                <a:gd name="T18" fmla="*/ 100 w 100"/>
                <a:gd name="T19" fmla="*/ 90 h 106"/>
                <a:gd name="T20" fmla="*/ 84 w 100"/>
                <a:gd name="T21" fmla="*/ 102 h 106"/>
                <a:gd name="T22" fmla="*/ 76 w 100"/>
                <a:gd name="T23" fmla="*/ 106 h 106"/>
                <a:gd name="T24" fmla="*/ 70 w 100"/>
                <a:gd name="T25" fmla="*/ 106 h 106"/>
                <a:gd name="T26" fmla="*/ 64 w 100"/>
                <a:gd name="T27" fmla="*/ 106 h 106"/>
                <a:gd name="T28" fmla="*/ 56 w 100"/>
                <a:gd name="T29" fmla="*/ 102 h 106"/>
                <a:gd name="T30" fmla="*/ 38 w 100"/>
                <a:gd name="T31" fmla="*/ 92 h 106"/>
                <a:gd name="T32" fmla="*/ 38 w 100"/>
                <a:gd name="T33" fmla="*/ 92 h 106"/>
                <a:gd name="T34" fmla="*/ 28 w 100"/>
                <a:gd name="T35" fmla="*/ 86 h 106"/>
                <a:gd name="T36" fmla="*/ 20 w 100"/>
                <a:gd name="T37" fmla="*/ 78 h 106"/>
                <a:gd name="T38" fmla="*/ 14 w 100"/>
                <a:gd name="T39" fmla="*/ 70 h 106"/>
                <a:gd name="T40" fmla="*/ 8 w 100"/>
                <a:gd name="T41" fmla="*/ 62 h 106"/>
                <a:gd name="T42" fmla="*/ 4 w 100"/>
                <a:gd name="T43" fmla="*/ 52 h 106"/>
                <a:gd name="T44" fmla="*/ 2 w 100"/>
                <a:gd name="T45" fmla="*/ 42 h 106"/>
                <a:gd name="T46" fmla="*/ 0 w 100"/>
                <a:gd name="T47" fmla="*/ 20 h 106"/>
                <a:gd name="T48" fmla="*/ 16 w 100"/>
                <a:gd name="T49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0" h="106">
                  <a:moveTo>
                    <a:pt x="16" y="0"/>
                  </a:moveTo>
                  <a:lnTo>
                    <a:pt x="16" y="0"/>
                  </a:lnTo>
                  <a:lnTo>
                    <a:pt x="30" y="28"/>
                  </a:lnTo>
                  <a:lnTo>
                    <a:pt x="38" y="42"/>
                  </a:lnTo>
                  <a:lnTo>
                    <a:pt x="48" y="56"/>
                  </a:lnTo>
                  <a:lnTo>
                    <a:pt x="60" y="68"/>
                  </a:lnTo>
                  <a:lnTo>
                    <a:pt x="72" y="78"/>
                  </a:lnTo>
                  <a:lnTo>
                    <a:pt x="86" y="86"/>
                  </a:lnTo>
                  <a:lnTo>
                    <a:pt x="100" y="90"/>
                  </a:lnTo>
                  <a:lnTo>
                    <a:pt x="100" y="90"/>
                  </a:lnTo>
                  <a:lnTo>
                    <a:pt x="84" y="102"/>
                  </a:lnTo>
                  <a:lnTo>
                    <a:pt x="76" y="106"/>
                  </a:lnTo>
                  <a:lnTo>
                    <a:pt x="70" y="106"/>
                  </a:lnTo>
                  <a:lnTo>
                    <a:pt x="64" y="106"/>
                  </a:lnTo>
                  <a:lnTo>
                    <a:pt x="56" y="102"/>
                  </a:lnTo>
                  <a:lnTo>
                    <a:pt x="38" y="92"/>
                  </a:lnTo>
                  <a:lnTo>
                    <a:pt x="38" y="92"/>
                  </a:lnTo>
                  <a:lnTo>
                    <a:pt x="28" y="86"/>
                  </a:lnTo>
                  <a:lnTo>
                    <a:pt x="20" y="78"/>
                  </a:lnTo>
                  <a:lnTo>
                    <a:pt x="14" y="70"/>
                  </a:lnTo>
                  <a:lnTo>
                    <a:pt x="8" y="62"/>
                  </a:lnTo>
                  <a:lnTo>
                    <a:pt x="4" y="52"/>
                  </a:lnTo>
                  <a:lnTo>
                    <a:pt x="2" y="42"/>
                  </a:lnTo>
                  <a:lnTo>
                    <a:pt x="0" y="2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47"/>
            <p:cNvSpPr>
              <a:spLocks/>
            </p:cNvSpPr>
            <p:nvPr/>
          </p:nvSpPr>
          <p:spPr bwMode="auto">
            <a:xfrm>
              <a:off x="1593850" y="5718175"/>
              <a:ext cx="155575" cy="114300"/>
            </a:xfrm>
            <a:custGeom>
              <a:avLst/>
              <a:gdLst>
                <a:gd name="T0" fmla="*/ 62 w 98"/>
                <a:gd name="T1" fmla="*/ 44 h 72"/>
                <a:gd name="T2" fmla="*/ 62 w 98"/>
                <a:gd name="T3" fmla="*/ 44 h 72"/>
                <a:gd name="T4" fmla="*/ 40 w 98"/>
                <a:gd name="T5" fmla="*/ 20 h 72"/>
                <a:gd name="T6" fmla="*/ 28 w 98"/>
                <a:gd name="T7" fmla="*/ 8 h 72"/>
                <a:gd name="T8" fmla="*/ 18 w 98"/>
                <a:gd name="T9" fmla="*/ 0 h 72"/>
                <a:gd name="T10" fmla="*/ 18 w 98"/>
                <a:gd name="T11" fmla="*/ 0 h 72"/>
                <a:gd name="T12" fmla="*/ 16 w 98"/>
                <a:gd name="T13" fmla="*/ 6 h 72"/>
                <a:gd name="T14" fmla="*/ 16 w 98"/>
                <a:gd name="T15" fmla="*/ 12 h 72"/>
                <a:gd name="T16" fmla="*/ 22 w 98"/>
                <a:gd name="T17" fmla="*/ 22 h 72"/>
                <a:gd name="T18" fmla="*/ 28 w 98"/>
                <a:gd name="T19" fmla="*/ 32 h 72"/>
                <a:gd name="T20" fmla="*/ 32 w 98"/>
                <a:gd name="T21" fmla="*/ 44 h 72"/>
                <a:gd name="T22" fmla="*/ 32 w 98"/>
                <a:gd name="T23" fmla="*/ 44 h 72"/>
                <a:gd name="T24" fmla="*/ 26 w 98"/>
                <a:gd name="T25" fmla="*/ 40 h 72"/>
                <a:gd name="T26" fmla="*/ 16 w 98"/>
                <a:gd name="T27" fmla="*/ 34 h 72"/>
                <a:gd name="T28" fmla="*/ 8 w 98"/>
                <a:gd name="T29" fmla="*/ 28 h 72"/>
                <a:gd name="T30" fmla="*/ 6 w 98"/>
                <a:gd name="T31" fmla="*/ 26 h 72"/>
                <a:gd name="T32" fmla="*/ 2 w 98"/>
                <a:gd name="T33" fmla="*/ 26 h 72"/>
                <a:gd name="T34" fmla="*/ 2 w 98"/>
                <a:gd name="T35" fmla="*/ 26 h 72"/>
                <a:gd name="T36" fmla="*/ 0 w 98"/>
                <a:gd name="T37" fmla="*/ 30 h 72"/>
                <a:gd name="T38" fmla="*/ 0 w 98"/>
                <a:gd name="T39" fmla="*/ 36 h 72"/>
                <a:gd name="T40" fmla="*/ 2 w 98"/>
                <a:gd name="T41" fmla="*/ 40 h 72"/>
                <a:gd name="T42" fmla="*/ 8 w 98"/>
                <a:gd name="T43" fmla="*/ 46 h 72"/>
                <a:gd name="T44" fmla="*/ 18 w 98"/>
                <a:gd name="T45" fmla="*/ 56 h 72"/>
                <a:gd name="T46" fmla="*/ 26 w 98"/>
                <a:gd name="T47" fmla="*/ 62 h 72"/>
                <a:gd name="T48" fmla="*/ 26 w 98"/>
                <a:gd name="T49" fmla="*/ 62 h 72"/>
                <a:gd name="T50" fmla="*/ 42 w 98"/>
                <a:gd name="T51" fmla="*/ 70 h 72"/>
                <a:gd name="T52" fmla="*/ 48 w 98"/>
                <a:gd name="T53" fmla="*/ 72 h 72"/>
                <a:gd name="T54" fmla="*/ 52 w 98"/>
                <a:gd name="T55" fmla="*/ 70 h 72"/>
                <a:gd name="T56" fmla="*/ 56 w 98"/>
                <a:gd name="T57" fmla="*/ 68 h 72"/>
                <a:gd name="T58" fmla="*/ 56 w 98"/>
                <a:gd name="T59" fmla="*/ 64 h 72"/>
                <a:gd name="T60" fmla="*/ 54 w 98"/>
                <a:gd name="T61" fmla="*/ 58 h 72"/>
                <a:gd name="T62" fmla="*/ 50 w 98"/>
                <a:gd name="T63" fmla="*/ 50 h 72"/>
                <a:gd name="T64" fmla="*/ 50 w 98"/>
                <a:gd name="T65" fmla="*/ 50 h 72"/>
                <a:gd name="T66" fmla="*/ 66 w 98"/>
                <a:gd name="T67" fmla="*/ 56 h 72"/>
                <a:gd name="T68" fmla="*/ 72 w 98"/>
                <a:gd name="T69" fmla="*/ 60 h 72"/>
                <a:gd name="T70" fmla="*/ 80 w 98"/>
                <a:gd name="T71" fmla="*/ 60 h 72"/>
                <a:gd name="T72" fmla="*/ 86 w 98"/>
                <a:gd name="T73" fmla="*/ 60 h 72"/>
                <a:gd name="T74" fmla="*/ 92 w 98"/>
                <a:gd name="T75" fmla="*/ 56 h 72"/>
                <a:gd name="T76" fmla="*/ 96 w 98"/>
                <a:gd name="T77" fmla="*/ 52 h 72"/>
                <a:gd name="T78" fmla="*/ 98 w 98"/>
                <a:gd name="T79" fmla="*/ 44 h 72"/>
                <a:gd name="T80" fmla="*/ 98 w 98"/>
                <a:gd name="T81" fmla="*/ 44 h 72"/>
                <a:gd name="T82" fmla="*/ 92 w 98"/>
                <a:gd name="T83" fmla="*/ 40 h 72"/>
                <a:gd name="T84" fmla="*/ 84 w 98"/>
                <a:gd name="T85" fmla="*/ 38 h 72"/>
                <a:gd name="T86" fmla="*/ 62 w 98"/>
                <a:gd name="T87" fmla="*/ 44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" h="72">
                  <a:moveTo>
                    <a:pt x="62" y="44"/>
                  </a:moveTo>
                  <a:lnTo>
                    <a:pt x="62" y="44"/>
                  </a:lnTo>
                  <a:lnTo>
                    <a:pt x="40" y="20"/>
                  </a:lnTo>
                  <a:lnTo>
                    <a:pt x="28" y="8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6" y="6"/>
                  </a:lnTo>
                  <a:lnTo>
                    <a:pt x="16" y="12"/>
                  </a:lnTo>
                  <a:lnTo>
                    <a:pt x="22" y="22"/>
                  </a:lnTo>
                  <a:lnTo>
                    <a:pt x="28" y="32"/>
                  </a:lnTo>
                  <a:lnTo>
                    <a:pt x="32" y="44"/>
                  </a:lnTo>
                  <a:lnTo>
                    <a:pt x="32" y="44"/>
                  </a:lnTo>
                  <a:lnTo>
                    <a:pt x="26" y="40"/>
                  </a:lnTo>
                  <a:lnTo>
                    <a:pt x="16" y="34"/>
                  </a:lnTo>
                  <a:lnTo>
                    <a:pt x="8" y="28"/>
                  </a:lnTo>
                  <a:lnTo>
                    <a:pt x="6" y="26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8" y="46"/>
                  </a:lnTo>
                  <a:lnTo>
                    <a:pt x="18" y="56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42" y="70"/>
                  </a:lnTo>
                  <a:lnTo>
                    <a:pt x="48" y="72"/>
                  </a:lnTo>
                  <a:lnTo>
                    <a:pt x="52" y="70"/>
                  </a:lnTo>
                  <a:lnTo>
                    <a:pt x="56" y="68"/>
                  </a:lnTo>
                  <a:lnTo>
                    <a:pt x="56" y="64"/>
                  </a:lnTo>
                  <a:lnTo>
                    <a:pt x="54" y="58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66" y="56"/>
                  </a:lnTo>
                  <a:lnTo>
                    <a:pt x="72" y="60"/>
                  </a:lnTo>
                  <a:lnTo>
                    <a:pt x="80" y="60"/>
                  </a:lnTo>
                  <a:lnTo>
                    <a:pt x="86" y="60"/>
                  </a:lnTo>
                  <a:lnTo>
                    <a:pt x="92" y="56"/>
                  </a:lnTo>
                  <a:lnTo>
                    <a:pt x="96" y="52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2" y="40"/>
                  </a:lnTo>
                  <a:lnTo>
                    <a:pt x="84" y="38"/>
                  </a:lnTo>
                  <a:lnTo>
                    <a:pt x="62" y="44"/>
                  </a:lnTo>
                  <a:close/>
                </a:path>
              </a:pathLst>
            </a:custGeom>
            <a:solidFill>
              <a:srgbClr val="0011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48"/>
            <p:cNvSpPr>
              <a:spLocks/>
            </p:cNvSpPr>
            <p:nvPr/>
          </p:nvSpPr>
          <p:spPr bwMode="auto">
            <a:xfrm>
              <a:off x="2365375" y="5600700"/>
              <a:ext cx="209550" cy="120650"/>
            </a:xfrm>
            <a:custGeom>
              <a:avLst/>
              <a:gdLst>
                <a:gd name="T0" fmla="*/ 22 w 132"/>
                <a:gd name="T1" fmla="*/ 0 h 76"/>
                <a:gd name="T2" fmla="*/ 22 w 132"/>
                <a:gd name="T3" fmla="*/ 0 h 76"/>
                <a:gd name="T4" fmla="*/ 32 w 132"/>
                <a:gd name="T5" fmla="*/ 10 h 76"/>
                <a:gd name="T6" fmla="*/ 44 w 132"/>
                <a:gd name="T7" fmla="*/ 18 h 76"/>
                <a:gd name="T8" fmla="*/ 58 w 132"/>
                <a:gd name="T9" fmla="*/ 26 h 76"/>
                <a:gd name="T10" fmla="*/ 72 w 132"/>
                <a:gd name="T11" fmla="*/ 32 h 76"/>
                <a:gd name="T12" fmla="*/ 102 w 132"/>
                <a:gd name="T13" fmla="*/ 40 h 76"/>
                <a:gd name="T14" fmla="*/ 132 w 132"/>
                <a:gd name="T15" fmla="*/ 46 h 76"/>
                <a:gd name="T16" fmla="*/ 132 w 132"/>
                <a:gd name="T17" fmla="*/ 46 h 76"/>
                <a:gd name="T18" fmla="*/ 124 w 132"/>
                <a:gd name="T19" fmla="*/ 54 h 76"/>
                <a:gd name="T20" fmla="*/ 118 w 132"/>
                <a:gd name="T21" fmla="*/ 62 h 76"/>
                <a:gd name="T22" fmla="*/ 112 w 132"/>
                <a:gd name="T23" fmla="*/ 70 h 76"/>
                <a:gd name="T24" fmla="*/ 108 w 132"/>
                <a:gd name="T25" fmla="*/ 74 h 76"/>
                <a:gd name="T26" fmla="*/ 104 w 132"/>
                <a:gd name="T27" fmla="*/ 76 h 76"/>
                <a:gd name="T28" fmla="*/ 104 w 132"/>
                <a:gd name="T29" fmla="*/ 76 h 76"/>
                <a:gd name="T30" fmla="*/ 94 w 132"/>
                <a:gd name="T31" fmla="*/ 76 h 76"/>
                <a:gd name="T32" fmla="*/ 82 w 132"/>
                <a:gd name="T33" fmla="*/ 76 h 76"/>
                <a:gd name="T34" fmla="*/ 58 w 132"/>
                <a:gd name="T35" fmla="*/ 72 h 76"/>
                <a:gd name="T36" fmla="*/ 32 w 132"/>
                <a:gd name="T37" fmla="*/ 62 h 76"/>
                <a:gd name="T38" fmla="*/ 14 w 132"/>
                <a:gd name="T39" fmla="*/ 52 h 76"/>
                <a:gd name="T40" fmla="*/ 14 w 132"/>
                <a:gd name="T41" fmla="*/ 52 h 76"/>
                <a:gd name="T42" fmla="*/ 6 w 132"/>
                <a:gd name="T43" fmla="*/ 46 h 76"/>
                <a:gd name="T44" fmla="*/ 0 w 132"/>
                <a:gd name="T45" fmla="*/ 38 h 76"/>
                <a:gd name="T46" fmla="*/ 22 w 132"/>
                <a:gd name="T47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2" h="76">
                  <a:moveTo>
                    <a:pt x="22" y="0"/>
                  </a:moveTo>
                  <a:lnTo>
                    <a:pt x="22" y="0"/>
                  </a:lnTo>
                  <a:lnTo>
                    <a:pt x="32" y="10"/>
                  </a:lnTo>
                  <a:lnTo>
                    <a:pt x="44" y="18"/>
                  </a:lnTo>
                  <a:lnTo>
                    <a:pt x="58" y="26"/>
                  </a:lnTo>
                  <a:lnTo>
                    <a:pt x="72" y="32"/>
                  </a:lnTo>
                  <a:lnTo>
                    <a:pt x="102" y="40"/>
                  </a:lnTo>
                  <a:lnTo>
                    <a:pt x="132" y="46"/>
                  </a:lnTo>
                  <a:lnTo>
                    <a:pt x="132" y="46"/>
                  </a:lnTo>
                  <a:lnTo>
                    <a:pt x="124" y="54"/>
                  </a:lnTo>
                  <a:lnTo>
                    <a:pt x="118" y="62"/>
                  </a:lnTo>
                  <a:lnTo>
                    <a:pt x="112" y="70"/>
                  </a:lnTo>
                  <a:lnTo>
                    <a:pt x="108" y="74"/>
                  </a:lnTo>
                  <a:lnTo>
                    <a:pt x="104" y="76"/>
                  </a:lnTo>
                  <a:lnTo>
                    <a:pt x="104" y="76"/>
                  </a:lnTo>
                  <a:lnTo>
                    <a:pt x="94" y="76"/>
                  </a:lnTo>
                  <a:lnTo>
                    <a:pt x="82" y="76"/>
                  </a:lnTo>
                  <a:lnTo>
                    <a:pt x="58" y="72"/>
                  </a:lnTo>
                  <a:lnTo>
                    <a:pt x="32" y="62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6" y="46"/>
                  </a:lnTo>
                  <a:lnTo>
                    <a:pt x="0" y="3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49"/>
            <p:cNvSpPr>
              <a:spLocks/>
            </p:cNvSpPr>
            <p:nvPr/>
          </p:nvSpPr>
          <p:spPr bwMode="auto">
            <a:xfrm>
              <a:off x="2311400" y="5702300"/>
              <a:ext cx="193675" cy="111125"/>
            </a:xfrm>
            <a:custGeom>
              <a:avLst/>
              <a:gdLst>
                <a:gd name="T0" fmla="*/ 18 w 122"/>
                <a:gd name="T1" fmla="*/ 0 h 70"/>
                <a:gd name="T2" fmla="*/ 18 w 122"/>
                <a:gd name="T3" fmla="*/ 0 h 70"/>
                <a:gd name="T4" fmla="*/ 24 w 122"/>
                <a:gd name="T5" fmla="*/ 6 h 70"/>
                <a:gd name="T6" fmla="*/ 30 w 122"/>
                <a:gd name="T7" fmla="*/ 12 h 70"/>
                <a:gd name="T8" fmla="*/ 40 w 122"/>
                <a:gd name="T9" fmla="*/ 18 h 70"/>
                <a:gd name="T10" fmla="*/ 52 w 122"/>
                <a:gd name="T11" fmla="*/ 22 h 70"/>
                <a:gd name="T12" fmla="*/ 76 w 122"/>
                <a:gd name="T13" fmla="*/ 30 h 70"/>
                <a:gd name="T14" fmla="*/ 94 w 122"/>
                <a:gd name="T15" fmla="*/ 36 h 70"/>
                <a:gd name="T16" fmla="*/ 94 w 122"/>
                <a:gd name="T17" fmla="*/ 36 h 70"/>
                <a:gd name="T18" fmla="*/ 122 w 122"/>
                <a:gd name="T19" fmla="*/ 40 h 70"/>
                <a:gd name="T20" fmla="*/ 122 w 122"/>
                <a:gd name="T21" fmla="*/ 40 h 70"/>
                <a:gd name="T22" fmla="*/ 112 w 122"/>
                <a:gd name="T23" fmla="*/ 56 h 70"/>
                <a:gd name="T24" fmla="*/ 104 w 122"/>
                <a:gd name="T25" fmla="*/ 62 h 70"/>
                <a:gd name="T26" fmla="*/ 96 w 122"/>
                <a:gd name="T27" fmla="*/ 68 h 70"/>
                <a:gd name="T28" fmla="*/ 96 w 122"/>
                <a:gd name="T29" fmla="*/ 68 h 70"/>
                <a:gd name="T30" fmla="*/ 84 w 122"/>
                <a:gd name="T31" fmla="*/ 70 h 70"/>
                <a:gd name="T32" fmla="*/ 70 w 122"/>
                <a:gd name="T33" fmla="*/ 70 h 70"/>
                <a:gd name="T34" fmla="*/ 56 w 122"/>
                <a:gd name="T35" fmla="*/ 68 h 70"/>
                <a:gd name="T36" fmla="*/ 44 w 122"/>
                <a:gd name="T37" fmla="*/ 64 h 70"/>
                <a:gd name="T38" fmla="*/ 44 w 122"/>
                <a:gd name="T39" fmla="*/ 64 h 70"/>
                <a:gd name="T40" fmla="*/ 30 w 122"/>
                <a:gd name="T41" fmla="*/ 58 h 70"/>
                <a:gd name="T42" fmla="*/ 16 w 122"/>
                <a:gd name="T43" fmla="*/ 48 h 70"/>
                <a:gd name="T44" fmla="*/ 10 w 122"/>
                <a:gd name="T45" fmla="*/ 42 h 70"/>
                <a:gd name="T46" fmla="*/ 6 w 122"/>
                <a:gd name="T47" fmla="*/ 36 h 70"/>
                <a:gd name="T48" fmla="*/ 2 w 122"/>
                <a:gd name="T49" fmla="*/ 30 h 70"/>
                <a:gd name="T50" fmla="*/ 0 w 122"/>
                <a:gd name="T51" fmla="*/ 22 h 70"/>
                <a:gd name="T52" fmla="*/ 18 w 122"/>
                <a:gd name="T5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2" h="70">
                  <a:moveTo>
                    <a:pt x="18" y="0"/>
                  </a:moveTo>
                  <a:lnTo>
                    <a:pt x="18" y="0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40" y="18"/>
                  </a:lnTo>
                  <a:lnTo>
                    <a:pt x="52" y="22"/>
                  </a:lnTo>
                  <a:lnTo>
                    <a:pt x="76" y="30"/>
                  </a:lnTo>
                  <a:lnTo>
                    <a:pt x="94" y="36"/>
                  </a:lnTo>
                  <a:lnTo>
                    <a:pt x="94" y="36"/>
                  </a:lnTo>
                  <a:lnTo>
                    <a:pt x="122" y="40"/>
                  </a:lnTo>
                  <a:lnTo>
                    <a:pt x="122" y="40"/>
                  </a:lnTo>
                  <a:lnTo>
                    <a:pt x="112" y="56"/>
                  </a:lnTo>
                  <a:lnTo>
                    <a:pt x="104" y="62"/>
                  </a:lnTo>
                  <a:lnTo>
                    <a:pt x="96" y="68"/>
                  </a:lnTo>
                  <a:lnTo>
                    <a:pt x="96" y="68"/>
                  </a:lnTo>
                  <a:lnTo>
                    <a:pt x="84" y="70"/>
                  </a:lnTo>
                  <a:lnTo>
                    <a:pt x="70" y="70"/>
                  </a:lnTo>
                  <a:lnTo>
                    <a:pt x="56" y="68"/>
                  </a:lnTo>
                  <a:lnTo>
                    <a:pt x="44" y="64"/>
                  </a:lnTo>
                  <a:lnTo>
                    <a:pt x="44" y="64"/>
                  </a:lnTo>
                  <a:lnTo>
                    <a:pt x="30" y="58"/>
                  </a:lnTo>
                  <a:lnTo>
                    <a:pt x="16" y="48"/>
                  </a:lnTo>
                  <a:lnTo>
                    <a:pt x="10" y="42"/>
                  </a:lnTo>
                  <a:lnTo>
                    <a:pt x="6" y="36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50"/>
            <p:cNvSpPr>
              <a:spLocks/>
            </p:cNvSpPr>
            <p:nvPr/>
          </p:nvSpPr>
          <p:spPr bwMode="auto">
            <a:xfrm>
              <a:off x="1927225" y="4933950"/>
              <a:ext cx="339725" cy="492125"/>
            </a:xfrm>
            <a:custGeom>
              <a:avLst/>
              <a:gdLst>
                <a:gd name="T0" fmla="*/ 0 w 214"/>
                <a:gd name="T1" fmla="*/ 2 h 310"/>
                <a:gd name="T2" fmla="*/ 4 w 214"/>
                <a:gd name="T3" fmla="*/ 38 h 310"/>
                <a:gd name="T4" fmla="*/ 196 w 214"/>
                <a:gd name="T5" fmla="*/ 310 h 310"/>
                <a:gd name="T6" fmla="*/ 214 w 214"/>
                <a:gd name="T7" fmla="*/ 290 h 310"/>
                <a:gd name="T8" fmla="*/ 32 w 214"/>
                <a:gd name="T9" fmla="*/ 24 h 310"/>
                <a:gd name="T10" fmla="*/ 20 w 214"/>
                <a:gd name="T11" fmla="*/ 12 h 310"/>
                <a:gd name="T12" fmla="*/ 20 w 214"/>
                <a:gd name="T13" fmla="*/ 12 h 310"/>
                <a:gd name="T14" fmla="*/ 14 w 214"/>
                <a:gd name="T15" fmla="*/ 4 h 310"/>
                <a:gd name="T16" fmla="*/ 6 w 214"/>
                <a:gd name="T17" fmla="*/ 0 h 310"/>
                <a:gd name="T18" fmla="*/ 4 w 214"/>
                <a:gd name="T19" fmla="*/ 0 h 310"/>
                <a:gd name="T20" fmla="*/ 0 w 214"/>
                <a:gd name="T21" fmla="*/ 2 h 310"/>
                <a:gd name="T22" fmla="*/ 0 w 214"/>
                <a:gd name="T23" fmla="*/ 2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4" h="310">
                  <a:moveTo>
                    <a:pt x="0" y="2"/>
                  </a:moveTo>
                  <a:lnTo>
                    <a:pt x="4" y="38"/>
                  </a:lnTo>
                  <a:lnTo>
                    <a:pt x="196" y="310"/>
                  </a:lnTo>
                  <a:lnTo>
                    <a:pt x="214" y="290"/>
                  </a:lnTo>
                  <a:lnTo>
                    <a:pt x="32" y="24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4" y="4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09B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51"/>
            <p:cNvSpPr>
              <a:spLocks/>
            </p:cNvSpPr>
            <p:nvPr/>
          </p:nvSpPr>
          <p:spPr bwMode="auto">
            <a:xfrm>
              <a:off x="2289175" y="5470525"/>
              <a:ext cx="739775" cy="739775"/>
            </a:xfrm>
            <a:custGeom>
              <a:avLst/>
              <a:gdLst>
                <a:gd name="T0" fmla="*/ 10 w 466"/>
                <a:gd name="T1" fmla="*/ 0 h 466"/>
                <a:gd name="T2" fmla="*/ 10 w 466"/>
                <a:gd name="T3" fmla="*/ 0 h 466"/>
                <a:gd name="T4" fmla="*/ 4 w 466"/>
                <a:gd name="T5" fmla="*/ 4 h 466"/>
                <a:gd name="T6" fmla="*/ 0 w 466"/>
                <a:gd name="T7" fmla="*/ 8 h 466"/>
                <a:gd name="T8" fmla="*/ 2 w 466"/>
                <a:gd name="T9" fmla="*/ 12 h 466"/>
                <a:gd name="T10" fmla="*/ 10 w 466"/>
                <a:gd name="T11" fmla="*/ 26 h 466"/>
                <a:gd name="T12" fmla="*/ 10 w 466"/>
                <a:gd name="T13" fmla="*/ 26 h 466"/>
                <a:gd name="T14" fmla="*/ 52 w 466"/>
                <a:gd name="T15" fmla="*/ 88 h 466"/>
                <a:gd name="T16" fmla="*/ 128 w 466"/>
                <a:gd name="T17" fmla="*/ 198 h 466"/>
                <a:gd name="T18" fmla="*/ 236 w 466"/>
                <a:gd name="T19" fmla="*/ 352 h 466"/>
                <a:gd name="T20" fmla="*/ 294 w 466"/>
                <a:gd name="T21" fmla="*/ 430 h 466"/>
                <a:gd name="T22" fmla="*/ 294 w 466"/>
                <a:gd name="T23" fmla="*/ 430 h 466"/>
                <a:gd name="T24" fmla="*/ 300 w 466"/>
                <a:gd name="T25" fmla="*/ 436 h 466"/>
                <a:gd name="T26" fmla="*/ 306 w 466"/>
                <a:gd name="T27" fmla="*/ 442 h 466"/>
                <a:gd name="T28" fmla="*/ 316 w 466"/>
                <a:gd name="T29" fmla="*/ 448 h 466"/>
                <a:gd name="T30" fmla="*/ 328 w 466"/>
                <a:gd name="T31" fmla="*/ 454 h 466"/>
                <a:gd name="T32" fmla="*/ 344 w 466"/>
                <a:gd name="T33" fmla="*/ 460 h 466"/>
                <a:gd name="T34" fmla="*/ 364 w 466"/>
                <a:gd name="T35" fmla="*/ 464 h 466"/>
                <a:gd name="T36" fmla="*/ 386 w 466"/>
                <a:gd name="T37" fmla="*/ 466 h 466"/>
                <a:gd name="T38" fmla="*/ 386 w 466"/>
                <a:gd name="T39" fmla="*/ 466 h 466"/>
                <a:gd name="T40" fmla="*/ 408 w 466"/>
                <a:gd name="T41" fmla="*/ 466 h 466"/>
                <a:gd name="T42" fmla="*/ 426 w 466"/>
                <a:gd name="T43" fmla="*/ 464 h 466"/>
                <a:gd name="T44" fmla="*/ 438 w 466"/>
                <a:gd name="T45" fmla="*/ 462 h 466"/>
                <a:gd name="T46" fmla="*/ 446 w 466"/>
                <a:gd name="T47" fmla="*/ 460 h 466"/>
                <a:gd name="T48" fmla="*/ 452 w 466"/>
                <a:gd name="T49" fmla="*/ 456 h 466"/>
                <a:gd name="T50" fmla="*/ 454 w 466"/>
                <a:gd name="T51" fmla="*/ 454 h 466"/>
                <a:gd name="T52" fmla="*/ 456 w 466"/>
                <a:gd name="T53" fmla="*/ 450 h 466"/>
                <a:gd name="T54" fmla="*/ 466 w 466"/>
                <a:gd name="T55" fmla="*/ 428 h 466"/>
                <a:gd name="T56" fmla="*/ 466 w 466"/>
                <a:gd name="T57" fmla="*/ 428 h 466"/>
                <a:gd name="T58" fmla="*/ 466 w 466"/>
                <a:gd name="T59" fmla="*/ 424 h 466"/>
                <a:gd name="T60" fmla="*/ 464 w 466"/>
                <a:gd name="T61" fmla="*/ 418 h 466"/>
                <a:gd name="T62" fmla="*/ 460 w 466"/>
                <a:gd name="T63" fmla="*/ 414 h 466"/>
                <a:gd name="T64" fmla="*/ 456 w 466"/>
                <a:gd name="T65" fmla="*/ 412 h 466"/>
                <a:gd name="T66" fmla="*/ 448 w 466"/>
                <a:gd name="T67" fmla="*/ 410 h 466"/>
                <a:gd name="T68" fmla="*/ 436 w 466"/>
                <a:gd name="T69" fmla="*/ 408 h 466"/>
                <a:gd name="T70" fmla="*/ 436 w 466"/>
                <a:gd name="T71" fmla="*/ 408 h 466"/>
                <a:gd name="T72" fmla="*/ 404 w 466"/>
                <a:gd name="T73" fmla="*/ 408 h 466"/>
                <a:gd name="T74" fmla="*/ 370 w 466"/>
                <a:gd name="T75" fmla="*/ 406 h 466"/>
                <a:gd name="T76" fmla="*/ 320 w 466"/>
                <a:gd name="T77" fmla="*/ 400 h 466"/>
                <a:gd name="T78" fmla="*/ 320 w 466"/>
                <a:gd name="T79" fmla="*/ 400 h 466"/>
                <a:gd name="T80" fmla="*/ 312 w 466"/>
                <a:gd name="T81" fmla="*/ 398 h 466"/>
                <a:gd name="T82" fmla="*/ 304 w 466"/>
                <a:gd name="T83" fmla="*/ 394 h 466"/>
                <a:gd name="T84" fmla="*/ 298 w 466"/>
                <a:gd name="T85" fmla="*/ 390 h 466"/>
                <a:gd name="T86" fmla="*/ 298 w 466"/>
                <a:gd name="T87" fmla="*/ 390 h 466"/>
                <a:gd name="T88" fmla="*/ 150 w 466"/>
                <a:gd name="T89" fmla="*/ 190 h 466"/>
                <a:gd name="T90" fmla="*/ 10 w 466"/>
                <a:gd name="T91" fmla="*/ 0 h 466"/>
                <a:gd name="T92" fmla="*/ 10 w 466"/>
                <a:gd name="T9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66" h="466">
                  <a:moveTo>
                    <a:pt x="10" y="0"/>
                  </a:moveTo>
                  <a:lnTo>
                    <a:pt x="10" y="0"/>
                  </a:lnTo>
                  <a:lnTo>
                    <a:pt x="4" y="4"/>
                  </a:lnTo>
                  <a:lnTo>
                    <a:pt x="0" y="8"/>
                  </a:lnTo>
                  <a:lnTo>
                    <a:pt x="2" y="12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52" y="88"/>
                  </a:lnTo>
                  <a:lnTo>
                    <a:pt x="128" y="198"/>
                  </a:lnTo>
                  <a:lnTo>
                    <a:pt x="236" y="352"/>
                  </a:lnTo>
                  <a:lnTo>
                    <a:pt x="294" y="430"/>
                  </a:lnTo>
                  <a:lnTo>
                    <a:pt x="294" y="430"/>
                  </a:lnTo>
                  <a:lnTo>
                    <a:pt x="300" y="436"/>
                  </a:lnTo>
                  <a:lnTo>
                    <a:pt x="306" y="442"/>
                  </a:lnTo>
                  <a:lnTo>
                    <a:pt x="316" y="448"/>
                  </a:lnTo>
                  <a:lnTo>
                    <a:pt x="328" y="454"/>
                  </a:lnTo>
                  <a:lnTo>
                    <a:pt x="344" y="460"/>
                  </a:lnTo>
                  <a:lnTo>
                    <a:pt x="364" y="464"/>
                  </a:lnTo>
                  <a:lnTo>
                    <a:pt x="386" y="466"/>
                  </a:lnTo>
                  <a:lnTo>
                    <a:pt x="386" y="466"/>
                  </a:lnTo>
                  <a:lnTo>
                    <a:pt x="408" y="466"/>
                  </a:lnTo>
                  <a:lnTo>
                    <a:pt x="426" y="464"/>
                  </a:lnTo>
                  <a:lnTo>
                    <a:pt x="438" y="462"/>
                  </a:lnTo>
                  <a:lnTo>
                    <a:pt x="446" y="460"/>
                  </a:lnTo>
                  <a:lnTo>
                    <a:pt x="452" y="456"/>
                  </a:lnTo>
                  <a:lnTo>
                    <a:pt x="454" y="454"/>
                  </a:lnTo>
                  <a:lnTo>
                    <a:pt x="456" y="450"/>
                  </a:lnTo>
                  <a:lnTo>
                    <a:pt x="466" y="428"/>
                  </a:lnTo>
                  <a:lnTo>
                    <a:pt x="466" y="428"/>
                  </a:lnTo>
                  <a:lnTo>
                    <a:pt x="466" y="424"/>
                  </a:lnTo>
                  <a:lnTo>
                    <a:pt x="464" y="418"/>
                  </a:lnTo>
                  <a:lnTo>
                    <a:pt x="460" y="414"/>
                  </a:lnTo>
                  <a:lnTo>
                    <a:pt x="456" y="412"/>
                  </a:lnTo>
                  <a:lnTo>
                    <a:pt x="448" y="410"/>
                  </a:lnTo>
                  <a:lnTo>
                    <a:pt x="436" y="408"/>
                  </a:lnTo>
                  <a:lnTo>
                    <a:pt x="436" y="408"/>
                  </a:lnTo>
                  <a:lnTo>
                    <a:pt x="404" y="408"/>
                  </a:lnTo>
                  <a:lnTo>
                    <a:pt x="370" y="406"/>
                  </a:lnTo>
                  <a:lnTo>
                    <a:pt x="320" y="400"/>
                  </a:lnTo>
                  <a:lnTo>
                    <a:pt x="320" y="400"/>
                  </a:lnTo>
                  <a:lnTo>
                    <a:pt x="312" y="398"/>
                  </a:lnTo>
                  <a:lnTo>
                    <a:pt x="304" y="394"/>
                  </a:lnTo>
                  <a:lnTo>
                    <a:pt x="298" y="390"/>
                  </a:lnTo>
                  <a:lnTo>
                    <a:pt x="298" y="390"/>
                  </a:lnTo>
                  <a:lnTo>
                    <a:pt x="150" y="190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09B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52"/>
            <p:cNvSpPr>
              <a:spLocks/>
            </p:cNvSpPr>
            <p:nvPr/>
          </p:nvSpPr>
          <p:spPr bwMode="auto">
            <a:xfrm>
              <a:off x="2438400" y="4625975"/>
              <a:ext cx="187325" cy="171450"/>
            </a:xfrm>
            <a:custGeom>
              <a:avLst/>
              <a:gdLst>
                <a:gd name="T0" fmla="*/ 26 w 118"/>
                <a:gd name="T1" fmla="*/ 0 h 108"/>
                <a:gd name="T2" fmla="*/ 22 w 118"/>
                <a:gd name="T3" fmla="*/ 16 h 108"/>
                <a:gd name="T4" fmla="*/ 4 w 118"/>
                <a:gd name="T5" fmla="*/ 12 h 108"/>
                <a:gd name="T6" fmla="*/ 4 w 118"/>
                <a:gd name="T7" fmla="*/ 12 h 108"/>
                <a:gd name="T8" fmla="*/ 4 w 118"/>
                <a:gd name="T9" fmla="*/ 16 h 108"/>
                <a:gd name="T10" fmla="*/ 4 w 118"/>
                <a:gd name="T11" fmla="*/ 20 h 108"/>
                <a:gd name="T12" fmla="*/ 6 w 118"/>
                <a:gd name="T13" fmla="*/ 26 h 108"/>
                <a:gd name="T14" fmla="*/ 6 w 118"/>
                <a:gd name="T15" fmla="*/ 26 h 108"/>
                <a:gd name="T16" fmla="*/ 10 w 118"/>
                <a:gd name="T17" fmla="*/ 30 h 108"/>
                <a:gd name="T18" fmla="*/ 10 w 118"/>
                <a:gd name="T19" fmla="*/ 30 h 108"/>
                <a:gd name="T20" fmla="*/ 10 w 118"/>
                <a:gd name="T21" fmla="*/ 42 h 108"/>
                <a:gd name="T22" fmla="*/ 12 w 118"/>
                <a:gd name="T23" fmla="*/ 58 h 108"/>
                <a:gd name="T24" fmla="*/ 12 w 118"/>
                <a:gd name="T25" fmla="*/ 58 h 108"/>
                <a:gd name="T26" fmla="*/ 12 w 118"/>
                <a:gd name="T27" fmla="*/ 60 h 108"/>
                <a:gd name="T28" fmla="*/ 10 w 118"/>
                <a:gd name="T29" fmla="*/ 62 h 108"/>
                <a:gd name="T30" fmla="*/ 6 w 118"/>
                <a:gd name="T31" fmla="*/ 62 h 108"/>
                <a:gd name="T32" fmla="*/ 0 w 118"/>
                <a:gd name="T33" fmla="*/ 60 h 108"/>
                <a:gd name="T34" fmla="*/ 0 w 118"/>
                <a:gd name="T35" fmla="*/ 60 h 108"/>
                <a:gd name="T36" fmla="*/ 2 w 118"/>
                <a:gd name="T37" fmla="*/ 74 h 108"/>
                <a:gd name="T38" fmla="*/ 6 w 118"/>
                <a:gd name="T39" fmla="*/ 84 h 108"/>
                <a:gd name="T40" fmla="*/ 10 w 118"/>
                <a:gd name="T41" fmla="*/ 92 h 108"/>
                <a:gd name="T42" fmla="*/ 10 w 118"/>
                <a:gd name="T43" fmla="*/ 92 h 108"/>
                <a:gd name="T44" fmla="*/ 20 w 118"/>
                <a:gd name="T45" fmla="*/ 102 h 108"/>
                <a:gd name="T46" fmla="*/ 24 w 118"/>
                <a:gd name="T47" fmla="*/ 106 h 108"/>
                <a:gd name="T48" fmla="*/ 24 w 118"/>
                <a:gd name="T49" fmla="*/ 106 h 108"/>
                <a:gd name="T50" fmla="*/ 30 w 118"/>
                <a:gd name="T51" fmla="*/ 104 h 108"/>
                <a:gd name="T52" fmla="*/ 32 w 118"/>
                <a:gd name="T53" fmla="*/ 102 h 108"/>
                <a:gd name="T54" fmla="*/ 32 w 118"/>
                <a:gd name="T55" fmla="*/ 102 h 108"/>
                <a:gd name="T56" fmla="*/ 38 w 118"/>
                <a:gd name="T57" fmla="*/ 104 h 108"/>
                <a:gd name="T58" fmla="*/ 42 w 118"/>
                <a:gd name="T59" fmla="*/ 106 h 108"/>
                <a:gd name="T60" fmla="*/ 48 w 118"/>
                <a:gd name="T61" fmla="*/ 108 h 108"/>
                <a:gd name="T62" fmla="*/ 48 w 118"/>
                <a:gd name="T63" fmla="*/ 108 h 108"/>
                <a:gd name="T64" fmla="*/ 64 w 118"/>
                <a:gd name="T65" fmla="*/ 104 h 108"/>
                <a:gd name="T66" fmla="*/ 74 w 118"/>
                <a:gd name="T67" fmla="*/ 102 h 108"/>
                <a:gd name="T68" fmla="*/ 80 w 118"/>
                <a:gd name="T69" fmla="*/ 100 h 108"/>
                <a:gd name="T70" fmla="*/ 80 w 118"/>
                <a:gd name="T71" fmla="*/ 100 h 108"/>
                <a:gd name="T72" fmla="*/ 86 w 118"/>
                <a:gd name="T73" fmla="*/ 86 h 108"/>
                <a:gd name="T74" fmla="*/ 94 w 118"/>
                <a:gd name="T75" fmla="*/ 72 h 108"/>
                <a:gd name="T76" fmla="*/ 94 w 118"/>
                <a:gd name="T77" fmla="*/ 72 h 108"/>
                <a:gd name="T78" fmla="*/ 100 w 118"/>
                <a:gd name="T79" fmla="*/ 64 h 108"/>
                <a:gd name="T80" fmla="*/ 108 w 118"/>
                <a:gd name="T81" fmla="*/ 54 h 108"/>
                <a:gd name="T82" fmla="*/ 108 w 118"/>
                <a:gd name="T83" fmla="*/ 54 h 108"/>
                <a:gd name="T84" fmla="*/ 110 w 118"/>
                <a:gd name="T85" fmla="*/ 40 h 108"/>
                <a:gd name="T86" fmla="*/ 112 w 118"/>
                <a:gd name="T87" fmla="*/ 28 h 108"/>
                <a:gd name="T88" fmla="*/ 112 w 118"/>
                <a:gd name="T89" fmla="*/ 28 h 108"/>
                <a:gd name="T90" fmla="*/ 118 w 118"/>
                <a:gd name="T91" fmla="*/ 8 h 108"/>
                <a:gd name="T92" fmla="*/ 118 w 118"/>
                <a:gd name="T93" fmla="*/ 8 h 108"/>
                <a:gd name="T94" fmla="*/ 88 w 118"/>
                <a:gd name="T95" fmla="*/ 8 h 108"/>
                <a:gd name="T96" fmla="*/ 58 w 118"/>
                <a:gd name="T97" fmla="*/ 6 h 108"/>
                <a:gd name="T98" fmla="*/ 26 w 118"/>
                <a:gd name="T99" fmla="*/ 0 h 108"/>
                <a:gd name="T100" fmla="*/ 26 w 118"/>
                <a:gd name="T101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8" h="108">
                  <a:moveTo>
                    <a:pt x="26" y="0"/>
                  </a:moveTo>
                  <a:lnTo>
                    <a:pt x="22" y="16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6"/>
                  </a:lnTo>
                  <a:lnTo>
                    <a:pt x="4" y="20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10" y="30"/>
                  </a:lnTo>
                  <a:lnTo>
                    <a:pt x="10" y="30"/>
                  </a:lnTo>
                  <a:lnTo>
                    <a:pt x="10" y="42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12" y="60"/>
                  </a:lnTo>
                  <a:lnTo>
                    <a:pt x="10" y="62"/>
                  </a:lnTo>
                  <a:lnTo>
                    <a:pt x="6" y="6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74"/>
                  </a:lnTo>
                  <a:lnTo>
                    <a:pt x="6" y="84"/>
                  </a:lnTo>
                  <a:lnTo>
                    <a:pt x="10" y="92"/>
                  </a:lnTo>
                  <a:lnTo>
                    <a:pt x="10" y="92"/>
                  </a:lnTo>
                  <a:lnTo>
                    <a:pt x="20" y="102"/>
                  </a:lnTo>
                  <a:lnTo>
                    <a:pt x="24" y="106"/>
                  </a:lnTo>
                  <a:lnTo>
                    <a:pt x="24" y="106"/>
                  </a:lnTo>
                  <a:lnTo>
                    <a:pt x="30" y="104"/>
                  </a:lnTo>
                  <a:lnTo>
                    <a:pt x="32" y="102"/>
                  </a:lnTo>
                  <a:lnTo>
                    <a:pt x="32" y="102"/>
                  </a:lnTo>
                  <a:lnTo>
                    <a:pt x="38" y="104"/>
                  </a:lnTo>
                  <a:lnTo>
                    <a:pt x="42" y="106"/>
                  </a:lnTo>
                  <a:lnTo>
                    <a:pt x="48" y="108"/>
                  </a:lnTo>
                  <a:lnTo>
                    <a:pt x="48" y="108"/>
                  </a:lnTo>
                  <a:lnTo>
                    <a:pt x="64" y="104"/>
                  </a:lnTo>
                  <a:lnTo>
                    <a:pt x="74" y="102"/>
                  </a:lnTo>
                  <a:lnTo>
                    <a:pt x="80" y="100"/>
                  </a:lnTo>
                  <a:lnTo>
                    <a:pt x="80" y="100"/>
                  </a:lnTo>
                  <a:lnTo>
                    <a:pt x="86" y="86"/>
                  </a:lnTo>
                  <a:lnTo>
                    <a:pt x="94" y="72"/>
                  </a:lnTo>
                  <a:lnTo>
                    <a:pt x="94" y="72"/>
                  </a:lnTo>
                  <a:lnTo>
                    <a:pt x="100" y="6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10" y="40"/>
                  </a:lnTo>
                  <a:lnTo>
                    <a:pt x="112" y="28"/>
                  </a:lnTo>
                  <a:lnTo>
                    <a:pt x="112" y="28"/>
                  </a:lnTo>
                  <a:lnTo>
                    <a:pt x="118" y="8"/>
                  </a:lnTo>
                  <a:lnTo>
                    <a:pt x="118" y="8"/>
                  </a:lnTo>
                  <a:lnTo>
                    <a:pt x="88" y="8"/>
                  </a:lnTo>
                  <a:lnTo>
                    <a:pt x="58" y="6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E1A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53"/>
            <p:cNvSpPr>
              <a:spLocks/>
            </p:cNvSpPr>
            <p:nvPr/>
          </p:nvSpPr>
          <p:spPr bwMode="auto">
            <a:xfrm>
              <a:off x="2486025" y="4625975"/>
              <a:ext cx="142875" cy="168275"/>
            </a:xfrm>
            <a:custGeom>
              <a:avLst/>
              <a:gdLst>
                <a:gd name="T0" fmla="*/ 0 w 90"/>
                <a:gd name="T1" fmla="*/ 0 h 106"/>
                <a:gd name="T2" fmla="*/ 18 w 90"/>
                <a:gd name="T3" fmla="*/ 12 h 106"/>
                <a:gd name="T4" fmla="*/ 40 w 90"/>
                <a:gd name="T5" fmla="*/ 20 h 106"/>
                <a:gd name="T6" fmla="*/ 26 w 90"/>
                <a:gd name="T7" fmla="*/ 22 h 106"/>
                <a:gd name="T8" fmla="*/ 32 w 90"/>
                <a:gd name="T9" fmla="*/ 30 h 106"/>
                <a:gd name="T10" fmla="*/ 24 w 90"/>
                <a:gd name="T11" fmla="*/ 32 h 106"/>
                <a:gd name="T12" fmla="*/ 34 w 90"/>
                <a:gd name="T13" fmla="*/ 34 h 106"/>
                <a:gd name="T14" fmla="*/ 40 w 90"/>
                <a:gd name="T15" fmla="*/ 32 h 106"/>
                <a:gd name="T16" fmla="*/ 46 w 90"/>
                <a:gd name="T17" fmla="*/ 32 h 106"/>
                <a:gd name="T18" fmla="*/ 54 w 90"/>
                <a:gd name="T19" fmla="*/ 36 h 106"/>
                <a:gd name="T20" fmla="*/ 52 w 90"/>
                <a:gd name="T21" fmla="*/ 44 h 106"/>
                <a:gd name="T22" fmla="*/ 52 w 90"/>
                <a:gd name="T23" fmla="*/ 56 h 106"/>
                <a:gd name="T24" fmla="*/ 48 w 90"/>
                <a:gd name="T25" fmla="*/ 66 h 106"/>
                <a:gd name="T26" fmla="*/ 44 w 90"/>
                <a:gd name="T27" fmla="*/ 70 h 106"/>
                <a:gd name="T28" fmla="*/ 36 w 90"/>
                <a:gd name="T29" fmla="*/ 70 h 106"/>
                <a:gd name="T30" fmla="*/ 42 w 90"/>
                <a:gd name="T31" fmla="*/ 76 h 106"/>
                <a:gd name="T32" fmla="*/ 44 w 90"/>
                <a:gd name="T33" fmla="*/ 84 h 106"/>
                <a:gd name="T34" fmla="*/ 42 w 90"/>
                <a:gd name="T35" fmla="*/ 88 h 106"/>
                <a:gd name="T36" fmla="*/ 30 w 90"/>
                <a:gd name="T37" fmla="*/ 92 h 106"/>
                <a:gd name="T38" fmla="*/ 34 w 90"/>
                <a:gd name="T39" fmla="*/ 94 h 106"/>
                <a:gd name="T40" fmla="*/ 38 w 90"/>
                <a:gd name="T41" fmla="*/ 102 h 106"/>
                <a:gd name="T42" fmla="*/ 36 w 90"/>
                <a:gd name="T43" fmla="*/ 106 h 106"/>
                <a:gd name="T44" fmla="*/ 48 w 90"/>
                <a:gd name="T45" fmla="*/ 100 h 106"/>
                <a:gd name="T46" fmla="*/ 52 w 90"/>
                <a:gd name="T47" fmla="*/ 96 h 106"/>
                <a:gd name="T48" fmla="*/ 64 w 90"/>
                <a:gd name="T49" fmla="*/ 76 h 106"/>
                <a:gd name="T50" fmla="*/ 72 w 90"/>
                <a:gd name="T51" fmla="*/ 66 h 106"/>
                <a:gd name="T52" fmla="*/ 78 w 90"/>
                <a:gd name="T53" fmla="*/ 52 h 106"/>
                <a:gd name="T54" fmla="*/ 82 w 90"/>
                <a:gd name="T55" fmla="*/ 30 h 106"/>
                <a:gd name="T56" fmla="*/ 86 w 90"/>
                <a:gd name="T57" fmla="*/ 20 h 106"/>
                <a:gd name="T58" fmla="*/ 90 w 90"/>
                <a:gd name="T59" fmla="*/ 8 h 106"/>
                <a:gd name="T60" fmla="*/ 64 w 90"/>
                <a:gd name="T61" fmla="*/ 12 h 106"/>
                <a:gd name="T62" fmla="*/ 0 w 90"/>
                <a:gd name="T6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0" h="106">
                  <a:moveTo>
                    <a:pt x="0" y="0"/>
                  </a:moveTo>
                  <a:lnTo>
                    <a:pt x="0" y="0"/>
                  </a:lnTo>
                  <a:lnTo>
                    <a:pt x="8" y="6"/>
                  </a:lnTo>
                  <a:lnTo>
                    <a:pt x="18" y="12"/>
                  </a:lnTo>
                  <a:lnTo>
                    <a:pt x="40" y="20"/>
                  </a:lnTo>
                  <a:lnTo>
                    <a:pt x="40" y="20"/>
                  </a:lnTo>
                  <a:lnTo>
                    <a:pt x="26" y="22"/>
                  </a:lnTo>
                  <a:lnTo>
                    <a:pt x="26" y="22"/>
                  </a:lnTo>
                  <a:lnTo>
                    <a:pt x="30" y="26"/>
                  </a:lnTo>
                  <a:lnTo>
                    <a:pt x="32" y="30"/>
                  </a:lnTo>
                  <a:lnTo>
                    <a:pt x="32" y="30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40" y="32"/>
                  </a:lnTo>
                  <a:lnTo>
                    <a:pt x="46" y="32"/>
                  </a:lnTo>
                  <a:lnTo>
                    <a:pt x="46" y="32"/>
                  </a:lnTo>
                  <a:lnTo>
                    <a:pt x="50" y="32"/>
                  </a:lnTo>
                  <a:lnTo>
                    <a:pt x="54" y="36"/>
                  </a:lnTo>
                  <a:lnTo>
                    <a:pt x="54" y="38"/>
                  </a:lnTo>
                  <a:lnTo>
                    <a:pt x="52" y="44"/>
                  </a:lnTo>
                  <a:lnTo>
                    <a:pt x="52" y="44"/>
                  </a:lnTo>
                  <a:lnTo>
                    <a:pt x="52" y="5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6" y="70"/>
                  </a:lnTo>
                  <a:lnTo>
                    <a:pt x="44" y="70"/>
                  </a:lnTo>
                  <a:lnTo>
                    <a:pt x="36" y="70"/>
                  </a:lnTo>
                  <a:lnTo>
                    <a:pt x="36" y="70"/>
                  </a:lnTo>
                  <a:lnTo>
                    <a:pt x="38" y="74"/>
                  </a:lnTo>
                  <a:lnTo>
                    <a:pt x="42" y="76"/>
                  </a:lnTo>
                  <a:lnTo>
                    <a:pt x="44" y="78"/>
                  </a:lnTo>
                  <a:lnTo>
                    <a:pt x="44" y="84"/>
                  </a:lnTo>
                  <a:lnTo>
                    <a:pt x="44" y="84"/>
                  </a:lnTo>
                  <a:lnTo>
                    <a:pt x="42" y="88"/>
                  </a:lnTo>
                  <a:lnTo>
                    <a:pt x="38" y="90"/>
                  </a:lnTo>
                  <a:lnTo>
                    <a:pt x="30" y="92"/>
                  </a:lnTo>
                  <a:lnTo>
                    <a:pt x="30" y="92"/>
                  </a:lnTo>
                  <a:lnTo>
                    <a:pt x="34" y="94"/>
                  </a:lnTo>
                  <a:lnTo>
                    <a:pt x="38" y="98"/>
                  </a:lnTo>
                  <a:lnTo>
                    <a:pt x="38" y="102"/>
                  </a:lnTo>
                  <a:lnTo>
                    <a:pt x="36" y="106"/>
                  </a:lnTo>
                  <a:lnTo>
                    <a:pt x="36" y="106"/>
                  </a:lnTo>
                  <a:lnTo>
                    <a:pt x="44" y="102"/>
                  </a:lnTo>
                  <a:lnTo>
                    <a:pt x="48" y="100"/>
                  </a:lnTo>
                  <a:lnTo>
                    <a:pt x="52" y="96"/>
                  </a:lnTo>
                  <a:lnTo>
                    <a:pt x="52" y="96"/>
                  </a:lnTo>
                  <a:lnTo>
                    <a:pt x="58" y="86"/>
                  </a:lnTo>
                  <a:lnTo>
                    <a:pt x="64" y="76"/>
                  </a:lnTo>
                  <a:lnTo>
                    <a:pt x="64" y="76"/>
                  </a:lnTo>
                  <a:lnTo>
                    <a:pt x="72" y="66"/>
                  </a:lnTo>
                  <a:lnTo>
                    <a:pt x="76" y="60"/>
                  </a:lnTo>
                  <a:lnTo>
                    <a:pt x="78" y="52"/>
                  </a:lnTo>
                  <a:lnTo>
                    <a:pt x="78" y="52"/>
                  </a:lnTo>
                  <a:lnTo>
                    <a:pt x="82" y="30"/>
                  </a:lnTo>
                  <a:lnTo>
                    <a:pt x="82" y="30"/>
                  </a:lnTo>
                  <a:lnTo>
                    <a:pt x="86" y="20"/>
                  </a:lnTo>
                  <a:lnTo>
                    <a:pt x="90" y="8"/>
                  </a:lnTo>
                  <a:lnTo>
                    <a:pt x="90" y="8"/>
                  </a:lnTo>
                  <a:lnTo>
                    <a:pt x="72" y="12"/>
                  </a:lnTo>
                  <a:lnTo>
                    <a:pt x="64" y="12"/>
                  </a:lnTo>
                  <a:lnTo>
                    <a:pt x="56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80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54"/>
            <p:cNvSpPr>
              <a:spLocks/>
            </p:cNvSpPr>
            <p:nvPr/>
          </p:nvSpPr>
          <p:spPr bwMode="auto">
            <a:xfrm>
              <a:off x="2505075" y="4664075"/>
              <a:ext cx="25400" cy="15875"/>
            </a:xfrm>
            <a:custGeom>
              <a:avLst/>
              <a:gdLst>
                <a:gd name="T0" fmla="*/ 0 w 16"/>
                <a:gd name="T1" fmla="*/ 4 h 10"/>
                <a:gd name="T2" fmla="*/ 0 w 16"/>
                <a:gd name="T3" fmla="*/ 4 h 10"/>
                <a:gd name="T4" fmla="*/ 6 w 16"/>
                <a:gd name="T5" fmla="*/ 8 h 10"/>
                <a:gd name="T6" fmla="*/ 10 w 16"/>
                <a:gd name="T7" fmla="*/ 10 h 10"/>
                <a:gd name="T8" fmla="*/ 10 w 16"/>
                <a:gd name="T9" fmla="*/ 10 h 10"/>
                <a:gd name="T10" fmla="*/ 14 w 16"/>
                <a:gd name="T11" fmla="*/ 10 h 10"/>
                <a:gd name="T12" fmla="*/ 16 w 16"/>
                <a:gd name="T13" fmla="*/ 8 h 10"/>
                <a:gd name="T14" fmla="*/ 16 w 16"/>
                <a:gd name="T15" fmla="*/ 8 h 10"/>
                <a:gd name="T16" fmla="*/ 16 w 16"/>
                <a:gd name="T17" fmla="*/ 4 h 10"/>
                <a:gd name="T18" fmla="*/ 14 w 16"/>
                <a:gd name="T19" fmla="*/ 2 h 10"/>
                <a:gd name="T20" fmla="*/ 14 w 16"/>
                <a:gd name="T21" fmla="*/ 2 h 10"/>
                <a:gd name="T22" fmla="*/ 8 w 16"/>
                <a:gd name="T23" fmla="*/ 0 h 10"/>
                <a:gd name="T24" fmla="*/ 2 w 16"/>
                <a:gd name="T25" fmla="*/ 0 h 10"/>
                <a:gd name="T26" fmla="*/ 2 w 16"/>
                <a:gd name="T27" fmla="*/ 0 h 10"/>
                <a:gd name="T28" fmla="*/ 0 w 16"/>
                <a:gd name="T29" fmla="*/ 2 h 10"/>
                <a:gd name="T30" fmla="*/ 0 w 16"/>
                <a:gd name="T31" fmla="*/ 4 h 10"/>
                <a:gd name="T32" fmla="*/ 0 w 16"/>
                <a:gd name="T3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" h="10">
                  <a:moveTo>
                    <a:pt x="0" y="4"/>
                  </a:moveTo>
                  <a:lnTo>
                    <a:pt x="0" y="4"/>
                  </a:lnTo>
                  <a:lnTo>
                    <a:pt x="6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14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6" y="4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55"/>
            <p:cNvSpPr>
              <a:spLocks/>
            </p:cNvSpPr>
            <p:nvPr/>
          </p:nvSpPr>
          <p:spPr bwMode="auto">
            <a:xfrm>
              <a:off x="2578100" y="4676775"/>
              <a:ext cx="22225" cy="9525"/>
            </a:xfrm>
            <a:custGeom>
              <a:avLst/>
              <a:gdLst>
                <a:gd name="T0" fmla="*/ 0 w 14"/>
                <a:gd name="T1" fmla="*/ 4 h 6"/>
                <a:gd name="T2" fmla="*/ 0 w 14"/>
                <a:gd name="T3" fmla="*/ 4 h 6"/>
                <a:gd name="T4" fmla="*/ 8 w 14"/>
                <a:gd name="T5" fmla="*/ 6 h 6"/>
                <a:gd name="T6" fmla="*/ 14 w 14"/>
                <a:gd name="T7" fmla="*/ 4 h 6"/>
                <a:gd name="T8" fmla="*/ 14 w 14"/>
                <a:gd name="T9" fmla="*/ 4 h 6"/>
                <a:gd name="T10" fmla="*/ 14 w 14"/>
                <a:gd name="T11" fmla="*/ 2 h 6"/>
                <a:gd name="T12" fmla="*/ 12 w 14"/>
                <a:gd name="T13" fmla="*/ 0 h 6"/>
                <a:gd name="T14" fmla="*/ 12 w 14"/>
                <a:gd name="T15" fmla="*/ 0 h 6"/>
                <a:gd name="T16" fmla="*/ 6 w 14"/>
                <a:gd name="T17" fmla="*/ 0 h 6"/>
                <a:gd name="T18" fmla="*/ 0 w 14"/>
                <a:gd name="T19" fmla="*/ 2 h 6"/>
                <a:gd name="T20" fmla="*/ 0 w 14"/>
                <a:gd name="T21" fmla="*/ 2 h 6"/>
                <a:gd name="T22" fmla="*/ 0 w 14"/>
                <a:gd name="T23" fmla="*/ 4 h 6"/>
                <a:gd name="T24" fmla="*/ 0 w 14"/>
                <a:gd name="T2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" h="6">
                  <a:moveTo>
                    <a:pt x="0" y="4"/>
                  </a:moveTo>
                  <a:lnTo>
                    <a:pt x="0" y="4"/>
                  </a:lnTo>
                  <a:lnTo>
                    <a:pt x="8" y="6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56"/>
            <p:cNvSpPr>
              <a:spLocks/>
            </p:cNvSpPr>
            <p:nvPr/>
          </p:nvSpPr>
          <p:spPr bwMode="auto">
            <a:xfrm>
              <a:off x="2460625" y="4673600"/>
              <a:ext cx="25400" cy="101600"/>
            </a:xfrm>
            <a:custGeom>
              <a:avLst/>
              <a:gdLst>
                <a:gd name="T0" fmla="*/ 0 w 16"/>
                <a:gd name="T1" fmla="*/ 0 h 64"/>
                <a:gd name="T2" fmla="*/ 0 w 16"/>
                <a:gd name="T3" fmla="*/ 0 h 64"/>
                <a:gd name="T4" fmla="*/ 0 w 16"/>
                <a:gd name="T5" fmla="*/ 12 h 64"/>
                <a:gd name="T6" fmla="*/ 2 w 16"/>
                <a:gd name="T7" fmla="*/ 22 h 64"/>
                <a:gd name="T8" fmla="*/ 2 w 16"/>
                <a:gd name="T9" fmla="*/ 22 h 64"/>
                <a:gd name="T10" fmla="*/ 10 w 16"/>
                <a:gd name="T11" fmla="*/ 34 h 64"/>
                <a:gd name="T12" fmla="*/ 10 w 16"/>
                <a:gd name="T13" fmla="*/ 34 h 64"/>
                <a:gd name="T14" fmla="*/ 12 w 16"/>
                <a:gd name="T15" fmla="*/ 42 h 64"/>
                <a:gd name="T16" fmla="*/ 12 w 16"/>
                <a:gd name="T17" fmla="*/ 48 h 64"/>
                <a:gd name="T18" fmla="*/ 12 w 16"/>
                <a:gd name="T19" fmla="*/ 62 h 64"/>
                <a:gd name="T20" fmla="*/ 12 w 16"/>
                <a:gd name="T21" fmla="*/ 62 h 64"/>
                <a:gd name="T22" fmla="*/ 12 w 16"/>
                <a:gd name="T23" fmla="*/ 64 h 64"/>
                <a:gd name="T24" fmla="*/ 14 w 16"/>
                <a:gd name="T25" fmla="*/ 62 h 64"/>
                <a:gd name="T26" fmla="*/ 14 w 16"/>
                <a:gd name="T27" fmla="*/ 62 h 64"/>
                <a:gd name="T28" fmla="*/ 16 w 16"/>
                <a:gd name="T29" fmla="*/ 50 h 64"/>
                <a:gd name="T30" fmla="*/ 16 w 16"/>
                <a:gd name="T31" fmla="*/ 44 h 64"/>
                <a:gd name="T32" fmla="*/ 14 w 16"/>
                <a:gd name="T33" fmla="*/ 38 h 64"/>
                <a:gd name="T34" fmla="*/ 14 w 16"/>
                <a:gd name="T35" fmla="*/ 38 h 64"/>
                <a:gd name="T36" fmla="*/ 6 w 16"/>
                <a:gd name="T37" fmla="*/ 24 h 64"/>
                <a:gd name="T38" fmla="*/ 6 w 16"/>
                <a:gd name="T39" fmla="*/ 24 h 64"/>
                <a:gd name="T40" fmla="*/ 4 w 16"/>
                <a:gd name="T41" fmla="*/ 18 h 64"/>
                <a:gd name="T42" fmla="*/ 2 w 16"/>
                <a:gd name="T43" fmla="*/ 12 h 64"/>
                <a:gd name="T44" fmla="*/ 2 w 16"/>
                <a:gd name="T45" fmla="*/ 0 h 64"/>
                <a:gd name="T46" fmla="*/ 2 w 16"/>
                <a:gd name="T47" fmla="*/ 0 h 64"/>
                <a:gd name="T48" fmla="*/ 0 w 16"/>
                <a:gd name="T49" fmla="*/ 0 h 64"/>
                <a:gd name="T50" fmla="*/ 0 w 16"/>
                <a:gd name="T51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" h="64">
                  <a:moveTo>
                    <a:pt x="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2" y="48"/>
                  </a:lnTo>
                  <a:lnTo>
                    <a:pt x="12" y="62"/>
                  </a:lnTo>
                  <a:lnTo>
                    <a:pt x="12" y="62"/>
                  </a:lnTo>
                  <a:lnTo>
                    <a:pt x="12" y="64"/>
                  </a:lnTo>
                  <a:lnTo>
                    <a:pt x="14" y="62"/>
                  </a:lnTo>
                  <a:lnTo>
                    <a:pt x="14" y="62"/>
                  </a:lnTo>
                  <a:lnTo>
                    <a:pt x="16" y="50"/>
                  </a:lnTo>
                  <a:lnTo>
                    <a:pt x="16" y="44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4" y="18"/>
                  </a:lnTo>
                  <a:lnTo>
                    <a:pt x="2" y="1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Freeform 57"/>
            <p:cNvSpPr>
              <a:spLocks/>
            </p:cNvSpPr>
            <p:nvPr/>
          </p:nvSpPr>
          <p:spPr bwMode="auto">
            <a:xfrm>
              <a:off x="2514600" y="4752975"/>
              <a:ext cx="50800" cy="6350"/>
            </a:xfrm>
            <a:custGeom>
              <a:avLst/>
              <a:gdLst>
                <a:gd name="T0" fmla="*/ 0 w 32"/>
                <a:gd name="T1" fmla="*/ 4 h 4"/>
                <a:gd name="T2" fmla="*/ 0 w 32"/>
                <a:gd name="T3" fmla="*/ 4 h 4"/>
                <a:gd name="T4" fmla="*/ 8 w 32"/>
                <a:gd name="T5" fmla="*/ 4 h 4"/>
                <a:gd name="T6" fmla="*/ 16 w 32"/>
                <a:gd name="T7" fmla="*/ 4 h 4"/>
                <a:gd name="T8" fmla="*/ 16 w 32"/>
                <a:gd name="T9" fmla="*/ 4 h 4"/>
                <a:gd name="T10" fmla="*/ 24 w 32"/>
                <a:gd name="T11" fmla="*/ 4 h 4"/>
                <a:gd name="T12" fmla="*/ 32 w 32"/>
                <a:gd name="T13" fmla="*/ 2 h 4"/>
                <a:gd name="T14" fmla="*/ 32 w 32"/>
                <a:gd name="T15" fmla="*/ 2 h 4"/>
                <a:gd name="T16" fmla="*/ 32 w 32"/>
                <a:gd name="T17" fmla="*/ 0 h 4"/>
                <a:gd name="T18" fmla="*/ 32 w 32"/>
                <a:gd name="T19" fmla="*/ 0 h 4"/>
                <a:gd name="T20" fmla="*/ 32 w 32"/>
                <a:gd name="T21" fmla="*/ 0 h 4"/>
                <a:gd name="T22" fmla="*/ 22 w 32"/>
                <a:gd name="T23" fmla="*/ 2 h 4"/>
                <a:gd name="T24" fmla="*/ 12 w 32"/>
                <a:gd name="T25" fmla="*/ 2 h 4"/>
                <a:gd name="T26" fmla="*/ 12 w 32"/>
                <a:gd name="T27" fmla="*/ 2 h 4"/>
                <a:gd name="T28" fmla="*/ 6 w 32"/>
                <a:gd name="T29" fmla="*/ 2 h 4"/>
                <a:gd name="T30" fmla="*/ 0 w 32"/>
                <a:gd name="T31" fmla="*/ 4 h 4"/>
                <a:gd name="T32" fmla="*/ 0 w 32"/>
                <a:gd name="T33" fmla="*/ 4 h 4"/>
                <a:gd name="T34" fmla="*/ 0 w 32"/>
                <a:gd name="T35" fmla="*/ 4 h 4"/>
                <a:gd name="T36" fmla="*/ 0 w 32"/>
                <a:gd name="T3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" h="4">
                  <a:moveTo>
                    <a:pt x="0" y="4"/>
                  </a:moveTo>
                  <a:lnTo>
                    <a:pt x="0" y="4"/>
                  </a:lnTo>
                  <a:lnTo>
                    <a:pt x="8" y="4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24" y="4"/>
                  </a:lnTo>
                  <a:lnTo>
                    <a:pt x="32" y="2"/>
                  </a:lnTo>
                  <a:lnTo>
                    <a:pt x="32" y="2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22" y="2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58"/>
            <p:cNvSpPr>
              <a:spLocks/>
            </p:cNvSpPr>
            <p:nvPr/>
          </p:nvSpPr>
          <p:spPr bwMode="auto">
            <a:xfrm>
              <a:off x="2527300" y="4762500"/>
              <a:ext cx="25400" cy="6350"/>
            </a:xfrm>
            <a:custGeom>
              <a:avLst/>
              <a:gdLst>
                <a:gd name="T0" fmla="*/ 0 w 16"/>
                <a:gd name="T1" fmla="*/ 2 h 4"/>
                <a:gd name="T2" fmla="*/ 0 w 16"/>
                <a:gd name="T3" fmla="*/ 2 h 4"/>
                <a:gd name="T4" fmla="*/ 8 w 16"/>
                <a:gd name="T5" fmla="*/ 4 h 4"/>
                <a:gd name="T6" fmla="*/ 16 w 16"/>
                <a:gd name="T7" fmla="*/ 2 h 4"/>
                <a:gd name="T8" fmla="*/ 16 w 16"/>
                <a:gd name="T9" fmla="*/ 2 h 4"/>
                <a:gd name="T10" fmla="*/ 16 w 16"/>
                <a:gd name="T11" fmla="*/ 0 h 4"/>
                <a:gd name="T12" fmla="*/ 16 w 16"/>
                <a:gd name="T13" fmla="*/ 0 h 4"/>
                <a:gd name="T14" fmla="*/ 8 w 16"/>
                <a:gd name="T15" fmla="*/ 2 h 4"/>
                <a:gd name="T16" fmla="*/ 0 w 16"/>
                <a:gd name="T17" fmla="*/ 2 h 4"/>
                <a:gd name="T18" fmla="*/ 0 w 16"/>
                <a:gd name="T19" fmla="*/ 2 h 4"/>
                <a:gd name="T20" fmla="*/ 0 w 16"/>
                <a:gd name="T21" fmla="*/ 2 h 4"/>
                <a:gd name="T22" fmla="*/ 0 w 16"/>
                <a:gd name="T2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4">
                  <a:moveTo>
                    <a:pt x="0" y="2"/>
                  </a:moveTo>
                  <a:lnTo>
                    <a:pt x="0" y="2"/>
                  </a:lnTo>
                  <a:lnTo>
                    <a:pt x="8" y="4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8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59"/>
            <p:cNvSpPr>
              <a:spLocks/>
            </p:cNvSpPr>
            <p:nvPr/>
          </p:nvSpPr>
          <p:spPr bwMode="auto">
            <a:xfrm>
              <a:off x="2527300" y="4708525"/>
              <a:ext cx="15875" cy="22225"/>
            </a:xfrm>
            <a:custGeom>
              <a:avLst/>
              <a:gdLst>
                <a:gd name="T0" fmla="*/ 4 w 10"/>
                <a:gd name="T1" fmla="*/ 0 h 14"/>
                <a:gd name="T2" fmla="*/ 4 w 10"/>
                <a:gd name="T3" fmla="*/ 0 h 14"/>
                <a:gd name="T4" fmla="*/ 0 w 10"/>
                <a:gd name="T5" fmla="*/ 4 h 14"/>
                <a:gd name="T6" fmla="*/ 0 w 10"/>
                <a:gd name="T7" fmla="*/ 8 h 14"/>
                <a:gd name="T8" fmla="*/ 0 w 10"/>
                <a:gd name="T9" fmla="*/ 8 h 14"/>
                <a:gd name="T10" fmla="*/ 4 w 10"/>
                <a:gd name="T11" fmla="*/ 12 h 14"/>
                <a:gd name="T12" fmla="*/ 10 w 10"/>
                <a:gd name="T13" fmla="*/ 14 h 14"/>
                <a:gd name="T14" fmla="*/ 10 w 10"/>
                <a:gd name="T15" fmla="*/ 14 h 14"/>
                <a:gd name="T16" fmla="*/ 10 w 10"/>
                <a:gd name="T17" fmla="*/ 14 h 14"/>
                <a:gd name="T18" fmla="*/ 10 w 10"/>
                <a:gd name="T19" fmla="*/ 12 h 14"/>
                <a:gd name="T20" fmla="*/ 10 w 10"/>
                <a:gd name="T21" fmla="*/ 12 h 14"/>
                <a:gd name="T22" fmla="*/ 6 w 10"/>
                <a:gd name="T23" fmla="*/ 12 h 14"/>
                <a:gd name="T24" fmla="*/ 2 w 10"/>
                <a:gd name="T25" fmla="*/ 8 h 14"/>
                <a:gd name="T26" fmla="*/ 2 w 10"/>
                <a:gd name="T27" fmla="*/ 8 h 14"/>
                <a:gd name="T28" fmla="*/ 2 w 10"/>
                <a:gd name="T29" fmla="*/ 6 h 14"/>
                <a:gd name="T30" fmla="*/ 2 w 10"/>
                <a:gd name="T31" fmla="*/ 4 h 14"/>
                <a:gd name="T32" fmla="*/ 4 w 10"/>
                <a:gd name="T33" fmla="*/ 2 h 14"/>
                <a:gd name="T34" fmla="*/ 4 w 10"/>
                <a:gd name="T35" fmla="*/ 2 h 14"/>
                <a:gd name="T36" fmla="*/ 4 w 10"/>
                <a:gd name="T37" fmla="*/ 0 h 14"/>
                <a:gd name="T38" fmla="*/ 4 w 10"/>
                <a:gd name="T3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" h="1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6" y="12"/>
                  </a:lnTo>
                  <a:lnTo>
                    <a:pt x="2" y="8"/>
                  </a:lnTo>
                  <a:lnTo>
                    <a:pt x="2" y="8"/>
                  </a:lnTo>
                  <a:lnTo>
                    <a:pt x="2" y="6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60"/>
            <p:cNvSpPr>
              <a:spLocks/>
            </p:cNvSpPr>
            <p:nvPr/>
          </p:nvSpPr>
          <p:spPr bwMode="auto">
            <a:xfrm>
              <a:off x="2540000" y="4730750"/>
              <a:ext cx="25400" cy="9525"/>
            </a:xfrm>
            <a:custGeom>
              <a:avLst/>
              <a:gdLst>
                <a:gd name="T0" fmla="*/ 0 w 16"/>
                <a:gd name="T1" fmla="*/ 0 h 6"/>
                <a:gd name="T2" fmla="*/ 0 w 16"/>
                <a:gd name="T3" fmla="*/ 0 h 6"/>
                <a:gd name="T4" fmla="*/ 0 w 16"/>
                <a:gd name="T5" fmla="*/ 2 h 6"/>
                <a:gd name="T6" fmla="*/ 2 w 16"/>
                <a:gd name="T7" fmla="*/ 4 h 6"/>
                <a:gd name="T8" fmla="*/ 4 w 16"/>
                <a:gd name="T9" fmla="*/ 6 h 6"/>
                <a:gd name="T10" fmla="*/ 4 w 16"/>
                <a:gd name="T11" fmla="*/ 6 h 6"/>
                <a:gd name="T12" fmla="*/ 12 w 16"/>
                <a:gd name="T13" fmla="*/ 6 h 6"/>
                <a:gd name="T14" fmla="*/ 14 w 16"/>
                <a:gd name="T15" fmla="*/ 6 h 6"/>
                <a:gd name="T16" fmla="*/ 16 w 16"/>
                <a:gd name="T17" fmla="*/ 4 h 6"/>
                <a:gd name="T18" fmla="*/ 16 w 16"/>
                <a:gd name="T19" fmla="*/ 4 h 6"/>
                <a:gd name="T20" fmla="*/ 16 w 16"/>
                <a:gd name="T21" fmla="*/ 2 h 6"/>
                <a:gd name="T22" fmla="*/ 16 w 16"/>
                <a:gd name="T23" fmla="*/ 2 h 6"/>
                <a:gd name="T24" fmla="*/ 16 w 16"/>
                <a:gd name="T25" fmla="*/ 2 h 6"/>
                <a:gd name="T26" fmla="*/ 10 w 16"/>
                <a:gd name="T27" fmla="*/ 2 h 6"/>
                <a:gd name="T28" fmla="*/ 10 w 16"/>
                <a:gd name="T29" fmla="*/ 2 h 6"/>
                <a:gd name="T30" fmla="*/ 6 w 16"/>
                <a:gd name="T31" fmla="*/ 2 h 6"/>
                <a:gd name="T32" fmla="*/ 6 w 16"/>
                <a:gd name="T33" fmla="*/ 2 h 6"/>
                <a:gd name="T34" fmla="*/ 2 w 16"/>
                <a:gd name="T35" fmla="*/ 0 h 6"/>
                <a:gd name="T36" fmla="*/ 2 w 16"/>
                <a:gd name="T37" fmla="*/ 0 h 6"/>
                <a:gd name="T38" fmla="*/ 0 w 16"/>
                <a:gd name="T39" fmla="*/ 0 h 6"/>
                <a:gd name="T40" fmla="*/ 0 w 16"/>
                <a:gd name="T4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" h="6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6"/>
                  </a:lnTo>
                  <a:lnTo>
                    <a:pt x="4" y="6"/>
                  </a:lnTo>
                  <a:lnTo>
                    <a:pt x="12" y="6"/>
                  </a:lnTo>
                  <a:lnTo>
                    <a:pt x="14" y="6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61"/>
            <p:cNvSpPr>
              <a:spLocks/>
            </p:cNvSpPr>
            <p:nvPr/>
          </p:nvSpPr>
          <p:spPr bwMode="auto">
            <a:xfrm>
              <a:off x="2562225" y="4676775"/>
              <a:ext cx="15875" cy="57150"/>
            </a:xfrm>
            <a:custGeom>
              <a:avLst/>
              <a:gdLst>
                <a:gd name="T0" fmla="*/ 8 w 10"/>
                <a:gd name="T1" fmla="*/ 0 h 36"/>
                <a:gd name="T2" fmla="*/ 8 w 10"/>
                <a:gd name="T3" fmla="*/ 0 h 36"/>
                <a:gd name="T4" fmla="*/ 2 w 10"/>
                <a:gd name="T5" fmla="*/ 16 h 36"/>
                <a:gd name="T6" fmla="*/ 0 w 10"/>
                <a:gd name="T7" fmla="*/ 26 h 36"/>
                <a:gd name="T8" fmla="*/ 0 w 10"/>
                <a:gd name="T9" fmla="*/ 36 h 36"/>
                <a:gd name="T10" fmla="*/ 0 w 10"/>
                <a:gd name="T11" fmla="*/ 36 h 36"/>
                <a:gd name="T12" fmla="*/ 2 w 10"/>
                <a:gd name="T13" fmla="*/ 36 h 36"/>
                <a:gd name="T14" fmla="*/ 4 w 10"/>
                <a:gd name="T15" fmla="*/ 36 h 36"/>
                <a:gd name="T16" fmla="*/ 4 w 10"/>
                <a:gd name="T17" fmla="*/ 36 h 36"/>
                <a:gd name="T18" fmla="*/ 6 w 10"/>
                <a:gd name="T19" fmla="*/ 18 h 36"/>
                <a:gd name="T20" fmla="*/ 6 w 10"/>
                <a:gd name="T21" fmla="*/ 18 h 36"/>
                <a:gd name="T22" fmla="*/ 8 w 10"/>
                <a:gd name="T23" fmla="*/ 8 h 36"/>
                <a:gd name="T24" fmla="*/ 10 w 10"/>
                <a:gd name="T25" fmla="*/ 0 h 36"/>
                <a:gd name="T26" fmla="*/ 10 w 10"/>
                <a:gd name="T27" fmla="*/ 0 h 36"/>
                <a:gd name="T28" fmla="*/ 8 w 10"/>
                <a:gd name="T29" fmla="*/ 0 h 36"/>
                <a:gd name="T30" fmla="*/ 8 w 10"/>
                <a:gd name="T3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" h="36">
                  <a:moveTo>
                    <a:pt x="8" y="0"/>
                  </a:moveTo>
                  <a:lnTo>
                    <a:pt x="8" y="0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2" y="36"/>
                  </a:lnTo>
                  <a:lnTo>
                    <a:pt x="4" y="36"/>
                  </a:lnTo>
                  <a:lnTo>
                    <a:pt x="4" y="36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8" y="8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62"/>
            <p:cNvSpPr>
              <a:spLocks/>
            </p:cNvSpPr>
            <p:nvPr/>
          </p:nvSpPr>
          <p:spPr bwMode="auto">
            <a:xfrm>
              <a:off x="2533650" y="4648200"/>
              <a:ext cx="92075" cy="149225"/>
            </a:xfrm>
            <a:custGeom>
              <a:avLst/>
              <a:gdLst>
                <a:gd name="T0" fmla="*/ 56 w 58"/>
                <a:gd name="T1" fmla="*/ 0 h 94"/>
                <a:gd name="T2" fmla="*/ 56 w 58"/>
                <a:gd name="T3" fmla="*/ 0 h 94"/>
                <a:gd name="T4" fmla="*/ 54 w 58"/>
                <a:gd name="T5" fmla="*/ 6 h 94"/>
                <a:gd name="T6" fmla="*/ 50 w 58"/>
                <a:gd name="T7" fmla="*/ 12 h 94"/>
                <a:gd name="T8" fmla="*/ 48 w 58"/>
                <a:gd name="T9" fmla="*/ 24 h 94"/>
                <a:gd name="T10" fmla="*/ 46 w 58"/>
                <a:gd name="T11" fmla="*/ 38 h 94"/>
                <a:gd name="T12" fmla="*/ 44 w 58"/>
                <a:gd name="T13" fmla="*/ 44 h 94"/>
                <a:gd name="T14" fmla="*/ 40 w 58"/>
                <a:gd name="T15" fmla="*/ 48 h 94"/>
                <a:gd name="T16" fmla="*/ 40 w 58"/>
                <a:gd name="T17" fmla="*/ 48 h 94"/>
                <a:gd name="T18" fmla="*/ 32 w 58"/>
                <a:gd name="T19" fmla="*/ 58 h 94"/>
                <a:gd name="T20" fmla="*/ 26 w 58"/>
                <a:gd name="T21" fmla="*/ 70 h 94"/>
                <a:gd name="T22" fmla="*/ 26 w 58"/>
                <a:gd name="T23" fmla="*/ 70 h 94"/>
                <a:gd name="T24" fmla="*/ 22 w 58"/>
                <a:gd name="T25" fmla="*/ 78 h 94"/>
                <a:gd name="T26" fmla="*/ 22 w 58"/>
                <a:gd name="T27" fmla="*/ 78 h 94"/>
                <a:gd name="T28" fmla="*/ 18 w 58"/>
                <a:gd name="T29" fmla="*/ 82 h 94"/>
                <a:gd name="T30" fmla="*/ 14 w 58"/>
                <a:gd name="T31" fmla="*/ 86 h 94"/>
                <a:gd name="T32" fmla="*/ 0 w 58"/>
                <a:gd name="T33" fmla="*/ 90 h 94"/>
                <a:gd name="T34" fmla="*/ 0 w 58"/>
                <a:gd name="T35" fmla="*/ 90 h 94"/>
                <a:gd name="T36" fmla="*/ 0 w 58"/>
                <a:gd name="T37" fmla="*/ 92 h 94"/>
                <a:gd name="T38" fmla="*/ 2 w 58"/>
                <a:gd name="T39" fmla="*/ 94 h 94"/>
                <a:gd name="T40" fmla="*/ 2 w 58"/>
                <a:gd name="T41" fmla="*/ 94 h 94"/>
                <a:gd name="T42" fmla="*/ 12 w 58"/>
                <a:gd name="T43" fmla="*/ 92 h 94"/>
                <a:gd name="T44" fmla="*/ 16 w 58"/>
                <a:gd name="T45" fmla="*/ 90 h 94"/>
                <a:gd name="T46" fmla="*/ 20 w 58"/>
                <a:gd name="T47" fmla="*/ 88 h 94"/>
                <a:gd name="T48" fmla="*/ 20 w 58"/>
                <a:gd name="T49" fmla="*/ 88 h 94"/>
                <a:gd name="T50" fmla="*/ 24 w 58"/>
                <a:gd name="T51" fmla="*/ 82 h 94"/>
                <a:gd name="T52" fmla="*/ 28 w 58"/>
                <a:gd name="T53" fmla="*/ 74 h 94"/>
                <a:gd name="T54" fmla="*/ 30 w 58"/>
                <a:gd name="T55" fmla="*/ 68 h 94"/>
                <a:gd name="T56" fmla="*/ 34 w 58"/>
                <a:gd name="T57" fmla="*/ 60 h 94"/>
                <a:gd name="T58" fmla="*/ 34 w 58"/>
                <a:gd name="T59" fmla="*/ 60 h 94"/>
                <a:gd name="T60" fmla="*/ 44 w 58"/>
                <a:gd name="T61" fmla="*/ 50 h 94"/>
                <a:gd name="T62" fmla="*/ 48 w 58"/>
                <a:gd name="T63" fmla="*/ 44 h 94"/>
                <a:gd name="T64" fmla="*/ 52 w 58"/>
                <a:gd name="T65" fmla="*/ 36 h 94"/>
                <a:gd name="T66" fmla="*/ 52 w 58"/>
                <a:gd name="T67" fmla="*/ 36 h 94"/>
                <a:gd name="T68" fmla="*/ 54 w 58"/>
                <a:gd name="T69" fmla="*/ 28 h 94"/>
                <a:gd name="T70" fmla="*/ 54 w 58"/>
                <a:gd name="T71" fmla="*/ 20 h 94"/>
                <a:gd name="T72" fmla="*/ 56 w 58"/>
                <a:gd name="T73" fmla="*/ 10 h 94"/>
                <a:gd name="T74" fmla="*/ 58 w 58"/>
                <a:gd name="T75" fmla="*/ 2 h 94"/>
                <a:gd name="T76" fmla="*/ 58 w 58"/>
                <a:gd name="T77" fmla="*/ 2 h 94"/>
                <a:gd name="T78" fmla="*/ 56 w 58"/>
                <a:gd name="T79" fmla="*/ 0 h 94"/>
                <a:gd name="T80" fmla="*/ 56 w 58"/>
                <a:gd name="T8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8" h="94">
                  <a:moveTo>
                    <a:pt x="56" y="0"/>
                  </a:moveTo>
                  <a:lnTo>
                    <a:pt x="56" y="0"/>
                  </a:lnTo>
                  <a:lnTo>
                    <a:pt x="54" y="6"/>
                  </a:lnTo>
                  <a:lnTo>
                    <a:pt x="50" y="12"/>
                  </a:lnTo>
                  <a:lnTo>
                    <a:pt x="48" y="24"/>
                  </a:lnTo>
                  <a:lnTo>
                    <a:pt x="46" y="38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32" y="58"/>
                  </a:lnTo>
                  <a:lnTo>
                    <a:pt x="26" y="70"/>
                  </a:lnTo>
                  <a:lnTo>
                    <a:pt x="26" y="70"/>
                  </a:lnTo>
                  <a:lnTo>
                    <a:pt x="22" y="78"/>
                  </a:lnTo>
                  <a:lnTo>
                    <a:pt x="22" y="78"/>
                  </a:lnTo>
                  <a:lnTo>
                    <a:pt x="18" y="82"/>
                  </a:lnTo>
                  <a:lnTo>
                    <a:pt x="14" y="86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2"/>
                  </a:lnTo>
                  <a:lnTo>
                    <a:pt x="2" y="94"/>
                  </a:lnTo>
                  <a:lnTo>
                    <a:pt x="2" y="94"/>
                  </a:lnTo>
                  <a:lnTo>
                    <a:pt x="12" y="92"/>
                  </a:lnTo>
                  <a:lnTo>
                    <a:pt x="16" y="90"/>
                  </a:lnTo>
                  <a:lnTo>
                    <a:pt x="20" y="88"/>
                  </a:lnTo>
                  <a:lnTo>
                    <a:pt x="20" y="88"/>
                  </a:lnTo>
                  <a:lnTo>
                    <a:pt x="24" y="82"/>
                  </a:lnTo>
                  <a:lnTo>
                    <a:pt x="28" y="74"/>
                  </a:lnTo>
                  <a:lnTo>
                    <a:pt x="30" y="6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44" y="50"/>
                  </a:lnTo>
                  <a:lnTo>
                    <a:pt x="48" y="44"/>
                  </a:lnTo>
                  <a:lnTo>
                    <a:pt x="52" y="36"/>
                  </a:lnTo>
                  <a:lnTo>
                    <a:pt x="52" y="36"/>
                  </a:lnTo>
                  <a:lnTo>
                    <a:pt x="54" y="28"/>
                  </a:lnTo>
                  <a:lnTo>
                    <a:pt x="54" y="20"/>
                  </a:lnTo>
                  <a:lnTo>
                    <a:pt x="56" y="1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63"/>
            <p:cNvSpPr>
              <a:spLocks/>
            </p:cNvSpPr>
            <p:nvPr/>
          </p:nvSpPr>
          <p:spPr bwMode="auto">
            <a:xfrm>
              <a:off x="2501900" y="4660900"/>
              <a:ext cx="25400" cy="9525"/>
            </a:xfrm>
            <a:custGeom>
              <a:avLst/>
              <a:gdLst>
                <a:gd name="T0" fmla="*/ 0 w 16"/>
                <a:gd name="T1" fmla="*/ 4 h 6"/>
                <a:gd name="T2" fmla="*/ 0 w 16"/>
                <a:gd name="T3" fmla="*/ 4 h 6"/>
                <a:gd name="T4" fmla="*/ 2 w 16"/>
                <a:gd name="T5" fmla="*/ 4 h 6"/>
                <a:gd name="T6" fmla="*/ 2 w 16"/>
                <a:gd name="T7" fmla="*/ 4 h 6"/>
                <a:gd name="T8" fmla="*/ 6 w 16"/>
                <a:gd name="T9" fmla="*/ 4 h 6"/>
                <a:gd name="T10" fmla="*/ 6 w 16"/>
                <a:gd name="T11" fmla="*/ 4 h 6"/>
                <a:gd name="T12" fmla="*/ 14 w 16"/>
                <a:gd name="T13" fmla="*/ 6 h 6"/>
                <a:gd name="T14" fmla="*/ 14 w 16"/>
                <a:gd name="T15" fmla="*/ 6 h 6"/>
                <a:gd name="T16" fmla="*/ 16 w 16"/>
                <a:gd name="T17" fmla="*/ 6 h 6"/>
                <a:gd name="T18" fmla="*/ 16 w 16"/>
                <a:gd name="T19" fmla="*/ 4 h 6"/>
                <a:gd name="T20" fmla="*/ 16 w 16"/>
                <a:gd name="T21" fmla="*/ 4 h 6"/>
                <a:gd name="T22" fmla="*/ 12 w 16"/>
                <a:gd name="T23" fmla="*/ 2 h 6"/>
                <a:gd name="T24" fmla="*/ 8 w 16"/>
                <a:gd name="T25" fmla="*/ 0 h 6"/>
                <a:gd name="T26" fmla="*/ 8 w 16"/>
                <a:gd name="T27" fmla="*/ 0 h 6"/>
                <a:gd name="T28" fmla="*/ 4 w 16"/>
                <a:gd name="T29" fmla="*/ 0 h 6"/>
                <a:gd name="T30" fmla="*/ 0 w 16"/>
                <a:gd name="T31" fmla="*/ 2 h 6"/>
                <a:gd name="T32" fmla="*/ 0 w 16"/>
                <a:gd name="T33" fmla="*/ 2 h 6"/>
                <a:gd name="T34" fmla="*/ 0 w 16"/>
                <a:gd name="T35" fmla="*/ 4 h 6"/>
                <a:gd name="T36" fmla="*/ 0 w 16"/>
                <a:gd name="T37" fmla="*/ 4 h 6"/>
                <a:gd name="T38" fmla="*/ 0 w 16"/>
                <a:gd name="T39" fmla="*/ 4 h 6"/>
                <a:gd name="T40" fmla="*/ 0 w 16"/>
                <a:gd name="T41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" h="6">
                  <a:moveTo>
                    <a:pt x="0" y="4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6" y="6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64"/>
            <p:cNvSpPr>
              <a:spLocks/>
            </p:cNvSpPr>
            <p:nvPr/>
          </p:nvSpPr>
          <p:spPr bwMode="auto">
            <a:xfrm>
              <a:off x="2574925" y="4660900"/>
              <a:ext cx="47625" cy="25400"/>
            </a:xfrm>
            <a:custGeom>
              <a:avLst/>
              <a:gdLst>
                <a:gd name="T0" fmla="*/ 24 w 30"/>
                <a:gd name="T1" fmla="*/ 0 h 16"/>
                <a:gd name="T2" fmla="*/ 24 w 30"/>
                <a:gd name="T3" fmla="*/ 0 h 16"/>
                <a:gd name="T4" fmla="*/ 12 w 30"/>
                <a:gd name="T5" fmla="*/ 2 h 16"/>
                <a:gd name="T6" fmla="*/ 12 w 30"/>
                <a:gd name="T7" fmla="*/ 2 h 16"/>
                <a:gd name="T8" fmla="*/ 6 w 30"/>
                <a:gd name="T9" fmla="*/ 4 h 16"/>
                <a:gd name="T10" fmla="*/ 2 w 30"/>
                <a:gd name="T11" fmla="*/ 6 h 16"/>
                <a:gd name="T12" fmla="*/ 2 w 30"/>
                <a:gd name="T13" fmla="*/ 6 h 16"/>
                <a:gd name="T14" fmla="*/ 0 w 30"/>
                <a:gd name="T15" fmla="*/ 8 h 16"/>
                <a:gd name="T16" fmla="*/ 2 w 30"/>
                <a:gd name="T17" fmla="*/ 10 h 16"/>
                <a:gd name="T18" fmla="*/ 2 w 30"/>
                <a:gd name="T19" fmla="*/ 10 h 16"/>
                <a:gd name="T20" fmla="*/ 6 w 30"/>
                <a:gd name="T21" fmla="*/ 10 h 16"/>
                <a:gd name="T22" fmla="*/ 6 w 30"/>
                <a:gd name="T23" fmla="*/ 10 h 16"/>
                <a:gd name="T24" fmla="*/ 0 w 30"/>
                <a:gd name="T25" fmla="*/ 14 h 16"/>
                <a:gd name="T26" fmla="*/ 0 w 30"/>
                <a:gd name="T27" fmla="*/ 14 h 16"/>
                <a:gd name="T28" fmla="*/ 0 w 30"/>
                <a:gd name="T29" fmla="*/ 14 h 16"/>
                <a:gd name="T30" fmla="*/ 0 w 30"/>
                <a:gd name="T31" fmla="*/ 14 h 16"/>
                <a:gd name="T32" fmla="*/ 10 w 30"/>
                <a:gd name="T33" fmla="*/ 12 h 16"/>
                <a:gd name="T34" fmla="*/ 10 w 30"/>
                <a:gd name="T35" fmla="*/ 12 h 16"/>
                <a:gd name="T36" fmla="*/ 10 w 30"/>
                <a:gd name="T37" fmla="*/ 14 h 16"/>
                <a:gd name="T38" fmla="*/ 12 w 30"/>
                <a:gd name="T39" fmla="*/ 14 h 16"/>
                <a:gd name="T40" fmla="*/ 12 w 30"/>
                <a:gd name="T41" fmla="*/ 14 h 16"/>
                <a:gd name="T42" fmla="*/ 16 w 30"/>
                <a:gd name="T43" fmla="*/ 16 h 16"/>
                <a:gd name="T44" fmla="*/ 20 w 30"/>
                <a:gd name="T45" fmla="*/ 12 h 16"/>
                <a:gd name="T46" fmla="*/ 20 w 30"/>
                <a:gd name="T47" fmla="*/ 12 h 16"/>
                <a:gd name="T48" fmla="*/ 20 w 30"/>
                <a:gd name="T49" fmla="*/ 10 h 16"/>
                <a:gd name="T50" fmla="*/ 20 w 30"/>
                <a:gd name="T51" fmla="*/ 10 h 16"/>
                <a:gd name="T52" fmla="*/ 20 w 30"/>
                <a:gd name="T53" fmla="*/ 10 h 16"/>
                <a:gd name="T54" fmla="*/ 20 w 30"/>
                <a:gd name="T55" fmla="*/ 10 h 16"/>
                <a:gd name="T56" fmla="*/ 20 w 30"/>
                <a:gd name="T57" fmla="*/ 10 h 16"/>
                <a:gd name="T58" fmla="*/ 20 w 30"/>
                <a:gd name="T59" fmla="*/ 8 h 16"/>
                <a:gd name="T60" fmla="*/ 20 w 30"/>
                <a:gd name="T61" fmla="*/ 8 h 16"/>
                <a:gd name="T62" fmla="*/ 28 w 30"/>
                <a:gd name="T63" fmla="*/ 6 h 16"/>
                <a:gd name="T64" fmla="*/ 28 w 30"/>
                <a:gd name="T65" fmla="*/ 6 h 16"/>
                <a:gd name="T66" fmla="*/ 30 w 30"/>
                <a:gd name="T67" fmla="*/ 4 h 16"/>
                <a:gd name="T68" fmla="*/ 28 w 30"/>
                <a:gd name="T69" fmla="*/ 2 h 16"/>
                <a:gd name="T70" fmla="*/ 26 w 30"/>
                <a:gd name="T71" fmla="*/ 0 h 16"/>
                <a:gd name="T72" fmla="*/ 24 w 30"/>
                <a:gd name="T73" fmla="*/ 0 h 16"/>
                <a:gd name="T74" fmla="*/ 24 w 30"/>
                <a:gd name="T7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" h="16">
                  <a:moveTo>
                    <a:pt x="24" y="0"/>
                  </a:moveTo>
                  <a:lnTo>
                    <a:pt x="24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6" y="4"/>
                  </a:lnTo>
                  <a:lnTo>
                    <a:pt x="2" y="6"/>
                  </a:lnTo>
                  <a:lnTo>
                    <a:pt x="2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16" y="16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8" y="6"/>
                  </a:lnTo>
                  <a:lnTo>
                    <a:pt x="28" y="6"/>
                  </a:lnTo>
                  <a:lnTo>
                    <a:pt x="30" y="4"/>
                  </a:lnTo>
                  <a:lnTo>
                    <a:pt x="28" y="2"/>
                  </a:lnTo>
                  <a:lnTo>
                    <a:pt x="26" y="0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65"/>
            <p:cNvSpPr>
              <a:spLocks/>
            </p:cNvSpPr>
            <p:nvPr/>
          </p:nvSpPr>
          <p:spPr bwMode="auto">
            <a:xfrm>
              <a:off x="2492375" y="4645025"/>
              <a:ext cx="57150" cy="34925"/>
            </a:xfrm>
            <a:custGeom>
              <a:avLst/>
              <a:gdLst>
                <a:gd name="T0" fmla="*/ 34 w 36"/>
                <a:gd name="T1" fmla="*/ 8 h 22"/>
                <a:gd name="T2" fmla="*/ 18 w 36"/>
                <a:gd name="T3" fmla="*/ 4 h 22"/>
                <a:gd name="T4" fmla="*/ 14 w 36"/>
                <a:gd name="T5" fmla="*/ 0 h 22"/>
                <a:gd name="T6" fmla="*/ 12 w 36"/>
                <a:gd name="T7" fmla="*/ 0 h 22"/>
                <a:gd name="T8" fmla="*/ 2 w 36"/>
                <a:gd name="T9" fmla="*/ 6 h 22"/>
                <a:gd name="T10" fmla="*/ 2 w 36"/>
                <a:gd name="T11" fmla="*/ 8 h 22"/>
                <a:gd name="T12" fmla="*/ 12 w 36"/>
                <a:gd name="T13" fmla="*/ 4 h 22"/>
                <a:gd name="T14" fmla="*/ 14 w 36"/>
                <a:gd name="T15" fmla="*/ 8 h 22"/>
                <a:gd name="T16" fmla="*/ 18 w 36"/>
                <a:gd name="T17" fmla="*/ 12 h 22"/>
                <a:gd name="T18" fmla="*/ 20 w 36"/>
                <a:gd name="T19" fmla="*/ 14 h 22"/>
                <a:gd name="T20" fmla="*/ 20 w 36"/>
                <a:gd name="T21" fmla="*/ 14 h 22"/>
                <a:gd name="T22" fmla="*/ 18 w 36"/>
                <a:gd name="T23" fmla="*/ 14 h 22"/>
                <a:gd name="T24" fmla="*/ 18 w 36"/>
                <a:gd name="T25" fmla="*/ 14 h 22"/>
                <a:gd name="T26" fmla="*/ 18 w 36"/>
                <a:gd name="T27" fmla="*/ 18 h 22"/>
                <a:gd name="T28" fmla="*/ 20 w 36"/>
                <a:gd name="T29" fmla="*/ 20 h 22"/>
                <a:gd name="T30" fmla="*/ 20 w 36"/>
                <a:gd name="T31" fmla="*/ 20 h 22"/>
                <a:gd name="T32" fmla="*/ 10 w 36"/>
                <a:gd name="T33" fmla="*/ 16 h 22"/>
                <a:gd name="T34" fmla="*/ 8 w 36"/>
                <a:gd name="T35" fmla="*/ 16 h 22"/>
                <a:gd name="T36" fmla="*/ 16 w 36"/>
                <a:gd name="T37" fmla="*/ 22 h 22"/>
                <a:gd name="T38" fmla="*/ 24 w 36"/>
                <a:gd name="T39" fmla="*/ 22 h 22"/>
                <a:gd name="T40" fmla="*/ 24 w 36"/>
                <a:gd name="T41" fmla="*/ 22 h 22"/>
                <a:gd name="T42" fmla="*/ 26 w 36"/>
                <a:gd name="T43" fmla="*/ 22 h 22"/>
                <a:gd name="T44" fmla="*/ 28 w 36"/>
                <a:gd name="T45" fmla="*/ 18 h 22"/>
                <a:gd name="T46" fmla="*/ 28 w 36"/>
                <a:gd name="T47" fmla="*/ 18 h 22"/>
                <a:gd name="T48" fmla="*/ 28 w 36"/>
                <a:gd name="T49" fmla="*/ 16 h 22"/>
                <a:gd name="T50" fmla="*/ 26 w 36"/>
                <a:gd name="T51" fmla="*/ 16 h 22"/>
                <a:gd name="T52" fmla="*/ 30 w 36"/>
                <a:gd name="T53" fmla="*/ 16 h 22"/>
                <a:gd name="T54" fmla="*/ 32 w 36"/>
                <a:gd name="T55" fmla="*/ 14 h 22"/>
                <a:gd name="T56" fmla="*/ 34 w 36"/>
                <a:gd name="T57" fmla="*/ 14 h 22"/>
                <a:gd name="T58" fmla="*/ 36 w 36"/>
                <a:gd name="T59" fmla="*/ 14 h 22"/>
                <a:gd name="T60" fmla="*/ 36 w 36"/>
                <a:gd name="T61" fmla="*/ 10 h 22"/>
                <a:gd name="T62" fmla="*/ 34 w 36"/>
                <a:gd name="T63" fmla="*/ 8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6" h="22">
                  <a:moveTo>
                    <a:pt x="34" y="8"/>
                  </a:moveTo>
                  <a:lnTo>
                    <a:pt x="34" y="8"/>
                  </a:lnTo>
                  <a:lnTo>
                    <a:pt x="24" y="6"/>
                  </a:lnTo>
                  <a:lnTo>
                    <a:pt x="18" y="4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2" y="6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8"/>
                  </a:lnTo>
                  <a:lnTo>
                    <a:pt x="2" y="8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8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20" y="14"/>
                  </a:lnTo>
                  <a:lnTo>
                    <a:pt x="20" y="14"/>
                  </a:lnTo>
                  <a:lnTo>
                    <a:pt x="20" y="14"/>
                  </a:lnTo>
                  <a:lnTo>
                    <a:pt x="20" y="14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14" y="18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16" y="22"/>
                  </a:lnTo>
                  <a:lnTo>
                    <a:pt x="24" y="22"/>
                  </a:lnTo>
                  <a:lnTo>
                    <a:pt x="24" y="22"/>
                  </a:lnTo>
                  <a:lnTo>
                    <a:pt x="24" y="22"/>
                  </a:lnTo>
                  <a:lnTo>
                    <a:pt x="24" y="22"/>
                  </a:lnTo>
                  <a:lnTo>
                    <a:pt x="26" y="22"/>
                  </a:lnTo>
                  <a:lnTo>
                    <a:pt x="26" y="22"/>
                  </a:lnTo>
                  <a:lnTo>
                    <a:pt x="28" y="20"/>
                  </a:lnTo>
                  <a:lnTo>
                    <a:pt x="28" y="18"/>
                  </a:lnTo>
                  <a:lnTo>
                    <a:pt x="28" y="18"/>
                  </a:lnTo>
                  <a:lnTo>
                    <a:pt x="28" y="18"/>
                  </a:lnTo>
                  <a:lnTo>
                    <a:pt x="28" y="18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32" y="14"/>
                  </a:lnTo>
                  <a:lnTo>
                    <a:pt x="32" y="14"/>
                  </a:lnTo>
                  <a:lnTo>
                    <a:pt x="34" y="14"/>
                  </a:lnTo>
                  <a:lnTo>
                    <a:pt x="34" y="14"/>
                  </a:lnTo>
                  <a:lnTo>
                    <a:pt x="36" y="14"/>
                  </a:lnTo>
                  <a:lnTo>
                    <a:pt x="36" y="12"/>
                  </a:lnTo>
                  <a:lnTo>
                    <a:pt x="36" y="10"/>
                  </a:lnTo>
                  <a:lnTo>
                    <a:pt x="34" y="8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66"/>
            <p:cNvSpPr>
              <a:spLocks/>
            </p:cNvSpPr>
            <p:nvPr/>
          </p:nvSpPr>
          <p:spPr bwMode="auto">
            <a:xfrm>
              <a:off x="2552700" y="4657725"/>
              <a:ext cx="15875" cy="9525"/>
            </a:xfrm>
            <a:custGeom>
              <a:avLst/>
              <a:gdLst>
                <a:gd name="T0" fmla="*/ 0 w 10"/>
                <a:gd name="T1" fmla="*/ 6 h 6"/>
                <a:gd name="T2" fmla="*/ 0 w 10"/>
                <a:gd name="T3" fmla="*/ 6 h 6"/>
                <a:gd name="T4" fmla="*/ 4 w 10"/>
                <a:gd name="T5" fmla="*/ 6 h 6"/>
                <a:gd name="T6" fmla="*/ 6 w 10"/>
                <a:gd name="T7" fmla="*/ 6 h 6"/>
                <a:gd name="T8" fmla="*/ 10 w 10"/>
                <a:gd name="T9" fmla="*/ 0 h 6"/>
                <a:gd name="T10" fmla="*/ 10 w 10"/>
                <a:gd name="T11" fmla="*/ 0 h 6"/>
                <a:gd name="T12" fmla="*/ 8 w 10"/>
                <a:gd name="T13" fmla="*/ 0 h 6"/>
                <a:gd name="T14" fmla="*/ 8 w 10"/>
                <a:gd name="T15" fmla="*/ 0 h 6"/>
                <a:gd name="T16" fmla="*/ 4 w 10"/>
                <a:gd name="T17" fmla="*/ 2 h 6"/>
                <a:gd name="T18" fmla="*/ 4 w 10"/>
                <a:gd name="T19" fmla="*/ 2 h 6"/>
                <a:gd name="T20" fmla="*/ 0 w 10"/>
                <a:gd name="T21" fmla="*/ 6 h 6"/>
                <a:gd name="T22" fmla="*/ 0 w 10"/>
                <a:gd name="T23" fmla="*/ 6 h 6"/>
                <a:gd name="T24" fmla="*/ 0 w 10"/>
                <a:gd name="T25" fmla="*/ 6 h 6"/>
                <a:gd name="T26" fmla="*/ 0 w 10"/>
                <a:gd name="T2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4" y="6"/>
                  </a:lnTo>
                  <a:lnTo>
                    <a:pt x="6" y="6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67"/>
            <p:cNvSpPr>
              <a:spLocks/>
            </p:cNvSpPr>
            <p:nvPr/>
          </p:nvSpPr>
          <p:spPr bwMode="auto">
            <a:xfrm>
              <a:off x="2422525" y="4625975"/>
              <a:ext cx="31750" cy="53975"/>
            </a:xfrm>
            <a:custGeom>
              <a:avLst/>
              <a:gdLst>
                <a:gd name="T0" fmla="*/ 0 w 20"/>
                <a:gd name="T1" fmla="*/ 2 h 34"/>
                <a:gd name="T2" fmla="*/ 0 w 20"/>
                <a:gd name="T3" fmla="*/ 2 h 34"/>
                <a:gd name="T4" fmla="*/ 2 w 20"/>
                <a:gd name="T5" fmla="*/ 8 h 34"/>
                <a:gd name="T6" fmla="*/ 2 w 20"/>
                <a:gd name="T7" fmla="*/ 14 h 34"/>
                <a:gd name="T8" fmla="*/ 2 w 20"/>
                <a:gd name="T9" fmla="*/ 20 h 34"/>
                <a:gd name="T10" fmla="*/ 4 w 20"/>
                <a:gd name="T11" fmla="*/ 26 h 34"/>
                <a:gd name="T12" fmla="*/ 4 w 20"/>
                <a:gd name="T13" fmla="*/ 26 h 34"/>
                <a:gd name="T14" fmla="*/ 6 w 20"/>
                <a:gd name="T15" fmla="*/ 30 h 34"/>
                <a:gd name="T16" fmla="*/ 10 w 20"/>
                <a:gd name="T17" fmla="*/ 32 h 34"/>
                <a:gd name="T18" fmla="*/ 14 w 20"/>
                <a:gd name="T19" fmla="*/ 34 h 34"/>
                <a:gd name="T20" fmla="*/ 20 w 20"/>
                <a:gd name="T21" fmla="*/ 34 h 34"/>
                <a:gd name="T22" fmla="*/ 20 w 20"/>
                <a:gd name="T23" fmla="*/ 34 h 34"/>
                <a:gd name="T24" fmla="*/ 20 w 20"/>
                <a:gd name="T25" fmla="*/ 34 h 34"/>
                <a:gd name="T26" fmla="*/ 20 w 20"/>
                <a:gd name="T27" fmla="*/ 32 h 34"/>
                <a:gd name="T28" fmla="*/ 20 w 20"/>
                <a:gd name="T29" fmla="*/ 32 h 34"/>
                <a:gd name="T30" fmla="*/ 14 w 20"/>
                <a:gd name="T31" fmla="*/ 30 h 34"/>
                <a:gd name="T32" fmla="*/ 8 w 20"/>
                <a:gd name="T33" fmla="*/ 28 h 34"/>
                <a:gd name="T34" fmla="*/ 6 w 20"/>
                <a:gd name="T35" fmla="*/ 22 h 34"/>
                <a:gd name="T36" fmla="*/ 4 w 20"/>
                <a:gd name="T37" fmla="*/ 16 h 34"/>
                <a:gd name="T38" fmla="*/ 4 w 20"/>
                <a:gd name="T39" fmla="*/ 16 h 34"/>
                <a:gd name="T40" fmla="*/ 4 w 20"/>
                <a:gd name="T41" fmla="*/ 8 h 34"/>
                <a:gd name="T42" fmla="*/ 2 w 20"/>
                <a:gd name="T43" fmla="*/ 0 h 34"/>
                <a:gd name="T44" fmla="*/ 2 w 20"/>
                <a:gd name="T45" fmla="*/ 0 h 34"/>
                <a:gd name="T46" fmla="*/ 0 w 20"/>
                <a:gd name="T47" fmla="*/ 2 h 34"/>
                <a:gd name="T48" fmla="*/ 0 w 20"/>
                <a:gd name="T49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" h="34">
                  <a:moveTo>
                    <a:pt x="0" y="2"/>
                  </a:moveTo>
                  <a:lnTo>
                    <a:pt x="0" y="2"/>
                  </a:lnTo>
                  <a:lnTo>
                    <a:pt x="2" y="8"/>
                  </a:lnTo>
                  <a:lnTo>
                    <a:pt x="2" y="14"/>
                  </a:lnTo>
                  <a:lnTo>
                    <a:pt x="2" y="20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10" y="32"/>
                  </a:lnTo>
                  <a:lnTo>
                    <a:pt x="14" y="34"/>
                  </a:lnTo>
                  <a:lnTo>
                    <a:pt x="20" y="34"/>
                  </a:lnTo>
                  <a:lnTo>
                    <a:pt x="20" y="34"/>
                  </a:lnTo>
                  <a:lnTo>
                    <a:pt x="20" y="34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14" y="30"/>
                  </a:lnTo>
                  <a:lnTo>
                    <a:pt x="8" y="28"/>
                  </a:lnTo>
                  <a:lnTo>
                    <a:pt x="6" y="22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8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68"/>
            <p:cNvSpPr>
              <a:spLocks/>
            </p:cNvSpPr>
            <p:nvPr/>
          </p:nvSpPr>
          <p:spPr bwMode="auto">
            <a:xfrm>
              <a:off x="2435225" y="4619625"/>
              <a:ext cx="50800" cy="53975"/>
            </a:xfrm>
            <a:custGeom>
              <a:avLst/>
              <a:gdLst>
                <a:gd name="T0" fmla="*/ 32 w 32"/>
                <a:gd name="T1" fmla="*/ 2 h 34"/>
                <a:gd name="T2" fmla="*/ 32 w 32"/>
                <a:gd name="T3" fmla="*/ 2 h 34"/>
                <a:gd name="T4" fmla="*/ 30 w 32"/>
                <a:gd name="T5" fmla="*/ 0 h 34"/>
                <a:gd name="T6" fmla="*/ 26 w 32"/>
                <a:gd name="T7" fmla="*/ 2 h 34"/>
                <a:gd name="T8" fmla="*/ 26 w 32"/>
                <a:gd name="T9" fmla="*/ 2 h 34"/>
                <a:gd name="T10" fmla="*/ 22 w 32"/>
                <a:gd name="T11" fmla="*/ 8 h 34"/>
                <a:gd name="T12" fmla="*/ 18 w 32"/>
                <a:gd name="T13" fmla="*/ 18 h 34"/>
                <a:gd name="T14" fmla="*/ 18 w 32"/>
                <a:gd name="T15" fmla="*/ 18 h 34"/>
                <a:gd name="T16" fmla="*/ 6 w 32"/>
                <a:gd name="T17" fmla="*/ 12 h 34"/>
                <a:gd name="T18" fmla="*/ 6 w 32"/>
                <a:gd name="T19" fmla="*/ 12 h 34"/>
                <a:gd name="T20" fmla="*/ 4 w 32"/>
                <a:gd name="T21" fmla="*/ 12 h 34"/>
                <a:gd name="T22" fmla="*/ 2 w 32"/>
                <a:gd name="T23" fmla="*/ 14 h 34"/>
                <a:gd name="T24" fmla="*/ 0 w 32"/>
                <a:gd name="T25" fmla="*/ 18 h 34"/>
                <a:gd name="T26" fmla="*/ 0 w 32"/>
                <a:gd name="T27" fmla="*/ 18 h 34"/>
                <a:gd name="T28" fmla="*/ 2 w 32"/>
                <a:gd name="T29" fmla="*/ 24 h 34"/>
                <a:gd name="T30" fmla="*/ 4 w 32"/>
                <a:gd name="T31" fmla="*/ 30 h 34"/>
                <a:gd name="T32" fmla="*/ 8 w 32"/>
                <a:gd name="T33" fmla="*/ 34 h 34"/>
                <a:gd name="T34" fmla="*/ 10 w 32"/>
                <a:gd name="T35" fmla="*/ 34 h 34"/>
                <a:gd name="T36" fmla="*/ 12 w 32"/>
                <a:gd name="T37" fmla="*/ 34 h 34"/>
                <a:gd name="T38" fmla="*/ 12 w 32"/>
                <a:gd name="T39" fmla="*/ 34 h 34"/>
                <a:gd name="T40" fmla="*/ 12 w 32"/>
                <a:gd name="T41" fmla="*/ 32 h 34"/>
                <a:gd name="T42" fmla="*/ 12 w 32"/>
                <a:gd name="T43" fmla="*/ 32 h 34"/>
                <a:gd name="T44" fmla="*/ 12 w 32"/>
                <a:gd name="T45" fmla="*/ 32 h 34"/>
                <a:gd name="T46" fmla="*/ 10 w 32"/>
                <a:gd name="T47" fmla="*/ 32 h 34"/>
                <a:gd name="T48" fmla="*/ 8 w 32"/>
                <a:gd name="T49" fmla="*/ 30 h 34"/>
                <a:gd name="T50" fmla="*/ 6 w 32"/>
                <a:gd name="T51" fmla="*/ 26 h 34"/>
                <a:gd name="T52" fmla="*/ 4 w 32"/>
                <a:gd name="T53" fmla="*/ 20 h 34"/>
                <a:gd name="T54" fmla="*/ 4 w 32"/>
                <a:gd name="T55" fmla="*/ 16 h 34"/>
                <a:gd name="T56" fmla="*/ 4 w 32"/>
                <a:gd name="T57" fmla="*/ 16 h 34"/>
                <a:gd name="T58" fmla="*/ 4 w 32"/>
                <a:gd name="T59" fmla="*/ 16 h 34"/>
                <a:gd name="T60" fmla="*/ 4 w 32"/>
                <a:gd name="T61" fmla="*/ 16 h 34"/>
                <a:gd name="T62" fmla="*/ 6 w 32"/>
                <a:gd name="T63" fmla="*/ 18 h 34"/>
                <a:gd name="T64" fmla="*/ 6 w 32"/>
                <a:gd name="T65" fmla="*/ 18 h 34"/>
                <a:gd name="T66" fmla="*/ 10 w 32"/>
                <a:gd name="T67" fmla="*/ 20 h 34"/>
                <a:gd name="T68" fmla="*/ 10 w 32"/>
                <a:gd name="T69" fmla="*/ 20 h 34"/>
                <a:gd name="T70" fmla="*/ 16 w 32"/>
                <a:gd name="T71" fmla="*/ 24 h 34"/>
                <a:gd name="T72" fmla="*/ 22 w 32"/>
                <a:gd name="T73" fmla="*/ 26 h 34"/>
                <a:gd name="T74" fmla="*/ 22 w 32"/>
                <a:gd name="T75" fmla="*/ 26 h 34"/>
                <a:gd name="T76" fmla="*/ 24 w 32"/>
                <a:gd name="T77" fmla="*/ 24 h 34"/>
                <a:gd name="T78" fmla="*/ 26 w 32"/>
                <a:gd name="T79" fmla="*/ 24 h 34"/>
                <a:gd name="T80" fmla="*/ 26 w 32"/>
                <a:gd name="T81" fmla="*/ 22 h 34"/>
                <a:gd name="T82" fmla="*/ 26 w 32"/>
                <a:gd name="T83" fmla="*/ 22 h 34"/>
                <a:gd name="T84" fmla="*/ 26 w 32"/>
                <a:gd name="T85" fmla="*/ 16 h 34"/>
                <a:gd name="T86" fmla="*/ 30 w 32"/>
                <a:gd name="T87" fmla="*/ 12 h 34"/>
                <a:gd name="T88" fmla="*/ 30 w 32"/>
                <a:gd name="T89" fmla="*/ 12 h 34"/>
                <a:gd name="T90" fmla="*/ 30 w 32"/>
                <a:gd name="T91" fmla="*/ 8 h 34"/>
                <a:gd name="T92" fmla="*/ 32 w 32"/>
                <a:gd name="T93" fmla="*/ 2 h 34"/>
                <a:gd name="T94" fmla="*/ 32 w 32"/>
                <a:gd name="T95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2" h="34">
                  <a:moveTo>
                    <a:pt x="32" y="2"/>
                  </a:moveTo>
                  <a:lnTo>
                    <a:pt x="32" y="2"/>
                  </a:lnTo>
                  <a:lnTo>
                    <a:pt x="30" y="0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2" y="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4" y="12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4"/>
                  </a:lnTo>
                  <a:lnTo>
                    <a:pt x="4" y="30"/>
                  </a:lnTo>
                  <a:lnTo>
                    <a:pt x="8" y="34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8" y="30"/>
                  </a:lnTo>
                  <a:lnTo>
                    <a:pt x="6" y="26"/>
                  </a:lnTo>
                  <a:lnTo>
                    <a:pt x="4" y="20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6" y="24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24" y="24"/>
                  </a:lnTo>
                  <a:lnTo>
                    <a:pt x="26" y="24"/>
                  </a:lnTo>
                  <a:lnTo>
                    <a:pt x="26" y="22"/>
                  </a:lnTo>
                  <a:lnTo>
                    <a:pt x="26" y="22"/>
                  </a:lnTo>
                  <a:lnTo>
                    <a:pt x="26" y="16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0" y="8"/>
                  </a:lnTo>
                  <a:lnTo>
                    <a:pt x="32" y="2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69"/>
            <p:cNvSpPr>
              <a:spLocks/>
            </p:cNvSpPr>
            <p:nvPr/>
          </p:nvSpPr>
          <p:spPr bwMode="auto">
            <a:xfrm>
              <a:off x="2428875" y="4670425"/>
              <a:ext cx="111125" cy="130175"/>
            </a:xfrm>
            <a:custGeom>
              <a:avLst/>
              <a:gdLst>
                <a:gd name="T0" fmla="*/ 68 w 70"/>
                <a:gd name="T1" fmla="*/ 76 h 82"/>
                <a:gd name="T2" fmla="*/ 44 w 70"/>
                <a:gd name="T3" fmla="*/ 74 h 82"/>
                <a:gd name="T4" fmla="*/ 28 w 70"/>
                <a:gd name="T5" fmla="*/ 56 h 82"/>
                <a:gd name="T6" fmla="*/ 20 w 70"/>
                <a:gd name="T7" fmla="*/ 40 h 82"/>
                <a:gd name="T8" fmla="*/ 16 w 70"/>
                <a:gd name="T9" fmla="*/ 32 h 82"/>
                <a:gd name="T10" fmla="*/ 16 w 70"/>
                <a:gd name="T11" fmla="*/ 24 h 82"/>
                <a:gd name="T12" fmla="*/ 16 w 70"/>
                <a:gd name="T13" fmla="*/ 22 h 82"/>
                <a:gd name="T14" fmla="*/ 16 w 70"/>
                <a:gd name="T15" fmla="*/ 14 h 82"/>
                <a:gd name="T16" fmla="*/ 16 w 70"/>
                <a:gd name="T17" fmla="*/ 12 h 82"/>
                <a:gd name="T18" fmla="*/ 16 w 70"/>
                <a:gd name="T19" fmla="*/ 10 h 82"/>
                <a:gd name="T20" fmla="*/ 12 w 70"/>
                <a:gd name="T21" fmla="*/ 6 h 82"/>
                <a:gd name="T22" fmla="*/ 10 w 70"/>
                <a:gd name="T23" fmla="*/ 4 h 82"/>
                <a:gd name="T24" fmla="*/ 8 w 70"/>
                <a:gd name="T25" fmla="*/ 4 h 82"/>
                <a:gd name="T26" fmla="*/ 4 w 70"/>
                <a:gd name="T27" fmla="*/ 0 h 82"/>
                <a:gd name="T28" fmla="*/ 0 w 70"/>
                <a:gd name="T29" fmla="*/ 4 h 82"/>
                <a:gd name="T30" fmla="*/ 0 w 70"/>
                <a:gd name="T31" fmla="*/ 24 h 82"/>
                <a:gd name="T32" fmla="*/ 4 w 70"/>
                <a:gd name="T33" fmla="*/ 46 h 82"/>
                <a:gd name="T34" fmla="*/ 14 w 70"/>
                <a:gd name="T35" fmla="*/ 66 h 82"/>
                <a:gd name="T36" fmla="*/ 30 w 70"/>
                <a:gd name="T37" fmla="*/ 78 h 82"/>
                <a:gd name="T38" fmla="*/ 32 w 70"/>
                <a:gd name="T39" fmla="*/ 78 h 82"/>
                <a:gd name="T40" fmla="*/ 32 w 70"/>
                <a:gd name="T41" fmla="*/ 76 h 82"/>
                <a:gd name="T42" fmla="*/ 16 w 70"/>
                <a:gd name="T43" fmla="*/ 60 h 82"/>
                <a:gd name="T44" fmla="*/ 8 w 70"/>
                <a:gd name="T45" fmla="*/ 38 h 82"/>
                <a:gd name="T46" fmla="*/ 12 w 70"/>
                <a:gd name="T47" fmla="*/ 38 h 82"/>
                <a:gd name="T48" fmla="*/ 14 w 70"/>
                <a:gd name="T49" fmla="*/ 36 h 82"/>
                <a:gd name="T50" fmla="*/ 14 w 70"/>
                <a:gd name="T51" fmla="*/ 34 h 82"/>
                <a:gd name="T52" fmla="*/ 14 w 70"/>
                <a:gd name="T53" fmla="*/ 38 h 82"/>
                <a:gd name="T54" fmla="*/ 30 w 70"/>
                <a:gd name="T55" fmla="*/ 68 h 82"/>
                <a:gd name="T56" fmla="*/ 38 w 70"/>
                <a:gd name="T57" fmla="*/ 76 h 82"/>
                <a:gd name="T58" fmla="*/ 58 w 70"/>
                <a:gd name="T59" fmla="*/ 82 h 82"/>
                <a:gd name="T60" fmla="*/ 68 w 70"/>
                <a:gd name="T61" fmla="*/ 80 h 82"/>
                <a:gd name="T62" fmla="*/ 68 w 70"/>
                <a:gd name="T63" fmla="*/ 7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" h="82">
                  <a:moveTo>
                    <a:pt x="68" y="76"/>
                  </a:moveTo>
                  <a:lnTo>
                    <a:pt x="68" y="76"/>
                  </a:lnTo>
                  <a:lnTo>
                    <a:pt x="54" y="78"/>
                  </a:lnTo>
                  <a:lnTo>
                    <a:pt x="44" y="74"/>
                  </a:lnTo>
                  <a:lnTo>
                    <a:pt x="36" y="68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16" y="32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4" y="8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0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4" y="46"/>
                  </a:lnTo>
                  <a:lnTo>
                    <a:pt x="8" y="58"/>
                  </a:lnTo>
                  <a:lnTo>
                    <a:pt x="14" y="66"/>
                  </a:lnTo>
                  <a:lnTo>
                    <a:pt x="20" y="74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2" y="78"/>
                  </a:lnTo>
                  <a:lnTo>
                    <a:pt x="32" y="76"/>
                  </a:lnTo>
                  <a:lnTo>
                    <a:pt x="32" y="76"/>
                  </a:lnTo>
                  <a:lnTo>
                    <a:pt x="22" y="68"/>
                  </a:lnTo>
                  <a:lnTo>
                    <a:pt x="16" y="60"/>
                  </a:lnTo>
                  <a:lnTo>
                    <a:pt x="12" y="50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12" y="38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22" y="52"/>
                  </a:lnTo>
                  <a:lnTo>
                    <a:pt x="30" y="68"/>
                  </a:lnTo>
                  <a:lnTo>
                    <a:pt x="30" y="68"/>
                  </a:lnTo>
                  <a:lnTo>
                    <a:pt x="38" y="76"/>
                  </a:lnTo>
                  <a:lnTo>
                    <a:pt x="48" y="80"/>
                  </a:lnTo>
                  <a:lnTo>
                    <a:pt x="58" y="82"/>
                  </a:lnTo>
                  <a:lnTo>
                    <a:pt x="68" y="80"/>
                  </a:lnTo>
                  <a:lnTo>
                    <a:pt x="68" y="80"/>
                  </a:lnTo>
                  <a:lnTo>
                    <a:pt x="70" y="78"/>
                  </a:lnTo>
                  <a:lnTo>
                    <a:pt x="68" y="76"/>
                  </a:lnTo>
                  <a:lnTo>
                    <a:pt x="68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70"/>
            <p:cNvSpPr>
              <a:spLocks/>
            </p:cNvSpPr>
            <p:nvPr/>
          </p:nvSpPr>
          <p:spPr bwMode="auto">
            <a:xfrm>
              <a:off x="2416175" y="4667250"/>
              <a:ext cx="53975" cy="152400"/>
            </a:xfrm>
            <a:custGeom>
              <a:avLst/>
              <a:gdLst>
                <a:gd name="T0" fmla="*/ 32 w 34"/>
                <a:gd name="T1" fmla="*/ 84 h 96"/>
                <a:gd name="T2" fmla="*/ 32 w 34"/>
                <a:gd name="T3" fmla="*/ 84 h 96"/>
                <a:gd name="T4" fmla="*/ 18 w 34"/>
                <a:gd name="T5" fmla="*/ 86 h 96"/>
                <a:gd name="T6" fmla="*/ 12 w 34"/>
                <a:gd name="T7" fmla="*/ 86 h 96"/>
                <a:gd name="T8" fmla="*/ 6 w 34"/>
                <a:gd name="T9" fmla="*/ 88 h 96"/>
                <a:gd name="T10" fmla="*/ 6 w 34"/>
                <a:gd name="T11" fmla="*/ 88 h 96"/>
                <a:gd name="T12" fmla="*/ 8 w 34"/>
                <a:gd name="T13" fmla="*/ 80 h 96"/>
                <a:gd name="T14" fmla="*/ 8 w 34"/>
                <a:gd name="T15" fmla="*/ 72 h 96"/>
                <a:gd name="T16" fmla="*/ 8 w 34"/>
                <a:gd name="T17" fmla="*/ 56 h 96"/>
                <a:gd name="T18" fmla="*/ 8 w 34"/>
                <a:gd name="T19" fmla="*/ 56 h 96"/>
                <a:gd name="T20" fmla="*/ 4 w 34"/>
                <a:gd name="T21" fmla="*/ 34 h 96"/>
                <a:gd name="T22" fmla="*/ 4 w 34"/>
                <a:gd name="T23" fmla="*/ 34 h 96"/>
                <a:gd name="T24" fmla="*/ 4 w 34"/>
                <a:gd name="T25" fmla="*/ 24 h 96"/>
                <a:gd name="T26" fmla="*/ 6 w 34"/>
                <a:gd name="T27" fmla="*/ 16 h 96"/>
                <a:gd name="T28" fmla="*/ 10 w 34"/>
                <a:gd name="T29" fmla="*/ 0 h 96"/>
                <a:gd name="T30" fmla="*/ 10 w 34"/>
                <a:gd name="T31" fmla="*/ 0 h 96"/>
                <a:gd name="T32" fmla="*/ 8 w 34"/>
                <a:gd name="T33" fmla="*/ 0 h 96"/>
                <a:gd name="T34" fmla="*/ 8 w 34"/>
                <a:gd name="T35" fmla="*/ 0 h 96"/>
                <a:gd name="T36" fmla="*/ 4 w 34"/>
                <a:gd name="T37" fmla="*/ 10 h 96"/>
                <a:gd name="T38" fmla="*/ 2 w 34"/>
                <a:gd name="T39" fmla="*/ 20 h 96"/>
                <a:gd name="T40" fmla="*/ 2 w 34"/>
                <a:gd name="T41" fmla="*/ 30 h 96"/>
                <a:gd name="T42" fmla="*/ 2 w 34"/>
                <a:gd name="T43" fmla="*/ 42 h 96"/>
                <a:gd name="T44" fmla="*/ 2 w 34"/>
                <a:gd name="T45" fmla="*/ 42 h 96"/>
                <a:gd name="T46" fmla="*/ 4 w 34"/>
                <a:gd name="T47" fmla="*/ 54 h 96"/>
                <a:gd name="T48" fmla="*/ 6 w 34"/>
                <a:gd name="T49" fmla="*/ 68 h 96"/>
                <a:gd name="T50" fmla="*/ 4 w 34"/>
                <a:gd name="T51" fmla="*/ 80 h 96"/>
                <a:gd name="T52" fmla="*/ 0 w 34"/>
                <a:gd name="T53" fmla="*/ 92 h 96"/>
                <a:gd name="T54" fmla="*/ 0 w 34"/>
                <a:gd name="T55" fmla="*/ 92 h 96"/>
                <a:gd name="T56" fmla="*/ 0 w 34"/>
                <a:gd name="T57" fmla="*/ 96 h 96"/>
                <a:gd name="T58" fmla="*/ 2 w 34"/>
                <a:gd name="T59" fmla="*/ 96 h 96"/>
                <a:gd name="T60" fmla="*/ 2 w 34"/>
                <a:gd name="T61" fmla="*/ 96 h 96"/>
                <a:gd name="T62" fmla="*/ 10 w 34"/>
                <a:gd name="T63" fmla="*/ 92 h 96"/>
                <a:gd name="T64" fmla="*/ 18 w 34"/>
                <a:gd name="T65" fmla="*/ 90 h 96"/>
                <a:gd name="T66" fmla="*/ 26 w 34"/>
                <a:gd name="T67" fmla="*/ 88 h 96"/>
                <a:gd name="T68" fmla="*/ 34 w 34"/>
                <a:gd name="T69" fmla="*/ 86 h 96"/>
                <a:gd name="T70" fmla="*/ 34 w 34"/>
                <a:gd name="T71" fmla="*/ 86 h 96"/>
                <a:gd name="T72" fmla="*/ 34 w 34"/>
                <a:gd name="T73" fmla="*/ 84 h 96"/>
                <a:gd name="T74" fmla="*/ 32 w 34"/>
                <a:gd name="T75" fmla="*/ 84 h 96"/>
                <a:gd name="T76" fmla="*/ 32 w 34"/>
                <a:gd name="T77" fmla="*/ 8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4" h="96">
                  <a:moveTo>
                    <a:pt x="32" y="84"/>
                  </a:moveTo>
                  <a:lnTo>
                    <a:pt x="32" y="84"/>
                  </a:lnTo>
                  <a:lnTo>
                    <a:pt x="18" y="86"/>
                  </a:lnTo>
                  <a:lnTo>
                    <a:pt x="12" y="86"/>
                  </a:lnTo>
                  <a:lnTo>
                    <a:pt x="6" y="88"/>
                  </a:lnTo>
                  <a:lnTo>
                    <a:pt x="6" y="88"/>
                  </a:lnTo>
                  <a:lnTo>
                    <a:pt x="8" y="80"/>
                  </a:lnTo>
                  <a:lnTo>
                    <a:pt x="8" y="72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24"/>
                  </a:lnTo>
                  <a:lnTo>
                    <a:pt x="6" y="16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4" y="10"/>
                  </a:lnTo>
                  <a:lnTo>
                    <a:pt x="2" y="20"/>
                  </a:lnTo>
                  <a:lnTo>
                    <a:pt x="2" y="30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4" y="54"/>
                  </a:lnTo>
                  <a:lnTo>
                    <a:pt x="6" y="68"/>
                  </a:lnTo>
                  <a:lnTo>
                    <a:pt x="4" y="80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2" y="96"/>
                  </a:lnTo>
                  <a:lnTo>
                    <a:pt x="2" y="96"/>
                  </a:lnTo>
                  <a:lnTo>
                    <a:pt x="10" y="92"/>
                  </a:lnTo>
                  <a:lnTo>
                    <a:pt x="18" y="90"/>
                  </a:lnTo>
                  <a:lnTo>
                    <a:pt x="26" y="88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34" y="84"/>
                  </a:lnTo>
                  <a:lnTo>
                    <a:pt x="32" y="84"/>
                  </a:lnTo>
                  <a:lnTo>
                    <a:pt x="32" y="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71"/>
            <p:cNvSpPr>
              <a:spLocks/>
            </p:cNvSpPr>
            <p:nvPr/>
          </p:nvSpPr>
          <p:spPr bwMode="auto">
            <a:xfrm>
              <a:off x="2384425" y="4641850"/>
              <a:ext cx="130175" cy="212725"/>
            </a:xfrm>
            <a:custGeom>
              <a:avLst/>
              <a:gdLst>
                <a:gd name="T0" fmla="*/ 20 w 82"/>
                <a:gd name="T1" fmla="*/ 0 h 134"/>
                <a:gd name="T2" fmla="*/ 20 w 82"/>
                <a:gd name="T3" fmla="*/ 0 h 134"/>
                <a:gd name="T4" fmla="*/ 14 w 82"/>
                <a:gd name="T5" fmla="*/ 8 h 134"/>
                <a:gd name="T6" fmla="*/ 8 w 82"/>
                <a:gd name="T7" fmla="*/ 16 h 134"/>
                <a:gd name="T8" fmla="*/ 6 w 82"/>
                <a:gd name="T9" fmla="*/ 24 h 134"/>
                <a:gd name="T10" fmla="*/ 6 w 82"/>
                <a:gd name="T11" fmla="*/ 34 h 134"/>
                <a:gd name="T12" fmla="*/ 10 w 82"/>
                <a:gd name="T13" fmla="*/ 52 h 134"/>
                <a:gd name="T14" fmla="*/ 12 w 82"/>
                <a:gd name="T15" fmla="*/ 70 h 134"/>
                <a:gd name="T16" fmla="*/ 12 w 82"/>
                <a:gd name="T17" fmla="*/ 70 h 134"/>
                <a:gd name="T18" fmla="*/ 12 w 82"/>
                <a:gd name="T19" fmla="*/ 80 h 134"/>
                <a:gd name="T20" fmla="*/ 12 w 82"/>
                <a:gd name="T21" fmla="*/ 86 h 134"/>
                <a:gd name="T22" fmla="*/ 4 w 82"/>
                <a:gd name="T23" fmla="*/ 102 h 134"/>
                <a:gd name="T24" fmla="*/ 4 w 82"/>
                <a:gd name="T25" fmla="*/ 102 h 134"/>
                <a:gd name="T26" fmla="*/ 2 w 82"/>
                <a:gd name="T27" fmla="*/ 106 h 134"/>
                <a:gd name="T28" fmla="*/ 0 w 82"/>
                <a:gd name="T29" fmla="*/ 112 h 134"/>
                <a:gd name="T30" fmla="*/ 0 w 82"/>
                <a:gd name="T31" fmla="*/ 112 h 134"/>
                <a:gd name="T32" fmla="*/ 2 w 82"/>
                <a:gd name="T33" fmla="*/ 114 h 134"/>
                <a:gd name="T34" fmla="*/ 4 w 82"/>
                <a:gd name="T35" fmla="*/ 116 h 134"/>
                <a:gd name="T36" fmla="*/ 4 w 82"/>
                <a:gd name="T37" fmla="*/ 116 h 134"/>
                <a:gd name="T38" fmla="*/ 22 w 82"/>
                <a:gd name="T39" fmla="*/ 134 h 134"/>
                <a:gd name="T40" fmla="*/ 22 w 82"/>
                <a:gd name="T41" fmla="*/ 134 h 134"/>
                <a:gd name="T42" fmla="*/ 24 w 82"/>
                <a:gd name="T43" fmla="*/ 134 h 134"/>
                <a:gd name="T44" fmla="*/ 24 w 82"/>
                <a:gd name="T45" fmla="*/ 134 h 134"/>
                <a:gd name="T46" fmla="*/ 24 w 82"/>
                <a:gd name="T47" fmla="*/ 134 h 134"/>
                <a:gd name="T48" fmla="*/ 38 w 82"/>
                <a:gd name="T49" fmla="*/ 124 h 134"/>
                <a:gd name="T50" fmla="*/ 44 w 82"/>
                <a:gd name="T51" fmla="*/ 118 h 134"/>
                <a:gd name="T52" fmla="*/ 52 w 82"/>
                <a:gd name="T53" fmla="*/ 116 h 134"/>
                <a:gd name="T54" fmla="*/ 52 w 82"/>
                <a:gd name="T55" fmla="*/ 116 h 134"/>
                <a:gd name="T56" fmla="*/ 68 w 82"/>
                <a:gd name="T57" fmla="*/ 110 h 134"/>
                <a:gd name="T58" fmla="*/ 82 w 82"/>
                <a:gd name="T59" fmla="*/ 104 h 134"/>
                <a:gd name="T60" fmla="*/ 82 w 82"/>
                <a:gd name="T61" fmla="*/ 104 h 134"/>
                <a:gd name="T62" fmla="*/ 82 w 82"/>
                <a:gd name="T63" fmla="*/ 100 h 134"/>
                <a:gd name="T64" fmla="*/ 80 w 82"/>
                <a:gd name="T65" fmla="*/ 100 h 134"/>
                <a:gd name="T66" fmla="*/ 80 w 82"/>
                <a:gd name="T67" fmla="*/ 100 h 134"/>
                <a:gd name="T68" fmla="*/ 56 w 82"/>
                <a:gd name="T69" fmla="*/ 108 h 134"/>
                <a:gd name="T70" fmla="*/ 44 w 82"/>
                <a:gd name="T71" fmla="*/ 114 h 134"/>
                <a:gd name="T72" fmla="*/ 32 w 82"/>
                <a:gd name="T73" fmla="*/ 120 h 134"/>
                <a:gd name="T74" fmla="*/ 32 w 82"/>
                <a:gd name="T75" fmla="*/ 120 h 134"/>
                <a:gd name="T76" fmla="*/ 26 w 82"/>
                <a:gd name="T77" fmla="*/ 126 h 134"/>
                <a:gd name="T78" fmla="*/ 22 w 82"/>
                <a:gd name="T79" fmla="*/ 126 h 134"/>
                <a:gd name="T80" fmla="*/ 18 w 82"/>
                <a:gd name="T81" fmla="*/ 124 h 134"/>
                <a:gd name="T82" fmla="*/ 18 w 82"/>
                <a:gd name="T83" fmla="*/ 124 h 134"/>
                <a:gd name="T84" fmla="*/ 10 w 82"/>
                <a:gd name="T85" fmla="*/ 116 h 134"/>
                <a:gd name="T86" fmla="*/ 6 w 82"/>
                <a:gd name="T87" fmla="*/ 112 h 134"/>
                <a:gd name="T88" fmla="*/ 6 w 82"/>
                <a:gd name="T89" fmla="*/ 108 h 134"/>
                <a:gd name="T90" fmla="*/ 6 w 82"/>
                <a:gd name="T91" fmla="*/ 108 h 134"/>
                <a:gd name="T92" fmla="*/ 12 w 82"/>
                <a:gd name="T93" fmla="*/ 98 h 134"/>
                <a:gd name="T94" fmla="*/ 16 w 82"/>
                <a:gd name="T95" fmla="*/ 88 h 134"/>
                <a:gd name="T96" fmla="*/ 18 w 82"/>
                <a:gd name="T97" fmla="*/ 76 h 134"/>
                <a:gd name="T98" fmla="*/ 18 w 82"/>
                <a:gd name="T99" fmla="*/ 64 h 134"/>
                <a:gd name="T100" fmla="*/ 18 w 82"/>
                <a:gd name="T101" fmla="*/ 64 h 134"/>
                <a:gd name="T102" fmla="*/ 14 w 82"/>
                <a:gd name="T103" fmla="*/ 48 h 134"/>
                <a:gd name="T104" fmla="*/ 12 w 82"/>
                <a:gd name="T105" fmla="*/ 32 h 134"/>
                <a:gd name="T106" fmla="*/ 12 w 82"/>
                <a:gd name="T107" fmla="*/ 24 h 134"/>
                <a:gd name="T108" fmla="*/ 12 w 82"/>
                <a:gd name="T109" fmla="*/ 18 h 134"/>
                <a:gd name="T110" fmla="*/ 16 w 82"/>
                <a:gd name="T111" fmla="*/ 10 h 134"/>
                <a:gd name="T112" fmla="*/ 20 w 82"/>
                <a:gd name="T113" fmla="*/ 2 h 134"/>
                <a:gd name="T114" fmla="*/ 20 w 82"/>
                <a:gd name="T115" fmla="*/ 2 h 134"/>
                <a:gd name="T116" fmla="*/ 20 w 82"/>
                <a:gd name="T117" fmla="*/ 0 h 134"/>
                <a:gd name="T118" fmla="*/ 20 w 82"/>
                <a:gd name="T11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2" h="134">
                  <a:moveTo>
                    <a:pt x="20" y="0"/>
                  </a:moveTo>
                  <a:lnTo>
                    <a:pt x="20" y="0"/>
                  </a:lnTo>
                  <a:lnTo>
                    <a:pt x="14" y="8"/>
                  </a:lnTo>
                  <a:lnTo>
                    <a:pt x="8" y="16"/>
                  </a:lnTo>
                  <a:lnTo>
                    <a:pt x="6" y="24"/>
                  </a:lnTo>
                  <a:lnTo>
                    <a:pt x="6" y="34"/>
                  </a:lnTo>
                  <a:lnTo>
                    <a:pt x="10" y="52"/>
                  </a:lnTo>
                  <a:lnTo>
                    <a:pt x="12" y="70"/>
                  </a:lnTo>
                  <a:lnTo>
                    <a:pt x="12" y="70"/>
                  </a:lnTo>
                  <a:lnTo>
                    <a:pt x="12" y="80"/>
                  </a:lnTo>
                  <a:lnTo>
                    <a:pt x="12" y="86"/>
                  </a:lnTo>
                  <a:lnTo>
                    <a:pt x="4" y="102"/>
                  </a:lnTo>
                  <a:lnTo>
                    <a:pt x="4" y="102"/>
                  </a:lnTo>
                  <a:lnTo>
                    <a:pt x="2" y="106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2" y="114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22" y="134"/>
                  </a:lnTo>
                  <a:lnTo>
                    <a:pt x="22" y="134"/>
                  </a:lnTo>
                  <a:lnTo>
                    <a:pt x="24" y="134"/>
                  </a:lnTo>
                  <a:lnTo>
                    <a:pt x="24" y="134"/>
                  </a:lnTo>
                  <a:lnTo>
                    <a:pt x="24" y="134"/>
                  </a:lnTo>
                  <a:lnTo>
                    <a:pt x="38" y="124"/>
                  </a:lnTo>
                  <a:lnTo>
                    <a:pt x="44" y="11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68" y="110"/>
                  </a:lnTo>
                  <a:lnTo>
                    <a:pt x="82" y="104"/>
                  </a:lnTo>
                  <a:lnTo>
                    <a:pt x="82" y="104"/>
                  </a:lnTo>
                  <a:lnTo>
                    <a:pt x="82" y="100"/>
                  </a:lnTo>
                  <a:lnTo>
                    <a:pt x="80" y="100"/>
                  </a:lnTo>
                  <a:lnTo>
                    <a:pt x="80" y="100"/>
                  </a:lnTo>
                  <a:lnTo>
                    <a:pt x="56" y="108"/>
                  </a:lnTo>
                  <a:lnTo>
                    <a:pt x="44" y="114"/>
                  </a:lnTo>
                  <a:lnTo>
                    <a:pt x="32" y="120"/>
                  </a:lnTo>
                  <a:lnTo>
                    <a:pt x="32" y="120"/>
                  </a:lnTo>
                  <a:lnTo>
                    <a:pt x="26" y="126"/>
                  </a:lnTo>
                  <a:lnTo>
                    <a:pt x="22" y="126"/>
                  </a:lnTo>
                  <a:lnTo>
                    <a:pt x="18" y="124"/>
                  </a:lnTo>
                  <a:lnTo>
                    <a:pt x="18" y="124"/>
                  </a:lnTo>
                  <a:lnTo>
                    <a:pt x="10" y="116"/>
                  </a:lnTo>
                  <a:lnTo>
                    <a:pt x="6" y="112"/>
                  </a:lnTo>
                  <a:lnTo>
                    <a:pt x="6" y="108"/>
                  </a:lnTo>
                  <a:lnTo>
                    <a:pt x="6" y="108"/>
                  </a:lnTo>
                  <a:lnTo>
                    <a:pt x="12" y="98"/>
                  </a:lnTo>
                  <a:lnTo>
                    <a:pt x="16" y="88"/>
                  </a:lnTo>
                  <a:lnTo>
                    <a:pt x="18" y="76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4" y="48"/>
                  </a:lnTo>
                  <a:lnTo>
                    <a:pt x="12" y="32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6" y="10"/>
                  </a:lnTo>
                  <a:lnTo>
                    <a:pt x="20" y="2"/>
                  </a:lnTo>
                  <a:lnTo>
                    <a:pt x="20" y="2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Freeform 72"/>
            <p:cNvSpPr>
              <a:spLocks/>
            </p:cNvSpPr>
            <p:nvPr/>
          </p:nvSpPr>
          <p:spPr bwMode="auto">
            <a:xfrm>
              <a:off x="2413000" y="4533900"/>
              <a:ext cx="15875" cy="95250"/>
            </a:xfrm>
            <a:custGeom>
              <a:avLst/>
              <a:gdLst>
                <a:gd name="T0" fmla="*/ 6 w 10"/>
                <a:gd name="T1" fmla="*/ 0 h 60"/>
                <a:gd name="T2" fmla="*/ 6 w 10"/>
                <a:gd name="T3" fmla="*/ 0 h 60"/>
                <a:gd name="T4" fmla="*/ 2 w 10"/>
                <a:gd name="T5" fmla="*/ 4 h 60"/>
                <a:gd name="T6" fmla="*/ 0 w 10"/>
                <a:gd name="T7" fmla="*/ 8 h 60"/>
                <a:gd name="T8" fmla="*/ 0 w 10"/>
                <a:gd name="T9" fmla="*/ 12 h 60"/>
                <a:gd name="T10" fmla="*/ 2 w 10"/>
                <a:gd name="T11" fmla="*/ 18 h 60"/>
                <a:gd name="T12" fmla="*/ 2 w 10"/>
                <a:gd name="T13" fmla="*/ 18 h 60"/>
                <a:gd name="T14" fmla="*/ 4 w 10"/>
                <a:gd name="T15" fmla="*/ 28 h 60"/>
                <a:gd name="T16" fmla="*/ 6 w 10"/>
                <a:gd name="T17" fmla="*/ 40 h 60"/>
                <a:gd name="T18" fmla="*/ 6 w 10"/>
                <a:gd name="T19" fmla="*/ 40 h 60"/>
                <a:gd name="T20" fmla="*/ 4 w 10"/>
                <a:gd name="T21" fmla="*/ 50 h 60"/>
                <a:gd name="T22" fmla="*/ 4 w 10"/>
                <a:gd name="T23" fmla="*/ 58 h 60"/>
                <a:gd name="T24" fmla="*/ 4 w 10"/>
                <a:gd name="T25" fmla="*/ 58 h 60"/>
                <a:gd name="T26" fmla="*/ 6 w 10"/>
                <a:gd name="T27" fmla="*/ 60 h 60"/>
                <a:gd name="T28" fmla="*/ 8 w 10"/>
                <a:gd name="T29" fmla="*/ 60 h 60"/>
                <a:gd name="T30" fmla="*/ 8 w 10"/>
                <a:gd name="T31" fmla="*/ 60 h 60"/>
                <a:gd name="T32" fmla="*/ 10 w 10"/>
                <a:gd name="T33" fmla="*/ 48 h 60"/>
                <a:gd name="T34" fmla="*/ 10 w 10"/>
                <a:gd name="T35" fmla="*/ 36 h 60"/>
                <a:gd name="T36" fmla="*/ 10 w 10"/>
                <a:gd name="T37" fmla="*/ 36 h 60"/>
                <a:gd name="T38" fmla="*/ 8 w 10"/>
                <a:gd name="T39" fmla="*/ 26 h 60"/>
                <a:gd name="T40" fmla="*/ 6 w 10"/>
                <a:gd name="T41" fmla="*/ 18 h 60"/>
                <a:gd name="T42" fmla="*/ 4 w 10"/>
                <a:gd name="T43" fmla="*/ 10 h 60"/>
                <a:gd name="T44" fmla="*/ 6 w 10"/>
                <a:gd name="T45" fmla="*/ 2 h 60"/>
                <a:gd name="T46" fmla="*/ 6 w 10"/>
                <a:gd name="T47" fmla="*/ 2 h 60"/>
                <a:gd name="T48" fmla="*/ 6 w 10"/>
                <a:gd name="T49" fmla="*/ 0 h 60"/>
                <a:gd name="T50" fmla="*/ 6 w 10"/>
                <a:gd name="T51" fmla="*/ 0 h 60"/>
                <a:gd name="T52" fmla="*/ 6 w 10"/>
                <a:gd name="T5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" h="60">
                  <a:moveTo>
                    <a:pt x="6" y="0"/>
                  </a:moveTo>
                  <a:lnTo>
                    <a:pt x="6" y="0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2" y="18"/>
                  </a:lnTo>
                  <a:lnTo>
                    <a:pt x="2" y="18"/>
                  </a:lnTo>
                  <a:lnTo>
                    <a:pt x="4" y="28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4" y="50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6" y="60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10" y="48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8" y="26"/>
                  </a:lnTo>
                  <a:lnTo>
                    <a:pt x="6" y="18"/>
                  </a:lnTo>
                  <a:lnTo>
                    <a:pt x="4" y="10"/>
                  </a:lnTo>
                  <a:lnTo>
                    <a:pt x="6" y="2"/>
                  </a:lnTo>
                  <a:lnTo>
                    <a:pt x="6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Freeform 73"/>
            <p:cNvSpPr>
              <a:spLocks/>
            </p:cNvSpPr>
            <p:nvPr/>
          </p:nvSpPr>
          <p:spPr bwMode="auto">
            <a:xfrm>
              <a:off x="2432050" y="4575175"/>
              <a:ext cx="231775" cy="69850"/>
            </a:xfrm>
            <a:custGeom>
              <a:avLst/>
              <a:gdLst>
                <a:gd name="T0" fmla="*/ 0 w 146"/>
                <a:gd name="T1" fmla="*/ 2 h 44"/>
                <a:gd name="T2" fmla="*/ 0 w 146"/>
                <a:gd name="T3" fmla="*/ 2 h 44"/>
                <a:gd name="T4" fmla="*/ 10 w 146"/>
                <a:gd name="T5" fmla="*/ 16 h 44"/>
                <a:gd name="T6" fmla="*/ 16 w 146"/>
                <a:gd name="T7" fmla="*/ 24 h 44"/>
                <a:gd name="T8" fmla="*/ 24 w 146"/>
                <a:gd name="T9" fmla="*/ 28 h 44"/>
                <a:gd name="T10" fmla="*/ 24 w 146"/>
                <a:gd name="T11" fmla="*/ 28 h 44"/>
                <a:gd name="T12" fmla="*/ 34 w 146"/>
                <a:gd name="T13" fmla="*/ 34 h 44"/>
                <a:gd name="T14" fmla="*/ 46 w 146"/>
                <a:gd name="T15" fmla="*/ 38 h 44"/>
                <a:gd name="T16" fmla="*/ 68 w 146"/>
                <a:gd name="T17" fmla="*/ 42 h 44"/>
                <a:gd name="T18" fmla="*/ 68 w 146"/>
                <a:gd name="T19" fmla="*/ 42 h 44"/>
                <a:gd name="T20" fmla="*/ 90 w 146"/>
                <a:gd name="T21" fmla="*/ 44 h 44"/>
                <a:gd name="T22" fmla="*/ 112 w 146"/>
                <a:gd name="T23" fmla="*/ 44 h 44"/>
                <a:gd name="T24" fmla="*/ 122 w 146"/>
                <a:gd name="T25" fmla="*/ 44 h 44"/>
                <a:gd name="T26" fmla="*/ 130 w 146"/>
                <a:gd name="T27" fmla="*/ 40 h 44"/>
                <a:gd name="T28" fmla="*/ 138 w 146"/>
                <a:gd name="T29" fmla="*/ 34 h 44"/>
                <a:gd name="T30" fmla="*/ 146 w 146"/>
                <a:gd name="T31" fmla="*/ 24 h 44"/>
                <a:gd name="T32" fmla="*/ 146 w 146"/>
                <a:gd name="T33" fmla="*/ 24 h 44"/>
                <a:gd name="T34" fmla="*/ 144 w 146"/>
                <a:gd name="T35" fmla="*/ 24 h 44"/>
                <a:gd name="T36" fmla="*/ 144 w 146"/>
                <a:gd name="T37" fmla="*/ 24 h 44"/>
                <a:gd name="T38" fmla="*/ 144 w 146"/>
                <a:gd name="T39" fmla="*/ 24 h 44"/>
                <a:gd name="T40" fmla="*/ 136 w 146"/>
                <a:gd name="T41" fmla="*/ 30 h 44"/>
                <a:gd name="T42" fmla="*/ 128 w 146"/>
                <a:gd name="T43" fmla="*/ 36 h 44"/>
                <a:gd name="T44" fmla="*/ 118 w 146"/>
                <a:gd name="T45" fmla="*/ 38 h 44"/>
                <a:gd name="T46" fmla="*/ 108 w 146"/>
                <a:gd name="T47" fmla="*/ 40 h 44"/>
                <a:gd name="T48" fmla="*/ 90 w 146"/>
                <a:gd name="T49" fmla="*/ 38 h 44"/>
                <a:gd name="T50" fmla="*/ 70 w 146"/>
                <a:gd name="T51" fmla="*/ 36 h 44"/>
                <a:gd name="T52" fmla="*/ 70 w 146"/>
                <a:gd name="T53" fmla="*/ 36 h 44"/>
                <a:gd name="T54" fmla="*/ 48 w 146"/>
                <a:gd name="T55" fmla="*/ 34 h 44"/>
                <a:gd name="T56" fmla="*/ 30 w 146"/>
                <a:gd name="T57" fmla="*/ 26 h 44"/>
                <a:gd name="T58" fmla="*/ 22 w 146"/>
                <a:gd name="T59" fmla="*/ 22 h 44"/>
                <a:gd name="T60" fmla="*/ 14 w 146"/>
                <a:gd name="T61" fmla="*/ 16 h 44"/>
                <a:gd name="T62" fmla="*/ 6 w 146"/>
                <a:gd name="T63" fmla="*/ 10 h 44"/>
                <a:gd name="T64" fmla="*/ 0 w 146"/>
                <a:gd name="T65" fmla="*/ 0 h 44"/>
                <a:gd name="T66" fmla="*/ 0 w 146"/>
                <a:gd name="T67" fmla="*/ 0 h 44"/>
                <a:gd name="T68" fmla="*/ 0 w 146"/>
                <a:gd name="T69" fmla="*/ 2 h 44"/>
                <a:gd name="T70" fmla="*/ 0 w 146"/>
                <a:gd name="T71" fmla="*/ 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6" h="44">
                  <a:moveTo>
                    <a:pt x="0" y="2"/>
                  </a:moveTo>
                  <a:lnTo>
                    <a:pt x="0" y="2"/>
                  </a:lnTo>
                  <a:lnTo>
                    <a:pt x="10" y="16"/>
                  </a:lnTo>
                  <a:lnTo>
                    <a:pt x="16" y="24"/>
                  </a:lnTo>
                  <a:lnTo>
                    <a:pt x="24" y="28"/>
                  </a:lnTo>
                  <a:lnTo>
                    <a:pt x="24" y="28"/>
                  </a:lnTo>
                  <a:lnTo>
                    <a:pt x="34" y="34"/>
                  </a:lnTo>
                  <a:lnTo>
                    <a:pt x="46" y="38"/>
                  </a:lnTo>
                  <a:lnTo>
                    <a:pt x="68" y="42"/>
                  </a:lnTo>
                  <a:lnTo>
                    <a:pt x="68" y="42"/>
                  </a:lnTo>
                  <a:lnTo>
                    <a:pt x="90" y="44"/>
                  </a:lnTo>
                  <a:lnTo>
                    <a:pt x="112" y="44"/>
                  </a:lnTo>
                  <a:lnTo>
                    <a:pt x="122" y="44"/>
                  </a:lnTo>
                  <a:lnTo>
                    <a:pt x="130" y="40"/>
                  </a:lnTo>
                  <a:lnTo>
                    <a:pt x="138" y="34"/>
                  </a:lnTo>
                  <a:lnTo>
                    <a:pt x="146" y="24"/>
                  </a:lnTo>
                  <a:lnTo>
                    <a:pt x="146" y="24"/>
                  </a:lnTo>
                  <a:lnTo>
                    <a:pt x="144" y="24"/>
                  </a:lnTo>
                  <a:lnTo>
                    <a:pt x="144" y="24"/>
                  </a:lnTo>
                  <a:lnTo>
                    <a:pt x="144" y="24"/>
                  </a:lnTo>
                  <a:lnTo>
                    <a:pt x="136" y="30"/>
                  </a:lnTo>
                  <a:lnTo>
                    <a:pt x="128" y="36"/>
                  </a:lnTo>
                  <a:lnTo>
                    <a:pt x="118" y="38"/>
                  </a:lnTo>
                  <a:lnTo>
                    <a:pt x="108" y="40"/>
                  </a:lnTo>
                  <a:lnTo>
                    <a:pt x="90" y="38"/>
                  </a:lnTo>
                  <a:lnTo>
                    <a:pt x="70" y="36"/>
                  </a:lnTo>
                  <a:lnTo>
                    <a:pt x="70" y="36"/>
                  </a:lnTo>
                  <a:lnTo>
                    <a:pt x="48" y="34"/>
                  </a:lnTo>
                  <a:lnTo>
                    <a:pt x="30" y="26"/>
                  </a:lnTo>
                  <a:lnTo>
                    <a:pt x="22" y="22"/>
                  </a:lnTo>
                  <a:lnTo>
                    <a:pt x="14" y="16"/>
                  </a:lnTo>
                  <a:lnTo>
                    <a:pt x="6" y="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74"/>
            <p:cNvSpPr>
              <a:spLocks/>
            </p:cNvSpPr>
            <p:nvPr/>
          </p:nvSpPr>
          <p:spPr bwMode="auto">
            <a:xfrm>
              <a:off x="2428875" y="4540250"/>
              <a:ext cx="111125" cy="76200"/>
            </a:xfrm>
            <a:custGeom>
              <a:avLst/>
              <a:gdLst>
                <a:gd name="T0" fmla="*/ 0 w 70"/>
                <a:gd name="T1" fmla="*/ 0 h 48"/>
                <a:gd name="T2" fmla="*/ 0 w 70"/>
                <a:gd name="T3" fmla="*/ 0 h 48"/>
                <a:gd name="T4" fmla="*/ 12 w 70"/>
                <a:gd name="T5" fmla="*/ 20 h 48"/>
                <a:gd name="T6" fmla="*/ 20 w 70"/>
                <a:gd name="T7" fmla="*/ 28 h 48"/>
                <a:gd name="T8" fmla="*/ 28 w 70"/>
                <a:gd name="T9" fmla="*/ 34 h 48"/>
                <a:gd name="T10" fmla="*/ 28 w 70"/>
                <a:gd name="T11" fmla="*/ 34 h 48"/>
                <a:gd name="T12" fmla="*/ 38 w 70"/>
                <a:gd name="T13" fmla="*/ 40 h 48"/>
                <a:gd name="T14" fmla="*/ 48 w 70"/>
                <a:gd name="T15" fmla="*/ 44 h 48"/>
                <a:gd name="T16" fmla="*/ 68 w 70"/>
                <a:gd name="T17" fmla="*/ 48 h 48"/>
                <a:gd name="T18" fmla="*/ 68 w 70"/>
                <a:gd name="T19" fmla="*/ 48 h 48"/>
                <a:gd name="T20" fmla="*/ 70 w 70"/>
                <a:gd name="T21" fmla="*/ 48 h 48"/>
                <a:gd name="T22" fmla="*/ 70 w 70"/>
                <a:gd name="T23" fmla="*/ 46 h 48"/>
                <a:gd name="T24" fmla="*/ 70 w 70"/>
                <a:gd name="T25" fmla="*/ 46 h 48"/>
                <a:gd name="T26" fmla="*/ 48 w 70"/>
                <a:gd name="T27" fmla="*/ 40 h 48"/>
                <a:gd name="T28" fmla="*/ 30 w 70"/>
                <a:gd name="T29" fmla="*/ 32 h 48"/>
                <a:gd name="T30" fmla="*/ 30 w 70"/>
                <a:gd name="T31" fmla="*/ 32 h 48"/>
                <a:gd name="T32" fmla="*/ 20 w 70"/>
                <a:gd name="T33" fmla="*/ 26 h 48"/>
                <a:gd name="T34" fmla="*/ 14 w 70"/>
                <a:gd name="T35" fmla="*/ 18 h 48"/>
                <a:gd name="T36" fmla="*/ 0 w 70"/>
                <a:gd name="T37" fmla="*/ 0 h 48"/>
                <a:gd name="T38" fmla="*/ 0 w 70"/>
                <a:gd name="T39" fmla="*/ 0 h 48"/>
                <a:gd name="T40" fmla="*/ 0 w 70"/>
                <a:gd name="T41" fmla="*/ 0 h 48"/>
                <a:gd name="T42" fmla="*/ 0 w 70"/>
                <a:gd name="T43" fmla="*/ 0 h 48"/>
                <a:gd name="T44" fmla="*/ 0 w 70"/>
                <a:gd name="T4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0" h="48">
                  <a:moveTo>
                    <a:pt x="0" y="0"/>
                  </a:moveTo>
                  <a:lnTo>
                    <a:pt x="0" y="0"/>
                  </a:lnTo>
                  <a:lnTo>
                    <a:pt x="12" y="20"/>
                  </a:lnTo>
                  <a:lnTo>
                    <a:pt x="20" y="28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8" y="40"/>
                  </a:lnTo>
                  <a:lnTo>
                    <a:pt x="48" y="44"/>
                  </a:lnTo>
                  <a:lnTo>
                    <a:pt x="68" y="48"/>
                  </a:lnTo>
                  <a:lnTo>
                    <a:pt x="68" y="48"/>
                  </a:lnTo>
                  <a:lnTo>
                    <a:pt x="70" y="48"/>
                  </a:lnTo>
                  <a:lnTo>
                    <a:pt x="70" y="46"/>
                  </a:lnTo>
                  <a:lnTo>
                    <a:pt x="70" y="46"/>
                  </a:lnTo>
                  <a:lnTo>
                    <a:pt x="48" y="40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20" y="26"/>
                  </a:lnTo>
                  <a:lnTo>
                    <a:pt x="14" y="18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75"/>
            <p:cNvSpPr>
              <a:spLocks/>
            </p:cNvSpPr>
            <p:nvPr/>
          </p:nvSpPr>
          <p:spPr bwMode="auto">
            <a:xfrm>
              <a:off x="2540000" y="4597400"/>
              <a:ext cx="79375" cy="28575"/>
            </a:xfrm>
            <a:custGeom>
              <a:avLst/>
              <a:gdLst>
                <a:gd name="T0" fmla="*/ 2 w 50"/>
                <a:gd name="T1" fmla="*/ 14 h 18"/>
                <a:gd name="T2" fmla="*/ 2 w 50"/>
                <a:gd name="T3" fmla="*/ 14 h 18"/>
                <a:gd name="T4" fmla="*/ 2 w 50"/>
                <a:gd name="T5" fmla="*/ 8 h 18"/>
                <a:gd name="T6" fmla="*/ 4 w 50"/>
                <a:gd name="T7" fmla="*/ 4 h 18"/>
                <a:gd name="T8" fmla="*/ 4 w 50"/>
                <a:gd name="T9" fmla="*/ 4 h 18"/>
                <a:gd name="T10" fmla="*/ 4 w 50"/>
                <a:gd name="T11" fmla="*/ 4 h 18"/>
                <a:gd name="T12" fmla="*/ 12 w 50"/>
                <a:gd name="T13" fmla="*/ 4 h 18"/>
                <a:gd name="T14" fmla="*/ 20 w 50"/>
                <a:gd name="T15" fmla="*/ 4 h 18"/>
                <a:gd name="T16" fmla="*/ 20 w 50"/>
                <a:gd name="T17" fmla="*/ 4 h 18"/>
                <a:gd name="T18" fmla="*/ 38 w 50"/>
                <a:gd name="T19" fmla="*/ 6 h 18"/>
                <a:gd name="T20" fmla="*/ 38 w 50"/>
                <a:gd name="T21" fmla="*/ 6 h 18"/>
                <a:gd name="T22" fmla="*/ 42 w 50"/>
                <a:gd name="T23" fmla="*/ 6 h 18"/>
                <a:gd name="T24" fmla="*/ 42 w 50"/>
                <a:gd name="T25" fmla="*/ 6 h 18"/>
                <a:gd name="T26" fmla="*/ 46 w 50"/>
                <a:gd name="T27" fmla="*/ 8 h 18"/>
                <a:gd name="T28" fmla="*/ 46 w 50"/>
                <a:gd name="T29" fmla="*/ 10 h 18"/>
                <a:gd name="T30" fmla="*/ 44 w 50"/>
                <a:gd name="T31" fmla="*/ 16 h 18"/>
                <a:gd name="T32" fmla="*/ 44 w 50"/>
                <a:gd name="T33" fmla="*/ 16 h 18"/>
                <a:gd name="T34" fmla="*/ 44 w 50"/>
                <a:gd name="T35" fmla="*/ 18 h 18"/>
                <a:gd name="T36" fmla="*/ 46 w 50"/>
                <a:gd name="T37" fmla="*/ 18 h 18"/>
                <a:gd name="T38" fmla="*/ 46 w 50"/>
                <a:gd name="T39" fmla="*/ 18 h 18"/>
                <a:gd name="T40" fmla="*/ 48 w 50"/>
                <a:gd name="T41" fmla="*/ 16 h 18"/>
                <a:gd name="T42" fmla="*/ 48 w 50"/>
                <a:gd name="T43" fmla="*/ 16 h 18"/>
                <a:gd name="T44" fmla="*/ 50 w 50"/>
                <a:gd name="T45" fmla="*/ 10 h 18"/>
                <a:gd name="T46" fmla="*/ 50 w 50"/>
                <a:gd name="T47" fmla="*/ 6 h 18"/>
                <a:gd name="T48" fmla="*/ 48 w 50"/>
                <a:gd name="T49" fmla="*/ 2 h 18"/>
                <a:gd name="T50" fmla="*/ 48 w 50"/>
                <a:gd name="T51" fmla="*/ 2 h 18"/>
                <a:gd name="T52" fmla="*/ 44 w 50"/>
                <a:gd name="T53" fmla="*/ 2 h 18"/>
                <a:gd name="T54" fmla="*/ 40 w 50"/>
                <a:gd name="T55" fmla="*/ 2 h 18"/>
                <a:gd name="T56" fmla="*/ 40 w 50"/>
                <a:gd name="T57" fmla="*/ 2 h 18"/>
                <a:gd name="T58" fmla="*/ 20 w 50"/>
                <a:gd name="T59" fmla="*/ 0 h 18"/>
                <a:gd name="T60" fmla="*/ 20 w 50"/>
                <a:gd name="T61" fmla="*/ 0 h 18"/>
                <a:gd name="T62" fmla="*/ 12 w 50"/>
                <a:gd name="T63" fmla="*/ 0 h 18"/>
                <a:gd name="T64" fmla="*/ 2 w 50"/>
                <a:gd name="T65" fmla="*/ 0 h 18"/>
                <a:gd name="T66" fmla="*/ 2 w 50"/>
                <a:gd name="T67" fmla="*/ 0 h 18"/>
                <a:gd name="T68" fmla="*/ 0 w 50"/>
                <a:gd name="T69" fmla="*/ 2 h 18"/>
                <a:gd name="T70" fmla="*/ 0 w 50"/>
                <a:gd name="T71" fmla="*/ 6 h 18"/>
                <a:gd name="T72" fmla="*/ 0 w 50"/>
                <a:gd name="T73" fmla="*/ 14 h 18"/>
                <a:gd name="T74" fmla="*/ 0 w 50"/>
                <a:gd name="T75" fmla="*/ 14 h 18"/>
                <a:gd name="T76" fmla="*/ 2 w 50"/>
                <a:gd name="T77" fmla="*/ 14 h 18"/>
                <a:gd name="T78" fmla="*/ 2 w 50"/>
                <a:gd name="T79" fmla="*/ 14 h 18"/>
                <a:gd name="T80" fmla="*/ 2 w 50"/>
                <a:gd name="T8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0" h="18">
                  <a:moveTo>
                    <a:pt x="2" y="14"/>
                  </a:moveTo>
                  <a:lnTo>
                    <a:pt x="2" y="14"/>
                  </a:lnTo>
                  <a:lnTo>
                    <a:pt x="2" y="8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12" y="4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46" y="8"/>
                  </a:lnTo>
                  <a:lnTo>
                    <a:pt x="46" y="10"/>
                  </a:lnTo>
                  <a:lnTo>
                    <a:pt x="44" y="16"/>
                  </a:lnTo>
                  <a:lnTo>
                    <a:pt x="44" y="16"/>
                  </a:lnTo>
                  <a:lnTo>
                    <a:pt x="44" y="18"/>
                  </a:lnTo>
                  <a:lnTo>
                    <a:pt x="46" y="18"/>
                  </a:lnTo>
                  <a:lnTo>
                    <a:pt x="46" y="18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0" y="10"/>
                  </a:lnTo>
                  <a:lnTo>
                    <a:pt x="50" y="6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44" y="2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76"/>
            <p:cNvSpPr>
              <a:spLocks/>
            </p:cNvSpPr>
            <p:nvPr/>
          </p:nvSpPr>
          <p:spPr bwMode="auto">
            <a:xfrm>
              <a:off x="2613025" y="4584700"/>
              <a:ext cx="44450" cy="38100"/>
            </a:xfrm>
            <a:custGeom>
              <a:avLst/>
              <a:gdLst>
                <a:gd name="T0" fmla="*/ 0 w 28"/>
                <a:gd name="T1" fmla="*/ 24 h 24"/>
                <a:gd name="T2" fmla="*/ 0 w 28"/>
                <a:gd name="T3" fmla="*/ 24 h 24"/>
                <a:gd name="T4" fmla="*/ 6 w 28"/>
                <a:gd name="T5" fmla="*/ 24 h 24"/>
                <a:gd name="T6" fmla="*/ 10 w 28"/>
                <a:gd name="T7" fmla="*/ 24 h 24"/>
                <a:gd name="T8" fmla="*/ 10 w 28"/>
                <a:gd name="T9" fmla="*/ 24 h 24"/>
                <a:gd name="T10" fmla="*/ 20 w 28"/>
                <a:gd name="T11" fmla="*/ 18 h 24"/>
                <a:gd name="T12" fmla="*/ 20 w 28"/>
                <a:gd name="T13" fmla="*/ 18 h 24"/>
                <a:gd name="T14" fmla="*/ 24 w 28"/>
                <a:gd name="T15" fmla="*/ 14 h 24"/>
                <a:gd name="T16" fmla="*/ 28 w 28"/>
                <a:gd name="T17" fmla="*/ 10 h 24"/>
                <a:gd name="T18" fmla="*/ 28 w 28"/>
                <a:gd name="T19" fmla="*/ 6 h 24"/>
                <a:gd name="T20" fmla="*/ 28 w 28"/>
                <a:gd name="T21" fmla="*/ 0 h 24"/>
                <a:gd name="T22" fmla="*/ 28 w 28"/>
                <a:gd name="T23" fmla="*/ 0 h 24"/>
                <a:gd name="T24" fmla="*/ 26 w 28"/>
                <a:gd name="T25" fmla="*/ 0 h 24"/>
                <a:gd name="T26" fmla="*/ 26 w 28"/>
                <a:gd name="T27" fmla="*/ 0 h 24"/>
                <a:gd name="T28" fmla="*/ 26 w 28"/>
                <a:gd name="T29" fmla="*/ 0 h 24"/>
                <a:gd name="T30" fmla="*/ 26 w 28"/>
                <a:gd name="T31" fmla="*/ 4 h 24"/>
                <a:gd name="T32" fmla="*/ 24 w 28"/>
                <a:gd name="T33" fmla="*/ 8 h 24"/>
                <a:gd name="T34" fmla="*/ 24 w 28"/>
                <a:gd name="T35" fmla="*/ 8 h 24"/>
                <a:gd name="T36" fmla="*/ 22 w 28"/>
                <a:gd name="T37" fmla="*/ 14 h 24"/>
                <a:gd name="T38" fmla="*/ 16 w 28"/>
                <a:gd name="T39" fmla="*/ 16 h 24"/>
                <a:gd name="T40" fmla="*/ 16 w 28"/>
                <a:gd name="T41" fmla="*/ 16 h 24"/>
                <a:gd name="T42" fmla="*/ 0 w 28"/>
                <a:gd name="T43" fmla="*/ 24 h 24"/>
                <a:gd name="T44" fmla="*/ 0 w 28"/>
                <a:gd name="T45" fmla="*/ 24 h 24"/>
                <a:gd name="T46" fmla="*/ 0 w 28"/>
                <a:gd name="T47" fmla="*/ 24 h 24"/>
                <a:gd name="T48" fmla="*/ 0 w 28"/>
                <a:gd name="T4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8" h="24">
                  <a:moveTo>
                    <a:pt x="0" y="24"/>
                  </a:moveTo>
                  <a:lnTo>
                    <a:pt x="0" y="24"/>
                  </a:lnTo>
                  <a:lnTo>
                    <a:pt x="6" y="24"/>
                  </a:lnTo>
                  <a:lnTo>
                    <a:pt x="10" y="24"/>
                  </a:lnTo>
                  <a:lnTo>
                    <a:pt x="10" y="24"/>
                  </a:lnTo>
                  <a:lnTo>
                    <a:pt x="20" y="18"/>
                  </a:lnTo>
                  <a:lnTo>
                    <a:pt x="20" y="18"/>
                  </a:lnTo>
                  <a:lnTo>
                    <a:pt x="24" y="14"/>
                  </a:lnTo>
                  <a:lnTo>
                    <a:pt x="28" y="10"/>
                  </a:lnTo>
                  <a:lnTo>
                    <a:pt x="28" y="6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26" y="4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2" y="14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77"/>
            <p:cNvSpPr>
              <a:spLocks/>
            </p:cNvSpPr>
            <p:nvPr/>
          </p:nvSpPr>
          <p:spPr bwMode="auto">
            <a:xfrm>
              <a:off x="2425700" y="4435475"/>
              <a:ext cx="114300" cy="88900"/>
            </a:xfrm>
            <a:custGeom>
              <a:avLst/>
              <a:gdLst>
                <a:gd name="T0" fmla="*/ 2 w 72"/>
                <a:gd name="T1" fmla="*/ 56 h 56"/>
                <a:gd name="T2" fmla="*/ 2 w 72"/>
                <a:gd name="T3" fmla="*/ 56 h 56"/>
                <a:gd name="T4" fmla="*/ 8 w 72"/>
                <a:gd name="T5" fmla="*/ 52 h 56"/>
                <a:gd name="T6" fmla="*/ 14 w 72"/>
                <a:gd name="T7" fmla="*/ 50 h 56"/>
                <a:gd name="T8" fmla="*/ 18 w 72"/>
                <a:gd name="T9" fmla="*/ 46 h 56"/>
                <a:gd name="T10" fmla="*/ 20 w 72"/>
                <a:gd name="T11" fmla="*/ 38 h 56"/>
                <a:gd name="T12" fmla="*/ 20 w 72"/>
                <a:gd name="T13" fmla="*/ 38 h 56"/>
                <a:gd name="T14" fmla="*/ 22 w 72"/>
                <a:gd name="T15" fmla="*/ 30 h 56"/>
                <a:gd name="T16" fmla="*/ 26 w 72"/>
                <a:gd name="T17" fmla="*/ 22 h 56"/>
                <a:gd name="T18" fmla="*/ 32 w 72"/>
                <a:gd name="T19" fmla="*/ 16 h 56"/>
                <a:gd name="T20" fmla="*/ 38 w 72"/>
                <a:gd name="T21" fmla="*/ 12 h 56"/>
                <a:gd name="T22" fmla="*/ 38 w 72"/>
                <a:gd name="T23" fmla="*/ 12 h 56"/>
                <a:gd name="T24" fmla="*/ 46 w 72"/>
                <a:gd name="T25" fmla="*/ 8 h 56"/>
                <a:gd name="T26" fmla="*/ 54 w 72"/>
                <a:gd name="T27" fmla="*/ 6 h 56"/>
                <a:gd name="T28" fmla="*/ 62 w 72"/>
                <a:gd name="T29" fmla="*/ 6 h 56"/>
                <a:gd name="T30" fmla="*/ 70 w 72"/>
                <a:gd name="T31" fmla="*/ 10 h 56"/>
                <a:gd name="T32" fmla="*/ 70 w 72"/>
                <a:gd name="T33" fmla="*/ 10 h 56"/>
                <a:gd name="T34" fmla="*/ 72 w 72"/>
                <a:gd name="T35" fmla="*/ 8 h 56"/>
                <a:gd name="T36" fmla="*/ 72 w 72"/>
                <a:gd name="T37" fmla="*/ 8 h 56"/>
                <a:gd name="T38" fmla="*/ 72 w 72"/>
                <a:gd name="T39" fmla="*/ 8 h 56"/>
                <a:gd name="T40" fmla="*/ 66 w 72"/>
                <a:gd name="T41" fmla="*/ 4 h 56"/>
                <a:gd name="T42" fmla="*/ 60 w 72"/>
                <a:gd name="T43" fmla="*/ 2 h 56"/>
                <a:gd name="T44" fmla="*/ 54 w 72"/>
                <a:gd name="T45" fmla="*/ 0 h 56"/>
                <a:gd name="T46" fmla="*/ 48 w 72"/>
                <a:gd name="T47" fmla="*/ 2 h 56"/>
                <a:gd name="T48" fmla="*/ 36 w 72"/>
                <a:gd name="T49" fmla="*/ 6 h 56"/>
                <a:gd name="T50" fmla="*/ 26 w 72"/>
                <a:gd name="T51" fmla="*/ 14 h 56"/>
                <a:gd name="T52" fmla="*/ 26 w 72"/>
                <a:gd name="T53" fmla="*/ 14 h 56"/>
                <a:gd name="T54" fmla="*/ 20 w 72"/>
                <a:gd name="T55" fmla="*/ 20 h 56"/>
                <a:gd name="T56" fmla="*/ 16 w 72"/>
                <a:gd name="T57" fmla="*/ 30 h 56"/>
                <a:gd name="T58" fmla="*/ 16 w 72"/>
                <a:gd name="T59" fmla="*/ 30 h 56"/>
                <a:gd name="T60" fmla="*/ 14 w 72"/>
                <a:gd name="T61" fmla="*/ 40 h 56"/>
                <a:gd name="T62" fmla="*/ 12 w 72"/>
                <a:gd name="T63" fmla="*/ 44 h 56"/>
                <a:gd name="T64" fmla="*/ 8 w 72"/>
                <a:gd name="T65" fmla="*/ 46 h 56"/>
                <a:gd name="T66" fmla="*/ 8 w 72"/>
                <a:gd name="T67" fmla="*/ 46 h 56"/>
                <a:gd name="T68" fmla="*/ 4 w 72"/>
                <a:gd name="T69" fmla="*/ 48 h 56"/>
                <a:gd name="T70" fmla="*/ 4 w 72"/>
                <a:gd name="T71" fmla="*/ 50 h 56"/>
                <a:gd name="T72" fmla="*/ 0 w 72"/>
                <a:gd name="T73" fmla="*/ 56 h 56"/>
                <a:gd name="T74" fmla="*/ 0 w 72"/>
                <a:gd name="T75" fmla="*/ 56 h 56"/>
                <a:gd name="T76" fmla="*/ 2 w 72"/>
                <a:gd name="T77" fmla="*/ 56 h 56"/>
                <a:gd name="T78" fmla="*/ 2 w 72"/>
                <a:gd name="T7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2" h="56">
                  <a:moveTo>
                    <a:pt x="2" y="56"/>
                  </a:moveTo>
                  <a:lnTo>
                    <a:pt x="2" y="56"/>
                  </a:lnTo>
                  <a:lnTo>
                    <a:pt x="8" y="52"/>
                  </a:lnTo>
                  <a:lnTo>
                    <a:pt x="14" y="50"/>
                  </a:lnTo>
                  <a:lnTo>
                    <a:pt x="18" y="46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2" y="30"/>
                  </a:lnTo>
                  <a:lnTo>
                    <a:pt x="26" y="22"/>
                  </a:lnTo>
                  <a:lnTo>
                    <a:pt x="32" y="16"/>
                  </a:lnTo>
                  <a:lnTo>
                    <a:pt x="38" y="12"/>
                  </a:lnTo>
                  <a:lnTo>
                    <a:pt x="38" y="12"/>
                  </a:lnTo>
                  <a:lnTo>
                    <a:pt x="46" y="8"/>
                  </a:lnTo>
                  <a:lnTo>
                    <a:pt x="54" y="6"/>
                  </a:lnTo>
                  <a:lnTo>
                    <a:pt x="62" y="6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6" y="4"/>
                  </a:lnTo>
                  <a:lnTo>
                    <a:pt x="60" y="2"/>
                  </a:lnTo>
                  <a:lnTo>
                    <a:pt x="54" y="0"/>
                  </a:lnTo>
                  <a:lnTo>
                    <a:pt x="48" y="2"/>
                  </a:lnTo>
                  <a:lnTo>
                    <a:pt x="36" y="6"/>
                  </a:lnTo>
                  <a:lnTo>
                    <a:pt x="26" y="14"/>
                  </a:lnTo>
                  <a:lnTo>
                    <a:pt x="26" y="14"/>
                  </a:lnTo>
                  <a:lnTo>
                    <a:pt x="20" y="20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4" y="40"/>
                  </a:lnTo>
                  <a:lnTo>
                    <a:pt x="12" y="44"/>
                  </a:lnTo>
                  <a:lnTo>
                    <a:pt x="8" y="46"/>
                  </a:lnTo>
                  <a:lnTo>
                    <a:pt x="8" y="46"/>
                  </a:lnTo>
                  <a:lnTo>
                    <a:pt x="4" y="48"/>
                  </a:lnTo>
                  <a:lnTo>
                    <a:pt x="4" y="50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56"/>
                  </a:lnTo>
                  <a:lnTo>
                    <a:pt x="2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Freeform 78"/>
            <p:cNvSpPr>
              <a:spLocks/>
            </p:cNvSpPr>
            <p:nvPr/>
          </p:nvSpPr>
          <p:spPr bwMode="auto">
            <a:xfrm>
              <a:off x="2536825" y="4451350"/>
              <a:ext cx="22225" cy="57150"/>
            </a:xfrm>
            <a:custGeom>
              <a:avLst/>
              <a:gdLst>
                <a:gd name="T0" fmla="*/ 0 w 14"/>
                <a:gd name="T1" fmla="*/ 0 h 36"/>
                <a:gd name="T2" fmla="*/ 0 w 14"/>
                <a:gd name="T3" fmla="*/ 0 h 36"/>
                <a:gd name="T4" fmla="*/ 8 w 14"/>
                <a:gd name="T5" fmla="*/ 16 h 36"/>
                <a:gd name="T6" fmla="*/ 8 w 14"/>
                <a:gd name="T7" fmla="*/ 16 h 36"/>
                <a:gd name="T8" fmla="*/ 10 w 14"/>
                <a:gd name="T9" fmla="*/ 26 h 36"/>
                <a:gd name="T10" fmla="*/ 12 w 14"/>
                <a:gd name="T11" fmla="*/ 36 h 36"/>
                <a:gd name="T12" fmla="*/ 12 w 14"/>
                <a:gd name="T13" fmla="*/ 36 h 36"/>
                <a:gd name="T14" fmla="*/ 12 w 14"/>
                <a:gd name="T15" fmla="*/ 36 h 36"/>
                <a:gd name="T16" fmla="*/ 14 w 14"/>
                <a:gd name="T17" fmla="*/ 36 h 36"/>
                <a:gd name="T18" fmla="*/ 14 w 14"/>
                <a:gd name="T19" fmla="*/ 36 h 36"/>
                <a:gd name="T20" fmla="*/ 14 w 14"/>
                <a:gd name="T21" fmla="*/ 26 h 36"/>
                <a:gd name="T22" fmla="*/ 10 w 14"/>
                <a:gd name="T23" fmla="*/ 16 h 36"/>
                <a:gd name="T24" fmla="*/ 2 w 14"/>
                <a:gd name="T25" fmla="*/ 0 h 36"/>
                <a:gd name="T26" fmla="*/ 2 w 14"/>
                <a:gd name="T27" fmla="*/ 0 h 36"/>
                <a:gd name="T28" fmla="*/ 0 w 14"/>
                <a:gd name="T29" fmla="*/ 0 h 36"/>
                <a:gd name="T30" fmla="*/ 0 w 14"/>
                <a:gd name="T3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" h="36">
                  <a:moveTo>
                    <a:pt x="0" y="0"/>
                  </a:moveTo>
                  <a:lnTo>
                    <a:pt x="0" y="0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10" y="2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4" y="26"/>
                  </a:lnTo>
                  <a:lnTo>
                    <a:pt x="10" y="16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Freeform 79"/>
            <p:cNvSpPr>
              <a:spLocks/>
            </p:cNvSpPr>
            <p:nvPr/>
          </p:nvSpPr>
          <p:spPr bwMode="auto">
            <a:xfrm>
              <a:off x="2536825" y="4445000"/>
              <a:ext cx="53975" cy="12700"/>
            </a:xfrm>
            <a:custGeom>
              <a:avLst/>
              <a:gdLst>
                <a:gd name="T0" fmla="*/ 4 w 34"/>
                <a:gd name="T1" fmla="*/ 6 h 8"/>
                <a:gd name="T2" fmla="*/ 4 w 34"/>
                <a:gd name="T3" fmla="*/ 6 h 8"/>
                <a:gd name="T4" fmla="*/ 10 w 34"/>
                <a:gd name="T5" fmla="*/ 4 h 8"/>
                <a:gd name="T6" fmla="*/ 18 w 34"/>
                <a:gd name="T7" fmla="*/ 6 h 8"/>
                <a:gd name="T8" fmla="*/ 18 w 34"/>
                <a:gd name="T9" fmla="*/ 6 h 8"/>
                <a:gd name="T10" fmla="*/ 32 w 34"/>
                <a:gd name="T11" fmla="*/ 8 h 8"/>
                <a:gd name="T12" fmla="*/ 32 w 34"/>
                <a:gd name="T13" fmla="*/ 8 h 8"/>
                <a:gd name="T14" fmla="*/ 34 w 34"/>
                <a:gd name="T15" fmla="*/ 6 h 8"/>
                <a:gd name="T16" fmla="*/ 34 w 34"/>
                <a:gd name="T17" fmla="*/ 4 h 8"/>
                <a:gd name="T18" fmla="*/ 34 w 34"/>
                <a:gd name="T19" fmla="*/ 4 h 8"/>
                <a:gd name="T20" fmla="*/ 26 w 34"/>
                <a:gd name="T21" fmla="*/ 2 h 8"/>
                <a:gd name="T22" fmla="*/ 20 w 34"/>
                <a:gd name="T23" fmla="*/ 0 h 8"/>
                <a:gd name="T24" fmla="*/ 20 w 34"/>
                <a:gd name="T25" fmla="*/ 0 h 8"/>
                <a:gd name="T26" fmla="*/ 12 w 34"/>
                <a:gd name="T27" fmla="*/ 0 h 8"/>
                <a:gd name="T28" fmla="*/ 2 w 34"/>
                <a:gd name="T29" fmla="*/ 0 h 8"/>
                <a:gd name="T30" fmla="*/ 2 w 34"/>
                <a:gd name="T31" fmla="*/ 0 h 8"/>
                <a:gd name="T32" fmla="*/ 0 w 34"/>
                <a:gd name="T33" fmla="*/ 0 h 8"/>
                <a:gd name="T34" fmla="*/ 0 w 34"/>
                <a:gd name="T35" fmla="*/ 2 h 8"/>
                <a:gd name="T36" fmla="*/ 0 w 34"/>
                <a:gd name="T37" fmla="*/ 4 h 8"/>
                <a:gd name="T38" fmla="*/ 4 w 34"/>
                <a:gd name="T39" fmla="*/ 6 h 8"/>
                <a:gd name="T40" fmla="*/ 4 w 34"/>
                <a:gd name="T41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" h="8">
                  <a:moveTo>
                    <a:pt x="4" y="6"/>
                  </a:moveTo>
                  <a:lnTo>
                    <a:pt x="4" y="6"/>
                  </a:lnTo>
                  <a:lnTo>
                    <a:pt x="10" y="4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34" y="6"/>
                  </a:lnTo>
                  <a:lnTo>
                    <a:pt x="34" y="4"/>
                  </a:lnTo>
                  <a:lnTo>
                    <a:pt x="34" y="4"/>
                  </a:lnTo>
                  <a:lnTo>
                    <a:pt x="26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4" y="6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Freeform 80"/>
            <p:cNvSpPr>
              <a:spLocks/>
            </p:cNvSpPr>
            <p:nvPr/>
          </p:nvSpPr>
          <p:spPr bwMode="auto">
            <a:xfrm>
              <a:off x="2628900" y="4505325"/>
              <a:ext cx="15875" cy="69850"/>
            </a:xfrm>
            <a:custGeom>
              <a:avLst/>
              <a:gdLst>
                <a:gd name="T0" fmla="*/ 0 w 10"/>
                <a:gd name="T1" fmla="*/ 2 h 44"/>
                <a:gd name="T2" fmla="*/ 0 w 10"/>
                <a:gd name="T3" fmla="*/ 2 h 44"/>
                <a:gd name="T4" fmla="*/ 4 w 10"/>
                <a:gd name="T5" fmla="*/ 12 h 44"/>
                <a:gd name="T6" fmla="*/ 6 w 10"/>
                <a:gd name="T7" fmla="*/ 22 h 44"/>
                <a:gd name="T8" fmla="*/ 8 w 10"/>
                <a:gd name="T9" fmla="*/ 44 h 44"/>
                <a:gd name="T10" fmla="*/ 8 w 10"/>
                <a:gd name="T11" fmla="*/ 44 h 44"/>
                <a:gd name="T12" fmla="*/ 8 w 10"/>
                <a:gd name="T13" fmla="*/ 44 h 44"/>
                <a:gd name="T14" fmla="*/ 8 w 10"/>
                <a:gd name="T15" fmla="*/ 44 h 44"/>
                <a:gd name="T16" fmla="*/ 10 w 10"/>
                <a:gd name="T17" fmla="*/ 34 h 44"/>
                <a:gd name="T18" fmla="*/ 8 w 10"/>
                <a:gd name="T19" fmla="*/ 24 h 44"/>
                <a:gd name="T20" fmla="*/ 8 w 10"/>
                <a:gd name="T21" fmla="*/ 24 h 44"/>
                <a:gd name="T22" fmla="*/ 6 w 10"/>
                <a:gd name="T23" fmla="*/ 12 h 44"/>
                <a:gd name="T24" fmla="*/ 2 w 10"/>
                <a:gd name="T25" fmla="*/ 2 h 44"/>
                <a:gd name="T26" fmla="*/ 2 w 10"/>
                <a:gd name="T27" fmla="*/ 2 h 44"/>
                <a:gd name="T28" fmla="*/ 2 w 10"/>
                <a:gd name="T29" fmla="*/ 0 h 44"/>
                <a:gd name="T30" fmla="*/ 0 w 10"/>
                <a:gd name="T31" fmla="*/ 2 h 44"/>
                <a:gd name="T32" fmla="*/ 0 w 10"/>
                <a:gd name="T33" fmla="*/ 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" h="44">
                  <a:moveTo>
                    <a:pt x="0" y="2"/>
                  </a:moveTo>
                  <a:lnTo>
                    <a:pt x="0" y="2"/>
                  </a:lnTo>
                  <a:lnTo>
                    <a:pt x="4" y="12"/>
                  </a:lnTo>
                  <a:lnTo>
                    <a:pt x="6" y="22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10" y="34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6" y="1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Freeform 81"/>
            <p:cNvSpPr>
              <a:spLocks/>
            </p:cNvSpPr>
            <p:nvPr/>
          </p:nvSpPr>
          <p:spPr bwMode="auto">
            <a:xfrm>
              <a:off x="2587625" y="4441825"/>
              <a:ext cx="79375" cy="158750"/>
            </a:xfrm>
            <a:custGeom>
              <a:avLst/>
              <a:gdLst>
                <a:gd name="T0" fmla="*/ 46 w 50"/>
                <a:gd name="T1" fmla="*/ 78 h 100"/>
                <a:gd name="T2" fmla="*/ 46 w 50"/>
                <a:gd name="T3" fmla="*/ 78 h 100"/>
                <a:gd name="T4" fmla="*/ 42 w 50"/>
                <a:gd name="T5" fmla="*/ 62 h 100"/>
                <a:gd name="T6" fmla="*/ 38 w 50"/>
                <a:gd name="T7" fmla="*/ 46 h 100"/>
                <a:gd name="T8" fmla="*/ 38 w 50"/>
                <a:gd name="T9" fmla="*/ 46 h 100"/>
                <a:gd name="T10" fmla="*/ 38 w 50"/>
                <a:gd name="T11" fmla="*/ 42 h 100"/>
                <a:gd name="T12" fmla="*/ 40 w 50"/>
                <a:gd name="T13" fmla="*/ 36 h 100"/>
                <a:gd name="T14" fmla="*/ 36 w 50"/>
                <a:gd name="T15" fmla="*/ 26 h 100"/>
                <a:gd name="T16" fmla="*/ 30 w 50"/>
                <a:gd name="T17" fmla="*/ 16 h 100"/>
                <a:gd name="T18" fmla="*/ 22 w 50"/>
                <a:gd name="T19" fmla="*/ 8 h 100"/>
                <a:gd name="T20" fmla="*/ 22 w 50"/>
                <a:gd name="T21" fmla="*/ 8 h 100"/>
                <a:gd name="T22" fmla="*/ 18 w 50"/>
                <a:gd name="T23" fmla="*/ 4 h 100"/>
                <a:gd name="T24" fmla="*/ 10 w 50"/>
                <a:gd name="T25" fmla="*/ 0 h 100"/>
                <a:gd name="T26" fmla="*/ 6 w 50"/>
                <a:gd name="T27" fmla="*/ 0 h 100"/>
                <a:gd name="T28" fmla="*/ 4 w 50"/>
                <a:gd name="T29" fmla="*/ 0 h 100"/>
                <a:gd name="T30" fmla="*/ 0 w 50"/>
                <a:gd name="T31" fmla="*/ 2 h 100"/>
                <a:gd name="T32" fmla="*/ 0 w 50"/>
                <a:gd name="T33" fmla="*/ 6 h 100"/>
                <a:gd name="T34" fmla="*/ 0 w 50"/>
                <a:gd name="T35" fmla="*/ 6 h 100"/>
                <a:gd name="T36" fmla="*/ 0 w 50"/>
                <a:gd name="T37" fmla="*/ 8 h 100"/>
                <a:gd name="T38" fmla="*/ 2 w 50"/>
                <a:gd name="T39" fmla="*/ 6 h 100"/>
                <a:gd name="T40" fmla="*/ 2 w 50"/>
                <a:gd name="T41" fmla="*/ 6 h 100"/>
                <a:gd name="T42" fmla="*/ 4 w 50"/>
                <a:gd name="T43" fmla="*/ 4 h 100"/>
                <a:gd name="T44" fmla="*/ 6 w 50"/>
                <a:gd name="T45" fmla="*/ 4 h 100"/>
                <a:gd name="T46" fmla="*/ 14 w 50"/>
                <a:gd name="T47" fmla="*/ 8 h 100"/>
                <a:gd name="T48" fmla="*/ 24 w 50"/>
                <a:gd name="T49" fmla="*/ 16 h 100"/>
                <a:gd name="T50" fmla="*/ 24 w 50"/>
                <a:gd name="T51" fmla="*/ 16 h 100"/>
                <a:gd name="T52" fmla="*/ 30 w 50"/>
                <a:gd name="T53" fmla="*/ 24 h 100"/>
                <a:gd name="T54" fmla="*/ 32 w 50"/>
                <a:gd name="T55" fmla="*/ 32 h 100"/>
                <a:gd name="T56" fmla="*/ 32 w 50"/>
                <a:gd name="T57" fmla="*/ 32 h 100"/>
                <a:gd name="T58" fmla="*/ 34 w 50"/>
                <a:gd name="T59" fmla="*/ 40 h 100"/>
                <a:gd name="T60" fmla="*/ 34 w 50"/>
                <a:gd name="T61" fmla="*/ 48 h 100"/>
                <a:gd name="T62" fmla="*/ 34 w 50"/>
                <a:gd name="T63" fmla="*/ 48 h 100"/>
                <a:gd name="T64" fmla="*/ 36 w 50"/>
                <a:gd name="T65" fmla="*/ 48 h 100"/>
                <a:gd name="T66" fmla="*/ 36 w 50"/>
                <a:gd name="T67" fmla="*/ 48 h 100"/>
                <a:gd name="T68" fmla="*/ 38 w 50"/>
                <a:gd name="T69" fmla="*/ 64 h 100"/>
                <a:gd name="T70" fmla="*/ 40 w 50"/>
                <a:gd name="T71" fmla="*/ 72 h 100"/>
                <a:gd name="T72" fmla="*/ 40 w 50"/>
                <a:gd name="T73" fmla="*/ 82 h 100"/>
                <a:gd name="T74" fmla="*/ 40 w 50"/>
                <a:gd name="T75" fmla="*/ 82 h 100"/>
                <a:gd name="T76" fmla="*/ 42 w 50"/>
                <a:gd name="T77" fmla="*/ 84 h 100"/>
                <a:gd name="T78" fmla="*/ 44 w 50"/>
                <a:gd name="T79" fmla="*/ 84 h 100"/>
                <a:gd name="T80" fmla="*/ 44 w 50"/>
                <a:gd name="T81" fmla="*/ 84 h 100"/>
                <a:gd name="T82" fmla="*/ 44 w 50"/>
                <a:gd name="T83" fmla="*/ 90 h 100"/>
                <a:gd name="T84" fmla="*/ 46 w 50"/>
                <a:gd name="T85" fmla="*/ 98 h 100"/>
                <a:gd name="T86" fmla="*/ 46 w 50"/>
                <a:gd name="T87" fmla="*/ 98 h 100"/>
                <a:gd name="T88" fmla="*/ 48 w 50"/>
                <a:gd name="T89" fmla="*/ 100 h 100"/>
                <a:gd name="T90" fmla="*/ 50 w 50"/>
                <a:gd name="T91" fmla="*/ 98 h 100"/>
                <a:gd name="T92" fmla="*/ 50 w 50"/>
                <a:gd name="T93" fmla="*/ 98 h 100"/>
                <a:gd name="T94" fmla="*/ 50 w 50"/>
                <a:gd name="T95" fmla="*/ 86 h 100"/>
                <a:gd name="T96" fmla="*/ 48 w 50"/>
                <a:gd name="T97" fmla="*/ 80 h 100"/>
                <a:gd name="T98" fmla="*/ 48 w 50"/>
                <a:gd name="T99" fmla="*/ 78 h 100"/>
                <a:gd name="T100" fmla="*/ 46 w 50"/>
                <a:gd name="T101" fmla="*/ 78 h 100"/>
                <a:gd name="T102" fmla="*/ 46 w 50"/>
                <a:gd name="T103" fmla="*/ 7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0" h="100">
                  <a:moveTo>
                    <a:pt x="46" y="78"/>
                  </a:moveTo>
                  <a:lnTo>
                    <a:pt x="46" y="78"/>
                  </a:lnTo>
                  <a:lnTo>
                    <a:pt x="42" y="62"/>
                  </a:lnTo>
                  <a:lnTo>
                    <a:pt x="38" y="46"/>
                  </a:lnTo>
                  <a:lnTo>
                    <a:pt x="38" y="46"/>
                  </a:lnTo>
                  <a:lnTo>
                    <a:pt x="38" y="42"/>
                  </a:lnTo>
                  <a:lnTo>
                    <a:pt x="40" y="36"/>
                  </a:lnTo>
                  <a:lnTo>
                    <a:pt x="36" y="26"/>
                  </a:lnTo>
                  <a:lnTo>
                    <a:pt x="30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18" y="4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4"/>
                  </a:lnTo>
                  <a:lnTo>
                    <a:pt x="14" y="8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30" y="24"/>
                  </a:lnTo>
                  <a:lnTo>
                    <a:pt x="32" y="32"/>
                  </a:lnTo>
                  <a:lnTo>
                    <a:pt x="32" y="32"/>
                  </a:lnTo>
                  <a:lnTo>
                    <a:pt x="34" y="40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38" y="64"/>
                  </a:lnTo>
                  <a:lnTo>
                    <a:pt x="40" y="72"/>
                  </a:lnTo>
                  <a:lnTo>
                    <a:pt x="40" y="82"/>
                  </a:lnTo>
                  <a:lnTo>
                    <a:pt x="40" y="82"/>
                  </a:lnTo>
                  <a:lnTo>
                    <a:pt x="42" y="84"/>
                  </a:lnTo>
                  <a:lnTo>
                    <a:pt x="44" y="84"/>
                  </a:lnTo>
                  <a:lnTo>
                    <a:pt x="44" y="84"/>
                  </a:lnTo>
                  <a:lnTo>
                    <a:pt x="44" y="90"/>
                  </a:lnTo>
                  <a:lnTo>
                    <a:pt x="46" y="98"/>
                  </a:lnTo>
                  <a:lnTo>
                    <a:pt x="46" y="98"/>
                  </a:lnTo>
                  <a:lnTo>
                    <a:pt x="48" y="10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50" y="86"/>
                  </a:lnTo>
                  <a:lnTo>
                    <a:pt x="48" y="80"/>
                  </a:lnTo>
                  <a:lnTo>
                    <a:pt x="48" y="78"/>
                  </a:lnTo>
                  <a:lnTo>
                    <a:pt x="46" y="78"/>
                  </a:lnTo>
                  <a:lnTo>
                    <a:pt x="46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Freeform 82"/>
            <p:cNvSpPr>
              <a:spLocks/>
            </p:cNvSpPr>
            <p:nvPr/>
          </p:nvSpPr>
          <p:spPr bwMode="auto">
            <a:xfrm>
              <a:off x="2444750" y="4521200"/>
              <a:ext cx="82550" cy="63500"/>
            </a:xfrm>
            <a:custGeom>
              <a:avLst/>
              <a:gdLst>
                <a:gd name="T0" fmla="*/ 0 w 52"/>
                <a:gd name="T1" fmla="*/ 0 h 40"/>
                <a:gd name="T2" fmla="*/ 0 w 52"/>
                <a:gd name="T3" fmla="*/ 0 h 40"/>
                <a:gd name="T4" fmla="*/ 4 w 52"/>
                <a:gd name="T5" fmla="*/ 8 h 40"/>
                <a:gd name="T6" fmla="*/ 8 w 52"/>
                <a:gd name="T7" fmla="*/ 16 h 40"/>
                <a:gd name="T8" fmla="*/ 20 w 52"/>
                <a:gd name="T9" fmla="*/ 28 h 40"/>
                <a:gd name="T10" fmla="*/ 36 w 52"/>
                <a:gd name="T11" fmla="*/ 36 h 40"/>
                <a:gd name="T12" fmla="*/ 52 w 52"/>
                <a:gd name="T13" fmla="*/ 40 h 40"/>
                <a:gd name="T14" fmla="*/ 52 w 52"/>
                <a:gd name="T15" fmla="*/ 40 h 40"/>
                <a:gd name="T16" fmla="*/ 52 w 52"/>
                <a:gd name="T17" fmla="*/ 40 h 40"/>
                <a:gd name="T18" fmla="*/ 52 w 52"/>
                <a:gd name="T19" fmla="*/ 38 h 40"/>
                <a:gd name="T20" fmla="*/ 52 w 52"/>
                <a:gd name="T21" fmla="*/ 38 h 40"/>
                <a:gd name="T22" fmla="*/ 36 w 52"/>
                <a:gd name="T23" fmla="*/ 32 h 40"/>
                <a:gd name="T24" fmla="*/ 22 w 52"/>
                <a:gd name="T25" fmla="*/ 24 h 40"/>
                <a:gd name="T26" fmla="*/ 10 w 52"/>
                <a:gd name="T27" fmla="*/ 14 h 40"/>
                <a:gd name="T28" fmla="*/ 2 w 52"/>
                <a:gd name="T29" fmla="*/ 0 h 40"/>
                <a:gd name="T30" fmla="*/ 2 w 52"/>
                <a:gd name="T31" fmla="*/ 0 h 40"/>
                <a:gd name="T32" fmla="*/ 0 w 52"/>
                <a:gd name="T33" fmla="*/ 0 h 40"/>
                <a:gd name="T34" fmla="*/ 0 w 52"/>
                <a:gd name="T3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" h="40">
                  <a:moveTo>
                    <a:pt x="0" y="0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8" y="16"/>
                  </a:lnTo>
                  <a:lnTo>
                    <a:pt x="20" y="28"/>
                  </a:lnTo>
                  <a:lnTo>
                    <a:pt x="36" y="36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52" y="38"/>
                  </a:lnTo>
                  <a:lnTo>
                    <a:pt x="52" y="38"/>
                  </a:lnTo>
                  <a:lnTo>
                    <a:pt x="36" y="32"/>
                  </a:lnTo>
                  <a:lnTo>
                    <a:pt x="22" y="24"/>
                  </a:lnTo>
                  <a:lnTo>
                    <a:pt x="10" y="1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Freeform 83"/>
            <p:cNvSpPr>
              <a:spLocks/>
            </p:cNvSpPr>
            <p:nvPr/>
          </p:nvSpPr>
          <p:spPr bwMode="auto">
            <a:xfrm>
              <a:off x="2460625" y="4498975"/>
              <a:ext cx="15875" cy="22225"/>
            </a:xfrm>
            <a:custGeom>
              <a:avLst/>
              <a:gdLst>
                <a:gd name="T0" fmla="*/ 0 w 10"/>
                <a:gd name="T1" fmla="*/ 14 h 14"/>
                <a:gd name="T2" fmla="*/ 0 w 10"/>
                <a:gd name="T3" fmla="*/ 14 h 14"/>
                <a:gd name="T4" fmla="*/ 4 w 10"/>
                <a:gd name="T5" fmla="*/ 14 h 14"/>
                <a:gd name="T6" fmla="*/ 8 w 10"/>
                <a:gd name="T7" fmla="*/ 10 h 14"/>
                <a:gd name="T8" fmla="*/ 8 w 10"/>
                <a:gd name="T9" fmla="*/ 10 h 14"/>
                <a:gd name="T10" fmla="*/ 10 w 10"/>
                <a:gd name="T11" fmla="*/ 6 h 14"/>
                <a:gd name="T12" fmla="*/ 10 w 10"/>
                <a:gd name="T13" fmla="*/ 2 h 14"/>
                <a:gd name="T14" fmla="*/ 10 w 10"/>
                <a:gd name="T15" fmla="*/ 2 h 14"/>
                <a:gd name="T16" fmla="*/ 8 w 10"/>
                <a:gd name="T17" fmla="*/ 0 h 14"/>
                <a:gd name="T18" fmla="*/ 4 w 10"/>
                <a:gd name="T19" fmla="*/ 0 h 14"/>
                <a:gd name="T20" fmla="*/ 4 w 10"/>
                <a:gd name="T21" fmla="*/ 0 h 14"/>
                <a:gd name="T22" fmla="*/ 0 w 10"/>
                <a:gd name="T23" fmla="*/ 2 h 14"/>
                <a:gd name="T24" fmla="*/ 0 w 10"/>
                <a:gd name="T25" fmla="*/ 6 h 14"/>
                <a:gd name="T26" fmla="*/ 0 w 10"/>
                <a:gd name="T27" fmla="*/ 6 h 14"/>
                <a:gd name="T28" fmla="*/ 0 w 10"/>
                <a:gd name="T29" fmla="*/ 6 h 14"/>
                <a:gd name="T30" fmla="*/ 0 w 10"/>
                <a:gd name="T31" fmla="*/ 6 h 14"/>
                <a:gd name="T32" fmla="*/ 0 w 10"/>
                <a:gd name="T33" fmla="*/ 6 h 14"/>
                <a:gd name="T34" fmla="*/ 4 w 10"/>
                <a:gd name="T35" fmla="*/ 4 h 14"/>
                <a:gd name="T36" fmla="*/ 6 w 10"/>
                <a:gd name="T37" fmla="*/ 2 h 14"/>
                <a:gd name="T38" fmla="*/ 6 w 10"/>
                <a:gd name="T39" fmla="*/ 4 h 14"/>
                <a:gd name="T40" fmla="*/ 6 w 10"/>
                <a:gd name="T41" fmla="*/ 4 h 14"/>
                <a:gd name="T42" fmla="*/ 6 w 10"/>
                <a:gd name="T43" fmla="*/ 6 h 14"/>
                <a:gd name="T44" fmla="*/ 6 w 10"/>
                <a:gd name="T45" fmla="*/ 8 h 14"/>
                <a:gd name="T46" fmla="*/ 6 w 10"/>
                <a:gd name="T47" fmla="*/ 8 h 14"/>
                <a:gd name="T48" fmla="*/ 4 w 10"/>
                <a:gd name="T49" fmla="*/ 10 h 14"/>
                <a:gd name="T50" fmla="*/ 0 w 10"/>
                <a:gd name="T51" fmla="*/ 12 h 14"/>
                <a:gd name="T52" fmla="*/ 0 w 10"/>
                <a:gd name="T53" fmla="*/ 12 h 14"/>
                <a:gd name="T54" fmla="*/ 0 w 10"/>
                <a:gd name="T55" fmla="*/ 12 h 14"/>
                <a:gd name="T56" fmla="*/ 0 w 10"/>
                <a:gd name="T57" fmla="*/ 14 h 14"/>
                <a:gd name="T58" fmla="*/ 0 w 10"/>
                <a:gd name="T5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0" h="14">
                  <a:moveTo>
                    <a:pt x="0" y="14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10" y="6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4"/>
                  </a:lnTo>
                  <a:lnTo>
                    <a:pt x="6" y="4"/>
                  </a:lnTo>
                  <a:lnTo>
                    <a:pt x="6" y="6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1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Freeform 84"/>
            <p:cNvSpPr>
              <a:spLocks/>
            </p:cNvSpPr>
            <p:nvPr/>
          </p:nvSpPr>
          <p:spPr bwMode="auto">
            <a:xfrm>
              <a:off x="2470150" y="4518025"/>
              <a:ext cx="22225" cy="22225"/>
            </a:xfrm>
            <a:custGeom>
              <a:avLst/>
              <a:gdLst>
                <a:gd name="T0" fmla="*/ 4 w 14"/>
                <a:gd name="T1" fmla="*/ 14 h 14"/>
                <a:gd name="T2" fmla="*/ 4 w 14"/>
                <a:gd name="T3" fmla="*/ 14 h 14"/>
                <a:gd name="T4" fmla="*/ 10 w 14"/>
                <a:gd name="T5" fmla="*/ 12 h 14"/>
                <a:gd name="T6" fmla="*/ 14 w 14"/>
                <a:gd name="T7" fmla="*/ 8 h 14"/>
                <a:gd name="T8" fmla="*/ 14 w 14"/>
                <a:gd name="T9" fmla="*/ 8 h 14"/>
                <a:gd name="T10" fmla="*/ 14 w 14"/>
                <a:gd name="T11" fmla="*/ 4 h 14"/>
                <a:gd name="T12" fmla="*/ 12 w 14"/>
                <a:gd name="T13" fmla="*/ 0 h 14"/>
                <a:gd name="T14" fmla="*/ 12 w 14"/>
                <a:gd name="T15" fmla="*/ 0 h 14"/>
                <a:gd name="T16" fmla="*/ 8 w 14"/>
                <a:gd name="T17" fmla="*/ 0 h 14"/>
                <a:gd name="T18" fmla="*/ 4 w 14"/>
                <a:gd name="T19" fmla="*/ 0 h 14"/>
                <a:gd name="T20" fmla="*/ 4 w 14"/>
                <a:gd name="T21" fmla="*/ 0 h 14"/>
                <a:gd name="T22" fmla="*/ 0 w 14"/>
                <a:gd name="T23" fmla="*/ 4 h 14"/>
                <a:gd name="T24" fmla="*/ 0 w 14"/>
                <a:gd name="T25" fmla="*/ 8 h 14"/>
                <a:gd name="T26" fmla="*/ 0 w 14"/>
                <a:gd name="T27" fmla="*/ 8 h 14"/>
                <a:gd name="T28" fmla="*/ 2 w 14"/>
                <a:gd name="T29" fmla="*/ 8 h 14"/>
                <a:gd name="T30" fmla="*/ 2 w 14"/>
                <a:gd name="T31" fmla="*/ 8 h 14"/>
                <a:gd name="T32" fmla="*/ 2 w 14"/>
                <a:gd name="T33" fmla="*/ 8 h 14"/>
                <a:gd name="T34" fmla="*/ 4 w 14"/>
                <a:gd name="T35" fmla="*/ 4 h 14"/>
                <a:gd name="T36" fmla="*/ 6 w 14"/>
                <a:gd name="T37" fmla="*/ 2 h 14"/>
                <a:gd name="T38" fmla="*/ 10 w 14"/>
                <a:gd name="T39" fmla="*/ 2 h 14"/>
                <a:gd name="T40" fmla="*/ 10 w 14"/>
                <a:gd name="T41" fmla="*/ 2 h 14"/>
                <a:gd name="T42" fmla="*/ 12 w 14"/>
                <a:gd name="T43" fmla="*/ 6 h 14"/>
                <a:gd name="T44" fmla="*/ 10 w 14"/>
                <a:gd name="T45" fmla="*/ 8 h 14"/>
                <a:gd name="T46" fmla="*/ 10 w 14"/>
                <a:gd name="T47" fmla="*/ 8 h 14"/>
                <a:gd name="T48" fmla="*/ 8 w 14"/>
                <a:gd name="T49" fmla="*/ 10 h 14"/>
                <a:gd name="T50" fmla="*/ 4 w 14"/>
                <a:gd name="T51" fmla="*/ 12 h 14"/>
                <a:gd name="T52" fmla="*/ 4 w 14"/>
                <a:gd name="T53" fmla="*/ 12 h 14"/>
                <a:gd name="T54" fmla="*/ 4 w 14"/>
                <a:gd name="T55" fmla="*/ 14 h 14"/>
                <a:gd name="T56" fmla="*/ 4 w 14"/>
                <a:gd name="T5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lnTo>
                    <a:pt x="4" y="14"/>
                  </a:lnTo>
                  <a:lnTo>
                    <a:pt x="10" y="12"/>
                  </a:lnTo>
                  <a:lnTo>
                    <a:pt x="14" y="8"/>
                  </a:lnTo>
                  <a:lnTo>
                    <a:pt x="14" y="8"/>
                  </a:lnTo>
                  <a:lnTo>
                    <a:pt x="14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2" y="8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2" y="6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4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Freeform 85"/>
            <p:cNvSpPr>
              <a:spLocks/>
            </p:cNvSpPr>
            <p:nvPr/>
          </p:nvSpPr>
          <p:spPr bwMode="auto">
            <a:xfrm>
              <a:off x="2559050" y="4460875"/>
              <a:ext cx="60325" cy="107950"/>
            </a:xfrm>
            <a:custGeom>
              <a:avLst/>
              <a:gdLst>
                <a:gd name="T0" fmla="*/ 2 w 38"/>
                <a:gd name="T1" fmla="*/ 46 h 68"/>
                <a:gd name="T2" fmla="*/ 2 w 38"/>
                <a:gd name="T3" fmla="*/ 46 h 68"/>
                <a:gd name="T4" fmla="*/ 2 w 38"/>
                <a:gd name="T5" fmla="*/ 56 h 68"/>
                <a:gd name="T6" fmla="*/ 0 w 38"/>
                <a:gd name="T7" fmla="*/ 66 h 68"/>
                <a:gd name="T8" fmla="*/ 0 w 38"/>
                <a:gd name="T9" fmla="*/ 66 h 68"/>
                <a:gd name="T10" fmla="*/ 2 w 38"/>
                <a:gd name="T11" fmla="*/ 66 h 68"/>
                <a:gd name="T12" fmla="*/ 2 w 38"/>
                <a:gd name="T13" fmla="*/ 66 h 68"/>
                <a:gd name="T14" fmla="*/ 10 w 38"/>
                <a:gd name="T15" fmla="*/ 66 h 68"/>
                <a:gd name="T16" fmla="*/ 18 w 38"/>
                <a:gd name="T17" fmla="*/ 66 h 68"/>
                <a:gd name="T18" fmla="*/ 34 w 38"/>
                <a:gd name="T19" fmla="*/ 68 h 68"/>
                <a:gd name="T20" fmla="*/ 34 w 38"/>
                <a:gd name="T21" fmla="*/ 68 h 68"/>
                <a:gd name="T22" fmla="*/ 34 w 38"/>
                <a:gd name="T23" fmla="*/ 66 h 68"/>
                <a:gd name="T24" fmla="*/ 34 w 38"/>
                <a:gd name="T25" fmla="*/ 66 h 68"/>
                <a:gd name="T26" fmla="*/ 38 w 38"/>
                <a:gd name="T27" fmla="*/ 50 h 68"/>
                <a:gd name="T28" fmla="*/ 38 w 38"/>
                <a:gd name="T29" fmla="*/ 30 h 68"/>
                <a:gd name="T30" fmla="*/ 36 w 38"/>
                <a:gd name="T31" fmla="*/ 22 h 68"/>
                <a:gd name="T32" fmla="*/ 32 w 38"/>
                <a:gd name="T33" fmla="*/ 12 h 68"/>
                <a:gd name="T34" fmla="*/ 26 w 38"/>
                <a:gd name="T35" fmla="*/ 6 h 68"/>
                <a:gd name="T36" fmla="*/ 20 w 38"/>
                <a:gd name="T37" fmla="*/ 0 h 68"/>
                <a:gd name="T38" fmla="*/ 20 w 38"/>
                <a:gd name="T39" fmla="*/ 0 h 68"/>
                <a:gd name="T40" fmla="*/ 18 w 38"/>
                <a:gd name="T41" fmla="*/ 0 h 68"/>
                <a:gd name="T42" fmla="*/ 18 w 38"/>
                <a:gd name="T43" fmla="*/ 2 h 68"/>
                <a:gd name="T44" fmla="*/ 18 w 38"/>
                <a:gd name="T45" fmla="*/ 2 h 68"/>
                <a:gd name="T46" fmla="*/ 28 w 38"/>
                <a:gd name="T47" fmla="*/ 16 h 68"/>
                <a:gd name="T48" fmla="*/ 34 w 38"/>
                <a:gd name="T49" fmla="*/ 30 h 68"/>
                <a:gd name="T50" fmla="*/ 36 w 38"/>
                <a:gd name="T51" fmla="*/ 44 h 68"/>
                <a:gd name="T52" fmla="*/ 34 w 38"/>
                <a:gd name="T53" fmla="*/ 62 h 68"/>
                <a:gd name="T54" fmla="*/ 34 w 38"/>
                <a:gd name="T55" fmla="*/ 62 h 68"/>
                <a:gd name="T56" fmla="*/ 32 w 38"/>
                <a:gd name="T57" fmla="*/ 64 h 68"/>
                <a:gd name="T58" fmla="*/ 30 w 38"/>
                <a:gd name="T59" fmla="*/ 64 h 68"/>
                <a:gd name="T60" fmla="*/ 22 w 38"/>
                <a:gd name="T61" fmla="*/ 66 h 68"/>
                <a:gd name="T62" fmla="*/ 6 w 38"/>
                <a:gd name="T63" fmla="*/ 64 h 68"/>
                <a:gd name="T64" fmla="*/ 6 w 38"/>
                <a:gd name="T65" fmla="*/ 64 h 68"/>
                <a:gd name="T66" fmla="*/ 4 w 38"/>
                <a:gd name="T67" fmla="*/ 64 h 68"/>
                <a:gd name="T68" fmla="*/ 4 w 38"/>
                <a:gd name="T69" fmla="*/ 62 h 68"/>
                <a:gd name="T70" fmla="*/ 2 w 38"/>
                <a:gd name="T71" fmla="*/ 56 h 68"/>
                <a:gd name="T72" fmla="*/ 2 w 38"/>
                <a:gd name="T73" fmla="*/ 46 h 68"/>
                <a:gd name="T74" fmla="*/ 2 w 38"/>
                <a:gd name="T75" fmla="*/ 46 h 68"/>
                <a:gd name="T76" fmla="*/ 2 w 38"/>
                <a:gd name="T77" fmla="*/ 46 h 68"/>
                <a:gd name="T78" fmla="*/ 2 w 38"/>
                <a:gd name="T79" fmla="*/ 46 h 68"/>
                <a:gd name="T80" fmla="*/ 2 w 38"/>
                <a:gd name="T81" fmla="*/ 4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8" h="68">
                  <a:moveTo>
                    <a:pt x="2" y="46"/>
                  </a:moveTo>
                  <a:lnTo>
                    <a:pt x="2" y="46"/>
                  </a:lnTo>
                  <a:lnTo>
                    <a:pt x="2" y="5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66"/>
                  </a:lnTo>
                  <a:lnTo>
                    <a:pt x="2" y="66"/>
                  </a:lnTo>
                  <a:lnTo>
                    <a:pt x="10" y="66"/>
                  </a:lnTo>
                  <a:lnTo>
                    <a:pt x="18" y="66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34" y="66"/>
                  </a:lnTo>
                  <a:lnTo>
                    <a:pt x="34" y="66"/>
                  </a:lnTo>
                  <a:lnTo>
                    <a:pt x="38" y="50"/>
                  </a:lnTo>
                  <a:lnTo>
                    <a:pt x="38" y="30"/>
                  </a:lnTo>
                  <a:lnTo>
                    <a:pt x="36" y="22"/>
                  </a:lnTo>
                  <a:lnTo>
                    <a:pt x="32" y="12"/>
                  </a:lnTo>
                  <a:lnTo>
                    <a:pt x="26" y="6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28" y="16"/>
                  </a:lnTo>
                  <a:lnTo>
                    <a:pt x="34" y="30"/>
                  </a:lnTo>
                  <a:lnTo>
                    <a:pt x="36" y="44"/>
                  </a:lnTo>
                  <a:lnTo>
                    <a:pt x="34" y="62"/>
                  </a:lnTo>
                  <a:lnTo>
                    <a:pt x="34" y="62"/>
                  </a:lnTo>
                  <a:lnTo>
                    <a:pt x="32" y="64"/>
                  </a:lnTo>
                  <a:lnTo>
                    <a:pt x="30" y="64"/>
                  </a:lnTo>
                  <a:lnTo>
                    <a:pt x="22" y="66"/>
                  </a:lnTo>
                  <a:lnTo>
                    <a:pt x="6" y="64"/>
                  </a:lnTo>
                  <a:lnTo>
                    <a:pt x="6" y="64"/>
                  </a:lnTo>
                  <a:lnTo>
                    <a:pt x="4" y="64"/>
                  </a:lnTo>
                  <a:lnTo>
                    <a:pt x="4" y="62"/>
                  </a:lnTo>
                  <a:lnTo>
                    <a:pt x="2" y="56"/>
                  </a:lnTo>
                  <a:lnTo>
                    <a:pt x="2" y="46"/>
                  </a:lnTo>
                  <a:lnTo>
                    <a:pt x="2" y="46"/>
                  </a:lnTo>
                  <a:lnTo>
                    <a:pt x="2" y="46"/>
                  </a:lnTo>
                  <a:lnTo>
                    <a:pt x="2" y="46"/>
                  </a:lnTo>
                  <a:lnTo>
                    <a:pt x="2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86"/>
            <p:cNvSpPr>
              <a:spLocks/>
            </p:cNvSpPr>
            <p:nvPr/>
          </p:nvSpPr>
          <p:spPr bwMode="auto">
            <a:xfrm>
              <a:off x="2632075" y="4632325"/>
              <a:ext cx="22225" cy="34925"/>
            </a:xfrm>
            <a:custGeom>
              <a:avLst/>
              <a:gdLst>
                <a:gd name="T0" fmla="*/ 6 w 14"/>
                <a:gd name="T1" fmla="*/ 0 h 22"/>
                <a:gd name="T2" fmla="*/ 6 w 14"/>
                <a:gd name="T3" fmla="*/ 0 h 22"/>
                <a:gd name="T4" fmla="*/ 4 w 14"/>
                <a:gd name="T5" fmla="*/ 4 h 22"/>
                <a:gd name="T6" fmla="*/ 4 w 14"/>
                <a:gd name="T7" fmla="*/ 4 h 22"/>
                <a:gd name="T8" fmla="*/ 2 w 14"/>
                <a:gd name="T9" fmla="*/ 6 h 22"/>
                <a:gd name="T10" fmla="*/ 2 w 14"/>
                <a:gd name="T11" fmla="*/ 6 h 22"/>
                <a:gd name="T12" fmla="*/ 0 w 14"/>
                <a:gd name="T13" fmla="*/ 12 h 22"/>
                <a:gd name="T14" fmla="*/ 0 w 14"/>
                <a:gd name="T15" fmla="*/ 18 h 22"/>
                <a:gd name="T16" fmla="*/ 0 w 14"/>
                <a:gd name="T17" fmla="*/ 18 h 22"/>
                <a:gd name="T18" fmla="*/ 0 w 14"/>
                <a:gd name="T19" fmla="*/ 20 h 22"/>
                <a:gd name="T20" fmla="*/ 2 w 14"/>
                <a:gd name="T21" fmla="*/ 22 h 22"/>
                <a:gd name="T22" fmla="*/ 6 w 14"/>
                <a:gd name="T23" fmla="*/ 20 h 22"/>
                <a:gd name="T24" fmla="*/ 6 w 14"/>
                <a:gd name="T25" fmla="*/ 20 h 22"/>
                <a:gd name="T26" fmla="*/ 8 w 14"/>
                <a:gd name="T27" fmla="*/ 18 h 22"/>
                <a:gd name="T28" fmla="*/ 12 w 14"/>
                <a:gd name="T29" fmla="*/ 14 h 22"/>
                <a:gd name="T30" fmla="*/ 14 w 14"/>
                <a:gd name="T31" fmla="*/ 4 h 22"/>
                <a:gd name="T32" fmla="*/ 14 w 14"/>
                <a:gd name="T33" fmla="*/ 4 h 22"/>
                <a:gd name="T34" fmla="*/ 12 w 14"/>
                <a:gd name="T35" fmla="*/ 2 h 22"/>
                <a:gd name="T36" fmla="*/ 10 w 14"/>
                <a:gd name="T37" fmla="*/ 0 h 22"/>
                <a:gd name="T38" fmla="*/ 8 w 14"/>
                <a:gd name="T39" fmla="*/ 0 h 22"/>
                <a:gd name="T40" fmla="*/ 6 w 14"/>
                <a:gd name="T41" fmla="*/ 0 h 22"/>
                <a:gd name="T42" fmla="*/ 6 w 14"/>
                <a:gd name="T4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" h="22">
                  <a:moveTo>
                    <a:pt x="6" y="0"/>
                  </a:moveTo>
                  <a:lnTo>
                    <a:pt x="6" y="0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6"/>
                  </a:lnTo>
                  <a:lnTo>
                    <a:pt x="2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8" y="18"/>
                  </a:lnTo>
                  <a:lnTo>
                    <a:pt x="12" y="1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2" y="2"/>
                  </a:lnTo>
                  <a:lnTo>
                    <a:pt x="10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87"/>
            <p:cNvSpPr>
              <a:spLocks/>
            </p:cNvSpPr>
            <p:nvPr/>
          </p:nvSpPr>
          <p:spPr bwMode="auto">
            <a:xfrm>
              <a:off x="2613025" y="4667250"/>
              <a:ext cx="28575" cy="47625"/>
            </a:xfrm>
            <a:custGeom>
              <a:avLst/>
              <a:gdLst>
                <a:gd name="T0" fmla="*/ 16 w 18"/>
                <a:gd name="T1" fmla="*/ 0 h 30"/>
                <a:gd name="T2" fmla="*/ 16 w 18"/>
                <a:gd name="T3" fmla="*/ 0 h 30"/>
                <a:gd name="T4" fmla="*/ 12 w 18"/>
                <a:gd name="T5" fmla="*/ 8 h 30"/>
                <a:gd name="T6" fmla="*/ 10 w 18"/>
                <a:gd name="T7" fmla="*/ 16 h 30"/>
                <a:gd name="T8" fmla="*/ 10 w 18"/>
                <a:gd name="T9" fmla="*/ 16 h 30"/>
                <a:gd name="T10" fmla="*/ 4 w 18"/>
                <a:gd name="T11" fmla="*/ 22 h 30"/>
                <a:gd name="T12" fmla="*/ 0 w 18"/>
                <a:gd name="T13" fmla="*/ 28 h 30"/>
                <a:gd name="T14" fmla="*/ 0 w 18"/>
                <a:gd name="T15" fmla="*/ 28 h 30"/>
                <a:gd name="T16" fmla="*/ 0 w 18"/>
                <a:gd name="T17" fmla="*/ 30 h 30"/>
                <a:gd name="T18" fmla="*/ 2 w 18"/>
                <a:gd name="T19" fmla="*/ 30 h 30"/>
                <a:gd name="T20" fmla="*/ 2 w 18"/>
                <a:gd name="T21" fmla="*/ 30 h 30"/>
                <a:gd name="T22" fmla="*/ 6 w 18"/>
                <a:gd name="T23" fmla="*/ 28 h 30"/>
                <a:gd name="T24" fmla="*/ 8 w 18"/>
                <a:gd name="T25" fmla="*/ 26 h 30"/>
                <a:gd name="T26" fmla="*/ 14 w 18"/>
                <a:gd name="T27" fmla="*/ 18 h 30"/>
                <a:gd name="T28" fmla="*/ 14 w 18"/>
                <a:gd name="T29" fmla="*/ 18 h 30"/>
                <a:gd name="T30" fmla="*/ 16 w 18"/>
                <a:gd name="T31" fmla="*/ 10 h 30"/>
                <a:gd name="T32" fmla="*/ 18 w 18"/>
                <a:gd name="T33" fmla="*/ 2 h 30"/>
                <a:gd name="T34" fmla="*/ 18 w 18"/>
                <a:gd name="T35" fmla="*/ 2 h 30"/>
                <a:gd name="T36" fmla="*/ 18 w 18"/>
                <a:gd name="T37" fmla="*/ 0 h 30"/>
                <a:gd name="T38" fmla="*/ 16 w 18"/>
                <a:gd name="T39" fmla="*/ 0 h 30"/>
                <a:gd name="T40" fmla="*/ 16 w 18"/>
                <a:gd name="T4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" h="30">
                  <a:moveTo>
                    <a:pt x="16" y="0"/>
                  </a:moveTo>
                  <a:lnTo>
                    <a:pt x="16" y="0"/>
                  </a:lnTo>
                  <a:lnTo>
                    <a:pt x="12" y="8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4" y="2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6" y="28"/>
                  </a:lnTo>
                  <a:lnTo>
                    <a:pt x="8" y="26"/>
                  </a:lnTo>
                  <a:lnTo>
                    <a:pt x="14" y="18"/>
                  </a:lnTo>
                  <a:lnTo>
                    <a:pt x="14" y="18"/>
                  </a:lnTo>
                  <a:lnTo>
                    <a:pt x="16" y="10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Freeform 88"/>
            <p:cNvSpPr>
              <a:spLocks/>
            </p:cNvSpPr>
            <p:nvPr/>
          </p:nvSpPr>
          <p:spPr bwMode="auto">
            <a:xfrm>
              <a:off x="1806575" y="4721225"/>
              <a:ext cx="130175" cy="282575"/>
            </a:xfrm>
            <a:custGeom>
              <a:avLst/>
              <a:gdLst>
                <a:gd name="T0" fmla="*/ 36 w 82"/>
                <a:gd name="T1" fmla="*/ 0 h 178"/>
                <a:gd name="T2" fmla="*/ 30 w 82"/>
                <a:gd name="T3" fmla="*/ 6 h 178"/>
                <a:gd name="T4" fmla="*/ 26 w 82"/>
                <a:gd name="T5" fmla="*/ 22 h 178"/>
                <a:gd name="T6" fmla="*/ 24 w 82"/>
                <a:gd name="T7" fmla="*/ 32 h 178"/>
                <a:gd name="T8" fmla="*/ 20 w 82"/>
                <a:gd name="T9" fmla="*/ 46 h 178"/>
                <a:gd name="T10" fmla="*/ 28 w 82"/>
                <a:gd name="T11" fmla="*/ 60 h 178"/>
                <a:gd name="T12" fmla="*/ 26 w 82"/>
                <a:gd name="T13" fmla="*/ 54 h 178"/>
                <a:gd name="T14" fmla="*/ 12 w 82"/>
                <a:gd name="T15" fmla="*/ 74 h 178"/>
                <a:gd name="T16" fmla="*/ 2 w 82"/>
                <a:gd name="T17" fmla="*/ 94 h 178"/>
                <a:gd name="T18" fmla="*/ 2 w 82"/>
                <a:gd name="T19" fmla="*/ 116 h 178"/>
                <a:gd name="T20" fmla="*/ 14 w 82"/>
                <a:gd name="T21" fmla="*/ 138 h 178"/>
                <a:gd name="T22" fmla="*/ 20 w 82"/>
                <a:gd name="T23" fmla="*/ 142 h 178"/>
                <a:gd name="T24" fmla="*/ 24 w 82"/>
                <a:gd name="T25" fmla="*/ 146 h 178"/>
                <a:gd name="T26" fmla="*/ 32 w 82"/>
                <a:gd name="T27" fmla="*/ 160 h 178"/>
                <a:gd name="T28" fmla="*/ 38 w 82"/>
                <a:gd name="T29" fmla="*/ 168 h 178"/>
                <a:gd name="T30" fmla="*/ 44 w 82"/>
                <a:gd name="T31" fmla="*/ 172 h 178"/>
                <a:gd name="T32" fmla="*/ 62 w 82"/>
                <a:gd name="T33" fmla="*/ 178 h 178"/>
                <a:gd name="T34" fmla="*/ 82 w 82"/>
                <a:gd name="T35" fmla="*/ 176 h 178"/>
                <a:gd name="T36" fmla="*/ 82 w 82"/>
                <a:gd name="T37" fmla="*/ 174 h 178"/>
                <a:gd name="T38" fmla="*/ 82 w 82"/>
                <a:gd name="T39" fmla="*/ 170 h 178"/>
                <a:gd name="T40" fmla="*/ 80 w 82"/>
                <a:gd name="T41" fmla="*/ 170 h 178"/>
                <a:gd name="T42" fmla="*/ 60 w 82"/>
                <a:gd name="T43" fmla="*/ 170 h 178"/>
                <a:gd name="T44" fmla="*/ 42 w 82"/>
                <a:gd name="T45" fmla="*/ 162 h 178"/>
                <a:gd name="T46" fmla="*/ 36 w 82"/>
                <a:gd name="T47" fmla="*/ 156 h 178"/>
                <a:gd name="T48" fmla="*/ 30 w 82"/>
                <a:gd name="T49" fmla="*/ 142 h 178"/>
                <a:gd name="T50" fmla="*/ 24 w 82"/>
                <a:gd name="T51" fmla="*/ 136 h 178"/>
                <a:gd name="T52" fmla="*/ 8 w 82"/>
                <a:gd name="T53" fmla="*/ 118 h 178"/>
                <a:gd name="T54" fmla="*/ 8 w 82"/>
                <a:gd name="T55" fmla="*/ 98 h 178"/>
                <a:gd name="T56" fmla="*/ 18 w 82"/>
                <a:gd name="T57" fmla="*/ 78 h 178"/>
                <a:gd name="T58" fmla="*/ 32 w 82"/>
                <a:gd name="T59" fmla="*/ 58 h 178"/>
                <a:gd name="T60" fmla="*/ 32 w 82"/>
                <a:gd name="T61" fmla="*/ 54 h 178"/>
                <a:gd name="T62" fmla="*/ 28 w 82"/>
                <a:gd name="T63" fmla="*/ 50 h 178"/>
                <a:gd name="T64" fmla="*/ 28 w 82"/>
                <a:gd name="T65" fmla="*/ 40 h 178"/>
                <a:gd name="T66" fmla="*/ 32 w 82"/>
                <a:gd name="T67" fmla="*/ 26 h 178"/>
                <a:gd name="T68" fmla="*/ 34 w 82"/>
                <a:gd name="T69" fmla="*/ 8 h 178"/>
                <a:gd name="T70" fmla="*/ 38 w 82"/>
                <a:gd name="T71" fmla="*/ 2 h 178"/>
                <a:gd name="T72" fmla="*/ 36 w 82"/>
                <a:gd name="T73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78">
                  <a:moveTo>
                    <a:pt x="36" y="0"/>
                  </a:moveTo>
                  <a:lnTo>
                    <a:pt x="36" y="0"/>
                  </a:lnTo>
                  <a:lnTo>
                    <a:pt x="32" y="2"/>
                  </a:lnTo>
                  <a:lnTo>
                    <a:pt x="30" y="6"/>
                  </a:lnTo>
                  <a:lnTo>
                    <a:pt x="28" y="14"/>
                  </a:lnTo>
                  <a:lnTo>
                    <a:pt x="26" y="22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2" y="40"/>
                  </a:lnTo>
                  <a:lnTo>
                    <a:pt x="20" y="46"/>
                  </a:lnTo>
                  <a:lnTo>
                    <a:pt x="22" y="52"/>
                  </a:lnTo>
                  <a:lnTo>
                    <a:pt x="28" y="60"/>
                  </a:lnTo>
                  <a:lnTo>
                    <a:pt x="28" y="60"/>
                  </a:lnTo>
                  <a:lnTo>
                    <a:pt x="26" y="54"/>
                  </a:lnTo>
                  <a:lnTo>
                    <a:pt x="26" y="54"/>
                  </a:lnTo>
                  <a:lnTo>
                    <a:pt x="12" y="74"/>
                  </a:lnTo>
                  <a:lnTo>
                    <a:pt x="6" y="84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2" y="116"/>
                  </a:lnTo>
                  <a:lnTo>
                    <a:pt x="6" y="126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20" y="142"/>
                  </a:lnTo>
                  <a:lnTo>
                    <a:pt x="20" y="142"/>
                  </a:lnTo>
                  <a:lnTo>
                    <a:pt x="24" y="146"/>
                  </a:lnTo>
                  <a:lnTo>
                    <a:pt x="28" y="150"/>
                  </a:lnTo>
                  <a:lnTo>
                    <a:pt x="32" y="160"/>
                  </a:lnTo>
                  <a:lnTo>
                    <a:pt x="32" y="160"/>
                  </a:lnTo>
                  <a:lnTo>
                    <a:pt x="38" y="168"/>
                  </a:lnTo>
                  <a:lnTo>
                    <a:pt x="44" y="172"/>
                  </a:lnTo>
                  <a:lnTo>
                    <a:pt x="44" y="172"/>
                  </a:lnTo>
                  <a:lnTo>
                    <a:pt x="52" y="176"/>
                  </a:lnTo>
                  <a:lnTo>
                    <a:pt x="62" y="178"/>
                  </a:lnTo>
                  <a:lnTo>
                    <a:pt x="72" y="178"/>
                  </a:lnTo>
                  <a:lnTo>
                    <a:pt x="82" y="176"/>
                  </a:lnTo>
                  <a:lnTo>
                    <a:pt x="82" y="176"/>
                  </a:lnTo>
                  <a:lnTo>
                    <a:pt x="82" y="174"/>
                  </a:lnTo>
                  <a:lnTo>
                    <a:pt x="82" y="172"/>
                  </a:lnTo>
                  <a:lnTo>
                    <a:pt x="82" y="170"/>
                  </a:lnTo>
                  <a:lnTo>
                    <a:pt x="80" y="170"/>
                  </a:lnTo>
                  <a:lnTo>
                    <a:pt x="80" y="170"/>
                  </a:lnTo>
                  <a:lnTo>
                    <a:pt x="70" y="170"/>
                  </a:lnTo>
                  <a:lnTo>
                    <a:pt x="60" y="170"/>
                  </a:lnTo>
                  <a:lnTo>
                    <a:pt x="50" y="168"/>
                  </a:lnTo>
                  <a:lnTo>
                    <a:pt x="42" y="162"/>
                  </a:lnTo>
                  <a:lnTo>
                    <a:pt x="42" y="162"/>
                  </a:lnTo>
                  <a:lnTo>
                    <a:pt x="36" y="156"/>
                  </a:lnTo>
                  <a:lnTo>
                    <a:pt x="34" y="148"/>
                  </a:lnTo>
                  <a:lnTo>
                    <a:pt x="30" y="142"/>
                  </a:lnTo>
                  <a:lnTo>
                    <a:pt x="24" y="136"/>
                  </a:lnTo>
                  <a:lnTo>
                    <a:pt x="24" y="136"/>
                  </a:lnTo>
                  <a:lnTo>
                    <a:pt x="14" y="128"/>
                  </a:lnTo>
                  <a:lnTo>
                    <a:pt x="8" y="118"/>
                  </a:lnTo>
                  <a:lnTo>
                    <a:pt x="6" y="108"/>
                  </a:lnTo>
                  <a:lnTo>
                    <a:pt x="8" y="98"/>
                  </a:lnTo>
                  <a:lnTo>
                    <a:pt x="12" y="88"/>
                  </a:lnTo>
                  <a:lnTo>
                    <a:pt x="18" y="78"/>
                  </a:lnTo>
                  <a:lnTo>
                    <a:pt x="32" y="58"/>
                  </a:lnTo>
                  <a:lnTo>
                    <a:pt x="32" y="58"/>
                  </a:lnTo>
                  <a:lnTo>
                    <a:pt x="32" y="56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28" y="50"/>
                  </a:lnTo>
                  <a:lnTo>
                    <a:pt x="28" y="48"/>
                  </a:lnTo>
                  <a:lnTo>
                    <a:pt x="28" y="40"/>
                  </a:lnTo>
                  <a:lnTo>
                    <a:pt x="32" y="26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4" y="8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Freeform 89"/>
            <p:cNvSpPr>
              <a:spLocks/>
            </p:cNvSpPr>
            <p:nvPr/>
          </p:nvSpPr>
          <p:spPr bwMode="auto">
            <a:xfrm>
              <a:off x="1927225" y="4921250"/>
              <a:ext cx="38100" cy="60325"/>
            </a:xfrm>
            <a:custGeom>
              <a:avLst/>
              <a:gdLst>
                <a:gd name="T0" fmla="*/ 4 w 24"/>
                <a:gd name="T1" fmla="*/ 34 h 38"/>
                <a:gd name="T2" fmla="*/ 4 w 24"/>
                <a:gd name="T3" fmla="*/ 34 h 38"/>
                <a:gd name="T4" fmla="*/ 4 w 24"/>
                <a:gd name="T5" fmla="*/ 30 h 38"/>
                <a:gd name="T6" fmla="*/ 4 w 24"/>
                <a:gd name="T7" fmla="*/ 24 h 38"/>
                <a:gd name="T8" fmla="*/ 4 w 24"/>
                <a:gd name="T9" fmla="*/ 24 h 38"/>
                <a:gd name="T10" fmla="*/ 6 w 24"/>
                <a:gd name="T11" fmla="*/ 14 h 38"/>
                <a:gd name="T12" fmla="*/ 6 w 24"/>
                <a:gd name="T13" fmla="*/ 14 h 38"/>
                <a:gd name="T14" fmla="*/ 8 w 24"/>
                <a:gd name="T15" fmla="*/ 10 h 38"/>
                <a:gd name="T16" fmla="*/ 10 w 24"/>
                <a:gd name="T17" fmla="*/ 8 h 38"/>
                <a:gd name="T18" fmla="*/ 12 w 24"/>
                <a:gd name="T19" fmla="*/ 10 h 38"/>
                <a:gd name="T20" fmla="*/ 12 w 24"/>
                <a:gd name="T21" fmla="*/ 10 h 38"/>
                <a:gd name="T22" fmla="*/ 16 w 24"/>
                <a:gd name="T23" fmla="*/ 14 h 38"/>
                <a:gd name="T24" fmla="*/ 18 w 24"/>
                <a:gd name="T25" fmla="*/ 20 h 38"/>
                <a:gd name="T26" fmla="*/ 18 w 24"/>
                <a:gd name="T27" fmla="*/ 20 h 38"/>
                <a:gd name="T28" fmla="*/ 20 w 24"/>
                <a:gd name="T29" fmla="*/ 22 h 38"/>
                <a:gd name="T30" fmla="*/ 22 w 24"/>
                <a:gd name="T31" fmla="*/ 22 h 38"/>
                <a:gd name="T32" fmla="*/ 24 w 24"/>
                <a:gd name="T33" fmla="*/ 20 h 38"/>
                <a:gd name="T34" fmla="*/ 24 w 24"/>
                <a:gd name="T35" fmla="*/ 18 h 38"/>
                <a:gd name="T36" fmla="*/ 24 w 24"/>
                <a:gd name="T37" fmla="*/ 18 h 38"/>
                <a:gd name="T38" fmla="*/ 22 w 24"/>
                <a:gd name="T39" fmla="*/ 10 h 38"/>
                <a:gd name="T40" fmla="*/ 18 w 24"/>
                <a:gd name="T41" fmla="*/ 2 h 38"/>
                <a:gd name="T42" fmla="*/ 18 w 24"/>
                <a:gd name="T43" fmla="*/ 2 h 38"/>
                <a:gd name="T44" fmla="*/ 14 w 24"/>
                <a:gd name="T45" fmla="*/ 0 h 38"/>
                <a:gd name="T46" fmla="*/ 10 w 24"/>
                <a:gd name="T47" fmla="*/ 0 h 38"/>
                <a:gd name="T48" fmla="*/ 6 w 24"/>
                <a:gd name="T49" fmla="*/ 2 h 38"/>
                <a:gd name="T50" fmla="*/ 4 w 24"/>
                <a:gd name="T51" fmla="*/ 4 h 38"/>
                <a:gd name="T52" fmla="*/ 4 w 24"/>
                <a:gd name="T53" fmla="*/ 4 h 38"/>
                <a:gd name="T54" fmla="*/ 0 w 24"/>
                <a:gd name="T55" fmla="*/ 10 h 38"/>
                <a:gd name="T56" fmla="*/ 0 w 24"/>
                <a:gd name="T57" fmla="*/ 18 h 38"/>
                <a:gd name="T58" fmla="*/ 0 w 24"/>
                <a:gd name="T59" fmla="*/ 18 h 38"/>
                <a:gd name="T60" fmla="*/ 0 w 24"/>
                <a:gd name="T61" fmla="*/ 26 h 38"/>
                <a:gd name="T62" fmla="*/ 0 w 24"/>
                <a:gd name="T63" fmla="*/ 26 h 38"/>
                <a:gd name="T64" fmla="*/ 0 w 24"/>
                <a:gd name="T65" fmla="*/ 30 h 38"/>
                <a:gd name="T66" fmla="*/ 0 w 24"/>
                <a:gd name="T67" fmla="*/ 34 h 38"/>
                <a:gd name="T68" fmla="*/ 0 w 24"/>
                <a:gd name="T69" fmla="*/ 34 h 38"/>
                <a:gd name="T70" fmla="*/ 0 w 24"/>
                <a:gd name="T71" fmla="*/ 38 h 38"/>
                <a:gd name="T72" fmla="*/ 2 w 24"/>
                <a:gd name="T73" fmla="*/ 38 h 38"/>
                <a:gd name="T74" fmla="*/ 4 w 24"/>
                <a:gd name="T75" fmla="*/ 38 h 38"/>
                <a:gd name="T76" fmla="*/ 4 w 24"/>
                <a:gd name="T77" fmla="*/ 34 h 38"/>
                <a:gd name="T78" fmla="*/ 4 w 24"/>
                <a:gd name="T79" fmla="*/ 3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" h="38">
                  <a:moveTo>
                    <a:pt x="4" y="34"/>
                  </a:moveTo>
                  <a:lnTo>
                    <a:pt x="4" y="34"/>
                  </a:lnTo>
                  <a:lnTo>
                    <a:pt x="4" y="30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6" y="14"/>
                  </a:lnTo>
                  <a:lnTo>
                    <a:pt x="6" y="14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6" y="14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0" y="22"/>
                  </a:lnTo>
                  <a:lnTo>
                    <a:pt x="22" y="22"/>
                  </a:lnTo>
                  <a:lnTo>
                    <a:pt x="24" y="20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2" y="10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0" y="1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0" y="38"/>
                  </a:lnTo>
                  <a:lnTo>
                    <a:pt x="2" y="38"/>
                  </a:lnTo>
                  <a:lnTo>
                    <a:pt x="4" y="38"/>
                  </a:lnTo>
                  <a:lnTo>
                    <a:pt x="4" y="34"/>
                  </a:lnTo>
                  <a:lnTo>
                    <a:pt x="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90"/>
            <p:cNvSpPr>
              <a:spLocks/>
            </p:cNvSpPr>
            <p:nvPr/>
          </p:nvSpPr>
          <p:spPr bwMode="auto">
            <a:xfrm>
              <a:off x="1901825" y="4711700"/>
              <a:ext cx="123825" cy="266700"/>
            </a:xfrm>
            <a:custGeom>
              <a:avLst/>
              <a:gdLst>
                <a:gd name="T0" fmla="*/ 54 w 78"/>
                <a:gd name="T1" fmla="*/ 168 h 168"/>
                <a:gd name="T2" fmla="*/ 66 w 78"/>
                <a:gd name="T3" fmla="*/ 162 h 168"/>
                <a:gd name="T4" fmla="*/ 68 w 78"/>
                <a:gd name="T5" fmla="*/ 150 h 168"/>
                <a:gd name="T6" fmla="*/ 66 w 78"/>
                <a:gd name="T7" fmla="*/ 132 h 168"/>
                <a:gd name="T8" fmla="*/ 68 w 78"/>
                <a:gd name="T9" fmla="*/ 124 h 168"/>
                <a:gd name="T10" fmla="*/ 72 w 78"/>
                <a:gd name="T11" fmla="*/ 106 h 168"/>
                <a:gd name="T12" fmla="*/ 74 w 78"/>
                <a:gd name="T13" fmla="*/ 86 h 168"/>
                <a:gd name="T14" fmla="*/ 78 w 78"/>
                <a:gd name="T15" fmla="*/ 64 h 168"/>
                <a:gd name="T16" fmla="*/ 78 w 78"/>
                <a:gd name="T17" fmla="*/ 56 h 168"/>
                <a:gd name="T18" fmla="*/ 74 w 78"/>
                <a:gd name="T19" fmla="*/ 50 h 168"/>
                <a:gd name="T20" fmla="*/ 72 w 78"/>
                <a:gd name="T21" fmla="*/ 42 h 168"/>
                <a:gd name="T22" fmla="*/ 72 w 78"/>
                <a:gd name="T23" fmla="*/ 32 h 168"/>
                <a:gd name="T24" fmla="*/ 68 w 78"/>
                <a:gd name="T25" fmla="*/ 24 h 168"/>
                <a:gd name="T26" fmla="*/ 62 w 78"/>
                <a:gd name="T27" fmla="*/ 18 h 168"/>
                <a:gd name="T28" fmla="*/ 38 w 78"/>
                <a:gd name="T29" fmla="*/ 4 h 168"/>
                <a:gd name="T30" fmla="*/ 0 w 78"/>
                <a:gd name="T31" fmla="*/ 0 h 168"/>
                <a:gd name="T32" fmla="*/ 0 w 78"/>
                <a:gd name="T33" fmla="*/ 0 h 168"/>
                <a:gd name="T34" fmla="*/ 0 w 78"/>
                <a:gd name="T35" fmla="*/ 4 h 168"/>
                <a:gd name="T36" fmla="*/ 2 w 78"/>
                <a:gd name="T37" fmla="*/ 4 h 168"/>
                <a:gd name="T38" fmla="*/ 28 w 78"/>
                <a:gd name="T39" fmla="*/ 8 h 168"/>
                <a:gd name="T40" fmla="*/ 54 w 78"/>
                <a:gd name="T41" fmla="*/ 20 h 168"/>
                <a:gd name="T42" fmla="*/ 64 w 78"/>
                <a:gd name="T43" fmla="*/ 28 h 168"/>
                <a:gd name="T44" fmla="*/ 68 w 78"/>
                <a:gd name="T45" fmla="*/ 38 h 168"/>
                <a:gd name="T46" fmla="*/ 68 w 78"/>
                <a:gd name="T47" fmla="*/ 52 h 168"/>
                <a:gd name="T48" fmla="*/ 70 w 78"/>
                <a:gd name="T49" fmla="*/ 54 h 168"/>
                <a:gd name="T50" fmla="*/ 72 w 78"/>
                <a:gd name="T51" fmla="*/ 54 h 168"/>
                <a:gd name="T52" fmla="*/ 72 w 78"/>
                <a:gd name="T53" fmla="*/ 64 h 168"/>
                <a:gd name="T54" fmla="*/ 68 w 78"/>
                <a:gd name="T55" fmla="*/ 74 h 168"/>
                <a:gd name="T56" fmla="*/ 66 w 78"/>
                <a:gd name="T57" fmla="*/ 110 h 168"/>
                <a:gd name="T58" fmla="*/ 64 w 78"/>
                <a:gd name="T59" fmla="*/ 116 h 168"/>
                <a:gd name="T60" fmla="*/ 58 w 78"/>
                <a:gd name="T61" fmla="*/ 128 h 168"/>
                <a:gd name="T62" fmla="*/ 58 w 78"/>
                <a:gd name="T63" fmla="*/ 134 h 168"/>
                <a:gd name="T64" fmla="*/ 60 w 78"/>
                <a:gd name="T65" fmla="*/ 158 h 168"/>
                <a:gd name="T66" fmla="*/ 54 w 78"/>
                <a:gd name="T67" fmla="*/ 164 h 168"/>
                <a:gd name="T68" fmla="*/ 52 w 78"/>
                <a:gd name="T69" fmla="*/ 168 h 168"/>
                <a:gd name="T70" fmla="*/ 54 w 78"/>
                <a:gd name="T71" fmla="*/ 16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8" h="168">
                  <a:moveTo>
                    <a:pt x="54" y="168"/>
                  </a:moveTo>
                  <a:lnTo>
                    <a:pt x="54" y="168"/>
                  </a:lnTo>
                  <a:lnTo>
                    <a:pt x="62" y="166"/>
                  </a:lnTo>
                  <a:lnTo>
                    <a:pt x="66" y="162"/>
                  </a:lnTo>
                  <a:lnTo>
                    <a:pt x="68" y="156"/>
                  </a:lnTo>
                  <a:lnTo>
                    <a:pt x="68" y="150"/>
                  </a:lnTo>
                  <a:lnTo>
                    <a:pt x="66" y="138"/>
                  </a:lnTo>
                  <a:lnTo>
                    <a:pt x="66" y="132"/>
                  </a:lnTo>
                  <a:lnTo>
                    <a:pt x="68" y="124"/>
                  </a:lnTo>
                  <a:lnTo>
                    <a:pt x="68" y="124"/>
                  </a:lnTo>
                  <a:lnTo>
                    <a:pt x="70" y="116"/>
                  </a:lnTo>
                  <a:lnTo>
                    <a:pt x="72" y="106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6" y="70"/>
                  </a:lnTo>
                  <a:lnTo>
                    <a:pt x="78" y="64"/>
                  </a:lnTo>
                  <a:lnTo>
                    <a:pt x="78" y="56"/>
                  </a:lnTo>
                  <a:lnTo>
                    <a:pt x="78" y="56"/>
                  </a:lnTo>
                  <a:lnTo>
                    <a:pt x="76" y="52"/>
                  </a:lnTo>
                  <a:lnTo>
                    <a:pt x="74" y="50"/>
                  </a:lnTo>
                  <a:lnTo>
                    <a:pt x="74" y="46"/>
                  </a:lnTo>
                  <a:lnTo>
                    <a:pt x="72" y="42"/>
                  </a:lnTo>
                  <a:lnTo>
                    <a:pt x="72" y="42"/>
                  </a:lnTo>
                  <a:lnTo>
                    <a:pt x="72" y="32"/>
                  </a:lnTo>
                  <a:lnTo>
                    <a:pt x="72" y="28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2" y="18"/>
                  </a:lnTo>
                  <a:lnTo>
                    <a:pt x="54" y="12"/>
                  </a:lnTo>
                  <a:lnTo>
                    <a:pt x="38" y="4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14" y="6"/>
                  </a:lnTo>
                  <a:lnTo>
                    <a:pt x="28" y="8"/>
                  </a:lnTo>
                  <a:lnTo>
                    <a:pt x="42" y="14"/>
                  </a:lnTo>
                  <a:lnTo>
                    <a:pt x="54" y="20"/>
                  </a:lnTo>
                  <a:lnTo>
                    <a:pt x="54" y="20"/>
                  </a:lnTo>
                  <a:lnTo>
                    <a:pt x="64" y="28"/>
                  </a:lnTo>
                  <a:lnTo>
                    <a:pt x="68" y="32"/>
                  </a:lnTo>
                  <a:lnTo>
                    <a:pt x="68" y="38"/>
                  </a:lnTo>
                  <a:lnTo>
                    <a:pt x="68" y="38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70" y="54"/>
                  </a:lnTo>
                  <a:lnTo>
                    <a:pt x="70" y="54"/>
                  </a:lnTo>
                  <a:lnTo>
                    <a:pt x="72" y="54"/>
                  </a:lnTo>
                  <a:lnTo>
                    <a:pt x="74" y="56"/>
                  </a:lnTo>
                  <a:lnTo>
                    <a:pt x="72" y="6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8" y="92"/>
                  </a:lnTo>
                  <a:lnTo>
                    <a:pt x="66" y="110"/>
                  </a:lnTo>
                  <a:lnTo>
                    <a:pt x="66" y="110"/>
                  </a:lnTo>
                  <a:lnTo>
                    <a:pt x="64" y="116"/>
                  </a:lnTo>
                  <a:lnTo>
                    <a:pt x="62" y="122"/>
                  </a:lnTo>
                  <a:lnTo>
                    <a:pt x="58" y="128"/>
                  </a:lnTo>
                  <a:lnTo>
                    <a:pt x="58" y="134"/>
                  </a:lnTo>
                  <a:lnTo>
                    <a:pt x="58" y="134"/>
                  </a:lnTo>
                  <a:lnTo>
                    <a:pt x="62" y="152"/>
                  </a:lnTo>
                  <a:lnTo>
                    <a:pt x="60" y="158"/>
                  </a:lnTo>
                  <a:lnTo>
                    <a:pt x="58" y="162"/>
                  </a:lnTo>
                  <a:lnTo>
                    <a:pt x="54" y="164"/>
                  </a:lnTo>
                  <a:lnTo>
                    <a:pt x="54" y="164"/>
                  </a:lnTo>
                  <a:lnTo>
                    <a:pt x="52" y="168"/>
                  </a:lnTo>
                  <a:lnTo>
                    <a:pt x="54" y="168"/>
                  </a:lnTo>
                  <a:lnTo>
                    <a:pt x="54" y="1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Freeform 91"/>
            <p:cNvSpPr>
              <a:spLocks/>
            </p:cNvSpPr>
            <p:nvPr/>
          </p:nvSpPr>
          <p:spPr bwMode="auto">
            <a:xfrm>
              <a:off x="1860550" y="4740275"/>
              <a:ext cx="130175" cy="44450"/>
            </a:xfrm>
            <a:custGeom>
              <a:avLst/>
              <a:gdLst>
                <a:gd name="T0" fmla="*/ 0 w 82"/>
                <a:gd name="T1" fmla="*/ 0 h 28"/>
                <a:gd name="T2" fmla="*/ 0 w 82"/>
                <a:gd name="T3" fmla="*/ 0 h 28"/>
                <a:gd name="T4" fmla="*/ 2 w 82"/>
                <a:gd name="T5" fmla="*/ 6 h 28"/>
                <a:gd name="T6" fmla="*/ 4 w 82"/>
                <a:gd name="T7" fmla="*/ 10 h 28"/>
                <a:gd name="T8" fmla="*/ 12 w 82"/>
                <a:gd name="T9" fmla="*/ 16 h 28"/>
                <a:gd name="T10" fmla="*/ 22 w 82"/>
                <a:gd name="T11" fmla="*/ 20 h 28"/>
                <a:gd name="T12" fmla="*/ 30 w 82"/>
                <a:gd name="T13" fmla="*/ 22 h 28"/>
                <a:gd name="T14" fmla="*/ 30 w 82"/>
                <a:gd name="T15" fmla="*/ 22 h 28"/>
                <a:gd name="T16" fmla="*/ 56 w 82"/>
                <a:gd name="T17" fmla="*/ 26 h 28"/>
                <a:gd name="T18" fmla="*/ 80 w 82"/>
                <a:gd name="T19" fmla="*/ 28 h 28"/>
                <a:gd name="T20" fmla="*/ 80 w 82"/>
                <a:gd name="T21" fmla="*/ 28 h 28"/>
                <a:gd name="T22" fmla="*/ 82 w 82"/>
                <a:gd name="T23" fmla="*/ 28 h 28"/>
                <a:gd name="T24" fmla="*/ 80 w 82"/>
                <a:gd name="T25" fmla="*/ 26 h 28"/>
                <a:gd name="T26" fmla="*/ 80 w 82"/>
                <a:gd name="T27" fmla="*/ 26 h 28"/>
                <a:gd name="T28" fmla="*/ 44 w 82"/>
                <a:gd name="T29" fmla="*/ 20 h 28"/>
                <a:gd name="T30" fmla="*/ 44 w 82"/>
                <a:gd name="T31" fmla="*/ 20 h 28"/>
                <a:gd name="T32" fmla="*/ 32 w 82"/>
                <a:gd name="T33" fmla="*/ 18 h 28"/>
                <a:gd name="T34" fmla="*/ 20 w 82"/>
                <a:gd name="T35" fmla="*/ 16 h 28"/>
                <a:gd name="T36" fmla="*/ 8 w 82"/>
                <a:gd name="T37" fmla="*/ 10 h 28"/>
                <a:gd name="T38" fmla="*/ 4 w 82"/>
                <a:gd name="T39" fmla="*/ 6 h 28"/>
                <a:gd name="T40" fmla="*/ 2 w 82"/>
                <a:gd name="T41" fmla="*/ 0 h 28"/>
                <a:gd name="T42" fmla="*/ 2 w 82"/>
                <a:gd name="T43" fmla="*/ 0 h 28"/>
                <a:gd name="T44" fmla="*/ 0 w 82"/>
                <a:gd name="T45" fmla="*/ 0 h 28"/>
                <a:gd name="T46" fmla="*/ 0 w 82"/>
                <a:gd name="T47" fmla="*/ 0 h 28"/>
                <a:gd name="T48" fmla="*/ 0 w 82"/>
                <a:gd name="T4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2" h="28">
                  <a:moveTo>
                    <a:pt x="0" y="0"/>
                  </a:moveTo>
                  <a:lnTo>
                    <a:pt x="0" y="0"/>
                  </a:lnTo>
                  <a:lnTo>
                    <a:pt x="2" y="6"/>
                  </a:lnTo>
                  <a:lnTo>
                    <a:pt x="4" y="10"/>
                  </a:lnTo>
                  <a:lnTo>
                    <a:pt x="12" y="16"/>
                  </a:lnTo>
                  <a:lnTo>
                    <a:pt x="22" y="20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56" y="26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82" y="28"/>
                  </a:lnTo>
                  <a:lnTo>
                    <a:pt x="80" y="26"/>
                  </a:lnTo>
                  <a:lnTo>
                    <a:pt x="80" y="26"/>
                  </a:lnTo>
                  <a:lnTo>
                    <a:pt x="44" y="20"/>
                  </a:lnTo>
                  <a:lnTo>
                    <a:pt x="44" y="20"/>
                  </a:lnTo>
                  <a:lnTo>
                    <a:pt x="32" y="18"/>
                  </a:lnTo>
                  <a:lnTo>
                    <a:pt x="20" y="16"/>
                  </a:lnTo>
                  <a:lnTo>
                    <a:pt x="8" y="10"/>
                  </a:lnTo>
                  <a:lnTo>
                    <a:pt x="4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Freeform 92"/>
            <p:cNvSpPr>
              <a:spLocks/>
            </p:cNvSpPr>
            <p:nvPr/>
          </p:nvSpPr>
          <p:spPr bwMode="auto">
            <a:xfrm>
              <a:off x="1863725" y="4800600"/>
              <a:ext cx="136525" cy="34925"/>
            </a:xfrm>
            <a:custGeom>
              <a:avLst/>
              <a:gdLst>
                <a:gd name="T0" fmla="*/ 0 w 86"/>
                <a:gd name="T1" fmla="*/ 6 h 22"/>
                <a:gd name="T2" fmla="*/ 0 w 86"/>
                <a:gd name="T3" fmla="*/ 6 h 22"/>
                <a:gd name="T4" fmla="*/ 20 w 86"/>
                <a:gd name="T5" fmla="*/ 14 h 22"/>
                <a:gd name="T6" fmla="*/ 42 w 86"/>
                <a:gd name="T7" fmla="*/ 20 h 22"/>
                <a:gd name="T8" fmla="*/ 64 w 86"/>
                <a:gd name="T9" fmla="*/ 22 h 22"/>
                <a:gd name="T10" fmla="*/ 86 w 86"/>
                <a:gd name="T11" fmla="*/ 20 h 22"/>
                <a:gd name="T12" fmla="*/ 86 w 86"/>
                <a:gd name="T13" fmla="*/ 20 h 22"/>
                <a:gd name="T14" fmla="*/ 86 w 86"/>
                <a:gd name="T15" fmla="*/ 18 h 22"/>
                <a:gd name="T16" fmla="*/ 86 w 86"/>
                <a:gd name="T17" fmla="*/ 16 h 22"/>
                <a:gd name="T18" fmla="*/ 86 w 86"/>
                <a:gd name="T19" fmla="*/ 16 h 22"/>
                <a:gd name="T20" fmla="*/ 64 w 86"/>
                <a:gd name="T21" fmla="*/ 18 h 22"/>
                <a:gd name="T22" fmla="*/ 42 w 86"/>
                <a:gd name="T23" fmla="*/ 16 h 22"/>
                <a:gd name="T24" fmla="*/ 32 w 86"/>
                <a:gd name="T25" fmla="*/ 16 h 22"/>
                <a:gd name="T26" fmla="*/ 22 w 86"/>
                <a:gd name="T27" fmla="*/ 12 h 22"/>
                <a:gd name="T28" fmla="*/ 12 w 86"/>
                <a:gd name="T29" fmla="*/ 8 h 22"/>
                <a:gd name="T30" fmla="*/ 4 w 86"/>
                <a:gd name="T31" fmla="*/ 2 h 22"/>
                <a:gd name="T32" fmla="*/ 4 w 86"/>
                <a:gd name="T33" fmla="*/ 2 h 22"/>
                <a:gd name="T34" fmla="*/ 2 w 86"/>
                <a:gd name="T35" fmla="*/ 0 h 22"/>
                <a:gd name="T36" fmla="*/ 0 w 86"/>
                <a:gd name="T37" fmla="*/ 2 h 22"/>
                <a:gd name="T38" fmla="*/ 0 w 86"/>
                <a:gd name="T39" fmla="*/ 4 h 22"/>
                <a:gd name="T40" fmla="*/ 0 w 86"/>
                <a:gd name="T41" fmla="*/ 6 h 22"/>
                <a:gd name="T42" fmla="*/ 0 w 86"/>
                <a:gd name="T43" fmla="*/ 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" h="22">
                  <a:moveTo>
                    <a:pt x="0" y="6"/>
                  </a:moveTo>
                  <a:lnTo>
                    <a:pt x="0" y="6"/>
                  </a:lnTo>
                  <a:lnTo>
                    <a:pt x="20" y="14"/>
                  </a:lnTo>
                  <a:lnTo>
                    <a:pt x="42" y="20"/>
                  </a:lnTo>
                  <a:lnTo>
                    <a:pt x="64" y="22"/>
                  </a:lnTo>
                  <a:lnTo>
                    <a:pt x="86" y="20"/>
                  </a:lnTo>
                  <a:lnTo>
                    <a:pt x="86" y="20"/>
                  </a:lnTo>
                  <a:lnTo>
                    <a:pt x="86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64" y="18"/>
                  </a:lnTo>
                  <a:lnTo>
                    <a:pt x="42" y="16"/>
                  </a:lnTo>
                  <a:lnTo>
                    <a:pt x="32" y="16"/>
                  </a:lnTo>
                  <a:lnTo>
                    <a:pt x="22" y="12"/>
                  </a:lnTo>
                  <a:lnTo>
                    <a:pt x="12" y="8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Freeform 93"/>
            <p:cNvSpPr>
              <a:spLocks/>
            </p:cNvSpPr>
            <p:nvPr/>
          </p:nvSpPr>
          <p:spPr bwMode="auto">
            <a:xfrm>
              <a:off x="1885950" y="4835525"/>
              <a:ext cx="53975" cy="142875"/>
            </a:xfrm>
            <a:custGeom>
              <a:avLst/>
              <a:gdLst>
                <a:gd name="T0" fmla="*/ 32 w 34"/>
                <a:gd name="T1" fmla="*/ 0 h 90"/>
                <a:gd name="T2" fmla="*/ 32 w 34"/>
                <a:gd name="T3" fmla="*/ 0 h 90"/>
                <a:gd name="T4" fmla="*/ 18 w 34"/>
                <a:gd name="T5" fmla="*/ 20 h 90"/>
                <a:gd name="T6" fmla="*/ 6 w 34"/>
                <a:gd name="T7" fmla="*/ 42 h 90"/>
                <a:gd name="T8" fmla="*/ 4 w 34"/>
                <a:gd name="T9" fmla="*/ 52 h 90"/>
                <a:gd name="T10" fmla="*/ 0 w 34"/>
                <a:gd name="T11" fmla="*/ 64 h 90"/>
                <a:gd name="T12" fmla="*/ 0 w 34"/>
                <a:gd name="T13" fmla="*/ 76 h 90"/>
                <a:gd name="T14" fmla="*/ 0 w 34"/>
                <a:gd name="T15" fmla="*/ 88 h 90"/>
                <a:gd name="T16" fmla="*/ 0 w 34"/>
                <a:gd name="T17" fmla="*/ 88 h 90"/>
                <a:gd name="T18" fmla="*/ 2 w 34"/>
                <a:gd name="T19" fmla="*/ 90 h 90"/>
                <a:gd name="T20" fmla="*/ 2 w 34"/>
                <a:gd name="T21" fmla="*/ 88 h 90"/>
                <a:gd name="T22" fmla="*/ 2 w 34"/>
                <a:gd name="T23" fmla="*/ 88 h 90"/>
                <a:gd name="T24" fmla="*/ 2 w 34"/>
                <a:gd name="T25" fmla="*/ 76 h 90"/>
                <a:gd name="T26" fmla="*/ 4 w 34"/>
                <a:gd name="T27" fmla="*/ 64 h 90"/>
                <a:gd name="T28" fmla="*/ 6 w 34"/>
                <a:gd name="T29" fmla="*/ 54 h 90"/>
                <a:gd name="T30" fmla="*/ 10 w 34"/>
                <a:gd name="T31" fmla="*/ 42 h 90"/>
                <a:gd name="T32" fmla="*/ 20 w 34"/>
                <a:gd name="T33" fmla="*/ 22 h 90"/>
                <a:gd name="T34" fmla="*/ 34 w 34"/>
                <a:gd name="T35" fmla="*/ 2 h 90"/>
                <a:gd name="T36" fmla="*/ 34 w 34"/>
                <a:gd name="T37" fmla="*/ 2 h 90"/>
                <a:gd name="T38" fmla="*/ 32 w 34"/>
                <a:gd name="T39" fmla="*/ 0 h 90"/>
                <a:gd name="T40" fmla="*/ 32 w 34"/>
                <a:gd name="T4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" h="90">
                  <a:moveTo>
                    <a:pt x="32" y="0"/>
                  </a:moveTo>
                  <a:lnTo>
                    <a:pt x="32" y="0"/>
                  </a:lnTo>
                  <a:lnTo>
                    <a:pt x="18" y="20"/>
                  </a:lnTo>
                  <a:lnTo>
                    <a:pt x="6" y="42"/>
                  </a:lnTo>
                  <a:lnTo>
                    <a:pt x="4" y="52"/>
                  </a:lnTo>
                  <a:lnTo>
                    <a:pt x="0" y="64"/>
                  </a:lnTo>
                  <a:lnTo>
                    <a:pt x="0" y="76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2" y="90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2" y="76"/>
                  </a:lnTo>
                  <a:lnTo>
                    <a:pt x="4" y="64"/>
                  </a:lnTo>
                  <a:lnTo>
                    <a:pt x="6" y="54"/>
                  </a:lnTo>
                  <a:lnTo>
                    <a:pt x="10" y="42"/>
                  </a:lnTo>
                  <a:lnTo>
                    <a:pt x="20" y="22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32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Freeform 94"/>
            <p:cNvSpPr>
              <a:spLocks/>
            </p:cNvSpPr>
            <p:nvPr/>
          </p:nvSpPr>
          <p:spPr bwMode="auto">
            <a:xfrm>
              <a:off x="2016125" y="4695825"/>
              <a:ext cx="98425" cy="88900"/>
            </a:xfrm>
            <a:custGeom>
              <a:avLst/>
              <a:gdLst>
                <a:gd name="T0" fmla="*/ 0 w 62"/>
                <a:gd name="T1" fmla="*/ 54 h 56"/>
                <a:gd name="T2" fmla="*/ 0 w 62"/>
                <a:gd name="T3" fmla="*/ 54 h 56"/>
                <a:gd name="T4" fmla="*/ 6 w 62"/>
                <a:gd name="T5" fmla="*/ 56 h 56"/>
                <a:gd name="T6" fmla="*/ 12 w 62"/>
                <a:gd name="T7" fmla="*/ 52 h 56"/>
                <a:gd name="T8" fmla="*/ 12 w 62"/>
                <a:gd name="T9" fmla="*/ 52 h 56"/>
                <a:gd name="T10" fmla="*/ 16 w 62"/>
                <a:gd name="T11" fmla="*/ 46 h 56"/>
                <a:gd name="T12" fmla="*/ 22 w 62"/>
                <a:gd name="T13" fmla="*/ 44 h 56"/>
                <a:gd name="T14" fmla="*/ 36 w 62"/>
                <a:gd name="T15" fmla="*/ 38 h 56"/>
                <a:gd name="T16" fmla="*/ 36 w 62"/>
                <a:gd name="T17" fmla="*/ 38 h 56"/>
                <a:gd name="T18" fmla="*/ 40 w 62"/>
                <a:gd name="T19" fmla="*/ 36 h 56"/>
                <a:gd name="T20" fmla="*/ 44 w 62"/>
                <a:gd name="T21" fmla="*/ 32 h 56"/>
                <a:gd name="T22" fmla="*/ 50 w 62"/>
                <a:gd name="T23" fmla="*/ 24 h 56"/>
                <a:gd name="T24" fmla="*/ 50 w 62"/>
                <a:gd name="T25" fmla="*/ 24 h 56"/>
                <a:gd name="T26" fmla="*/ 56 w 62"/>
                <a:gd name="T27" fmla="*/ 12 h 56"/>
                <a:gd name="T28" fmla="*/ 56 w 62"/>
                <a:gd name="T29" fmla="*/ 12 h 56"/>
                <a:gd name="T30" fmla="*/ 58 w 62"/>
                <a:gd name="T31" fmla="*/ 8 h 56"/>
                <a:gd name="T32" fmla="*/ 62 w 62"/>
                <a:gd name="T33" fmla="*/ 4 h 56"/>
                <a:gd name="T34" fmla="*/ 62 w 62"/>
                <a:gd name="T35" fmla="*/ 4 h 56"/>
                <a:gd name="T36" fmla="*/ 62 w 62"/>
                <a:gd name="T37" fmla="*/ 2 h 56"/>
                <a:gd name="T38" fmla="*/ 60 w 62"/>
                <a:gd name="T39" fmla="*/ 0 h 56"/>
                <a:gd name="T40" fmla="*/ 60 w 62"/>
                <a:gd name="T41" fmla="*/ 0 h 56"/>
                <a:gd name="T42" fmla="*/ 56 w 62"/>
                <a:gd name="T43" fmla="*/ 0 h 56"/>
                <a:gd name="T44" fmla="*/ 52 w 62"/>
                <a:gd name="T45" fmla="*/ 2 h 56"/>
                <a:gd name="T46" fmla="*/ 46 w 62"/>
                <a:gd name="T47" fmla="*/ 8 h 56"/>
                <a:gd name="T48" fmla="*/ 38 w 62"/>
                <a:gd name="T49" fmla="*/ 26 h 56"/>
                <a:gd name="T50" fmla="*/ 38 w 62"/>
                <a:gd name="T51" fmla="*/ 26 h 56"/>
                <a:gd name="T52" fmla="*/ 34 w 62"/>
                <a:gd name="T53" fmla="*/ 30 h 56"/>
                <a:gd name="T54" fmla="*/ 28 w 62"/>
                <a:gd name="T55" fmla="*/ 34 h 56"/>
                <a:gd name="T56" fmla="*/ 16 w 62"/>
                <a:gd name="T57" fmla="*/ 38 h 56"/>
                <a:gd name="T58" fmla="*/ 16 w 62"/>
                <a:gd name="T59" fmla="*/ 38 h 56"/>
                <a:gd name="T60" fmla="*/ 10 w 62"/>
                <a:gd name="T61" fmla="*/ 46 h 56"/>
                <a:gd name="T62" fmla="*/ 6 w 62"/>
                <a:gd name="T63" fmla="*/ 50 h 56"/>
                <a:gd name="T64" fmla="*/ 2 w 62"/>
                <a:gd name="T65" fmla="*/ 52 h 56"/>
                <a:gd name="T66" fmla="*/ 2 w 62"/>
                <a:gd name="T67" fmla="*/ 52 h 56"/>
                <a:gd name="T68" fmla="*/ 0 w 62"/>
                <a:gd name="T69" fmla="*/ 52 h 56"/>
                <a:gd name="T70" fmla="*/ 0 w 62"/>
                <a:gd name="T71" fmla="*/ 54 h 56"/>
                <a:gd name="T72" fmla="*/ 0 w 62"/>
                <a:gd name="T73" fmla="*/ 5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2" h="56">
                  <a:moveTo>
                    <a:pt x="0" y="54"/>
                  </a:moveTo>
                  <a:lnTo>
                    <a:pt x="0" y="54"/>
                  </a:lnTo>
                  <a:lnTo>
                    <a:pt x="6" y="56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6" y="46"/>
                  </a:lnTo>
                  <a:lnTo>
                    <a:pt x="22" y="44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40" y="36"/>
                  </a:lnTo>
                  <a:lnTo>
                    <a:pt x="44" y="32"/>
                  </a:lnTo>
                  <a:lnTo>
                    <a:pt x="50" y="24"/>
                  </a:lnTo>
                  <a:lnTo>
                    <a:pt x="50" y="24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8" y="8"/>
                  </a:lnTo>
                  <a:lnTo>
                    <a:pt x="62" y="4"/>
                  </a:lnTo>
                  <a:lnTo>
                    <a:pt x="62" y="4"/>
                  </a:lnTo>
                  <a:lnTo>
                    <a:pt x="62" y="2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52" y="2"/>
                  </a:lnTo>
                  <a:lnTo>
                    <a:pt x="46" y="8"/>
                  </a:lnTo>
                  <a:lnTo>
                    <a:pt x="38" y="26"/>
                  </a:lnTo>
                  <a:lnTo>
                    <a:pt x="38" y="26"/>
                  </a:lnTo>
                  <a:lnTo>
                    <a:pt x="34" y="30"/>
                  </a:lnTo>
                  <a:lnTo>
                    <a:pt x="28" y="34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0" y="46"/>
                  </a:lnTo>
                  <a:lnTo>
                    <a:pt x="6" y="50"/>
                  </a:lnTo>
                  <a:lnTo>
                    <a:pt x="2" y="52"/>
                  </a:lnTo>
                  <a:lnTo>
                    <a:pt x="2" y="52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Freeform 95"/>
            <p:cNvSpPr>
              <a:spLocks/>
            </p:cNvSpPr>
            <p:nvPr/>
          </p:nvSpPr>
          <p:spPr bwMode="auto">
            <a:xfrm>
              <a:off x="2047875" y="4572000"/>
              <a:ext cx="66675" cy="139700"/>
            </a:xfrm>
            <a:custGeom>
              <a:avLst/>
              <a:gdLst>
                <a:gd name="T0" fmla="*/ 0 w 42"/>
                <a:gd name="T1" fmla="*/ 4 h 88"/>
                <a:gd name="T2" fmla="*/ 0 w 42"/>
                <a:gd name="T3" fmla="*/ 4 h 88"/>
                <a:gd name="T4" fmla="*/ 6 w 42"/>
                <a:gd name="T5" fmla="*/ 32 h 88"/>
                <a:gd name="T6" fmla="*/ 14 w 42"/>
                <a:gd name="T7" fmla="*/ 58 h 88"/>
                <a:gd name="T8" fmla="*/ 14 w 42"/>
                <a:gd name="T9" fmla="*/ 58 h 88"/>
                <a:gd name="T10" fmla="*/ 18 w 42"/>
                <a:gd name="T11" fmla="*/ 66 h 88"/>
                <a:gd name="T12" fmla="*/ 22 w 42"/>
                <a:gd name="T13" fmla="*/ 78 h 88"/>
                <a:gd name="T14" fmla="*/ 30 w 42"/>
                <a:gd name="T15" fmla="*/ 86 h 88"/>
                <a:gd name="T16" fmla="*/ 34 w 42"/>
                <a:gd name="T17" fmla="*/ 88 h 88"/>
                <a:gd name="T18" fmla="*/ 38 w 42"/>
                <a:gd name="T19" fmla="*/ 88 h 88"/>
                <a:gd name="T20" fmla="*/ 38 w 42"/>
                <a:gd name="T21" fmla="*/ 88 h 88"/>
                <a:gd name="T22" fmla="*/ 40 w 42"/>
                <a:gd name="T23" fmla="*/ 88 h 88"/>
                <a:gd name="T24" fmla="*/ 42 w 42"/>
                <a:gd name="T25" fmla="*/ 84 h 88"/>
                <a:gd name="T26" fmla="*/ 42 w 42"/>
                <a:gd name="T27" fmla="*/ 76 h 88"/>
                <a:gd name="T28" fmla="*/ 42 w 42"/>
                <a:gd name="T29" fmla="*/ 62 h 88"/>
                <a:gd name="T30" fmla="*/ 38 w 42"/>
                <a:gd name="T31" fmla="*/ 48 h 88"/>
                <a:gd name="T32" fmla="*/ 28 w 42"/>
                <a:gd name="T33" fmla="*/ 18 h 88"/>
                <a:gd name="T34" fmla="*/ 22 w 42"/>
                <a:gd name="T35" fmla="*/ 0 h 88"/>
                <a:gd name="T36" fmla="*/ 22 w 42"/>
                <a:gd name="T37" fmla="*/ 0 h 88"/>
                <a:gd name="T38" fmla="*/ 20 w 42"/>
                <a:gd name="T39" fmla="*/ 0 h 88"/>
                <a:gd name="T40" fmla="*/ 20 w 42"/>
                <a:gd name="T41" fmla="*/ 2 h 88"/>
                <a:gd name="T42" fmla="*/ 20 w 42"/>
                <a:gd name="T43" fmla="*/ 2 h 88"/>
                <a:gd name="T44" fmla="*/ 32 w 42"/>
                <a:gd name="T45" fmla="*/ 40 h 88"/>
                <a:gd name="T46" fmla="*/ 32 w 42"/>
                <a:gd name="T47" fmla="*/ 40 h 88"/>
                <a:gd name="T48" fmla="*/ 38 w 42"/>
                <a:gd name="T49" fmla="*/ 66 h 88"/>
                <a:gd name="T50" fmla="*/ 38 w 42"/>
                <a:gd name="T51" fmla="*/ 66 h 88"/>
                <a:gd name="T52" fmla="*/ 40 w 42"/>
                <a:gd name="T53" fmla="*/ 80 h 88"/>
                <a:gd name="T54" fmla="*/ 38 w 42"/>
                <a:gd name="T55" fmla="*/ 86 h 88"/>
                <a:gd name="T56" fmla="*/ 36 w 42"/>
                <a:gd name="T57" fmla="*/ 86 h 88"/>
                <a:gd name="T58" fmla="*/ 34 w 42"/>
                <a:gd name="T59" fmla="*/ 86 h 88"/>
                <a:gd name="T60" fmla="*/ 34 w 42"/>
                <a:gd name="T61" fmla="*/ 86 h 88"/>
                <a:gd name="T62" fmla="*/ 30 w 42"/>
                <a:gd name="T63" fmla="*/ 82 h 88"/>
                <a:gd name="T64" fmla="*/ 26 w 42"/>
                <a:gd name="T65" fmla="*/ 78 h 88"/>
                <a:gd name="T66" fmla="*/ 22 w 42"/>
                <a:gd name="T67" fmla="*/ 66 h 88"/>
                <a:gd name="T68" fmla="*/ 14 w 42"/>
                <a:gd name="T69" fmla="*/ 44 h 88"/>
                <a:gd name="T70" fmla="*/ 14 w 42"/>
                <a:gd name="T71" fmla="*/ 44 h 88"/>
                <a:gd name="T72" fmla="*/ 4 w 42"/>
                <a:gd name="T73" fmla="*/ 4 h 88"/>
                <a:gd name="T74" fmla="*/ 4 w 42"/>
                <a:gd name="T75" fmla="*/ 4 h 88"/>
                <a:gd name="T76" fmla="*/ 2 w 42"/>
                <a:gd name="T77" fmla="*/ 4 h 88"/>
                <a:gd name="T78" fmla="*/ 0 w 42"/>
                <a:gd name="T79" fmla="*/ 4 h 88"/>
                <a:gd name="T80" fmla="*/ 0 w 42"/>
                <a:gd name="T81" fmla="*/ 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2" h="88">
                  <a:moveTo>
                    <a:pt x="0" y="4"/>
                  </a:moveTo>
                  <a:lnTo>
                    <a:pt x="0" y="4"/>
                  </a:lnTo>
                  <a:lnTo>
                    <a:pt x="6" y="32"/>
                  </a:lnTo>
                  <a:lnTo>
                    <a:pt x="14" y="58"/>
                  </a:lnTo>
                  <a:lnTo>
                    <a:pt x="14" y="58"/>
                  </a:lnTo>
                  <a:lnTo>
                    <a:pt x="18" y="66"/>
                  </a:lnTo>
                  <a:lnTo>
                    <a:pt x="22" y="78"/>
                  </a:lnTo>
                  <a:lnTo>
                    <a:pt x="30" y="86"/>
                  </a:lnTo>
                  <a:lnTo>
                    <a:pt x="34" y="88"/>
                  </a:lnTo>
                  <a:lnTo>
                    <a:pt x="38" y="88"/>
                  </a:lnTo>
                  <a:lnTo>
                    <a:pt x="38" y="88"/>
                  </a:lnTo>
                  <a:lnTo>
                    <a:pt x="40" y="88"/>
                  </a:lnTo>
                  <a:lnTo>
                    <a:pt x="42" y="84"/>
                  </a:lnTo>
                  <a:lnTo>
                    <a:pt x="42" y="76"/>
                  </a:lnTo>
                  <a:lnTo>
                    <a:pt x="42" y="62"/>
                  </a:lnTo>
                  <a:lnTo>
                    <a:pt x="38" y="48"/>
                  </a:lnTo>
                  <a:lnTo>
                    <a:pt x="28" y="18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2"/>
                  </a:lnTo>
                  <a:lnTo>
                    <a:pt x="20" y="2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80"/>
                  </a:lnTo>
                  <a:lnTo>
                    <a:pt x="38" y="86"/>
                  </a:lnTo>
                  <a:lnTo>
                    <a:pt x="36" y="86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30" y="82"/>
                  </a:lnTo>
                  <a:lnTo>
                    <a:pt x="26" y="78"/>
                  </a:lnTo>
                  <a:lnTo>
                    <a:pt x="22" y="66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Freeform 96"/>
            <p:cNvSpPr>
              <a:spLocks/>
            </p:cNvSpPr>
            <p:nvPr/>
          </p:nvSpPr>
          <p:spPr bwMode="auto">
            <a:xfrm>
              <a:off x="2108200" y="4702175"/>
              <a:ext cx="69850" cy="28575"/>
            </a:xfrm>
            <a:custGeom>
              <a:avLst/>
              <a:gdLst>
                <a:gd name="T0" fmla="*/ 0 w 44"/>
                <a:gd name="T1" fmla="*/ 2 h 18"/>
                <a:gd name="T2" fmla="*/ 0 w 44"/>
                <a:gd name="T3" fmla="*/ 2 h 18"/>
                <a:gd name="T4" fmla="*/ 2 w 44"/>
                <a:gd name="T5" fmla="*/ 8 h 18"/>
                <a:gd name="T6" fmla="*/ 4 w 44"/>
                <a:gd name="T7" fmla="*/ 14 h 18"/>
                <a:gd name="T8" fmla="*/ 10 w 44"/>
                <a:gd name="T9" fmla="*/ 18 h 18"/>
                <a:gd name="T10" fmla="*/ 16 w 44"/>
                <a:gd name="T11" fmla="*/ 18 h 18"/>
                <a:gd name="T12" fmla="*/ 16 w 44"/>
                <a:gd name="T13" fmla="*/ 18 h 18"/>
                <a:gd name="T14" fmla="*/ 22 w 44"/>
                <a:gd name="T15" fmla="*/ 16 h 18"/>
                <a:gd name="T16" fmla="*/ 30 w 44"/>
                <a:gd name="T17" fmla="*/ 12 h 18"/>
                <a:gd name="T18" fmla="*/ 30 w 44"/>
                <a:gd name="T19" fmla="*/ 12 h 18"/>
                <a:gd name="T20" fmla="*/ 36 w 44"/>
                <a:gd name="T21" fmla="*/ 10 h 18"/>
                <a:gd name="T22" fmla="*/ 44 w 44"/>
                <a:gd name="T23" fmla="*/ 6 h 18"/>
                <a:gd name="T24" fmla="*/ 44 w 44"/>
                <a:gd name="T25" fmla="*/ 6 h 18"/>
                <a:gd name="T26" fmla="*/ 44 w 44"/>
                <a:gd name="T27" fmla="*/ 2 h 18"/>
                <a:gd name="T28" fmla="*/ 42 w 44"/>
                <a:gd name="T29" fmla="*/ 0 h 18"/>
                <a:gd name="T30" fmla="*/ 42 w 44"/>
                <a:gd name="T31" fmla="*/ 0 h 18"/>
                <a:gd name="T32" fmla="*/ 36 w 44"/>
                <a:gd name="T33" fmla="*/ 0 h 18"/>
                <a:gd name="T34" fmla="*/ 32 w 44"/>
                <a:gd name="T35" fmla="*/ 2 h 18"/>
                <a:gd name="T36" fmla="*/ 22 w 44"/>
                <a:gd name="T37" fmla="*/ 8 h 18"/>
                <a:gd name="T38" fmla="*/ 22 w 44"/>
                <a:gd name="T39" fmla="*/ 8 h 18"/>
                <a:gd name="T40" fmla="*/ 16 w 44"/>
                <a:gd name="T41" fmla="*/ 10 h 18"/>
                <a:gd name="T42" fmla="*/ 12 w 44"/>
                <a:gd name="T43" fmla="*/ 10 h 18"/>
                <a:gd name="T44" fmla="*/ 12 w 44"/>
                <a:gd name="T45" fmla="*/ 10 h 18"/>
                <a:gd name="T46" fmla="*/ 10 w 44"/>
                <a:gd name="T47" fmla="*/ 10 h 18"/>
                <a:gd name="T48" fmla="*/ 6 w 44"/>
                <a:gd name="T49" fmla="*/ 6 h 18"/>
                <a:gd name="T50" fmla="*/ 4 w 44"/>
                <a:gd name="T51" fmla="*/ 0 h 18"/>
                <a:gd name="T52" fmla="*/ 4 w 44"/>
                <a:gd name="T53" fmla="*/ 0 h 18"/>
                <a:gd name="T54" fmla="*/ 0 w 44"/>
                <a:gd name="T55" fmla="*/ 0 h 18"/>
                <a:gd name="T56" fmla="*/ 0 w 44"/>
                <a:gd name="T57" fmla="*/ 2 h 18"/>
                <a:gd name="T58" fmla="*/ 0 w 44"/>
                <a:gd name="T59" fmla="*/ 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4" h="18">
                  <a:moveTo>
                    <a:pt x="0" y="2"/>
                  </a:moveTo>
                  <a:lnTo>
                    <a:pt x="0" y="2"/>
                  </a:lnTo>
                  <a:lnTo>
                    <a:pt x="2" y="8"/>
                  </a:lnTo>
                  <a:lnTo>
                    <a:pt x="4" y="14"/>
                  </a:lnTo>
                  <a:lnTo>
                    <a:pt x="10" y="1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2" y="16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6" y="10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4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2" y="2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16" y="10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0" y="10"/>
                  </a:lnTo>
                  <a:lnTo>
                    <a:pt x="6" y="6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Freeform 97"/>
            <p:cNvSpPr>
              <a:spLocks/>
            </p:cNvSpPr>
            <p:nvPr/>
          </p:nvSpPr>
          <p:spPr bwMode="auto">
            <a:xfrm>
              <a:off x="1876425" y="4470400"/>
              <a:ext cx="546100" cy="244475"/>
            </a:xfrm>
            <a:custGeom>
              <a:avLst/>
              <a:gdLst>
                <a:gd name="T0" fmla="*/ 2 w 344"/>
                <a:gd name="T1" fmla="*/ 154 h 154"/>
                <a:gd name="T2" fmla="*/ 14 w 344"/>
                <a:gd name="T3" fmla="*/ 152 h 154"/>
                <a:gd name="T4" fmla="*/ 22 w 344"/>
                <a:gd name="T5" fmla="*/ 144 h 154"/>
                <a:gd name="T6" fmla="*/ 44 w 344"/>
                <a:gd name="T7" fmla="*/ 96 h 154"/>
                <a:gd name="T8" fmla="*/ 52 w 344"/>
                <a:gd name="T9" fmla="*/ 82 h 154"/>
                <a:gd name="T10" fmla="*/ 72 w 344"/>
                <a:gd name="T11" fmla="*/ 54 h 154"/>
                <a:gd name="T12" fmla="*/ 94 w 344"/>
                <a:gd name="T13" fmla="*/ 32 h 154"/>
                <a:gd name="T14" fmla="*/ 122 w 344"/>
                <a:gd name="T15" fmla="*/ 16 h 154"/>
                <a:gd name="T16" fmla="*/ 138 w 344"/>
                <a:gd name="T17" fmla="*/ 10 h 154"/>
                <a:gd name="T18" fmla="*/ 170 w 344"/>
                <a:gd name="T19" fmla="*/ 8 h 154"/>
                <a:gd name="T20" fmla="*/ 202 w 344"/>
                <a:gd name="T21" fmla="*/ 14 h 154"/>
                <a:gd name="T22" fmla="*/ 214 w 344"/>
                <a:gd name="T23" fmla="*/ 18 h 154"/>
                <a:gd name="T24" fmla="*/ 236 w 344"/>
                <a:gd name="T25" fmla="*/ 32 h 154"/>
                <a:gd name="T26" fmla="*/ 248 w 344"/>
                <a:gd name="T27" fmla="*/ 36 h 154"/>
                <a:gd name="T28" fmla="*/ 272 w 344"/>
                <a:gd name="T29" fmla="*/ 48 h 154"/>
                <a:gd name="T30" fmla="*/ 296 w 344"/>
                <a:gd name="T31" fmla="*/ 62 h 154"/>
                <a:gd name="T32" fmla="*/ 306 w 344"/>
                <a:gd name="T33" fmla="*/ 64 h 154"/>
                <a:gd name="T34" fmla="*/ 330 w 344"/>
                <a:gd name="T35" fmla="*/ 70 h 154"/>
                <a:gd name="T36" fmla="*/ 340 w 344"/>
                <a:gd name="T37" fmla="*/ 76 h 154"/>
                <a:gd name="T38" fmla="*/ 342 w 344"/>
                <a:gd name="T39" fmla="*/ 78 h 154"/>
                <a:gd name="T40" fmla="*/ 344 w 344"/>
                <a:gd name="T41" fmla="*/ 74 h 154"/>
                <a:gd name="T42" fmla="*/ 344 w 344"/>
                <a:gd name="T43" fmla="*/ 72 h 154"/>
                <a:gd name="T44" fmla="*/ 330 w 344"/>
                <a:gd name="T45" fmla="*/ 64 h 154"/>
                <a:gd name="T46" fmla="*/ 314 w 344"/>
                <a:gd name="T47" fmla="*/ 60 h 154"/>
                <a:gd name="T48" fmla="*/ 286 w 344"/>
                <a:gd name="T49" fmla="*/ 50 h 154"/>
                <a:gd name="T50" fmla="*/ 262 w 344"/>
                <a:gd name="T51" fmla="*/ 34 h 154"/>
                <a:gd name="T52" fmla="*/ 238 w 344"/>
                <a:gd name="T53" fmla="*/ 24 h 154"/>
                <a:gd name="T54" fmla="*/ 226 w 344"/>
                <a:gd name="T55" fmla="*/ 16 h 154"/>
                <a:gd name="T56" fmla="*/ 214 w 344"/>
                <a:gd name="T57" fmla="*/ 10 h 154"/>
                <a:gd name="T58" fmla="*/ 186 w 344"/>
                <a:gd name="T59" fmla="*/ 0 h 154"/>
                <a:gd name="T60" fmla="*/ 156 w 344"/>
                <a:gd name="T61" fmla="*/ 0 h 154"/>
                <a:gd name="T62" fmla="*/ 142 w 344"/>
                <a:gd name="T63" fmla="*/ 2 h 154"/>
                <a:gd name="T64" fmla="*/ 114 w 344"/>
                <a:gd name="T65" fmla="*/ 10 h 154"/>
                <a:gd name="T66" fmla="*/ 88 w 344"/>
                <a:gd name="T67" fmla="*/ 26 h 154"/>
                <a:gd name="T68" fmla="*/ 66 w 344"/>
                <a:gd name="T69" fmla="*/ 46 h 154"/>
                <a:gd name="T70" fmla="*/ 58 w 344"/>
                <a:gd name="T71" fmla="*/ 56 h 154"/>
                <a:gd name="T72" fmla="*/ 30 w 344"/>
                <a:gd name="T73" fmla="*/ 106 h 154"/>
                <a:gd name="T74" fmla="*/ 20 w 344"/>
                <a:gd name="T75" fmla="*/ 132 h 154"/>
                <a:gd name="T76" fmla="*/ 8 w 344"/>
                <a:gd name="T77" fmla="*/ 148 h 154"/>
                <a:gd name="T78" fmla="*/ 2 w 344"/>
                <a:gd name="T79" fmla="*/ 150 h 154"/>
                <a:gd name="T80" fmla="*/ 2 w 344"/>
                <a:gd name="T81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44" h="154">
                  <a:moveTo>
                    <a:pt x="2" y="154"/>
                  </a:moveTo>
                  <a:lnTo>
                    <a:pt x="2" y="154"/>
                  </a:lnTo>
                  <a:lnTo>
                    <a:pt x="8" y="154"/>
                  </a:lnTo>
                  <a:lnTo>
                    <a:pt x="14" y="152"/>
                  </a:lnTo>
                  <a:lnTo>
                    <a:pt x="18" y="148"/>
                  </a:lnTo>
                  <a:lnTo>
                    <a:pt x="22" y="144"/>
                  </a:lnTo>
                  <a:lnTo>
                    <a:pt x="22" y="144"/>
                  </a:lnTo>
                  <a:lnTo>
                    <a:pt x="44" y="96"/>
                  </a:lnTo>
                  <a:lnTo>
                    <a:pt x="44" y="96"/>
                  </a:lnTo>
                  <a:lnTo>
                    <a:pt x="52" y="82"/>
                  </a:lnTo>
                  <a:lnTo>
                    <a:pt x="62" y="68"/>
                  </a:lnTo>
                  <a:lnTo>
                    <a:pt x="72" y="54"/>
                  </a:lnTo>
                  <a:lnTo>
                    <a:pt x="82" y="42"/>
                  </a:lnTo>
                  <a:lnTo>
                    <a:pt x="94" y="32"/>
                  </a:lnTo>
                  <a:lnTo>
                    <a:pt x="108" y="24"/>
                  </a:lnTo>
                  <a:lnTo>
                    <a:pt x="122" y="16"/>
                  </a:lnTo>
                  <a:lnTo>
                    <a:pt x="138" y="10"/>
                  </a:lnTo>
                  <a:lnTo>
                    <a:pt x="138" y="10"/>
                  </a:lnTo>
                  <a:lnTo>
                    <a:pt x="154" y="8"/>
                  </a:lnTo>
                  <a:lnTo>
                    <a:pt x="170" y="8"/>
                  </a:lnTo>
                  <a:lnTo>
                    <a:pt x="186" y="10"/>
                  </a:lnTo>
                  <a:lnTo>
                    <a:pt x="202" y="14"/>
                  </a:lnTo>
                  <a:lnTo>
                    <a:pt x="202" y="14"/>
                  </a:lnTo>
                  <a:lnTo>
                    <a:pt x="214" y="18"/>
                  </a:lnTo>
                  <a:lnTo>
                    <a:pt x="224" y="26"/>
                  </a:lnTo>
                  <a:lnTo>
                    <a:pt x="236" y="32"/>
                  </a:lnTo>
                  <a:lnTo>
                    <a:pt x="248" y="36"/>
                  </a:lnTo>
                  <a:lnTo>
                    <a:pt x="248" y="36"/>
                  </a:lnTo>
                  <a:lnTo>
                    <a:pt x="260" y="40"/>
                  </a:lnTo>
                  <a:lnTo>
                    <a:pt x="272" y="48"/>
                  </a:lnTo>
                  <a:lnTo>
                    <a:pt x="284" y="56"/>
                  </a:lnTo>
                  <a:lnTo>
                    <a:pt x="296" y="62"/>
                  </a:lnTo>
                  <a:lnTo>
                    <a:pt x="296" y="62"/>
                  </a:lnTo>
                  <a:lnTo>
                    <a:pt x="306" y="64"/>
                  </a:lnTo>
                  <a:lnTo>
                    <a:pt x="320" y="66"/>
                  </a:lnTo>
                  <a:lnTo>
                    <a:pt x="330" y="70"/>
                  </a:lnTo>
                  <a:lnTo>
                    <a:pt x="336" y="72"/>
                  </a:lnTo>
                  <a:lnTo>
                    <a:pt x="340" y="76"/>
                  </a:lnTo>
                  <a:lnTo>
                    <a:pt x="340" y="76"/>
                  </a:lnTo>
                  <a:lnTo>
                    <a:pt x="342" y="78"/>
                  </a:lnTo>
                  <a:lnTo>
                    <a:pt x="344" y="76"/>
                  </a:lnTo>
                  <a:lnTo>
                    <a:pt x="344" y="74"/>
                  </a:lnTo>
                  <a:lnTo>
                    <a:pt x="344" y="72"/>
                  </a:lnTo>
                  <a:lnTo>
                    <a:pt x="344" y="72"/>
                  </a:lnTo>
                  <a:lnTo>
                    <a:pt x="338" y="68"/>
                  </a:lnTo>
                  <a:lnTo>
                    <a:pt x="330" y="64"/>
                  </a:lnTo>
                  <a:lnTo>
                    <a:pt x="314" y="60"/>
                  </a:lnTo>
                  <a:lnTo>
                    <a:pt x="314" y="60"/>
                  </a:lnTo>
                  <a:lnTo>
                    <a:pt x="298" y="56"/>
                  </a:lnTo>
                  <a:lnTo>
                    <a:pt x="286" y="50"/>
                  </a:lnTo>
                  <a:lnTo>
                    <a:pt x="262" y="34"/>
                  </a:lnTo>
                  <a:lnTo>
                    <a:pt x="262" y="34"/>
                  </a:lnTo>
                  <a:lnTo>
                    <a:pt x="250" y="30"/>
                  </a:lnTo>
                  <a:lnTo>
                    <a:pt x="238" y="24"/>
                  </a:lnTo>
                  <a:lnTo>
                    <a:pt x="238" y="24"/>
                  </a:lnTo>
                  <a:lnTo>
                    <a:pt x="226" y="16"/>
                  </a:lnTo>
                  <a:lnTo>
                    <a:pt x="214" y="10"/>
                  </a:lnTo>
                  <a:lnTo>
                    <a:pt x="214" y="10"/>
                  </a:lnTo>
                  <a:lnTo>
                    <a:pt x="200" y="4"/>
                  </a:lnTo>
                  <a:lnTo>
                    <a:pt x="186" y="0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56" y="0"/>
                  </a:lnTo>
                  <a:lnTo>
                    <a:pt x="142" y="2"/>
                  </a:lnTo>
                  <a:lnTo>
                    <a:pt x="126" y="4"/>
                  </a:lnTo>
                  <a:lnTo>
                    <a:pt x="114" y="10"/>
                  </a:lnTo>
                  <a:lnTo>
                    <a:pt x="100" y="18"/>
                  </a:lnTo>
                  <a:lnTo>
                    <a:pt x="88" y="26"/>
                  </a:lnTo>
                  <a:lnTo>
                    <a:pt x="76" y="34"/>
                  </a:lnTo>
                  <a:lnTo>
                    <a:pt x="66" y="46"/>
                  </a:lnTo>
                  <a:lnTo>
                    <a:pt x="58" y="56"/>
                  </a:lnTo>
                  <a:lnTo>
                    <a:pt x="58" y="56"/>
                  </a:lnTo>
                  <a:lnTo>
                    <a:pt x="42" y="80"/>
                  </a:lnTo>
                  <a:lnTo>
                    <a:pt x="30" y="106"/>
                  </a:lnTo>
                  <a:lnTo>
                    <a:pt x="30" y="106"/>
                  </a:lnTo>
                  <a:lnTo>
                    <a:pt x="20" y="132"/>
                  </a:lnTo>
                  <a:lnTo>
                    <a:pt x="12" y="144"/>
                  </a:lnTo>
                  <a:lnTo>
                    <a:pt x="8" y="148"/>
                  </a:lnTo>
                  <a:lnTo>
                    <a:pt x="2" y="150"/>
                  </a:lnTo>
                  <a:lnTo>
                    <a:pt x="2" y="150"/>
                  </a:lnTo>
                  <a:lnTo>
                    <a:pt x="0" y="152"/>
                  </a:lnTo>
                  <a:lnTo>
                    <a:pt x="2" y="154"/>
                  </a:lnTo>
                  <a:lnTo>
                    <a:pt x="2" y="1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Freeform 98"/>
            <p:cNvSpPr>
              <a:spLocks/>
            </p:cNvSpPr>
            <p:nvPr/>
          </p:nvSpPr>
          <p:spPr bwMode="auto">
            <a:xfrm>
              <a:off x="2171700" y="4511675"/>
              <a:ext cx="44450" cy="190500"/>
            </a:xfrm>
            <a:custGeom>
              <a:avLst/>
              <a:gdLst>
                <a:gd name="T0" fmla="*/ 4 w 28"/>
                <a:gd name="T1" fmla="*/ 6 h 120"/>
                <a:gd name="T2" fmla="*/ 4 w 28"/>
                <a:gd name="T3" fmla="*/ 6 h 120"/>
                <a:gd name="T4" fmla="*/ 12 w 28"/>
                <a:gd name="T5" fmla="*/ 12 h 120"/>
                <a:gd name="T6" fmla="*/ 18 w 28"/>
                <a:gd name="T7" fmla="*/ 18 h 120"/>
                <a:gd name="T8" fmla="*/ 22 w 28"/>
                <a:gd name="T9" fmla="*/ 26 h 120"/>
                <a:gd name="T10" fmla="*/ 24 w 28"/>
                <a:gd name="T11" fmla="*/ 36 h 120"/>
                <a:gd name="T12" fmla="*/ 26 w 28"/>
                <a:gd name="T13" fmla="*/ 54 h 120"/>
                <a:gd name="T14" fmla="*/ 26 w 28"/>
                <a:gd name="T15" fmla="*/ 72 h 120"/>
                <a:gd name="T16" fmla="*/ 26 w 28"/>
                <a:gd name="T17" fmla="*/ 72 h 120"/>
                <a:gd name="T18" fmla="*/ 26 w 28"/>
                <a:gd name="T19" fmla="*/ 86 h 120"/>
                <a:gd name="T20" fmla="*/ 22 w 28"/>
                <a:gd name="T21" fmla="*/ 102 h 120"/>
                <a:gd name="T22" fmla="*/ 22 w 28"/>
                <a:gd name="T23" fmla="*/ 102 h 120"/>
                <a:gd name="T24" fmla="*/ 20 w 28"/>
                <a:gd name="T25" fmla="*/ 108 h 120"/>
                <a:gd name="T26" fmla="*/ 20 w 28"/>
                <a:gd name="T27" fmla="*/ 110 h 120"/>
                <a:gd name="T28" fmla="*/ 16 w 28"/>
                <a:gd name="T29" fmla="*/ 108 h 120"/>
                <a:gd name="T30" fmla="*/ 16 w 28"/>
                <a:gd name="T31" fmla="*/ 108 h 120"/>
                <a:gd name="T32" fmla="*/ 6 w 28"/>
                <a:gd name="T33" fmla="*/ 94 h 120"/>
                <a:gd name="T34" fmla="*/ 6 w 28"/>
                <a:gd name="T35" fmla="*/ 94 h 120"/>
                <a:gd name="T36" fmla="*/ 6 w 28"/>
                <a:gd name="T37" fmla="*/ 92 h 120"/>
                <a:gd name="T38" fmla="*/ 4 w 28"/>
                <a:gd name="T39" fmla="*/ 94 h 120"/>
                <a:gd name="T40" fmla="*/ 4 w 28"/>
                <a:gd name="T41" fmla="*/ 94 h 120"/>
                <a:gd name="T42" fmla="*/ 0 w 28"/>
                <a:gd name="T43" fmla="*/ 106 h 120"/>
                <a:gd name="T44" fmla="*/ 0 w 28"/>
                <a:gd name="T45" fmla="*/ 120 h 120"/>
                <a:gd name="T46" fmla="*/ 0 w 28"/>
                <a:gd name="T47" fmla="*/ 120 h 120"/>
                <a:gd name="T48" fmla="*/ 0 w 28"/>
                <a:gd name="T49" fmla="*/ 120 h 120"/>
                <a:gd name="T50" fmla="*/ 2 w 28"/>
                <a:gd name="T51" fmla="*/ 120 h 120"/>
                <a:gd name="T52" fmla="*/ 2 w 28"/>
                <a:gd name="T53" fmla="*/ 120 h 120"/>
                <a:gd name="T54" fmla="*/ 6 w 28"/>
                <a:gd name="T55" fmla="*/ 100 h 120"/>
                <a:gd name="T56" fmla="*/ 6 w 28"/>
                <a:gd name="T57" fmla="*/ 100 h 120"/>
                <a:gd name="T58" fmla="*/ 6 w 28"/>
                <a:gd name="T59" fmla="*/ 98 h 120"/>
                <a:gd name="T60" fmla="*/ 8 w 28"/>
                <a:gd name="T61" fmla="*/ 100 h 120"/>
                <a:gd name="T62" fmla="*/ 12 w 28"/>
                <a:gd name="T63" fmla="*/ 104 h 120"/>
                <a:gd name="T64" fmla="*/ 16 w 28"/>
                <a:gd name="T65" fmla="*/ 114 h 120"/>
                <a:gd name="T66" fmla="*/ 16 w 28"/>
                <a:gd name="T67" fmla="*/ 114 h 120"/>
                <a:gd name="T68" fmla="*/ 18 w 28"/>
                <a:gd name="T69" fmla="*/ 114 h 120"/>
                <a:gd name="T70" fmla="*/ 18 w 28"/>
                <a:gd name="T71" fmla="*/ 114 h 120"/>
                <a:gd name="T72" fmla="*/ 22 w 28"/>
                <a:gd name="T73" fmla="*/ 108 h 120"/>
                <a:gd name="T74" fmla="*/ 26 w 28"/>
                <a:gd name="T75" fmla="*/ 100 h 120"/>
                <a:gd name="T76" fmla="*/ 28 w 28"/>
                <a:gd name="T77" fmla="*/ 86 h 120"/>
                <a:gd name="T78" fmla="*/ 28 w 28"/>
                <a:gd name="T79" fmla="*/ 72 h 120"/>
                <a:gd name="T80" fmla="*/ 28 w 28"/>
                <a:gd name="T81" fmla="*/ 58 h 120"/>
                <a:gd name="T82" fmla="*/ 28 w 28"/>
                <a:gd name="T83" fmla="*/ 58 h 120"/>
                <a:gd name="T84" fmla="*/ 28 w 28"/>
                <a:gd name="T85" fmla="*/ 44 h 120"/>
                <a:gd name="T86" fmla="*/ 26 w 28"/>
                <a:gd name="T87" fmla="*/ 30 h 120"/>
                <a:gd name="T88" fmla="*/ 26 w 28"/>
                <a:gd name="T89" fmla="*/ 30 h 120"/>
                <a:gd name="T90" fmla="*/ 22 w 28"/>
                <a:gd name="T91" fmla="*/ 22 h 120"/>
                <a:gd name="T92" fmla="*/ 18 w 28"/>
                <a:gd name="T93" fmla="*/ 16 h 120"/>
                <a:gd name="T94" fmla="*/ 8 w 28"/>
                <a:gd name="T95" fmla="*/ 2 h 120"/>
                <a:gd name="T96" fmla="*/ 8 w 28"/>
                <a:gd name="T97" fmla="*/ 2 h 120"/>
                <a:gd name="T98" fmla="*/ 6 w 28"/>
                <a:gd name="T99" fmla="*/ 0 h 120"/>
                <a:gd name="T100" fmla="*/ 4 w 28"/>
                <a:gd name="T101" fmla="*/ 2 h 120"/>
                <a:gd name="T102" fmla="*/ 2 w 28"/>
                <a:gd name="T103" fmla="*/ 4 h 120"/>
                <a:gd name="T104" fmla="*/ 4 w 28"/>
                <a:gd name="T105" fmla="*/ 6 h 120"/>
                <a:gd name="T106" fmla="*/ 4 w 28"/>
                <a:gd name="T107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8" h="120">
                  <a:moveTo>
                    <a:pt x="4" y="6"/>
                  </a:moveTo>
                  <a:lnTo>
                    <a:pt x="4" y="6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22" y="26"/>
                  </a:lnTo>
                  <a:lnTo>
                    <a:pt x="24" y="36"/>
                  </a:lnTo>
                  <a:lnTo>
                    <a:pt x="26" y="54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26" y="86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20" y="108"/>
                  </a:lnTo>
                  <a:lnTo>
                    <a:pt x="20" y="110"/>
                  </a:lnTo>
                  <a:lnTo>
                    <a:pt x="16" y="108"/>
                  </a:lnTo>
                  <a:lnTo>
                    <a:pt x="16" y="108"/>
                  </a:lnTo>
                  <a:lnTo>
                    <a:pt x="6" y="94"/>
                  </a:lnTo>
                  <a:lnTo>
                    <a:pt x="6" y="94"/>
                  </a:lnTo>
                  <a:lnTo>
                    <a:pt x="6" y="92"/>
                  </a:lnTo>
                  <a:lnTo>
                    <a:pt x="4" y="94"/>
                  </a:lnTo>
                  <a:lnTo>
                    <a:pt x="4" y="94"/>
                  </a:lnTo>
                  <a:lnTo>
                    <a:pt x="0" y="106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20"/>
                  </a:lnTo>
                  <a:lnTo>
                    <a:pt x="2" y="120"/>
                  </a:lnTo>
                  <a:lnTo>
                    <a:pt x="6" y="100"/>
                  </a:lnTo>
                  <a:lnTo>
                    <a:pt x="6" y="100"/>
                  </a:lnTo>
                  <a:lnTo>
                    <a:pt x="6" y="98"/>
                  </a:lnTo>
                  <a:lnTo>
                    <a:pt x="8" y="100"/>
                  </a:lnTo>
                  <a:lnTo>
                    <a:pt x="12" y="104"/>
                  </a:lnTo>
                  <a:lnTo>
                    <a:pt x="16" y="114"/>
                  </a:lnTo>
                  <a:lnTo>
                    <a:pt x="16" y="114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22" y="108"/>
                  </a:lnTo>
                  <a:lnTo>
                    <a:pt x="26" y="100"/>
                  </a:lnTo>
                  <a:lnTo>
                    <a:pt x="28" y="86"/>
                  </a:lnTo>
                  <a:lnTo>
                    <a:pt x="28" y="72"/>
                  </a:lnTo>
                  <a:lnTo>
                    <a:pt x="28" y="58"/>
                  </a:lnTo>
                  <a:lnTo>
                    <a:pt x="28" y="58"/>
                  </a:lnTo>
                  <a:lnTo>
                    <a:pt x="28" y="44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22" y="22"/>
                  </a:lnTo>
                  <a:lnTo>
                    <a:pt x="18" y="16"/>
                  </a:lnTo>
                  <a:lnTo>
                    <a:pt x="8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4" y="6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Freeform 99"/>
            <p:cNvSpPr>
              <a:spLocks/>
            </p:cNvSpPr>
            <p:nvPr/>
          </p:nvSpPr>
          <p:spPr bwMode="auto">
            <a:xfrm>
              <a:off x="2073275" y="4705350"/>
              <a:ext cx="104775" cy="279400"/>
            </a:xfrm>
            <a:custGeom>
              <a:avLst/>
              <a:gdLst>
                <a:gd name="T0" fmla="*/ 62 w 66"/>
                <a:gd name="T1" fmla="*/ 2 h 176"/>
                <a:gd name="T2" fmla="*/ 62 w 66"/>
                <a:gd name="T3" fmla="*/ 2 h 176"/>
                <a:gd name="T4" fmla="*/ 56 w 66"/>
                <a:gd name="T5" fmla="*/ 16 h 176"/>
                <a:gd name="T6" fmla="*/ 54 w 66"/>
                <a:gd name="T7" fmla="*/ 30 h 176"/>
                <a:gd name="T8" fmla="*/ 54 w 66"/>
                <a:gd name="T9" fmla="*/ 30 h 176"/>
                <a:gd name="T10" fmla="*/ 56 w 66"/>
                <a:gd name="T11" fmla="*/ 44 h 176"/>
                <a:gd name="T12" fmla="*/ 56 w 66"/>
                <a:gd name="T13" fmla="*/ 52 h 176"/>
                <a:gd name="T14" fmla="*/ 52 w 66"/>
                <a:gd name="T15" fmla="*/ 58 h 176"/>
                <a:gd name="T16" fmla="*/ 52 w 66"/>
                <a:gd name="T17" fmla="*/ 58 h 176"/>
                <a:gd name="T18" fmla="*/ 44 w 66"/>
                <a:gd name="T19" fmla="*/ 64 h 176"/>
                <a:gd name="T20" fmla="*/ 34 w 66"/>
                <a:gd name="T21" fmla="*/ 70 h 176"/>
                <a:gd name="T22" fmla="*/ 34 w 66"/>
                <a:gd name="T23" fmla="*/ 70 h 176"/>
                <a:gd name="T24" fmla="*/ 28 w 66"/>
                <a:gd name="T25" fmla="*/ 78 h 176"/>
                <a:gd name="T26" fmla="*/ 20 w 66"/>
                <a:gd name="T27" fmla="*/ 86 h 176"/>
                <a:gd name="T28" fmla="*/ 20 w 66"/>
                <a:gd name="T29" fmla="*/ 86 h 176"/>
                <a:gd name="T30" fmla="*/ 10 w 66"/>
                <a:gd name="T31" fmla="*/ 106 h 176"/>
                <a:gd name="T32" fmla="*/ 4 w 66"/>
                <a:gd name="T33" fmla="*/ 128 h 176"/>
                <a:gd name="T34" fmla="*/ 2 w 66"/>
                <a:gd name="T35" fmla="*/ 140 h 176"/>
                <a:gd name="T36" fmla="*/ 0 w 66"/>
                <a:gd name="T37" fmla="*/ 152 h 176"/>
                <a:gd name="T38" fmla="*/ 2 w 66"/>
                <a:gd name="T39" fmla="*/ 162 h 176"/>
                <a:gd name="T40" fmla="*/ 4 w 66"/>
                <a:gd name="T41" fmla="*/ 174 h 176"/>
                <a:gd name="T42" fmla="*/ 4 w 66"/>
                <a:gd name="T43" fmla="*/ 174 h 176"/>
                <a:gd name="T44" fmla="*/ 6 w 66"/>
                <a:gd name="T45" fmla="*/ 176 h 176"/>
                <a:gd name="T46" fmla="*/ 6 w 66"/>
                <a:gd name="T47" fmla="*/ 176 h 176"/>
                <a:gd name="T48" fmla="*/ 8 w 66"/>
                <a:gd name="T49" fmla="*/ 174 h 176"/>
                <a:gd name="T50" fmla="*/ 8 w 66"/>
                <a:gd name="T51" fmla="*/ 174 h 176"/>
                <a:gd name="T52" fmla="*/ 8 w 66"/>
                <a:gd name="T53" fmla="*/ 174 h 176"/>
                <a:gd name="T54" fmla="*/ 8 w 66"/>
                <a:gd name="T55" fmla="*/ 160 h 176"/>
                <a:gd name="T56" fmla="*/ 8 w 66"/>
                <a:gd name="T57" fmla="*/ 148 h 176"/>
                <a:gd name="T58" fmla="*/ 10 w 66"/>
                <a:gd name="T59" fmla="*/ 134 h 176"/>
                <a:gd name="T60" fmla="*/ 12 w 66"/>
                <a:gd name="T61" fmla="*/ 122 h 176"/>
                <a:gd name="T62" fmla="*/ 16 w 66"/>
                <a:gd name="T63" fmla="*/ 110 h 176"/>
                <a:gd name="T64" fmla="*/ 22 w 66"/>
                <a:gd name="T65" fmla="*/ 98 h 176"/>
                <a:gd name="T66" fmla="*/ 28 w 66"/>
                <a:gd name="T67" fmla="*/ 88 h 176"/>
                <a:gd name="T68" fmla="*/ 38 w 66"/>
                <a:gd name="T69" fmla="*/ 78 h 176"/>
                <a:gd name="T70" fmla="*/ 38 w 66"/>
                <a:gd name="T71" fmla="*/ 78 h 176"/>
                <a:gd name="T72" fmla="*/ 44 w 66"/>
                <a:gd name="T73" fmla="*/ 74 h 176"/>
                <a:gd name="T74" fmla="*/ 52 w 66"/>
                <a:gd name="T75" fmla="*/ 68 h 176"/>
                <a:gd name="T76" fmla="*/ 58 w 66"/>
                <a:gd name="T77" fmla="*/ 64 h 176"/>
                <a:gd name="T78" fmla="*/ 62 w 66"/>
                <a:gd name="T79" fmla="*/ 58 h 176"/>
                <a:gd name="T80" fmla="*/ 62 w 66"/>
                <a:gd name="T81" fmla="*/ 58 h 176"/>
                <a:gd name="T82" fmla="*/ 64 w 66"/>
                <a:gd name="T83" fmla="*/ 46 h 176"/>
                <a:gd name="T84" fmla="*/ 62 w 66"/>
                <a:gd name="T85" fmla="*/ 36 h 176"/>
                <a:gd name="T86" fmla="*/ 62 w 66"/>
                <a:gd name="T87" fmla="*/ 36 h 176"/>
                <a:gd name="T88" fmla="*/ 64 w 66"/>
                <a:gd name="T89" fmla="*/ 20 h 176"/>
                <a:gd name="T90" fmla="*/ 66 w 66"/>
                <a:gd name="T91" fmla="*/ 2 h 176"/>
                <a:gd name="T92" fmla="*/ 66 w 66"/>
                <a:gd name="T93" fmla="*/ 2 h 176"/>
                <a:gd name="T94" fmla="*/ 66 w 66"/>
                <a:gd name="T95" fmla="*/ 2 h 176"/>
                <a:gd name="T96" fmla="*/ 64 w 66"/>
                <a:gd name="T97" fmla="*/ 0 h 176"/>
                <a:gd name="T98" fmla="*/ 62 w 66"/>
                <a:gd name="T99" fmla="*/ 2 h 176"/>
                <a:gd name="T100" fmla="*/ 62 w 66"/>
                <a:gd name="T101" fmla="*/ 2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6" h="176">
                  <a:moveTo>
                    <a:pt x="62" y="2"/>
                  </a:moveTo>
                  <a:lnTo>
                    <a:pt x="62" y="2"/>
                  </a:lnTo>
                  <a:lnTo>
                    <a:pt x="56" y="16"/>
                  </a:lnTo>
                  <a:lnTo>
                    <a:pt x="54" y="30"/>
                  </a:lnTo>
                  <a:lnTo>
                    <a:pt x="54" y="30"/>
                  </a:lnTo>
                  <a:lnTo>
                    <a:pt x="56" y="44"/>
                  </a:lnTo>
                  <a:lnTo>
                    <a:pt x="56" y="52"/>
                  </a:lnTo>
                  <a:lnTo>
                    <a:pt x="52" y="58"/>
                  </a:lnTo>
                  <a:lnTo>
                    <a:pt x="52" y="58"/>
                  </a:lnTo>
                  <a:lnTo>
                    <a:pt x="44" y="64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28" y="78"/>
                  </a:lnTo>
                  <a:lnTo>
                    <a:pt x="20" y="86"/>
                  </a:lnTo>
                  <a:lnTo>
                    <a:pt x="20" y="86"/>
                  </a:lnTo>
                  <a:lnTo>
                    <a:pt x="10" y="106"/>
                  </a:lnTo>
                  <a:lnTo>
                    <a:pt x="4" y="128"/>
                  </a:lnTo>
                  <a:lnTo>
                    <a:pt x="2" y="140"/>
                  </a:lnTo>
                  <a:lnTo>
                    <a:pt x="0" y="152"/>
                  </a:lnTo>
                  <a:lnTo>
                    <a:pt x="2" y="162"/>
                  </a:lnTo>
                  <a:lnTo>
                    <a:pt x="4" y="174"/>
                  </a:lnTo>
                  <a:lnTo>
                    <a:pt x="4" y="174"/>
                  </a:lnTo>
                  <a:lnTo>
                    <a:pt x="6" y="176"/>
                  </a:lnTo>
                  <a:lnTo>
                    <a:pt x="6" y="176"/>
                  </a:lnTo>
                  <a:lnTo>
                    <a:pt x="8" y="174"/>
                  </a:lnTo>
                  <a:lnTo>
                    <a:pt x="8" y="174"/>
                  </a:lnTo>
                  <a:lnTo>
                    <a:pt x="8" y="174"/>
                  </a:lnTo>
                  <a:lnTo>
                    <a:pt x="8" y="160"/>
                  </a:lnTo>
                  <a:lnTo>
                    <a:pt x="8" y="148"/>
                  </a:lnTo>
                  <a:lnTo>
                    <a:pt x="10" y="134"/>
                  </a:lnTo>
                  <a:lnTo>
                    <a:pt x="12" y="122"/>
                  </a:lnTo>
                  <a:lnTo>
                    <a:pt x="16" y="110"/>
                  </a:lnTo>
                  <a:lnTo>
                    <a:pt x="22" y="98"/>
                  </a:lnTo>
                  <a:lnTo>
                    <a:pt x="28" y="88"/>
                  </a:lnTo>
                  <a:lnTo>
                    <a:pt x="38" y="78"/>
                  </a:lnTo>
                  <a:lnTo>
                    <a:pt x="38" y="78"/>
                  </a:lnTo>
                  <a:lnTo>
                    <a:pt x="44" y="74"/>
                  </a:lnTo>
                  <a:lnTo>
                    <a:pt x="52" y="68"/>
                  </a:lnTo>
                  <a:lnTo>
                    <a:pt x="58" y="64"/>
                  </a:lnTo>
                  <a:lnTo>
                    <a:pt x="62" y="58"/>
                  </a:lnTo>
                  <a:lnTo>
                    <a:pt x="62" y="58"/>
                  </a:lnTo>
                  <a:lnTo>
                    <a:pt x="64" y="46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4" y="20"/>
                  </a:lnTo>
                  <a:lnTo>
                    <a:pt x="66" y="2"/>
                  </a:lnTo>
                  <a:lnTo>
                    <a:pt x="66" y="2"/>
                  </a:lnTo>
                  <a:lnTo>
                    <a:pt x="66" y="2"/>
                  </a:lnTo>
                  <a:lnTo>
                    <a:pt x="64" y="0"/>
                  </a:lnTo>
                  <a:lnTo>
                    <a:pt x="62" y="2"/>
                  </a:lnTo>
                  <a:lnTo>
                    <a:pt x="6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Freeform 100"/>
            <p:cNvSpPr>
              <a:spLocks/>
            </p:cNvSpPr>
            <p:nvPr/>
          </p:nvSpPr>
          <p:spPr bwMode="auto">
            <a:xfrm>
              <a:off x="2047875" y="4972050"/>
              <a:ext cx="34925" cy="111125"/>
            </a:xfrm>
            <a:custGeom>
              <a:avLst/>
              <a:gdLst>
                <a:gd name="T0" fmla="*/ 18 w 22"/>
                <a:gd name="T1" fmla="*/ 0 h 70"/>
                <a:gd name="T2" fmla="*/ 18 w 22"/>
                <a:gd name="T3" fmla="*/ 0 h 70"/>
                <a:gd name="T4" fmla="*/ 6 w 22"/>
                <a:gd name="T5" fmla="*/ 14 h 70"/>
                <a:gd name="T6" fmla="*/ 2 w 22"/>
                <a:gd name="T7" fmla="*/ 20 h 70"/>
                <a:gd name="T8" fmla="*/ 0 w 22"/>
                <a:gd name="T9" fmla="*/ 28 h 70"/>
                <a:gd name="T10" fmla="*/ 0 w 22"/>
                <a:gd name="T11" fmla="*/ 28 h 70"/>
                <a:gd name="T12" fmla="*/ 0 w 22"/>
                <a:gd name="T13" fmla="*/ 38 h 70"/>
                <a:gd name="T14" fmla="*/ 0 w 22"/>
                <a:gd name="T15" fmla="*/ 48 h 70"/>
                <a:gd name="T16" fmla="*/ 2 w 22"/>
                <a:gd name="T17" fmla="*/ 68 h 70"/>
                <a:gd name="T18" fmla="*/ 2 w 22"/>
                <a:gd name="T19" fmla="*/ 68 h 70"/>
                <a:gd name="T20" fmla="*/ 4 w 22"/>
                <a:gd name="T21" fmla="*/ 70 h 70"/>
                <a:gd name="T22" fmla="*/ 6 w 22"/>
                <a:gd name="T23" fmla="*/ 70 h 70"/>
                <a:gd name="T24" fmla="*/ 8 w 22"/>
                <a:gd name="T25" fmla="*/ 70 h 70"/>
                <a:gd name="T26" fmla="*/ 10 w 22"/>
                <a:gd name="T27" fmla="*/ 68 h 70"/>
                <a:gd name="T28" fmla="*/ 10 w 22"/>
                <a:gd name="T29" fmla="*/ 68 h 70"/>
                <a:gd name="T30" fmla="*/ 8 w 22"/>
                <a:gd name="T31" fmla="*/ 52 h 70"/>
                <a:gd name="T32" fmla="*/ 8 w 22"/>
                <a:gd name="T33" fmla="*/ 38 h 70"/>
                <a:gd name="T34" fmla="*/ 8 w 22"/>
                <a:gd name="T35" fmla="*/ 38 h 70"/>
                <a:gd name="T36" fmla="*/ 8 w 22"/>
                <a:gd name="T37" fmla="*/ 28 h 70"/>
                <a:gd name="T38" fmla="*/ 10 w 22"/>
                <a:gd name="T39" fmla="*/ 20 h 70"/>
                <a:gd name="T40" fmla="*/ 10 w 22"/>
                <a:gd name="T41" fmla="*/ 20 h 70"/>
                <a:gd name="T42" fmla="*/ 12 w 22"/>
                <a:gd name="T43" fmla="*/ 16 h 70"/>
                <a:gd name="T44" fmla="*/ 16 w 22"/>
                <a:gd name="T45" fmla="*/ 12 h 70"/>
                <a:gd name="T46" fmla="*/ 22 w 22"/>
                <a:gd name="T47" fmla="*/ 4 h 70"/>
                <a:gd name="T48" fmla="*/ 22 w 22"/>
                <a:gd name="T49" fmla="*/ 4 h 70"/>
                <a:gd name="T50" fmla="*/ 22 w 22"/>
                <a:gd name="T51" fmla="*/ 2 h 70"/>
                <a:gd name="T52" fmla="*/ 20 w 22"/>
                <a:gd name="T53" fmla="*/ 0 h 70"/>
                <a:gd name="T54" fmla="*/ 18 w 22"/>
                <a:gd name="T55" fmla="*/ 0 h 70"/>
                <a:gd name="T56" fmla="*/ 18 w 22"/>
                <a:gd name="T57" fmla="*/ 0 h 70"/>
                <a:gd name="T58" fmla="*/ 18 w 22"/>
                <a:gd name="T59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2" h="70">
                  <a:moveTo>
                    <a:pt x="18" y="0"/>
                  </a:moveTo>
                  <a:lnTo>
                    <a:pt x="18" y="0"/>
                  </a:lnTo>
                  <a:lnTo>
                    <a:pt x="6" y="14"/>
                  </a:lnTo>
                  <a:lnTo>
                    <a:pt x="2" y="2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4" y="70"/>
                  </a:lnTo>
                  <a:lnTo>
                    <a:pt x="6" y="70"/>
                  </a:lnTo>
                  <a:lnTo>
                    <a:pt x="8" y="70"/>
                  </a:lnTo>
                  <a:lnTo>
                    <a:pt x="10" y="68"/>
                  </a:lnTo>
                  <a:lnTo>
                    <a:pt x="10" y="68"/>
                  </a:lnTo>
                  <a:lnTo>
                    <a:pt x="8" y="52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8" y="28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2" y="16"/>
                  </a:lnTo>
                  <a:lnTo>
                    <a:pt x="16" y="12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101"/>
            <p:cNvSpPr>
              <a:spLocks/>
            </p:cNvSpPr>
            <p:nvPr/>
          </p:nvSpPr>
          <p:spPr bwMode="auto">
            <a:xfrm>
              <a:off x="1952625" y="4940300"/>
              <a:ext cx="311150" cy="450850"/>
            </a:xfrm>
            <a:custGeom>
              <a:avLst/>
              <a:gdLst>
                <a:gd name="T0" fmla="*/ 0 w 196"/>
                <a:gd name="T1" fmla="*/ 4 h 284"/>
                <a:gd name="T2" fmla="*/ 0 w 196"/>
                <a:gd name="T3" fmla="*/ 4 h 284"/>
                <a:gd name="T4" fmla="*/ 24 w 196"/>
                <a:gd name="T5" fmla="*/ 38 h 284"/>
                <a:gd name="T6" fmla="*/ 48 w 196"/>
                <a:gd name="T7" fmla="*/ 72 h 284"/>
                <a:gd name="T8" fmla="*/ 94 w 196"/>
                <a:gd name="T9" fmla="*/ 142 h 284"/>
                <a:gd name="T10" fmla="*/ 94 w 196"/>
                <a:gd name="T11" fmla="*/ 142 h 284"/>
                <a:gd name="T12" fmla="*/ 156 w 196"/>
                <a:gd name="T13" fmla="*/ 232 h 284"/>
                <a:gd name="T14" fmla="*/ 156 w 196"/>
                <a:gd name="T15" fmla="*/ 232 h 284"/>
                <a:gd name="T16" fmla="*/ 174 w 196"/>
                <a:gd name="T17" fmla="*/ 256 h 284"/>
                <a:gd name="T18" fmla="*/ 190 w 196"/>
                <a:gd name="T19" fmla="*/ 282 h 284"/>
                <a:gd name="T20" fmla="*/ 190 w 196"/>
                <a:gd name="T21" fmla="*/ 282 h 284"/>
                <a:gd name="T22" fmla="*/ 192 w 196"/>
                <a:gd name="T23" fmla="*/ 284 h 284"/>
                <a:gd name="T24" fmla="*/ 194 w 196"/>
                <a:gd name="T25" fmla="*/ 284 h 284"/>
                <a:gd name="T26" fmla="*/ 196 w 196"/>
                <a:gd name="T27" fmla="*/ 282 h 284"/>
                <a:gd name="T28" fmla="*/ 196 w 196"/>
                <a:gd name="T29" fmla="*/ 280 h 284"/>
                <a:gd name="T30" fmla="*/ 196 w 196"/>
                <a:gd name="T31" fmla="*/ 280 h 284"/>
                <a:gd name="T32" fmla="*/ 182 w 196"/>
                <a:gd name="T33" fmla="*/ 256 h 284"/>
                <a:gd name="T34" fmla="*/ 166 w 196"/>
                <a:gd name="T35" fmla="*/ 232 h 284"/>
                <a:gd name="T36" fmla="*/ 166 w 196"/>
                <a:gd name="T37" fmla="*/ 232 h 284"/>
                <a:gd name="T38" fmla="*/ 102 w 196"/>
                <a:gd name="T39" fmla="*/ 140 h 284"/>
                <a:gd name="T40" fmla="*/ 102 w 196"/>
                <a:gd name="T41" fmla="*/ 140 h 284"/>
                <a:gd name="T42" fmla="*/ 54 w 196"/>
                <a:gd name="T43" fmla="*/ 68 h 284"/>
                <a:gd name="T44" fmla="*/ 30 w 196"/>
                <a:gd name="T45" fmla="*/ 34 h 284"/>
                <a:gd name="T46" fmla="*/ 4 w 196"/>
                <a:gd name="T47" fmla="*/ 0 h 284"/>
                <a:gd name="T48" fmla="*/ 4 w 196"/>
                <a:gd name="T49" fmla="*/ 0 h 284"/>
                <a:gd name="T50" fmla="*/ 2 w 196"/>
                <a:gd name="T51" fmla="*/ 0 h 284"/>
                <a:gd name="T52" fmla="*/ 0 w 196"/>
                <a:gd name="T53" fmla="*/ 0 h 284"/>
                <a:gd name="T54" fmla="*/ 0 w 196"/>
                <a:gd name="T55" fmla="*/ 2 h 284"/>
                <a:gd name="T56" fmla="*/ 0 w 196"/>
                <a:gd name="T57" fmla="*/ 4 h 284"/>
                <a:gd name="T58" fmla="*/ 0 w 196"/>
                <a:gd name="T59" fmla="*/ 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" h="284">
                  <a:moveTo>
                    <a:pt x="0" y="4"/>
                  </a:moveTo>
                  <a:lnTo>
                    <a:pt x="0" y="4"/>
                  </a:lnTo>
                  <a:lnTo>
                    <a:pt x="24" y="38"/>
                  </a:lnTo>
                  <a:lnTo>
                    <a:pt x="48" y="72"/>
                  </a:lnTo>
                  <a:lnTo>
                    <a:pt x="94" y="142"/>
                  </a:lnTo>
                  <a:lnTo>
                    <a:pt x="94" y="142"/>
                  </a:lnTo>
                  <a:lnTo>
                    <a:pt x="156" y="232"/>
                  </a:lnTo>
                  <a:lnTo>
                    <a:pt x="156" y="232"/>
                  </a:lnTo>
                  <a:lnTo>
                    <a:pt x="174" y="256"/>
                  </a:lnTo>
                  <a:lnTo>
                    <a:pt x="190" y="282"/>
                  </a:lnTo>
                  <a:lnTo>
                    <a:pt x="190" y="282"/>
                  </a:lnTo>
                  <a:lnTo>
                    <a:pt x="192" y="284"/>
                  </a:lnTo>
                  <a:lnTo>
                    <a:pt x="194" y="284"/>
                  </a:lnTo>
                  <a:lnTo>
                    <a:pt x="196" y="282"/>
                  </a:lnTo>
                  <a:lnTo>
                    <a:pt x="196" y="280"/>
                  </a:lnTo>
                  <a:lnTo>
                    <a:pt x="196" y="280"/>
                  </a:lnTo>
                  <a:lnTo>
                    <a:pt x="182" y="256"/>
                  </a:lnTo>
                  <a:lnTo>
                    <a:pt x="166" y="232"/>
                  </a:lnTo>
                  <a:lnTo>
                    <a:pt x="166" y="232"/>
                  </a:lnTo>
                  <a:lnTo>
                    <a:pt x="102" y="140"/>
                  </a:lnTo>
                  <a:lnTo>
                    <a:pt x="102" y="140"/>
                  </a:lnTo>
                  <a:lnTo>
                    <a:pt x="54" y="68"/>
                  </a:lnTo>
                  <a:lnTo>
                    <a:pt x="30" y="3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Freeform 102"/>
            <p:cNvSpPr>
              <a:spLocks/>
            </p:cNvSpPr>
            <p:nvPr/>
          </p:nvSpPr>
          <p:spPr bwMode="auto">
            <a:xfrm>
              <a:off x="1936750" y="4991100"/>
              <a:ext cx="288925" cy="425450"/>
            </a:xfrm>
            <a:custGeom>
              <a:avLst/>
              <a:gdLst>
                <a:gd name="T0" fmla="*/ 2 w 182"/>
                <a:gd name="T1" fmla="*/ 0 h 268"/>
                <a:gd name="T2" fmla="*/ 2 w 182"/>
                <a:gd name="T3" fmla="*/ 0 h 268"/>
                <a:gd name="T4" fmla="*/ 0 w 182"/>
                <a:gd name="T5" fmla="*/ 0 h 268"/>
                <a:gd name="T6" fmla="*/ 0 w 182"/>
                <a:gd name="T7" fmla="*/ 2 h 268"/>
                <a:gd name="T8" fmla="*/ 4 w 182"/>
                <a:gd name="T9" fmla="*/ 4 h 268"/>
                <a:gd name="T10" fmla="*/ 4 w 182"/>
                <a:gd name="T11" fmla="*/ 4 h 268"/>
                <a:gd name="T12" fmla="*/ 10 w 182"/>
                <a:gd name="T13" fmla="*/ 14 h 268"/>
                <a:gd name="T14" fmla="*/ 10 w 182"/>
                <a:gd name="T15" fmla="*/ 14 h 268"/>
                <a:gd name="T16" fmla="*/ 28 w 182"/>
                <a:gd name="T17" fmla="*/ 44 h 268"/>
                <a:gd name="T18" fmla="*/ 28 w 182"/>
                <a:gd name="T19" fmla="*/ 44 h 268"/>
                <a:gd name="T20" fmla="*/ 88 w 182"/>
                <a:gd name="T21" fmla="*/ 134 h 268"/>
                <a:gd name="T22" fmla="*/ 88 w 182"/>
                <a:gd name="T23" fmla="*/ 134 h 268"/>
                <a:gd name="T24" fmla="*/ 148 w 182"/>
                <a:gd name="T25" fmla="*/ 224 h 268"/>
                <a:gd name="T26" fmla="*/ 148 w 182"/>
                <a:gd name="T27" fmla="*/ 224 h 268"/>
                <a:gd name="T28" fmla="*/ 162 w 182"/>
                <a:gd name="T29" fmla="*/ 246 h 268"/>
                <a:gd name="T30" fmla="*/ 178 w 182"/>
                <a:gd name="T31" fmla="*/ 268 h 268"/>
                <a:gd name="T32" fmla="*/ 178 w 182"/>
                <a:gd name="T33" fmla="*/ 268 h 268"/>
                <a:gd name="T34" fmla="*/ 180 w 182"/>
                <a:gd name="T35" fmla="*/ 268 h 268"/>
                <a:gd name="T36" fmla="*/ 180 w 182"/>
                <a:gd name="T37" fmla="*/ 268 h 268"/>
                <a:gd name="T38" fmla="*/ 182 w 182"/>
                <a:gd name="T39" fmla="*/ 268 h 268"/>
                <a:gd name="T40" fmla="*/ 182 w 182"/>
                <a:gd name="T41" fmla="*/ 266 h 268"/>
                <a:gd name="T42" fmla="*/ 182 w 182"/>
                <a:gd name="T43" fmla="*/ 266 h 268"/>
                <a:gd name="T44" fmla="*/ 160 w 182"/>
                <a:gd name="T45" fmla="*/ 232 h 268"/>
                <a:gd name="T46" fmla="*/ 138 w 182"/>
                <a:gd name="T47" fmla="*/ 198 h 268"/>
                <a:gd name="T48" fmla="*/ 94 w 182"/>
                <a:gd name="T49" fmla="*/ 132 h 268"/>
                <a:gd name="T50" fmla="*/ 94 w 182"/>
                <a:gd name="T51" fmla="*/ 132 h 268"/>
                <a:gd name="T52" fmla="*/ 50 w 182"/>
                <a:gd name="T53" fmla="*/ 64 h 268"/>
                <a:gd name="T54" fmla="*/ 26 w 182"/>
                <a:gd name="T55" fmla="*/ 32 h 268"/>
                <a:gd name="T56" fmla="*/ 2 w 182"/>
                <a:gd name="T57" fmla="*/ 0 h 268"/>
                <a:gd name="T58" fmla="*/ 2 w 182"/>
                <a:gd name="T59" fmla="*/ 0 h 268"/>
                <a:gd name="T60" fmla="*/ 0 w 182"/>
                <a:gd name="T61" fmla="*/ 0 h 268"/>
                <a:gd name="T62" fmla="*/ 0 w 182"/>
                <a:gd name="T63" fmla="*/ 0 h 268"/>
                <a:gd name="T64" fmla="*/ 2 w 182"/>
                <a:gd name="T65" fmla="*/ 2 h 268"/>
                <a:gd name="T66" fmla="*/ 2 w 182"/>
                <a:gd name="T67" fmla="*/ 2 h 268"/>
                <a:gd name="T68" fmla="*/ 2 w 182"/>
                <a:gd name="T69" fmla="*/ 0 h 268"/>
                <a:gd name="T70" fmla="*/ 2 w 182"/>
                <a:gd name="T71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82" h="268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88" y="134"/>
                  </a:lnTo>
                  <a:lnTo>
                    <a:pt x="88" y="134"/>
                  </a:lnTo>
                  <a:lnTo>
                    <a:pt x="148" y="224"/>
                  </a:lnTo>
                  <a:lnTo>
                    <a:pt x="148" y="224"/>
                  </a:lnTo>
                  <a:lnTo>
                    <a:pt x="162" y="246"/>
                  </a:lnTo>
                  <a:lnTo>
                    <a:pt x="178" y="268"/>
                  </a:lnTo>
                  <a:lnTo>
                    <a:pt x="178" y="268"/>
                  </a:lnTo>
                  <a:lnTo>
                    <a:pt x="180" y="268"/>
                  </a:lnTo>
                  <a:lnTo>
                    <a:pt x="180" y="268"/>
                  </a:lnTo>
                  <a:lnTo>
                    <a:pt x="182" y="268"/>
                  </a:lnTo>
                  <a:lnTo>
                    <a:pt x="182" y="266"/>
                  </a:lnTo>
                  <a:lnTo>
                    <a:pt x="182" y="266"/>
                  </a:lnTo>
                  <a:lnTo>
                    <a:pt x="160" y="232"/>
                  </a:lnTo>
                  <a:lnTo>
                    <a:pt x="138" y="198"/>
                  </a:lnTo>
                  <a:lnTo>
                    <a:pt x="94" y="132"/>
                  </a:lnTo>
                  <a:lnTo>
                    <a:pt x="94" y="132"/>
                  </a:lnTo>
                  <a:lnTo>
                    <a:pt x="50" y="64"/>
                  </a:lnTo>
                  <a:lnTo>
                    <a:pt x="26" y="3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" name="Freeform 103"/>
            <p:cNvSpPr>
              <a:spLocks/>
            </p:cNvSpPr>
            <p:nvPr/>
          </p:nvSpPr>
          <p:spPr bwMode="auto">
            <a:xfrm>
              <a:off x="2222500" y="5391150"/>
              <a:ext cx="98425" cy="98425"/>
            </a:xfrm>
            <a:custGeom>
              <a:avLst/>
              <a:gdLst>
                <a:gd name="T0" fmla="*/ 28 w 62"/>
                <a:gd name="T1" fmla="*/ 0 h 62"/>
                <a:gd name="T2" fmla="*/ 28 w 62"/>
                <a:gd name="T3" fmla="*/ 0 h 62"/>
                <a:gd name="T4" fmla="*/ 14 w 62"/>
                <a:gd name="T5" fmla="*/ 10 h 62"/>
                <a:gd name="T6" fmla="*/ 8 w 62"/>
                <a:gd name="T7" fmla="*/ 14 h 62"/>
                <a:gd name="T8" fmla="*/ 4 w 62"/>
                <a:gd name="T9" fmla="*/ 22 h 62"/>
                <a:gd name="T10" fmla="*/ 0 w 62"/>
                <a:gd name="T11" fmla="*/ 28 h 62"/>
                <a:gd name="T12" fmla="*/ 0 w 62"/>
                <a:gd name="T13" fmla="*/ 36 h 62"/>
                <a:gd name="T14" fmla="*/ 4 w 62"/>
                <a:gd name="T15" fmla="*/ 44 h 62"/>
                <a:gd name="T16" fmla="*/ 8 w 62"/>
                <a:gd name="T17" fmla="*/ 52 h 62"/>
                <a:gd name="T18" fmla="*/ 8 w 62"/>
                <a:gd name="T19" fmla="*/ 52 h 62"/>
                <a:gd name="T20" fmla="*/ 14 w 62"/>
                <a:gd name="T21" fmla="*/ 58 h 62"/>
                <a:gd name="T22" fmla="*/ 22 w 62"/>
                <a:gd name="T23" fmla="*/ 62 h 62"/>
                <a:gd name="T24" fmla="*/ 28 w 62"/>
                <a:gd name="T25" fmla="*/ 62 h 62"/>
                <a:gd name="T26" fmla="*/ 36 w 62"/>
                <a:gd name="T27" fmla="*/ 60 h 62"/>
                <a:gd name="T28" fmla="*/ 44 w 62"/>
                <a:gd name="T29" fmla="*/ 58 h 62"/>
                <a:gd name="T30" fmla="*/ 52 w 62"/>
                <a:gd name="T31" fmla="*/ 52 h 62"/>
                <a:gd name="T32" fmla="*/ 62 w 62"/>
                <a:gd name="T33" fmla="*/ 42 h 62"/>
                <a:gd name="T34" fmla="*/ 62 w 62"/>
                <a:gd name="T35" fmla="*/ 42 h 62"/>
                <a:gd name="T36" fmla="*/ 62 w 62"/>
                <a:gd name="T37" fmla="*/ 40 h 62"/>
                <a:gd name="T38" fmla="*/ 60 w 62"/>
                <a:gd name="T39" fmla="*/ 38 h 62"/>
                <a:gd name="T40" fmla="*/ 60 w 62"/>
                <a:gd name="T41" fmla="*/ 38 h 62"/>
                <a:gd name="T42" fmla="*/ 50 w 62"/>
                <a:gd name="T43" fmla="*/ 46 h 62"/>
                <a:gd name="T44" fmla="*/ 38 w 62"/>
                <a:gd name="T45" fmla="*/ 52 h 62"/>
                <a:gd name="T46" fmla="*/ 34 w 62"/>
                <a:gd name="T47" fmla="*/ 54 h 62"/>
                <a:gd name="T48" fmla="*/ 28 w 62"/>
                <a:gd name="T49" fmla="*/ 54 h 62"/>
                <a:gd name="T50" fmla="*/ 22 w 62"/>
                <a:gd name="T51" fmla="*/ 52 h 62"/>
                <a:gd name="T52" fmla="*/ 16 w 62"/>
                <a:gd name="T53" fmla="*/ 50 h 62"/>
                <a:gd name="T54" fmla="*/ 16 w 62"/>
                <a:gd name="T55" fmla="*/ 50 h 62"/>
                <a:gd name="T56" fmla="*/ 10 w 62"/>
                <a:gd name="T57" fmla="*/ 42 h 62"/>
                <a:gd name="T58" fmla="*/ 8 w 62"/>
                <a:gd name="T59" fmla="*/ 36 h 62"/>
                <a:gd name="T60" fmla="*/ 10 w 62"/>
                <a:gd name="T61" fmla="*/ 30 h 62"/>
                <a:gd name="T62" fmla="*/ 12 w 62"/>
                <a:gd name="T63" fmla="*/ 24 h 62"/>
                <a:gd name="T64" fmla="*/ 22 w 62"/>
                <a:gd name="T65" fmla="*/ 14 h 62"/>
                <a:gd name="T66" fmla="*/ 32 w 62"/>
                <a:gd name="T67" fmla="*/ 4 h 62"/>
                <a:gd name="T68" fmla="*/ 32 w 62"/>
                <a:gd name="T69" fmla="*/ 4 h 62"/>
                <a:gd name="T70" fmla="*/ 32 w 62"/>
                <a:gd name="T71" fmla="*/ 2 h 62"/>
                <a:gd name="T72" fmla="*/ 32 w 62"/>
                <a:gd name="T73" fmla="*/ 0 h 62"/>
                <a:gd name="T74" fmla="*/ 30 w 62"/>
                <a:gd name="T75" fmla="*/ 0 h 62"/>
                <a:gd name="T76" fmla="*/ 28 w 62"/>
                <a:gd name="T77" fmla="*/ 0 h 62"/>
                <a:gd name="T78" fmla="*/ 28 w 62"/>
                <a:gd name="T79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2" h="62">
                  <a:moveTo>
                    <a:pt x="28" y="0"/>
                  </a:moveTo>
                  <a:lnTo>
                    <a:pt x="28" y="0"/>
                  </a:lnTo>
                  <a:lnTo>
                    <a:pt x="14" y="10"/>
                  </a:lnTo>
                  <a:lnTo>
                    <a:pt x="8" y="14"/>
                  </a:lnTo>
                  <a:lnTo>
                    <a:pt x="4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4" y="44"/>
                  </a:lnTo>
                  <a:lnTo>
                    <a:pt x="8" y="52"/>
                  </a:lnTo>
                  <a:lnTo>
                    <a:pt x="8" y="52"/>
                  </a:lnTo>
                  <a:lnTo>
                    <a:pt x="14" y="58"/>
                  </a:lnTo>
                  <a:lnTo>
                    <a:pt x="22" y="62"/>
                  </a:lnTo>
                  <a:lnTo>
                    <a:pt x="28" y="62"/>
                  </a:lnTo>
                  <a:lnTo>
                    <a:pt x="36" y="60"/>
                  </a:lnTo>
                  <a:lnTo>
                    <a:pt x="44" y="58"/>
                  </a:lnTo>
                  <a:lnTo>
                    <a:pt x="52" y="52"/>
                  </a:lnTo>
                  <a:lnTo>
                    <a:pt x="62" y="42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50" y="46"/>
                  </a:lnTo>
                  <a:lnTo>
                    <a:pt x="38" y="52"/>
                  </a:lnTo>
                  <a:lnTo>
                    <a:pt x="34" y="54"/>
                  </a:lnTo>
                  <a:lnTo>
                    <a:pt x="28" y="54"/>
                  </a:lnTo>
                  <a:lnTo>
                    <a:pt x="22" y="52"/>
                  </a:lnTo>
                  <a:lnTo>
                    <a:pt x="16" y="50"/>
                  </a:lnTo>
                  <a:lnTo>
                    <a:pt x="16" y="50"/>
                  </a:lnTo>
                  <a:lnTo>
                    <a:pt x="10" y="42"/>
                  </a:lnTo>
                  <a:lnTo>
                    <a:pt x="8" y="36"/>
                  </a:lnTo>
                  <a:lnTo>
                    <a:pt x="10" y="30"/>
                  </a:lnTo>
                  <a:lnTo>
                    <a:pt x="12" y="24"/>
                  </a:lnTo>
                  <a:lnTo>
                    <a:pt x="22" y="14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2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Freeform 104"/>
            <p:cNvSpPr>
              <a:spLocks/>
            </p:cNvSpPr>
            <p:nvPr/>
          </p:nvSpPr>
          <p:spPr bwMode="auto">
            <a:xfrm>
              <a:off x="2282825" y="5378450"/>
              <a:ext cx="47625" cy="79375"/>
            </a:xfrm>
            <a:custGeom>
              <a:avLst/>
              <a:gdLst>
                <a:gd name="T0" fmla="*/ 0 w 30"/>
                <a:gd name="T1" fmla="*/ 4 h 50"/>
                <a:gd name="T2" fmla="*/ 0 w 30"/>
                <a:gd name="T3" fmla="*/ 4 h 50"/>
                <a:gd name="T4" fmla="*/ 14 w 30"/>
                <a:gd name="T5" fmla="*/ 26 h 50"/>
                <a:gd name="T6" fmla="*/ 28 w 30"/>
                <a:gd name="T7" fmla="*/ 50 h 50"/>
                <a:gd name="T8" fmla="*/ 28 w 30"/>
                <a:gd name="T9" fmla="*/ 50 h 50"/>
                <a:gd name="T10" fmla="*/ 30 w 30"/>
                <a:gd name="T11" fmla="*/ 50 h 50"/>
                <a:gd name="T12" fmla="*/ 30 w 30"/>
                <a:gd name="T13" fmla="*/ 50 h 50"/>
                <a:gd name="T14" fmla="*/ 30 w 30"/>
                <a:gd name="T15" fmla="*/ 50 h 50"/>
                <a:gd name="T16" fmla="*/ 26 w 30"/>
                <a:gd name="T17" fmla="*/ 36 h 50"/>
                <a:gd name="T18" fmla="*/ 18 w 30"/>
                <a:gd name="T19" fmla="*/ 24 h 50"/>
                <a:gd name="T20" fmla="*/ 12 w 30"/>
                <a:gd name="T21" fmla="*/ 12 h 50"/>
                <a:gd name="T22" fmla="*/ 2 w 30"/>
                <a:gd name="T23" fmla="*/ 2 h 50"/>
                <a:gd name="T24" fmla="*/ 2 w 30"/>
                <a:gd name="T25" fmla="*/ 2 h 50"/>
                <a:gd name="T26" fmla="*/ 0 w 30"/>
                <a:gd name="T27" fmla="*/ 0 h 50"/>
                <a:gd name="T28" fmla="*/ 0 w 30"/>
                <a:gd name="T29" fmla="*/ 4 h 50"/>
                <a:gd name="T30" fmla="*/ 0 w 30"/>
                <a:gd name="T31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" h="50">
                  <a:moveTo>
                    <a:pt x="0" y="4"/>
                  </a:moveTo>
                  <a:lnTo>
                    <a:pt x="0" y="4"/>
                  </a:lnTo>
                  <a:lnTo>
                    <a:pt x="14" y="26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6" y="36"/>
                  </a:lnTo>
                  <a:lnTo>
                    <a:pt x="18" y="24"/>
                  </a:lnTo>
                  <a:lnTo>
                    <a:pt x="12" y="1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7" name="Freeform 105"/>
            <p:cNvSpPr>
              <a:spLocks/>
            </p:cNvSpPr>
            <p:nvPr/>
          </p:nvSpPr>
          <p:spPr bwMode="auto">
            <a:xfrm>
              <a:off x="2286000" y="5359400"/>
              <a:ext cx="44450" cy="82550"/>
            </a:xfrm>
            <a:custGeom>
              <a:avLst/>
              <a:gdLst>
                <a:gd name="T0" fmla="*/ 0 w 28"/>
                <a:gd name="T1" fmla="*/ 2 h 52"/>
                <a:gd name="T2" fmla="*/ 0 w 28"/>
                <a:gd name="T3" fmla="*/ 2 h 52"/>
                <a:gd name="T4" fmla="*/ 8 w 28"/>
                <a:gd name="T5" fmla="*/ 14 h 52"/>
                <a:gd name="T6" fmla="*/ 16 w 28"/>
                <a:gd name="T7" fmla="*/ 26 h 52"/>
                <a:gd name="T8" fmla="*/ 26 w 28"/>
                <a:gd name="T9" fmla="*/ 52 h 52"/>
                <a:gd name="T10" fmla="*/ 26 w 28"/>
                <a:gd name="T11" fmla="*/ 52 h 52"/>
                <a:gd name="T12" fmla="*/ 28 w 28"/>
                <a:gd name="T13" fmla="*/ 52 h 52"/>
                <a:gd name="T14" fmla="*/ 28 w 28"/>
                <a:gd name="T15" fmla="*/ 50 h 52"/>
                <a:gd name="T16" fmla="*/ 28 w 28"/>
                <a:gd name="T17" fmla="*/ 50 h 52"/>
                <a:gd name="T18" fmla="*/ 24 w 28"/>
                <a:gd name="T19" fmla="*/ 38 h 52"/>
                <a:gd name="T20" fmla="*/ 18 w 28"/>
                <a:gd name="T21" fmla="*/ 24 h 52"/>
                <a:gd name="T22" fmla="*/ 12 w 28"/>
                <a:gd name="T23" fmla="*/ 12 h 52"/>
                <a:gd name="T24" fmla="*/ 2 w 28"/>
                <a:gd name="T25" fmla="*/ 0 h 52"/>
                <a:gd name="T26" fmla="*/ 2 w 28"/>
                <a:gd name="T27" fmla="*/ 0 h 52"/>
                <a:gd name="T28" fmla="*/ 0 w 28"/>
                <a:gd name="T29" fmla="*/ 0 h 52"/>
                <a:gd name="T30" fmla="*/ 0 w 28"/>
                <a:gd name="T31" fmla="*/ 2 h 52"/>
                <a:gd name="T32" fmla="*/ 0 w 28"/>
                <a:gd name="T33" fmla="*/ 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" h="52">
                  <a:moveTo>
                    <a:pt x="0" y="2"/>
                  </a:moveTo>
                  <a:lnTo>
                    <a:pt x="0" y="2"/>
                  </a:lnTo>
                  <a:lnTo>
                    <a:pt x="8" y="14"/>
                  </a:lnTo>
                  <a:lnTo>
                    <a:pt x="16" y="26"/>
                  </a:lnTo>
                  <a:lnTo>
                    <a:pt x="26" y="52"/>
                  </a:lnTo>
                  <a:lnTo>
                    <a:pt x="26" y="52"/>
                  </a:lnTo>
                  <a:lnTo>
                    <a:pt x="28" y="52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24" y="38"/>
                  </a:lnTo>
                  <a:lnTo>
                    <a:pt x="18" y="24"/>
                  </a:lnTo>
                  <a:lnTo>
                    <a:pt x="12" y="1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Freeform 106"/>
            <p:cNvSpPr>
              <a:spLocks/>
            </p:cNvSpPr>
            <p:nvPr/>
          </p:nvSpPr>
          <p:spPr bwMode="auto">
            <a:xfrm>
              <a:off x="2276475" y="5324475"/>
              <a:ext cx="22225" cy="63500"/>
            </a:xfrm>
            <a:custGeom>
              <a:avLst/>
              <a:gdLst>
                <a:gd name="T0" fmla="*/ 2 w 14"/>
                <a:gd name="T1" fmla="*/ 40 h 40"/>
                <a:gd name="T2" fmla="*/ 2 w 14"/>
                <a:gd name="T3" fmla="*/ 40 h 40"/>
                <a:gd name="T4" fmla="*/ 6 w 14"/>
                <a:gd name="T5" fmla="*/ 32 h 40"/>
                <a:gd name="T6" fmla="*/ 8 w 14"/>
                <a:gd name="T7" fmla="*/ 24 h 40"/>
                <a:gd name="T8" fmla="*/ 8 w 14"/>
                <a:gd name="T9" fmla="*/ 24 h 40"/>
                <a:gd name="T10" fmla="*/ 14 w 14"/>
                <a:gd name="T11" fmla="*/ 4 h 40"/>
                <a:gd name="T12" fmla="*/ 14 w 14"/>
                <a:gd name="T13" fmla="*/ 4 h 40"/>
                <a:gd name="T14" fmla="*/ 14 w 14"/>
                <a:gd name="T15" fmla="*/ 2 h 40"/>
                <a:gd name="T16" fmla="*/ 14 w 14"/>
                <a:gd name="T17" fmla="*/ 0 h 40"/>
                <a:gd name="T18" fmla="*/ 12 w 14"/>
                <a:gd name="T19" fmla="*/ 0 h 40"/>
                <a:gd name="T20" fmla="*/ 10 w 14"/>
                <a:gd name="T21" fmla="*/ 2 h 40"/>
                <a:gd name="T22" fmla="*/ 10 w 14"/>
                <a:gd name="T23" fmla="*/ 2 h 40"/>
                <a:gd name="T24" fmla="*/ 6 w 14"/>
                <a:gd name="T25" fmla="*/ 12 h 40"/>
                <a:gd name="T26" fmla="*/ 2 w 14"/>
                <a:gd name="T27" fmla="*/ 22 h 40"/>
                <a:gd name="T28" fmla="*/ 2 w 14"/>
                <a:gd name="T29" fmla="*/ 22 h 40"/>
                <a:gd name="T30" fmla="*/ 0 w 14"/>
                <a:gd name="T31" fmla="*/ 30 h 40"/>
                <a:gd name="T32" fmla="*/ 0 w 14"/>
                <a:gd name="T33" fmla="*/ 40 h 40"/>
                <a:gd name="T34" fmla="*/ 0 w 14"/>
                <a:gd name="T35" fmla="*/ 40 h 40"/>
                <a:gd name="T36" fmla="*/ 2 w 14"/>
                <a:gd name="T37" fmla="*/ 40 h 40"/>
                <a:gd name="T38" fmla="*/ 2 w 14"/>
                <a:gd name="T3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" h="40">
                  <a:moveTo>
                    <a:pt x="2" y="40"/>
                  </a:moveTo>
                  <a:lnTo>
                    <a:pt x="2" y="40"/>
                  </a:lnTo>
                  <a:lnTo>
                    <a:pt x="6" y="32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6" y="12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2" y="40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Freeform 107"/>
            <p:cNvSpPr>
              <a:spLocks/>
            </p:cNvSpPr>
            <p:nvPr/>
          </p:nvSpPr>
          <p:spPr bwMode="auto">
            <a:xfrm>
              <a:off x="2228850" y="5257800"/>
              <a:ext cx="133350" cy="79375"/>
            </a:xfrm>
            <a:custGeom>
              <a:avLst/>
              <a:gdLst>
                <a:gd name="T0" fmla="*/ 6 w 84"/>
                <a:gd name="T1" fmla="*/ 50 h 50"/>
                <a:gd name="T2" fmla="*/ 6 w 84"/>
                <a:gd name="T3" fmla="*/ 50 h 50"/>
                <a:gd name="T4" fmla="*/ 10 w 84"/>
                <a:gd name="T5" fmla="*/ 46 h 50"/>
                <a:gd name="T6" fmla="*/ 16 w 84"/>
                <a:gd name="T7" fmla="*/ 42 h 50"/>
                <a:gd name="T8" fmla="*/ 28 w 84"/>
                <a:gd name="T9" fmla="*/ 38 h 50"/>
                <a:gd name="T10" fmla="*/ 28 w 84"/>
                <a:gd name="T11" fmla="*/ 38 h 50"/>
                <a:gd name="T12" fmla="*/ 30 w 84"/>
                <a:gd name="T13" fmla="*/ 36 h 50"/>
                <a:gd name="T14" fmla="*/ 30 w 84"/>
                <a:gd name="T15" fmla="*/ 34 h 50"/>
                <a:gd name="T16" fmla="*/ 32 w 84"/>
                <a:gd name="T17" fmla="*/ 26 h 50"/>
                <a:gd name="T18" fmla="*/ 32 w 84"/>
                <a:gd name="T19" fmla="*/ 26 h 50"/>
                <a:gd name="T20" fmla="*/ 34 w 84"/>
                <a:gd name="T21" fmla="*/ 16 h 50"/>
                <a:gd name="T22" fmla="*/ 40 w 84"/>
                <a:gd name="T23" fmla="*/ 12 h 50"/>
                <a:gd name="T24" fmla="*/ 46 w 84"/>
                <a:gd name="T25" fmla="*/ 8 h 50"/>
                <a:gd name="T26" fmla="*/ 54 w 84"/>
                <a:gd name="T27" fmla="*/ 10 h 50"/>
                <a:gd name="T28" fmla="*/ 60 w 84"/>
                <a:gd name="T29" fmla="*/ 12 h 50"/>
                <a:gd name="T30" fmla="*/ 68 w 84"/>
                <a:gd name="T31" fmla="*/ 18 h 50"/>
                <a:gd name="T32" fmla="*/ 74 w 84"/>
                <a:gd name="T33" fmla="*/ 24 h 50"/>
                <a:gd name="T34" fmla="*/ 80 w 84"/>
                <a:gd name="T35" fmla="*/ 30 h 50"/>
                <a:gd name="T36" fmla="*/ 80 w 84"/>
                <a:gd name="T37" fmla="*/ 30 h 50"/>
                <a:gd name="T38" fmla="*/ 82 w 84"/>
                <a:gd name="T39" fmla="*/ 30 h 50"/>
                <a:gd name="T40" fmla="*/ 84 w 84"/>
                <a:gd name="T41" fmla="*/ 30 h 50"/>
                <a:gd name="T42" fmla="*/ 84 w 84"/>
                <a:gd name="T43" fmla="*/ 28 h 50"/>
                <a:gd name="T44" fmla="*/ 84 w 84"/>
                <a:gd name="T45" fmla="*/ 26 h 50"/>
                <a:gd name="T46" fmla="*/ 84 w 84"/>
                <a:gd name="T47" fmla="*/ 26 h 50"/>
                <a:gd name="T48" fmla="*/ 76 w 84"/>
                <a:gd name="T49" fmla="*/ 14 h 50"/>
                <a:gd name="T50" fmla="*/ 66 w 84"/>
                <a:gd name="T51" fmla="*/ 6 h 50"/>
                <a:gd name="T52" fmla="*/ 60 w 84"/>
                <a:gd name="T53" fmla="*/ 2 h 50"/>
                <a:gd name="T54" fmla="*/ 54 w 84"/>
                <a:gd name="T55" fmla="*/ 0 h 50"/>
                <a:gd name="T56" fmla="*/ 46 w 84"/>
                <a:gd name="T57" fmla="*/ 0 h 50"/>
                <a:gd name="T58" fmla="*/ 40 w 84"/>
                <a:gd name="T59" fmla="*/ 2 h 50"/>
                <a:gd name="T60" fmla="*/ 40 w 84"/>
                <a:gd name="T61" fmla="*/ 2 h 50"/>
                <a:gd name="T62" fmla="*/ 34 w 84"/>
                <a:gd name="T63" fmla="*/ 6 h 50"/>
                <a:gd name="T64" fmla="*/ 30 w 84"/>
                <a:gd name="T65" fmla="*/ 10 h 50"/>
                <a:gd name="T66" fmla="*/ 26 w 84"/>
                <a:gd name="T67" fmla="*/ 16 h 50"/>
                <a:gd name="T68" fmla="*/ 24 w 84"/>
                <a:gd name="T69" fmla="*/ 22 h 50"/>
                <a:gd name="T70" fmla="*/ 24 w 84"/>
                <a:gd name="T71" fmla="*/ 22 h 50"/>
                <a:gd name="T72" fmla="*/ 24 w 84"/>
                <a:gd name="T73" fmla="*/ 28 h 50"/>
                <a:gd name="T74" fmla="*/ 22 w 84"/>
                <a:gd name="T75" fmla="*/ 32 h 50"/>
                <a:gd name="T76" fmla="*/ 14 w 84"/>
                <a:gd name="T77" fmla="*/ 36 h 50"/>
                <a:gd name="T78" fmla="*/ 14 w 84"/>
                <a:gd name="T79" fmla="*/ 36 h 50"/>
                <a:gd name="T80" fmla="*/ 6 w 84"/>
                <a:gd name="T81" fmla="*/ 40 h 50"/>
                <a:gd name="T82" fmla="*/ 2 w 84"/>
                <a:gd name="T83" fmla="*/ 46 h 50"/>
                <a:gd name="T84" fmla="*/ 2 w 84"/>
                <a:gd name="T85" fmla="*/ 46 h 50"/>
                <a:gd name="T86" fmla="*/ 0 w 84"/>
                <a:gd name="T87" fmla="*/ 48 h 50"/>
                <a:gd name="T88" fmla="*/ 2 w 84"/>
                <a:gd name="T89" fmla="*/ 50 h 50"/>
                <a:gd name="T90" fmla="*/ 4 w 84"/>
                <a:gd name="T91" fmla="*/ 50 h 50"/>
                <a:gd name="T92" fmla="*/ 6 w 84"/>
                <a:gd name="T93" fmla="*/ 50 h 50"/>
                <a:gd name="T94" fmla="*/ 6 w 84"/>
                <a:gd name="T95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4" h="50">
                  <a:moveTo>
                    <a:pt x="6" y="50"/>
                  </a:moveTo>
                  <a:lnTo>
                    <a:pt x="6" y="50"/>
                  </a:lnTo>
                  <a:lnTo>
                    <a:pt x="10" y="46"/>
                  </a:lnTo>
                  <a:lnTo>
                    <a:pt x="16" y="42"/>
                  </a:lnTo>
                  <a:lnTo>
                    <a:pt x="28" y="38"/>
                  </a:lnTo>
                  <a:lnTo>
                    <a:pt x="28" y="38"/>
                  </a:lnTo>
                  <a:lnTo>
                    <a:pt x="30" y="36"/>
                  </a:lnTo>
                  <a:lnTo>
                    <a:pt x="30" y="34"/>
                  </a:lnTo>
                  <a:lnTo>
                    <a:pt x="32" y="26"/>
                  </a:lnTo>
                  <a:lnTo>
                    <a:pt x="32" y="26"/>
                  </a:lnTo>
                  <a:lnTo>
                    <a:pt x="34" y="16"/>
                  </a:lnTo>
                  <a:lnTo>
                    <a:pt x="40" y="12"/>
                  </a:lnTo>
                  <a:lnTo>
                    <a:pt x="46" y="8"/>
                  </a:lnTo>
                  <a:lnTo>
                    <a:pt x="54" y="10"/>
                  </a:lnTo>
                  <a:lnTo>
                    <a:pt x="60" y="12"/>
                  </a:lnTo>
                  <a:lnTo>
                    <a:pt x="68" y="18"/>
                  </a:lnTo>
                  <a:lnTo>
                    <a:pt x="74" y="24"/>
                  </a:lnTo>
                  <a:lnTo>
                    <a:pt x="80" y="30"/>
                  </a:lnTo>
                  <a:lnTo>
                    <a:pt x="80" y="30"/>
                  </a:lnTo>
                  <a:lnTo>
                    <a:pt x="82" y="30"/>
                  </a:lnTo>
                  <a:lnTo>
                    <a:pt x="84" y="30"/>
                  </a:lnTo>
                  <a:lnTo>
                    <a:pt x="84" y="28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6" y="14"/>
                  </a:lnTo>
                  <a:lnTo>
                    <a:pt x="66" y="6"/>
                  </a:lnTo>
                  <a:lnTo>
                    <a:pt x="60" y="2"/>
                  </a:lnTo>
                  <a:lnTo>
                    <a:pt x="54" y="0"/>
                  </a:lnTo>
                  <a:lnTo>
                    <a:pt x="46" y="0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34" y="6"/>
                  </a:lnTo>
                  <a:lnTo>
                    <a:pt x="30" y="10"/>
                  </a:lnTo>
                  <a:lnTo>
                    <a:pt x="26" y="16"/>
                  </a:lnTo>
                  <a:lnTo>
                    <a:pt x="24" y="22"/>
                  </a:lnTo>
                  <a:lnTo>
                    <a:pt x="24" y="22"/>
                  </a:lnTo>
                  <a:lnTo>
                    <a:pt x="24" y="28"/>
                  </a:lnTo>
                  <a:lnTo>
                    <a:pt x="22" y="32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6" y="40"/>
                  </a:lnTo>
                  <a:lnTo>
                    <a:pt x="2" y="46"/>
                  </a:lnTo>
                  <a:lnTo>
                    <a:pt x="2" y="46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4" y="50"/>
                  </a:lnTo>
                  <a:lnTo>
                    <a:pt x="6" y="50"/>
                  </a:lnTo>
                  <a:lnTo>
                    <a:pt x="6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Freeform 108"/>
            <p:cNvSpPr>
              <a:spLocks/>
            </p:cNvSpPr>
            <p:nvPr/>
          </p:nvSpPr>
          <p:spPr bwMode="auto">
            <a:xfrm>
              <a:off x="2359025" y="5318125"/>
              <a:ext cx="15875" cy="92075"/>
            </a:xfrm>
            <a:custGeom>
              <a:avLst/>
              <a:gdLst>
                <a:gd name="T0" fmla="*/ 4 w 10"/>
                <a:gd name="T1" fmla="*/ 2 h 58"/>
                <a:gd name="T2" fmla="*/ 4 w 10"/>
                <a:gd name="T3" fmla="*/ 2 h 58"/>
                <a:gd name="T4" fmla="*/ 6 w 10"/>
                <a:gd name="T5" fmla="*/ 16 h 58"/>
                <a:gd name="T6" fmla="*/ 6 w 10"/>
                <a:gd name="T7" fmla="*/ 30 h 58"/>
                <a:gd name="T8" fmla="*/ 4 w 10"/>
                <a:gd name="T9" fmla="*/ 42 h 58"/>
                <a:gd name="T10" fmla="*/ 0 w 10"/>
                <a:gd name="T11" fmla="*/ 56 h 58"/>
                <a:gd name="T12" fmla="*/ 0 w 10"/>
                <a:gd name="T13" fmla="*/ 56 h 58"/>
                <a:gd name="T14" fmla="*/ 0 w 10"/>
                <a:gd name="T15" fmla="*/ 58 h 58"/>
                <a:gd name="T16" fmla="*/ 2 w 10"/>
                <a:gd name="T17" fmla="*/ 58 h 58"/>
                <a:gd name="T18" fmla="*/ 2 w 10"/>
                <a:gd name="T19" fmla="*/ 58 h 58"/>
                <a:gd name="T20" fmla="*/ 4 w 10"/>
                <a:gd name="T21" fmla="*/ 58 h 58"/>
                <a:gd name="T22" fmla="*/ 4 w 10"/>
                <a:gd name="T23" fmla="*/ 58 h 58"/>
                <a:gd name="T24" fmla="*/ 8 w 10"/>
                <a:gd name="T25" fmla="*/ 44 h 58"/>
                <a:gd name="T26" fmla="*/ 10 w 10"/>
                <a:gd name="T27" fmla="*/ 30 h 58"/>
                <a:gd name="T28" fmla="*/ 10 w 10"/>
                <a:gd name="T29" fmla="*/ 16 h 58"/>
                <a:gd name="T30" fmla="*/ 8 w 10"/>
                <a:gd name="T31" fmla="*/ 0 h 58"/>
                <a:gd name="T32" fmla="*/ 8 w 10"/>
                <a:gd name="T33" fmla="*/ 0 h 58"/>
                <a:gd name="T34" fmla="*/ 6 w 10"/>
                <a:gd name="T35" fmla="*/ 0 h 58"/>
                <a:gd name="T36" fmla="*/ 4 w 10"/>
                <a:gd name="T37" fmla="*/ 2 h 58"/>
                <a:gd name="T38" fmla="*/ 4 w 10"/>
                <a:gd name="T39" fmla="*/ 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" h="58">
                  <a:moveTo>
                    <a:pt x="4" y="2"/>
                  </a:moveTo>
                  <a:lnTo>
                    <a:pt x="4" y="2"/>
                  </a:lnTo>
                  <a:lnTo>
                    <a:pt x="6" y="16"/>
                  </a:lnTo>
                  <a:lnTo>
                    <a:pt x="6" y="30"/>
                  </a:lnTo>
                  <a:lnTo>
                    <a:pt x="4" y="42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8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4" y="58"/>
                  </a:lnTo>
                  <a:lnTo>
                    <a:pt x="4" y="58"/>
                  </a:lnTo>
                  <a:lnTo>
                    <a:pt x="8" y="44"/>
                  </a:lnTo>
                  <a:lnTo>
                    <a:pt x="10" y="30"/>
                  </a:lnTo>
                  <a:lnTo>
                    <a:pt x="10" y="16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Freeform 109"/>
            <p:cNvSpPr>
              <a:spLocks/>
            </p:cNvSpPr>
            <p:nvPr/>
          </p:nvSpPr>
          <p:spPr bwMode="auto">
            <a:xfrm>
              <a:off x="2152650" y="5375275"/>
              <a:ext cx="38100" cy="88900"/>
            </a:xfrm>
            <a:custGeom>
              <a:avLst/>
              <a:gdLst>
                <a:gd name="T0" fmla="*/ 14 w 24"/>
                <a:gd name="T1" fmla="*/ 0 h 56"/>
                <a:gd name="T2" fmla="*/ 14 w 24"/>
                <a:gd name="T3" fmla="*/ 0 h 56"/>
                <a:gd name="T4" fmla="*/ 6 w 24"/>
                <a:gd name="T5" fmla="*/ 6 h 56"/>
                <a:gd name="T6" fmla="*/ 2 w 24"/>
                <a:gd name="T7" fmla="*/ 14 h 56"/>
                <a:gd name="T8" fmla="*/ 0 w 24"/>
                <a:gd name="T9" fmla="*/ 22 h 56"/>
                <a:gd name="T10" fmla="*/ 0 w 24"/>
                <a:gd name="T11" fmla="*/ 30 h 56"/>
                <a:gd name="T12" fmla="*/ 0 w 24"/>
                <a:gd name="T13" fmla="*/ 38 h 56"/>
                <a:gd name="T14" fmla="*/ 4 w 24"/>
                <a:gd name="T15" fmla="*/ 46 h 56"/>
                <a:gd name="T16" fmla="*/ 10 w 24"/>
                <a:gd name="T17" fmla="*/ 52 h 56"/>
                <a:gd name="T18" fmla="*/ 20 w 24"/>
                <a:gd name="T19" fmla="*/ 56 h 56"/>
                <a:gd name="T20" fmla="*/ 20 w 24"/>
                <a:gd name="T21" fmla="*/ 56 h 56"/>
                <a:gd name="T22" fmla="*/ 22 w 24"/>
                <a:gd name="T23" fmla="*/ 56 h 56"/>
                <a:gd name="T24" fmla="*/ 24 w 24"/>
                <a:gd name="T25" fmla="*/ 56 h 56"/>
                <a:gd name="T26" fmla="*/ 24 w 24"/>
                <a:gd name="T27" fmla="*/ 52 h 56"/>
                <a:gd name="T28" fmla="*/ 22 w 24"/>
                <a:gd name="T29" fmla="*/ 52 h 56"/>
                <a:gd name="T30" fmla="*/ 22 w 24"/>
                <a:gd name="T31" fmla="*/ 52 h 56"/>
                <a:gd name="T32" fmla="*/ 12 w 24"/>
                <a:gd name="T33" fmla="*/ 42 h 56"/>
                <a:gd name="T34" fmla="*/ 8 w 24"/>
                <a:gd name="T35" fmla="*/ 38 h 56"/>
                <a:gd name="T36" fmla="*/ 6 w 24"/>
                <a:gd name="T37" fmla="*/ 32 h 56"/>
                <a:gd name="T38" fmla="*/ 6 w 24"/>
                <a:gd name="T39" fmla="*/ 32 h 56"/>
                <a:gd name="T40" fmla="*/ 6 w 24"/>
                <a:gd name="T41" fmla="*/ 24 h 56"/>
                <a:gd name="T42" fmla="*/ 8 w 24"/>
                <a:gd name="T43" fmla="*/ 16 h 56"/>
                <a:gd name="T44" fmla="*/ 12 w 24"/>
                <a:gd name="T45" fmla="*/ 10 h 56"/>
                <a:gd name="T46" fmla="*/ 16 w 24"/>
                <a:gd name="T47" fmla="*/ 4 h 56"/>
                <a:gd name="T48" fmla="*/ 16 w 24"/>
                <a:gd name="T49" fmla="*/ 4 h 56"/>
                <a:gd name="T50" fmla="*/ 18 w 24"/>
                <a:gd name="T51" fmla="*/ 2 h 56"/>
                <a:gd name="T52" fmla="*/ 18 w 24"/>
                <a:gd name="T53" fmla="*/ 0 h 56"/>
                <a:gd name="T54" fmla="*/ 16 w 24"/>
                <a:gd name="T55" fmla="*/ 0 h 56"/>
                <a:gd name="T56" fmla="*/ 14 w 24"/>
                <a:gd name="T57" fmla="*/ 0 h 56"/>
                <a:gd name="T58" fmla="*/ 14 w 24"/>
                <a:gd name="T5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4" h="56">
                  <a:moveTo>
                    <a:pt x="14" y="0"/>
                  </a:moveTo>
                  <a:lnTo>
                    <a:pt x="14" y="0"/>
                  </a:lnTo>
                  <a:lnTo>
                    <a:pt x="6" y="6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4" y="46"/>
                  </a:lnTo>
                  <a:lnTo>
                    <a:pt x="10" y="52"/>
                  </a:lnTo>
                  <a:lnTo>
                    <a:pt x="20" y="56"/>
                  </a:lnTo>
                  <a:lnTo>
                    <a:pt x="20" y="56"/>
                  </a:lnTo>
                  <a:lnTo>
                    <a:pt x="22" y="56"/>
                  </a:lnTo>
                  <a:lnTo>
                    <a:pt x="24" y="56"/>
                  </a:lnTo>
                  <a:lnTo>
                    <a:pt x="24" y="52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12" y="42"/>
                  </a:lnTo>
                  <a:lnTo>
                    <a:pt x="8" y="38"/>
                  </a:lnTo>
                  <a:lnTo>
                    <a:pt x="6" y="32"/>
                  </a:lnTo>
                  <a:lnTo>
                    <a:pt x="6" y="32"/>
                  </a:lnTo>
                  <a:lnTo>
                    <a:pt x="6" y="24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2" name="Freeform 110"/>
            <p:cNvSpPr>
              <a:spLocks/>
            </p:cNvSpPr>
            <p:nvPr/>
          </p:nvSpPr>
          <p:spPr bwMode="auto">
            <a:xfrm>
              <a:off x="2187575" y="5422900"/>
              <a:ext cx="107950" cy="107950"/>
            </a:xfrm>
            <a:custGeom>
              <a:avLst/>
              <a:gdLst>
                <a:gd name="T0" fmla="*/ 4 w 68"/>
                <a:gd name="T1" fmla="*/ 2 h 68"/>
                <a:gd name="T2" fmla="*/ 4 w 68"/>
                <a:gd name="T3" fmla="*/ 2 h 68"/>
                <a:gd name="T4" fmla="*/ 2 w 68"/>
                <a:gd name="T5" fmla="*/ 20 h 68"/>
                <a:gd name="T6" fmla="*/ 0 w 68"/>
                <a:gd name="T7" fmla="*/ 36 h 68"/>
                <a:gd name="T8" fmla="*/ 0 w 68"/>
                <a:gd name="T9" fmla="*/ 44 h 68"/>
                <a:gd name="T10" fmla="*/ 4 w 68"/>
                <a:gd name="T11" fmla="*/ 50 h 68"/>
                <a:gd name="T12" fmla="*/ 8 w 68"/>
                <a:gd name="T13" fmla="*/ 56 h 68"/>
                <a:gd name="T14" fmla="*/ 16 w 68"/>
                <a:gd name="T15" fmla="*/ 62 h 68"/>
                <a:gd name="T16" fmla="*/ 16 w 68"/>
                <a:gd name="T17" fmla="*/ 62 h 68"/>
                <a:gd name="T18" fmla="*/ 28 w 68"/>
                <a:gd name="T19" fmla="*/ 68 h 68"/>
                <a:gd name="T20" fmla="*/ 44 w 68"/>
                <a:gd name="T21" fmla="*/ 68 h 68"/>
                <a:gd name="T22" fmla="*/ 52 w 68"/>
                <a:gd name="T23" fmla="*/ 68 h 68"/>
                <a:gd name="T24" fmla="*/ 58 w 68"/>
                <a:gd name="T25" fmla="*/ 66 h 68"/>
                <a:gd name="T26" fmla="*/ 64 w 68"/>
                <a:gd name="T27" fmla="*/ 62 h 68"/>
                <a:gd name="T28" fmla="*/ 68 w 68"/>
                <a:gd name="T29" fmla="*/ 58 h 68"/>
                <a:gd name="T30" fmla="*/ 68 w 68"/>
                <a:gd name="T31" fmla="*/ 58 h 68"/>
                <a:gd name="T32" fmla="*/ 68 w 68"/>
                <a:gd name="T33" fmla="*/ 54 h 68"/>
                <a:gd name="T34" fmla="*/ 66 w 68"/>
                <a:gd name="T35" fmla="*/ 52 h 68"/>
                <a:gd name="T36" fmla="*/ 66 w 68"/>
                <a:gd name="T37" fmla="*/ 52 h 68"/>
                <a:gd name="T38" fmla="*/ 58 w 68"/>
                <a:gd name="T39" fmla="*/ 54 h 68"/>
                <a:gd name="T40" fmla="*/ 48 w 68"/>
                <a:gd name="T41" fmla="*/ 58 h 68"/>
                <a:gd name="T42" fmla="*/ 48 w 68"/>
                <a:gd name="T43" fmla="*/ 58 h 68"/>
                <a:gd name="T44" fmla="*/ 36 w 68"/>
                <a:gd name="T45" fmla="*/ 58 h 68"/>
                <a:gd name="T46" fmla="*/ 22 w 68"/>
                <a:gd name="T47" fmla="*/ 56 h 68"/>
                <a:gd name="T48" fmla="*/ 22 w 68"/>
                <a:gd name="T49" fmla="*/ 56 h 68"/>
                <a:gd name="T50" fmla="*/ 16 w 68"/>
                <a:gd name="T51" fmla="*/ 52 h 68"/>
                <a:gd name="T52" fmla="*/ 10 w 68"/>
                <a:gd name="T53" fmla="*/ 46 h 68"/>
                <a:gd name="T54" fmla="*/ 8 w 68"/>
                <a:gd name="T55" fmla="*/ 40 h 68"/>
                <a:gd name="T56" fmla="*/ 8 w 68"/>
                <a:gd name="T57" fmla="*/ 32 h 68"/>
                <a:gd name="T58" fmla="*/ 8 w 68"/>
                <a:gd name="T59" fmla="*/ 16 h 68"/>
                <a:gd name="T60" fmla="*/ 8 w 68"/>
                <a:gd name="T61" fmla="*/ 2 h 68"/>
                <a:gd name="T62" fmla="*/ 8 w 68"/>
                <a:gd name="T63" fmla="*/ 2 h 68"/>
                <a:gd name="T64" fmla="*/ 8 w 68"/>
                <a:gd name="T65" fmla="*/ 0 h 68"/>
                <a:gd name="T66" fmla="*/ 6 w 68"/>
                <a:gd name="T67" fmla="*/ 0 h 68"/>
                <a:gd name="T68" fmla="*/ 4 w 68"/>
                <a:gd name="T69" fmla="*/ 0 h 68"/>
                <a:gd name="T70" fmla="*/ 4 w 68"/>
                <a:gd name="T71" fmla="*/ 2 h 68"/>
                <a:gd name="T72" fmla="*/ 4 w 68"/>
                <a:gd name="T73" fmla="*/ 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8" h="68">
                  <a:moveTo>
                    <a:pt x="4" y="2"/>
                  </a:moveTo>
                  <a:lnTo>
                    <a:pt x="4" y="2"/>
                  </a:lnTo>
                  <a:lnTo>
                    <a:pt x="2" y="20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8" y="56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28" y="68"/>
                  </a:lnTo>
                  <a:lnTo>
                    <a:pt x="44" y="68"/>
                  </a:lnTo>
                  <a:lnTo>
                    <a:pt x="52" y="68"/>
                  </a:lnTo>
                  <a:lnTo>
                    <a:pt x="58" y="66"/>
                  </a:lnTo>
                  <a:lnTo>
                    <a:pt x="64" y="62"/>
                  </a:lnTo>
                  <a:lnTo>
                    <a:pt x="68" y="58"/>
                  </a:lnTo>
                  <a:lnTo>
                    <a:pt x="68" y="58"/>
                  </a:lnTo>
                  <a:lnTo>
                    <a:pt x="68" y="54"/>
                  </a:lnTo>
                  <a:lnTo>
                    <a:pt x="66" y="52"/>
                  </a:lnTo>
                  <a:lnTo>
                    <a:pt x="66" y="52"/>
                  </a:lnTo>
                  <a:lnTo>
                    <a:pt x="58" y="54"/>
                  </a:lnTo>
                  <a:lnTo>
                    <a:pt x="48" y="58"/>
                  </a:lnTo>
                  <a:lnTo>
                    <a:pt x="48" y="58"/>
                  </a:lnTo>
                  <a:lnTo>
                    <a:pt x="36" y="58"/>
                  </a:lnTo>
                  <a:lnTo>
                    <a:pt x="22" y="56"/>
                  </a:lnTo>
                  <a:lnTo>
                    <a:pt x="22" y="56"/>
                  </a:lnTo>
                  <a:lnTo>
                    <a:pt x="16" y="52"/>
                  </a:lnTo>
                  <a:lnTo>
                    <a:pt x="10" y="46"/>
                  </a:lnTo>
                  <a:lnTo>
                    <a:pt x="8" y="40"/>
                  </a:lnTo>
                  <a:lnTo>
                    <a:pt x="8" y="32"/>
                  </a:lnTo>
                  <a:lnTo>
                    <a:pt x="8" y="16"/>
                  </a:lnTo>
                  <a:lnTo>
                    <a:pt x="8" y="2"/>
                  </a:ln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3" name="Freeform 111"/>
            <p:cNvSpPr>
              <a:spLocks/>
            </p:cNvSpPr>
            <p:nvPr/>
          </p:nvSpPr>
          <p:spPr bwMode="auto">
            <a:xfrm>
              <a:off x="2238375" y="5467350"/>
              <a:ext cx="22225" cy="57150"/>
            </a:xfrm>
            <a:custGeom>
              <a:avLst/>
              <a:gdLst>
                <a:gd name="T0" fmla="*/ 0 w 14"/>
                <a:gd name="T1" fmla="*/ 2 h 36"/>
                <a:gd name="T2" fmla="*/ 0 w 14"/>
                <a:gd name="T3" fmla="*/ 2 h 36"/>
                <a:gd name="T4" fmla="*/ 0 w 14"/>
                <a:gd name="T5" fmla="*/ 18 h 36"/>
                <a:gd name="T6" fmla="*/ 2 w 14"/>
                <a:gd name="T7" fmla="*/ 28 h 36"/>
                <a:gd name="T8" fmla="*/ 8 w 14"/>
                <a:gd name="T9" fmla="*/ 34 h 36"/>
                <a:gd name="T10" fmla="*/ 8 w 14"/>
                <a:gd name="T11" fmla="*/ 34 h 36"/>
                <a:gd name="T12" fmla="*/ 10 w 14"/>
                <a:gd name="T13" fmla="*/ 36 h 36"/>
                <a:gd name="T14" fmla="*/ 12 w 14"/>
                <a:gd name="T15" fmla="*/ 36 h 36"/>
                <a:gd name="T16" fmla="*/ 12 w 14"/>
                <a:gd name="T17" fmla="*/ 36 h 36"/>
                <a:gd name="T18" fmla="*/ 14 w 14"/>
                <a:gd name="T19" fmla="*/ 32 h 36"/>
                <a:gd name="T20" fmla="*/ 14 w 14"/>
                <a:gd name="T21" fmla="*/ 30 h 36"/>
                <a:gd name="T22" fmla="*/ 10 w 14"/>
                <a:gd name="T23" fmla="*/ 22 h 36"/>
                <a:gd name="T24" fmla="*/ 10 w 14"/>
                <a:gd name="T25" fmla="*/ 22 h 36"/>
                <a:gd name="T26" fmla="*/ 6 w 14"/>
                <a:gd name="T27" fmla="*/ 12 h 36"/>
                <a:gd name="T28" fmla="*/ 4 w 14"/>
                <a:gd name="T29" fmla="*/ 2 h 36"/>
                <a:gd name="T30" fmla="*/ 4 w 14"/>
                <a:gd name="T31" fmla="*/ 2 h 36"/>
                <a:gd name="T32" fmla="*/ 4 w 14"/>
                <a:gd name="T33" fmla="*/ 0 h 36"/>
                <a:gd name="T34" fmla="*/ 2 w 14"/>
                <a:gd name="T35" fmla="*/ 0 h 36"/>
                <a:gd name="T36" fmla="*/ 0 w 14"/>
                <a:gd name="T37" fmla="*/ 0 h 36"/>
                <a:gd name="T38" fmla="*/ 0 w 14"/>
                <a:gd name="T39" fmla="*/ 2 h 36"/>
                <a:gd name="T40" fmla="*/ 0 w 14"/>
                <a:gd name="T41" fmla="*/ 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" h="36">
                  <a:moveTo>
                    <a:pt x="0" y="2"/>
                  </a:moveTo>
                  <a:lnTo>
                    <a:pt x="0" y="2"/>
                  </a:lnTo>
                  <a:lnTo>
                    <a:pt x="0" y="18"/>
                  </a:lnTo>
                  <a:lnTo>
                    <a:pt x="2" y="28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10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4" y="32"/>
                  </a:lnTo>
                  <a:lnTo>
                    <a:pt x="14" y="30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6" y="12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4" name="Freeform 112"/>
            <p:cNvSpPr>
              <a:spLocks/>
            </p:cNvSpPr>
            <p:nvPr/>
          </p:nvSpPr>
          <p:spPr bwMode="auto">
            <a:xfrm>
              <a:off x="2193925" y="5403850"/>
              <a:ext cx="22225" cy="12700"/>
            </a:xfrm>
            <a:custGeom>
              <a:avLst/>
              <a:gdLst>
                <a:gd name="T0" fmla="*/ 2 w 14"/>
                <a:gd name="T1" fmla="*/ 6 h 8"/>
                <a:gd name="T2" fmla="*/ 2 w 14"/>
                <a:gd name="T3" fmla="*/ 6 h 8"/>
                <a:gd name="T4" fmla="*/ 8 w 14"/>
                <a:gd name="T5" fmla="*/ 8 h 8"/>
                <a:gd name="T6" fmla="*/ 8 w 14"/>
                <a:gd name="T7" fmla="*/ 8 h 8"/>
                <a:gd name="T8" fmla="*/ 12 w 14"/>
                <a:gd name="T9" fmla="*/ 8 h 8"/>
                <a:gd name="T10" fmla="*/ 14 w 14"/>
                <a:gd name="T11" fmla="*/ 6 h 8"/>
                <a:gd name="T12" fmla="*/ 14 w 14"/>
                <a:gd name="T13" fmla="*/ 6 h 8"/>
                <a:gd name="T14" fmla="*/ 14 w 14"/>
                <a:gd name="T15" fmla="*/ 4 h 8"/>
                <a:gd name="T16" fmla="*/ 12 w 14"/>
                <a:gd name="T17" fmla="*/ 0 h 8"/>
                <a:gd name="T18" fmla="*/ 12 w 14"/>
                <a:gd name="T19" fmla="*/ 0 h 8"/>
                <a:gd name="T20" fmla="*/ 8 w 14"/>
                <a:gd name="T21" fmla="*/ 0 h 8"/>
                <a:gd name="T22" fmla="*/ 8 w 14"/>
                <a:gd name="T23" fmla="*/ 0 h 8"/>
                <a:gd name="T24" fmla="*/ 2 w 14"/>
                <a:gd name="T25" fmla="*/ 0 h 8"/>
                <a:gd name="T26" fmla="*/ 2 w 14"/>
                <a:gd name="T27" fmla="*/ 0 h 8"/>
                <a:gd name="T28" fmla="*/ 0 w 14"/>
                <a:gd name="T29" fmla="*/ 0 h 8"/>
                <a:gd name="T30" fmla="*/ 0 w 14"/>
                <a:gd name="T31" fmla="*/ 2 h 8"/>
                <a:gd name="T32" fmla="*/ 0 w 14"/>
                <a:gd name="T33" fmla="*/ 4 h 8"/>
                <a:gd name="T34" fmla="*/ 2 w 14"/>
                <a:gd name="T35" fmla="*/ 6 h 8"/>
                <a:gd name="T36" fmla="*/ 2 w 14"/>
                <a:gd name="T37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8">
                  <a:moveTo>
                    <a:pt x="2" y="6"/>
                  </a:moveTo>
                  <a:lnTo>
                    <a:pt x="2" y="6"/>
                  </a:lnTo>
                  <a:lnTo>
                    <a:pt x="8" y="8"/>
                  </a:lnTo>
                  <a:lnTo>
                    <a:pt x="8" y="8"/>
                  </a:lnTo>
                  <a:lnTo>
                    <a:pt x="12" y="8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4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Freeform 113"/>
            <p:cNvSpPr>
              <a:spLocks/>
            </p:cNvSpPr>
            <p:nvPr/>
          </p:nvSpPr>
          <p:spPr bwMode="auto">
            <a:xfrm>
              <a:off x="2317750" y="5010150"/>
              <a:ext cx="225425" cy="257175"/>
            </a:xfrm>
            <a:custGeom>
              <a:avLst/>
              <a:gdLst>
                <a:gd name="T0" fmla="*/ 6 w 142"/>
                <a:gd name="T1" fmla="*/ 160 h 162"/>
                <a:gd name="T2" fmla="*/ 6 w 142"/>
                <a:gd name="T3" fmla="*/ 160 h 162"/>
                <a:gd name="T4" fmla="*/ 12 w 142"/>
                <a:gd name="T5" fmla="*/ 148 h 162"/>
                <a:gd name="T6" fmla="*/ 20 w 142"/>
                <a:gd name="T7" fmla="*/ 136 h 162"/>
                <a:gd name="T8" fmla="*/ 30 w 142"/>
                <a:gd name="T9" fmla="*/ 126 h 162"/>
                <a:gd name="T10" fmla="*/ 42 w 142"/>
                <a:gd name="T11" fmla="*/ 116 h 162"/>
                <a:gd name="T12" fmla="*/ 42 w 142"/>
                <a:gd name="T13" fmla="*/ 116 h 162"/>
                <a:gd name="T14" fmla="*/ 50 w 142"/>
                <a:gd name="T15" fmla="*/ 110 h 162"/>
                <a:gd name="T16" fmla="*/ 58 w 142"/>
                <a:gd name="T17" fmla="*/ 104 h 162"/>
                <a:gd name="T18" fmla="*/ 58 w 142"/>
                <a:gd name="T19" fmla="*/ 104 h 162"/>
                <a:gd name="T20" fmla="*/ 60 w 142"/>
                <a:gd name="T21" fmla="*/ 94 h 162"/>
                <a:gd name="T22" fmla="*/ 60 w 142"/>
                <a:gd name="T23" fmla="*/ 94 h 162"/>
                <a:gd name="T24" fmla="*/ 64 w 142"/>
                <a:gd name="T25" fmla="*/ 84 h 162"/>
                <a:gd name="T26" fmla="*/ 72 w 142"/>
                <a:gd name="T27" fmla="*/ 76 h 162"/>
                <a:gd name="T28" fmla="*/ 72 w 142"/>
                <a:gd name="T29" fmla="*/ 76 h 162"/>
                <a:gd name="T30" fmla="*/ 80 w 142"/>
                <a:gd name="T31" fmla="*/ 68 h 162"/>
                <a:gd name="T32" fmla="*/ 88 w 142"/>
                <a:gd name="T33" fmla="*/ 60 h 162"/>
                <a:gd name="T34" fmla="*/ 92 w 142"/>
                <a:gd name="T35" fmla="*/ 50 h 162"/>
                <a:gd name="T36" fmla="*/ 98 w 142"/>
                <a:gd name="T37" fmla="*/ 40 h 162"/>
                <a:gd name="T38" fmla="*/ 98 w 142"/>
                <a:gd name="T39" fmla="*/ 40 h 162"/>
                <a:gd name="T40" fmla="*/ 104 w 142"/>
                <a:gd name="T41" fmla="*/ 26 h 162"/>
                <a:gd name="T42" fmla="*/ 112 w 142"/>
                <a:gd name="T43" fmla="*/ 14 h 162"/>
                <a:gd name="T44" fmla="*/ 112 w 142"/>
                <a:gd name="T45" fmla="*/ 14 h 162"/>
                <a:gd name="T46" fmla="*/ 120 w 142"/>
                <a:gd name="T47" fmla="*/ 10 h 162"/>
                <a:gd name="T48" fmla="*/ 126 w 142"/>
                <a:gd name="T49" fmla="*/ 6 h 162"/>
                <a:gd name="T50" fmla="*/ 142 w 142"/>
                <a:gd name="T51" fmla="*/ 4 h 162"/>
                <a:gd name="T52" fmla="*/ 142 w 142"/>
                <a:gd name="T53" fmla="*/ 4 h 162"/>
                <a:gd name="T54" fmla="*/ 142 w 142"/>
                <a:gd name="T55" fmla="*/ 2 h 162"/>
                <a:gd name="T56" fmla="*/ 142 w 142"/>
                <a:gd name="T57" fmla="*/ 2 h 162"/>
                <a:gd name="T58" fmla="*/ 142 w 142"/>
                <a:gd name="T59" fmla="*/ 2 h 162"/>
                <a:gd name="T60" fmla="*/ 138 w 142"/>
                <a:gd name="T61" fmla="*/ 0 h 162"/>
                <a:gd name="T62" fmla="*/ 132 w 142"/>
                <a:gd name="T63" fmla="*/ 0 h 162"/>
                <a:gd name="T64" fmla="*/ 124 w 142"/>
                <a:gd name="T65" fmla="*/ 0 h 162"/>
                <a:gd name="T66" fmla="*/ 114 w 142"/>
                <a:gd name="T67" fmla="*/ 6 h 162"/>
                <a:gd name="T68" fmla="*/ 106 w 142"/>
                <a:gd name="T69" fmla="*/ 12 h 162"/>
                <a:gd name="T70" fmla="*/ 106 w 142"/>
                <a:gd name="T71" fmla="*/ 12 h 162"/>
                <a:gd name="T72" fmla="*/ 102 w 142"/>
                <a:gd name="T73" fmla="*/ 20 h 162"/>
                <a:gd name="T74" fmla="*/ 98 w 142"/>
                <a:gd name="T75" fmla="*/ 26 h 162"/>
                <a:gd name="T76" fmla="*/ 90 w 142"/>
                <a:gd name="T77" fmla="*/ 42 h 162"/>
                <a:gd name="T78" fmla="*/ 84 w 142"/>
                <a:gd name="T79" fmla="*/ 56 h 162"/>
                <a:gd name="T80" fmla="*/ 78 w 142"/>
                <a:gd name="T81" fmla="*/ 64 h 162"/>
                <a:gd name="T82" fmla="*/ 72 w 142"/>
                <a:gd name="T83" fmla="*/ 68 h 162"/>
                <a:gd name="T84" fmla="*/ 72 w 142"/>
                <a:gd name="T85" fmla="*/ 68 h 162"/>
                <a:gd name="T86" fmla="*/ 62 w 142"/>
                <a:gd name="T87" fmla="*/ 76 h 162"/>
                <a:gd name="T88" fmla="*/ 58 w 142"/>
                <a:gd name="T89" fmla="*/ 80 h 162"/>
                <a:gd name="T90" fmla="*/ 56 w 142"/>
                <a:gd name="T91" fmla="*/ 86 h 162"/>
                <a:gd name="T92" fmla="*/ 56 w 142"/>
                <a:gd name="T93" fmla="*/ 86 h 162"/>
                <a:gd name="T94" fmla="*/ 52 w 142"/>
                <a:gd name="T95" fmla="*/ 94 h 162"/>
                <a:gd name="T96" fmla="*/ 46 w 142"/>
                <a:gd name="T97" fmla="*/ 100 h 162"/>
                <a:gd name="T98" fmla="*/ 32 w 142"/>
                <a:gd name="T99" fmla="*/ 112 h 162"/>
                <a:gd name="T100" fmla="*/ 32 w 142"/>
                <a:gd name="T101" fmla="*/ 112 h 162"/>
                <a:gd name="T102" fmla="*/ 22 w 142"/>
                <a:gd name="T103" fmla="*/ 122 h 162"/>
                <a:gd name="T104" fmla="*/ 12 w 142"/>
                <a:gd name="T105" fmla="*/ 132 h 162"/>
                <a:gd name="T106" fmla="*/ 4 w 142"/>
                <a:gd name="T107" fmla="*/ 146 h 162"/>
                <a:gd name="T108" fmla="*/ 0 w 142"/>
                <a:gd name="T109" fmla="*/ 160 h 162"/>
                <a:gd name="T110" fmla="*/ 0 w 142"/>
                <a:gd name="T111" fmla="*/ 160 h 162"/>
                <a:gd name="T112" fmla="*/ 0 w 142"/>
                <a:gd name="T113" fmla="*/ 160 h 162"/>
                <a:gd name="T114" fmla="*/ 2 w 142"/>
                <a:gd name="T115" fmla="*/ 162 h 162"/>
                <a:gd name="T116" fmla="*/ 6 w 142"/>
                <a:gd name="T117" fmla="*/ 160 h 162"/>
                <a:gd name="T118" fmla="*/ 6 w 142"/>
                <a:gd name="T119" fmla="*/ 16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42" h="162">
                  <a:moveTo>
                    <a:pt x="6" y="160"/>
                  </a:moveTo>
                  <a:lnTo>
                    <a:pt x="6" y="160"/>
                  </a:lnTo>
                  <a:lnTo>
                    <a:pt x="12" y="148"/>
                  </a:lnTo>
                  <a:lnTo>
                    <a:pt x="20" y="136"/>
                  </a:lnTo>
                  <a:lnTo>
                    <a:pt x="30" y="126"/>
                  </a:lnTo>
                  <a:lnTo>
                    <a:pt x="42" y="116"/>
                  </a:lnTo>
                  <a:lnTo>
                    <a:pt x="42" y="116"/>
                  </a:lnTo>
                  <a:lnTo>
                    <a:pt x="50" y="110"/>
                  </a:lnTo>
                  <a:lnTo>
                    <a:pt x="58" y="104"/>
                  </a:lnTo>
                  <a:lnTo>
                    <a:pt x="58" y="104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64" y="84"/>
                  </a:lnTo>
                  <a:lnTo>
                    <a:pt x="72" y="76"/>
                  </a:lnTo>
                  <a:lnTo>
                    <a:pt x="72" y="76"/>
                  </a:lnTo>
                  <a:lnTo>
                    <a:pt x="80" y="68"/>
                  </a:lnTo>
                  <a:lnTo>
                    <a:pt x="88" y="60"/>
                  </a:lnTo>
                  <a:lnTo>
                    <a:pt x="92" y="50"/>
                  </a:lnTo>
                  <a:lnTo>
                    <a:pt x="98" y="40"/>
                  </a:lnTo>
                  <a:lnTo>
                    <a:pt x="98" y="40"/>
                  </a:lnTo>
                  <a:lnTo>
                    <a:pt x="104" y="26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20" y="10"/>
                  </a:lnTo>
                  <a:lnTo>
                    <a:pt x="126" y="6"/>
                  </a:lnTo>
                  <a:lnTo>
                    <a:pt x="142" y="4"/>
                  </a:lnTo>
                  <a:lnTo>
                    <a:pt x="142" y="4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24" y="0"/>
                  </a:lnTo>
                  <a:lnTo>
                    <a:pt x="114" y="6"/>
                  </a:lnTo>
                  <a:lnTo>
                    <a:pt x="106" y="12"/>
                  </a:lnTo>
                  <a:lnTo>
                    <a:pt x="106" y="12"/>
                  </a:lnTo>
                  <a:lnTo>
                    <a:pt x="102" y="20"/>
                  </a:lnTo>
                  <a:lnTo>
                    <a:pt x="98" y="26"/>
                  </a:lnTo>
                  <a:lnTo>
                    <a:pt x="90" y="42"/>
                  </a:lnTo>
                  <a:lnTo>
                    <a:pt x="84" y="56"/>
                  </a:lnTo>
                  <a:lnTo>
                    <a:pt x="78" y="64"/>
                  </a:lnTo>
                  <a:lnTo>
                    <a:pt x="72" y="68"/>
                  </a:lnTo>
                  <a:lnTo>
                    <a:pt x="72" y="68"/>
                  </a:lnTo>
                  <a:lnTo>
                    <a:pt x="62" y="76"/>
                  </a:lnTo>
                  <a:lnTo>
                    <a:pt x="58" y="80"/>
                  </a:lnTo>
                  <a:lnTo>
                    <a:pt x="56" y="86"/>
                  </a:lnTo>
                  <a:lnTo>
                    <a:pt x="56" y="86"/>
                  </a:lnTo>
                  <a:lnTo>
                    <a:pt x="52" y="94"/>
                  </a:lnTo>
                  <a:lnTo>
                    <a:pt x="46" y="100"/>
                  </a:lnTo>
                  <a:lnTo>
                    <a:pt x="32" y="112"/>
                  </a:lnTo>
                  <a:lnTo>
                    <a:pt x="32" y="112"/>
                  </a:lnTo>
                  <a:lnTo>
                    <a:pt x="22" y="122"/>
                  </a:lnTo>
                  <a:lnTo>
                    <a:pt x="12" y="132"/>
                  </a:lnTo>
                  <a:lnTo>
                    <a:pt x="4" y="146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2" y="162"/>
                  </a:lnTo>
                  <a:lnTo>
                    <a:pt x="6" y="160"/>
                  </a:lnTo>
                  <a:lnTo>
                    <a:pt x="6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Freeform 114"/>
            <p:cNvSpPr>
              <a:spLocks/>
            </p:cNvSpPr>
            <p:nvPr/>
          </p:nvSpPr>
          <p:spPr bwMode="auto">
            <a:xfrm>
              <a:off x="2540000" y="4959350"/>
              <a:ext cx="79375" cy="53975"/>
            </a:xfrm>
            <a:custGeom>
              <a:avLst/>
              <a:gdLst>
                <a:gd name="T0" fmla="*/ 2 w 50"/>
                <a:gd name="T1" fmla="*/ 34 h 34"/>
                <a:gd name="T2" fmla="*/ 2 w 50"/>
                <a:gd name="T3" fmla="*/ 34 h 34"/>
                <a:gd name="T4" fmla="*/ 24 w 50"/>
                <a:gd name="T5" fmla="*/ 16 h 34"/>
                <a:gd name="T6" fmla="*/ 36 w 50"/>
                <a:gd name="T7" fmla="*/ 8 h 34"/>
                <a:gd name="T8" fmla="*/ 50 w 50"/>
                <a:gd name="T9" fmla="*/ 2 h 34"/>
                <a:gd name="T10" fmla="*/ 50 w 50"/>
                <a:gd name="T11" fmla="*/ 2 h 34"/>
                <a:gd name="T12" fmla="*/ 50 w 50"/>
                <a:gd name="T13" fmla="*/ 0 h 34"/>
                <a:gd name="T14" fmla="*/ 50 w 50"/>
                <a:gd name="T15" fmla="*/ 0 h 34"/>
                <a:gd name="T16" fmla="*/ 50 w 50"/>
                <a:gd name="T17" fmla="*/ 0 h 34"/>
                <a:gd name="T18" fmla="*/ 34 w 50"/>
                <a:gd name="T19" fmla="*/ 4 h 34"/>
                <a:gd name="T20" fmla="*/ 22 w 50"/>
                <a:gd name="T21" fmla="*/ 12 h 34"/>
                <a:gd name="T22" fmla="*/ 10 w 50"/>
                <a:gd name="T23" fmla="*/ 22 h 34"/>
                <a:gd name="T24" fmla="*/ 0 w 50"/>
                <a:gd name="T25" fmla="*/ 34 h 34"/>
                <a:gd name="T26" fmla="*/ 0 w 50"/>
                <a:gd name="T27" fmla="*/ 34 h 34"/>
                <a:gd name="T28" fmla="*/ 0 w 50"/>
                <a:gd name="T29" fmla="*/ 34 h 34"/>
                <a:gd name="T30" fmla="*/ 2 w 50"/>
                <a:gd name="T31" fmla="*/ 34 h 34"/>
                <a:gd name="T32" fmla="*/ 2 w 50"/>
                <a:gd name="T3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34">
                  <a:moveTo>
                    <a:pt x="2" y="34"/>
                  </a:moveTo>
                  <a:lnTo>
                    <a:pt x="2" y="34"/>
                  </a:lnTo>
                  <a:lnTo>
                    <a:pt x="24" y="16"/>
                  </a:lnTo>
                  <a:lnTo>
                    <a:pt x="36" y="8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34" y="4"/>
                  </a:lnTo>
                  <a:lnTo>
                    <a:pt x="22" y="12"/>
                  </a:lnTo>
                  <a:lnTo>
                    <a:pt x="10" y="22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34"/>
                  </a:lnTo>
                  <a:lnTo>
                    <a:pt x="2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7" name="Freeform 115"/>
            <p:cNvSpPr>
              <a:spLocks/>
            </p:cNvSpPr>
            <p:nvPr/>
          </p:nvSpPr>
          <p:spPr bwMode="auto">
            <a:xfrm>
              <a:off x="2549525" y="4994275"/>
              <a:ext cx="117475" cy="31750"/>
            </a:xfrm>
            <a:custGeom>
              <a:avLst/>
              <a:gdLst>
                <a:gd name="T0" fmla="*/ 74 w 74"/>
                <a:gd name="T1" fmla="*/ 0 h 20"/>
                <a:gd name="T2" fmla="*/ 74 w 74"/>
                <a:gd name="T3" fmla="*/ 0 h 20"/>
                <a:gd name="T4" fmla="*/ 66 w 74"/>
                <a:gd name="T5" fmla="*/ 6 h 20"/>
                <a:gd name="T6" fmla="*/ 56 w 74"/>
                <a:gd name="T7" fmla="*/ 10 h 20"/>
                <a:gd name="T8" fmla="*/ 40 w 74"/>
                <a:gd name="T9" fmla="*/ 16 h 20"/>
                <a:gd name="T10" fmla="*/ 22 w 74"/>
                <a:gd name="T11" fmla="*/ 16 h 20"/>
                <a:gd name="T12" fmla="*/ 2 w 74"/>
                <a:gd name="T13" fmla="*/ 14 h 20"/>
                <a:gd name="T14" fmla="*/ 2 w 74"/>
                <a:gd name="T15" fmla="*/ 14 h 20"/>
                <a:gd name="T16" fmla="*/ 0 w 74"/>
                <a:gd name="T17" fmla="*/ 16 h 20"/>
                <a:gd name="T18" fmla="*/ 2 w 74"/>
                <a:gd name="T19" fmla="*/ 16 h 20"/>
                <a:gd name="T20" fmla="*/ 2 w 74"/>
                <a:gd name="T21" fmla="*/ 16 h 20"/>
                <a:gd name="T22" fmla="*/ 10 w 74"/>
                <a:gd name="T23" fmla="*/ 20 h 20"/>
                <a:gd name="T24" fmla="*/ 20 w 74"/>
                <a:gd name="T25" fmla="*/ 20 h 20"/>
                <a:gd name="T26" fmla="*/ 30 w 74"/>
                <a:gd name="T27" fmla="*/ 20 h 20"/>
                <a:gd name="T28" fmla="*/ 40 w 74"/>
                <a:gd name="T29" fmla="*/ 20 h 20"/>
                <a:gd name="T30" fmla="*/ 50 w 74"/>
                <a:gd name="T31" fmla="*/ 16 h 20"/>
                <a:gd name="T32" fmla="*/ 58 w 74"/>
                <a:gd name="T33" fmla="*/ 12 h 20"/>
                <a:gd name="T34" fmla="*/ 68 w 74"/>
                <a:gd name="T35" fmla="*/ 8 h 20"/>
                <a:gd name="T36" fmla="*/ 74 w 74"/>
                <a:gd name="T37" fmla="*/ 2 h 20"/>
                <a:gd name="T38" fmla="*/ 74 w 74"/>
                <a:gd name="T39" fmla="*/ 2 h 20"/>
                <a:gd name="T40" fmla="*/ 74 w 74"/>
                <a:gd name="T41" fmla="*/ 0 h 20"/>
                <a:gd name="T42" fmla="*/ 74 w 74"/>
                <a:gd name="T4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4" h="20">
                  <a:moveTo>
                    <a:pt x="74" y="0"/>
                  </a:moveTo>
                  <a:lnTo>
                    <a:pt x="74" y="0"/>
                  </a:lnTo>
                  <a:lnTo>
                    <a:pt x="66" y="6"/>
                  </a:lnTo>
                  <a:lnTo>
                    <a:pt x="56" y="10"/>
                  </a:lnTo>
                  <a:lnTo>
                    <a:pt x="40" y="16"/>
                  </a:lnTo>
                  <a:lnTo>
                    <a:pt x="22" y="16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10" y="20"/>
                  </a:lnTo>
                  <a:lnTo>
                    <a:pt x="20" y="20"/>
                  </a:lnTo>
                  <a:lnTo>
                    <a:pt x="30" y="20"/>
                  </a:lnTo>
                  <a:lnTo>
                    <a:pt x="40" y="20"/>
                  </a:lnTo>
                  <a:lnTo>
                    <a:pt x="50" y="16"/>
                  </a:lnTo>
                  <a:lnTo>
                    <a:pt x="58" y="12"/>
                  </a:lnTo>
                  <a:lnTo>
                    <a:pt x="68" y="8"/>
                  </a:lnTo>
                  <a:lnTo>
                    <a:pt x="74" y="2"/>
                  </a:lnTo>
                  <a:lnTo>
                    <a:pt x="74" y="2"/>
                  </a:lnTo>
                  <a:lnTo>
                    <a:pt x="74" y="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8" name="Freeform 116"/>
            <p:cNvSpPr>
              <a:spLocks/>
            </p:cNvSpPr>
            <p:nvPr/>
          </p:nvSpPr>
          <p:spPr bwMode="auto">
            <a:xfrm>
              <a:off x="2616200" y="4714875"/>
              <a:ext cx="136525" cy="473075"/>
            </a:xfrm>
            <a:custGeom>
              <a:avLst/>
              <a:gdLst>
                <a:gd name="T0" fmla="*/ 4 w 86"/>
                <a:gd name="T1" fmla="*/ 4 h 298"/>
                <a:gd name="T2" fmla="*/ 10 w 86"/>
                <a:gd name="T3" fmla="*/ 6 h 298"/>
                <a:gd name="T4" fmla="*/ 26 w 86"/>
                <a:gd name="T5" fmla="*/ 20 h 298"/>
                <a:gd name="T6" fmla="*/ 38 w 86"/>
                <a:gd name="T7" fmla="*/ 32 h 298"/>
                <a:gd name="T8" fmla="*/ 48 w 86"/>
                <a:gd name="T9" fmla="*/ 44 h 298"/>
                <a:gd name="T10" fmla="*/ 70 w 86"/>
                <a:gd name="T11" fmla="*/ 88 h 298"/>
                <a:gd name="T12" fmla="*/ 76 w 86"/>
                <a:gd name="T13" fmla="*/ 134 h 298"/>
                <a:gd name="T14" fmla="*/ 74 w 86"/>
                <a:gd name="T15" fmla="*/ 146 h 298"/>
                <a:gd name="T16" fmla="*/ 60 w 86"/>
                <a:gd name="T17" fmla="*/ 182 h 298"/>
                <a:gd name="T18" fmla="*/ 52 w 86"/>
                <a:gd name="T19" fmla="*/ 202 h 298"/>
                <a:gd name="T20" fmla="*/ 48 w 86"/>
                <a:gd name="T21" fmla="*/ 226 h 298"/>
                <a:gd name="T22" fmla="*/ 38 w 86"/>
                <a:gd name="T23" fmla="*/ 244 h 298"/>
                <a:gd name="T24" fmla="*/ 16 w 86"/>
                <a:gd name="T25" fmla="*/ 268 h 298"/>
                <a:gd name="T26" fmla="*/ 6 w 86"/>
                <a:gd name="T27" fmla="*/ 286 h 298"/>
                <a:gd name="T28" fmla="*/ 6 w 86"/>
                <a:gd name="T29" fmla="*/ 296 h 298"/>
                <a:gd name="T30" fmla="*/ 6 w 86"/>
                <a:gd name="T31" fmla="*/ 298 h 298"/>
                <a:gd name="T32" fmla="*/ 10 w 86"/>
                <a:gd name="T33" fmla="*/ 296 h 298"/>
                <a:gd name="T34" fmla="*/ 22 w 86"/>
                <a:gd name="T35" fmla="*/ 274 h 298"/>
                <a:gd name="T36" fmla="*/ 40 w 86"/>
                <a:gd name="T37" fmla="*/ 254 h 298"/>
                <a:gd name="T38" fmla="*/ 50 w 86"/>
                <a:gd name="T39" fmla="*/ 236 h 298"/>
                <a:gd name="T40" fmla="*/ 56 w 86"/>
                <a:gd name="T41" fmla="*/ 218 h 298"/>
                <a:gd name="T42" fmla="*/ 64 w 86"/>
                <a:gd name="T43" fmla="*/ 190 h 298"/>
                <a:gd name="T44" fmla="*/ 78 w 86"/>
                <a:gd name="T45" fmla="*/ 164 h 298"/>
                <a:gd name="T46" fmla="*/ 84 w 86"/>
                <a:gd name="T47" fmla="*/ 138 h 298"/>
                <a:gd name="T48" fmla="*/ 84 w 86"/>
                <a:gd name="T49" fmla="*/ 110 h 298"/>
                <a:gd name="T50" fmla="*/ 84 w 86"/>
                <a:gd name="T51" fmla="*/ 100 h 298"/>
                <a:gd name="T52" fmla="*/ 72 w 86"/>
                <a:gd name="T53" fmla="*/ 68 h 298"/>
                <a:gd name="T54" fmla="*/ 48 w 86"/>
                <a:gd name="T55" fmla="*/ 30 h 298"/>
                <a:gd name="T56" fmla="*/ 38 w 86"/>
                <a:gd name="T57" fmla="*/ 20 h 298"/>
                <a:gd name="T58" fmla="*/ 22 w 86"/>
                <a:gd name="T59" fmla="*/ 4 h 298"/>
                <a:gd name="T60" fmla="*/ 8 w 86"/>
                <a:gd name="T61" fmla="*/ 0 h 298"/>
                <a:gd name="T62" fmla="*/ 2 w 86"/>
                <a:gd name="T63" fmla="*/ 2 h 298"/>
                <a:gd name="T64" fmla="*/ 4 w 86"/>
                <a:gd name="T65" fmla="*/ 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" h="298">
                  <a:moveTo>
                    <a:pt x="4" y="4"/>
                  </a:moveTo>
                  <a:lnTo>
                    <a:pt x="4" y="4"/>
                  </a:lnTo>
                  <a:lnTo>
                    <a:pt x="6" y="4"/>
                  </a:lnTo>
                  <a:lnTo>
                    <a:pt x="10" y="6"/>
                  </a:lnTo>
                  <a:lnTo>
                    <a:pt x="16" y="10"/>
                  </a:lnTo>
                  <a:lnTo>
                    <a:pt x="26" y="20"/>
                  </a:lnTo>
                  <a:lnTo>
                    <a:pt x="26" y="20"/>
                  </a:lnTo>
                  <a:lnTo>
                    <a:pt x="38" y="32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60" y="66"/>
                  </a:lnTo>
                  <a:lnTo>
                    <a:pt x="70" y="88"/>
                  </a:lnTo>
                  <a:lnTo>
                    <a:pt x="76" y="110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74" y="146"/>
                  </a:lnTo>
                  <a:lnTo>
                    <a:pt x="70" y="158"/>
                  </a:lnTo>
                  <a:lnTo>
                    <a:pt x="60" y="182"/>
                  </a:lnTo>
                  <a:lnTo>
                    <a:pt x="60" y="182"/>
                  </a:lnTo>
                  <a:lnTo>
                    <a:pt x="52" y="202"/>
                  </a:lnTo>
                  <a:lnTo>
                    <a:pt x="48" y="226"/>
                  </a:lnTo>
                  <a:lnTo>
                    <a:pt x="48" y="226"/>
                  </a:lnTo>
                  <a:lnTo>
                    <a:pt x="44" y="236"/>
                  </a:lnTo>
                  <a:lnTo>
                    <a:pt x="38" y="244"/>
                  </a:lnTo>
                  <a:lnTo>
                    <a:pt x="24" y="260"/>
                  </a:lnTo>
                  <a:lnTo>
                    <a:pt x="16" y="268"/>
                  </a:lnTo>
                  <a:lnTo>
                    <a:pt x="10" y="276"/>
                  </a:lnTo>
                  <a:lnTo>
                    <a:pt x="6" y="286"/>
                  </a:lnTo>
                  <a:lnTo>
                    <a:pt x="6" y="296"/>
                  </a:lnTo>
                  <a:lnTo>
                    <a:pt x="6" y="296"/>
                  </a:lnTo>
                  <a:lnTo>
                    <a:pt x="6" y="298"/>
                  </a:lnTo>
                  <a:lnTo>
                    <a:pt x="6" y="298"/>
                  </a:lnTo>
                  <a:lnTo>
                    <a:pt x="10" y="296"/>
                  </a:lnTo>
                  <a:lnTo>
                    <a:pt x="10" y="296"/>
                  </a:lnTo>
                  <a:lnTo>
                    <a:pt x="16" y="284"/>
                  </a:lnTo>
                  <a:lnTo>
                    <a:pt x="22" y="274"/>
                  </a:lnTo>
                  <a:lnTo>
                    <a:pt x="40" y="254"/>
                  </a:lnTo>
                  <a:lnTo>
                    <a:pt x="40" y="254"/>
                  </a:lnTo>
                  <a:lnTo>
                    <a:pt x="46" y="246"/>
                  </a:lnTo>
                  <a:lnTo>
                    <a:pt x="50" y="236"/>
                  </a:lnTo>
                  <a:lnTo>
                    <a:pt x="56" y="218"/>
                  </a:lnTo>
                  <a:lnTo>
                    <a:pt x="56" y="218"/>
                  </a:lnTo>
                  <a:lnTo>
                    <a:pt x="60" y="204"/>
                  </a:lnTo>
                  <a:lnTo>
                    <a:pt x="64" y="190"/>
                  </a:lnTo>
                  <a:lnTo>
                    <a:pt x="78" y="164"/>
                  </a:lnTo>
                  <a:lnTo>
                    <a:pt x="78" y="164"/>
                  </a:lnTo>
                  <a:lnTo>
                    <a:pt x="82" y="150"/>
                  </a:lnTo>
                  <a:lnTo>
                    <a:pt x="84" y="138"/>
                  </a:lnTo>
                  <a:lnTo>
                    <a:pt x="86" y="124"/>
                  </a:lnTo>
                  <a:lnTo>
                    <a:pt x="84" y="110"/>
                  </a:lnTo>
                  <a:lnTo>
                    <a:pt x="84" y="110"/>
                  </a:lnTo>
                  <a:lnTo>
                    <a:pt x="84" y="100"/>
                  </a:lnTo>
                  <a:lnTo>
                    <a:pt x="80" y="88"/>
                  </a:lnTo>
                  <a:lnTo>
                    <a:pt x="72" y="68"/>
                  </a:lnTo>
                  <a:lnTo>
                    <a:pt x="62" y="48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38" y="20"/>
                  </a:lnTo>
                  <a:lnTo>
                    <a:pt x="28" y="8"/>
                  </a:lnTo>
                  <a:lnTo>
                    <a:pt x="22" y="4"/>
                  </a:lnTo>
                  <a:lnTo>
                    <a:pt x="14" y="2"/>
                  </a:lnTo>
                  <a:lnTo>
                    <a:pt x="8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9" name="Freeform 117"/>
            <p:cNvSpPr>
              <a:spLocks/>
            </p:cNvSpPr>
            <p:nvPr/>
          </p:nvSpPr>
          <p:spPr bwMode="auto">
            <a:xfrm>
              <a:off x="2406650" y="5178425"/>
              <a:ext cx="231775" cy="31750"/>
            </a:xfrm>
            <a:custGeom>
              <a:avLst/>
              <a:gdLst>
                <a:gd name="T0" fmla="*/ 0 w 146"/>
                <a:gd name="T1" fmla="*/ 2 h 20"/>
                <a:gd name="T2" fmla="*/ 0 w 146"/>
                <a:gd name="T3" fmla="*/ 2 h 20"/>
                <a:gd name="T4" fmla="*/ 42 w 146"/>
                <a:gd name="T5" fmla="*/ 8 h 20"/>
                <a:gd name="T6" fmla="*/ 82 w 146"/>
                <a:gd name="T7" fmla="*/ 14 h 20"/>
                <a:gd name="T8" fmla="*/ 82 w 146"/>
                <a:gd name="T9" fmla="*/ 14 h 20"/>
                <a:gd name="T10" fmla="*/ 98 w 146"/>
                <a:gd name="T11" fmla="*/ 18 h 20"/>
                <a:gd name="T12" fmla="*/ 114 w 146"/>
                <a:gd name="T13" fmla="*/ 20 h 20"/>
                <a:gd name="T14" fmla="*/ 130 w 146"/>
                <a:gd name="T15" fmla="*/ 20 h 20"/>
                <a:gd name="T16" fmla="*/ 138 w 146"/>
                <a:gd name="T17" fmla="*/ 18 h 20"/>
                <a:gd name="T18" fmla="*/ 146 w 146"/>
                <a:gd name="T19" fmla="*/ 16 h 20"/>
                <a:gd name="T20" fmla="*/ 146 w 146"/>
                <a:gd name="T21" fmla="*/ 16 h 20"/>
                <a:gd name="T22" fmla="*/ 146 w 146"/>
                <a:gd name="T23" fmla="*/ 14 h 20"/>
                <a:gd name="T24" fmla="*/ 146 w 146"/>
                <a:gd name="T25" fmla="*/ 14 h 20"/>
                <a:gd name="T26" fmla="*/ 146 w 146"/>
                <a:gd name="T27" fmla="*/ 14 h 20"/>
                <a:gd name="T28" fmla="*/ 136 w 146"/>
                <a:gd name="T29" fmla="*/ 16 h 20"/>
                <a:gd name="T30" fmla="*/ 128 w 146"/>
                <a:gd name="T31" fmla="*/ 16 h 20"/>
                <a:gd name="T32" fmla="*/ 110 w 146"/>
                <a:gd name="T33" fmla="*/ 14 h 20"/>
                <a:gd name="T34" fmla="*/ 92 w 146"/>
                <a:gd name="T35" fmla="*/ 12 h 20"/>
                <a:gd name="T36" fmla="*/ 74 w 146"/>
                <a:gd name="T37" fmla="*/ 6 h 20"/>
                <a:gd name="T38" fmla="*/ 74 w 146"/>
                <a:gd name="T39" fmla="*/ 6 h 20"/>
                <a:gd name="T40" fmla="*/ 38 w 146"/>
                <a:gd name="T41" fmla="*/ 0 h 20"/>
                <a:gd name="T42" fmla="*/ 18 w 146"/>
                <a:gd name="T43" fmla="*/ 0 h 20"/>
                <a:gd name="T44" fmla="*/ 0 w 146"/>
                <a:gd name="T45" fmla="*/ 0 h 20"/>
                <a:gd name="T46" fmla="*/ 0 w 146"/>
                <a:gd name="T47" fmla="*/ 0 h 20"/>
                <a:gd name="T48" fmla="*/ 0 w 146"/>
                <a:gd name="T49" fmla="*/ 0 h 20"/>
                <a:gd name="T50" fmla="*/ 0 w 146"/>
                <a:gd name="T51" fmla="*/ 2 h 20"/>
                <a:gd name="T52" fmla="*/ 0 w 146"/>
                <a:gd name="T53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6" h="20">
                  <a:moveTo>
                    <a:pt x="0" y="2"/>
                  </a:moveTo>
                  <a:lnTo>
                    <a:pt x="0" y="2"/>
                  </a:lnTo>
                  <a:lnTo>
                    <a:pt x="42" y="8"/>
                  </a:lnTo>
                  <a:lnTo>
                    <a:pt x="82" y="14"/>
                  </a:lnTo>
                  <a:lnTo>
                    <a:pt x="82" y="14"/>
                  </a:lnTo>
                  <a:lnTo>
                    <a:pt x="98" y="18"/>
                  </a:lnTo>
                  <a:lnTo>
                    <a:pt x="114" y="20"/>
                  </a:lnTo>
                  <a:lnTo>
                    <a:pt x="130" y="20"/>
                  </a:lnTo>
                  <a:lnTo>
                    <a:pt x="138" y="18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6" y="14"/>
                  </a:lnTo>
                  <a:lnTo>
                    <a:pt x="146" y="14"/>
                  </a:lnTo>
                  <a:lnTo>
                    <a:pt x="146" y="14"/>
                  </a:lnTo>
                  <a:lnTo>
                    <a:pt x="136" y="16"/>
                  </a:lnTo>
                  <a:lnTo>
                    <a:pt x="128" y="16"/>
                  </a:lnTo>
                  <a:lnTo>
                    <a:pt x="110" y="14"/>
                  </a:lnTo>
                  <a:lnTo>
                    <a:pt x="92" y="12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38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0" name="Freeform 118"/>
            <p:cNvSpPr>
              <a:spLocks/>
            </p:cNvSpPr>
            <p:nvPr/>
          </p:nvSpPr>
          <p:spPr bwMode="auto">
            <a:xfrm>
              <a:off x="2422525" y="5149850"/>
              <a:ext cx="200025" cy="19050"/>
            </a:xfrm>
            <a:custGeom>
              <a:avLst/>
              <a:gdLst>
                <a:gd name="T0" fmla="*/ 0 w 126"/>
                <a:gd name="T1" fmla="*/ 4 h 12"/>
                <a:gd name="T2" fmla="*/ 0 w 126"/>
                <a:gd name="T3" fmla="*/ 4 h 12"/>
                <a:gd name="T4" fmla="*/ 62 w 126"/>
                <a:gd name="T5" fmla="*/ 10 h 12"/>
                <a:gd name="T6" fmla="*/ 92 w 126"/>
                <a:gd name="T7" fmla="*/ 12 h 12"/>
                <a:gd name="T8" fmla="*/ 124 w 126"/>
                <a:gd name="T9" fmla="*/ 12 h 12"/>
                <a:gd name="T10" fmla="*/ 124 w 126"/>
                <a:gd name="T11" fmla="*/ 12 h 12"/>
                <a:gd name="T12" fmla="*/ 124 w 126"/>
                <a:gd name="T13" fmla="*/ 12 h 12"/>
                <a:gd name="T14" fmla="*/ 126 w 126"/>
                <a:gd name="T15" fmla="*/ 10 h 12"/>
                <a:gd name="T16" fmla="*/ 126 w 126"/>
                <a:gd name="T17" fmla="*/ 8 h 12"/>
                <a:gd name="T18" fmla="*/ 124 w 126"/>
                <a:gd name="T19" fmla="*/ 8 h 12"/>
                <a:gd name="T20" fmla="*/ 124 w 126"/>
                <a:gd name="T21" fmla="*/ 8 h 12"/>
                <a:gd name="T22" fmla="*/ 62 w 126"/>
                <a:gd name="T23" fmla="*/ 2 h 12"/>
                <a:gd name="T24" fmla="*/ 32 w 126"/>
                <a:gd name="T25" fmla="*/ 0 h 12"/>
                <a:gd name="T26" fmla="*/ 0 w 126"/>
                <a:gd name="T27" fmla="*/ 2 h 12"/>
                <a:gd name="T28" fmla="*/ 0 w 126"/>
                <a:gd name="T29" fmla="*/ 2 h 12"/>
                <a:gd name="T30" fmla="*/ 0 w 126"/>
                <a:gd name="T31" fmla="*/ 2 h 12"/>
                <a:gd name="T32" fmla="*/ 0 w 126"/>
                <a:gd name="T33" fmla="*/ 4 h 12"/>
                <a:gd name="T34" fmla="*/ 0 w 126"/>
                <a:gd name="T35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6" h="12">
                  <a:moveTo>
                    <a:pt x="0" y="4"/>
                  </a:moveTo>
                  <a:lnTo>
                    <a:pt x="0" y="4"/>
                  </a:lnTo>
                  <a:lnTo>
                    <a:pt x="62" y="10"/>
                  </a:lnTo>
                  <a:lnTo>
                    <a:pt x="92" y="12"/>
                  </a:lnTo>
                  <a:lnTo>
                    <a:pt x="124" y="12"/>
                  </a:lnTo>
                  <a:lnTo>
                    <a:pt x="124" y="12"/>
                  </a:lnTo>
                  <a:lnTo>
                    <a:pt x="124" y="12"/>
                  </a:lnTo>
                  <a:lnTo>
                    <a:pt x="126" y="10"/>
                  </a:lnTo>
                  <a:lnTo>
                    <a:pt x="126" y="8"/>
                  </a:lnTo>
                  <a:lnTo>
                    <a:pt x="124" y="8"/>
                  </a:lnTo>
                  <a:lnTo>
                    <a:pt x="124" y="8"/>
                  </a:lnTo>
                  <a:lnTo>
                    <a:pt x="62" y="2"/>
                  </a:lnTo>
                  <a:lnTo>
                    <a:pt x="3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1" name="Freeform 119"/>
            <p:cNvSpPr>
              <a:spLocks/>
            </p:cNvSpPr>
            <p:nvPr/>
          </p:nvSpPr>
          <p:spPr bwMode="auto">
            <a:xfrm>
              <a:off x="2625725" y="5181600"/>
              <a:ext cx="9525" cy="22225"/>
            </a:xfrm>
            <a:custGeom>
              <a:avLst/>
              <a:gdLst>
                <a:gd name="T0" fmla="*/ 0 w 6"/>
                <a:gd name="T1" fmla="*/ 2 h 14"/>
                <a:gd name="T2" fmla="*/ 0 w 6"/>
                <a:gd name="T3" fmla="*/ 2 h 14"/>
                <a:gd name="T4" fmla="*/ 0 w 6"/>
                <a:gd name="T5" fmla="*/ 12 h 14"/>
                <a:gd name="T6" fmla="*/ 0 w 6"/>
                <a:gd name="T7" fmla="*/ 12 h 14"/>
                <a:gd name="T8" fmla="*/ 2 w 6"/>
                <a:gd name="T9" fmla="*/ 14 h 14"/>
                <a:gd name="T10" fmla="*/ 4 w 6"/>
                <a:gd name="T11" fmla="*/ 14 h 14"/>
                <a:gd name="T12" fmla="*/ 6 w 6"/>
                <a:gd name="T13" fmla="*/ 14 h 14"/>
                <a:gd name="T14" fmla="*/ 6 w 6"/>
                <a:gd name="T15" fmla="*/ 10 h 14"/>
                <a:gd name="T16" fmla="*/ 6 w 6"/>
                <a:gd name="T17" fmla="*/ 10 h 14"/>
                <a:gd name="T18" fmla="*/ 2 w 6"/>
                <a:gd name="T19" fmla="*/ 2 h 14"/>
                <a:gd name="T20" fmla="*/ 2 w 6"/>
                <a:gd name="T21" fmla="*/ 2 h 14"/>
                <a:gd name="T22" fmla="*/ 0 w 6"/>
                <a:gd name="T23" fmla="*/ 0 h 14"/>
                <a:gd name="T24" fmla="*/ 0 w 6"/>
                <a:gd name="T25" fmla="*/ 2 h 14"/>
                <a:gd name="T26" fmla="*/ 0 w 6"/>
                <a:gd name="T27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" h="14">
                  <a:moveTo>
                    <a:pt x="0" y="2"/>
                  </a:moveTo>
                  <a:lnTo>
                    <a:pt x="0" y="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2" name="Freeform 120"/>
            <p:cNvSpPr>
              <a:spLocks/>
            </p:cNvSpPr>
            <p:nvPr/>
          </p:nvSpPr>
          <p:spPr bwMode="auto">
            <a:xfrm>
              <a:off x="2314575" y="5207000"/>
              <a:ext cx="295275" cy="285750"/>
            </a:xfrm>
            <a:custGeom>
              <a:avLst/>
              <a:gdLst>
                <a:gd name="T0" fmla="*/ 182 w 186"/>
                <a:gd name="T1" fmla="*/ 2 h 180"/>
                <a:gd name="T2" fmla="*/ 152 w 186"/>
                <a:gd name="T3" fmla="*/ 34 h 180"/>
                <a:gd name="T4" fmla="*/ 116 w 186"/>
                <a:gd name="T5" fmla="*/ 58 h 180"/>
                <a:gd name="T6" fmla="*/ 88 w 186"/>
                <a:gd name="T7" fmla="*/ 74 h 180"/>
                <a:gd name="T8" fmla="*/ 60 w 186"/>
                <a:gd name="T9" fmla="*/ 94 h 180"/>
                <a:gd name="T10" fmla="*/ 56 w 186"/>
                <a:gd name="T11" fmla="*/ 86 h 180"/>
                <a:gd name="T12" fmla="*/ 48 w 186"/>
                <a:gd name="T13" fmla="*/ 72 h 180"/>
                <a:gd name="T14" fmla="*/ 40 w 186"/>
                <a:gd name="T15" fmla="*/ 58 h 180"/>
                <a:gd name="T16" fmla="*/ 36 w 186"/>
                <a:gd name="T17" fmla="*/ 60 h 180"/>
                <a:gd name="T18" fmla="*/ 38 w 186"/>
                <a:gd name="T19" fmla="*/ 64 h 180"/>
                <a:gd name="T20" fmla="*/ 46 w 186"/>
                <a:gd name="T21" fmla="*/ 80 h 180"/>
                <a:gd name="T22" fmla="*/ 54 w 186"/>
                <a:gd name="T23" fmla="*/ 92 h 180"/>
                <a:gd name="T24" fmla="*/ 54 w 186"/>
                <a:gd name="T25" fmla="*/ 94 h 180"/>
                <a:gd name="T26" fmla="*/ 50 w 186"/>
                <a:gd name="T27" fmla="*/ 108 h 180"/>
                <a:gd name="T28" fmla="*/ 42 w 186"/>
                <a:gd name="T29" fmla="*/ 122 h 180"/>
                <a:gd name="T30" fmla="*/ 34 w 186"/>
                <a:gd name="T31" fmla="*/ 128 h 180"/>
                <a:gd name="T32" fmla="*/ 22 w 186"/>
                <a:gd name="T33" fmla="*/ 132 h 180"/>
                <a:gd name="T34" fmla="*/ 20 w 186"/>
                <a:gd name="T35" fmla="*/ 136 h 180"/>
                <a:gd name="T36" fmla="*/ 16 w 186"/>
                <a:gd name="T37" fmla="*/ 146 h 180"/>
                <a:gd name="T38" fmla="*/ 14 w 186"/>
                <a:gd name="T39" fmla="*/ 156 h 180"/>
                <a:gd name="T40" fmla="*/ 0 w 186"/>
                <a:gd name="T41" fmla="*/ 178 h 180"/>
                <a:gd name="T42" fmla="*/ 0 w 186"/>
                <a:gd name="T43" fmla="*/ 178 h 180"/>
                <a:gd name="T44" fmla="*/ 2 w 186"/>
                <a:gd name="T45" fmla="*/ 180 h 180"/>
                <a:gd name="T46" fmla="*/ 12 w 186"/>
                <a:gd name="T47" fmla="*/ 174 h 180"/>
                <a:gd name="T48" fmla="*/ 20 w 186"/>
                <a:gd name="T49" fmla="*/ 164 h 180"/>
                <a:gd name="T50" fmla="*/ 24 w 186"/>
                <a:gd name="T51" fmla="*/ 148 h 180"/>
                <a:gd name="T52" fmla="*/ 32 w 186"/>
                <a:gd name="T53" fmla="*/ 140 h 180"/>
                <a:gd name="T54" fmla="*/ 36 w 186"/>
                <a:gd name="T55" fmla="*/ 138 h 180"/>
                <a:gd name="T56" fmla="*/ 50 w 186"/>
                <a:gd name="T57" fmla="*/ 128 h 180"/>
                <a:gd name="T58" fmla="*/ 58 w 186"/>
                <a:gd name="T59" fmla="*/ 110 h 180"/>
                <a:gd name="T60" fmla="*/ 60 w 186"/>
                <a:gd name="T61" fmla="*/ 108 h 180"/>
                <a:gd name="T62" fmla="*/ 62 w 186"/>
                <a:gd name="T63" fmla="*/ 104 h 180"/>
                <a:gd name="T64" fmla="*/ 96 w 186"/>
                <a:gd name="T65" fmla="*/ 80 h 180"/>
                <a:gd name="T66" fmla="*/ 134 w 186"/>
                <a:gd name="T67" fmla="*/ 60 h 180"/>
                <a:gd name="T68" fmla="*/ 166 w 186"/>
                <a:gd name="T69" fmla="*/ 36 h 180"/>
                <a:gd name="T70" fmla="*/ 184 w 186"/>
                <a:gd name="T71" fmla="*/ 14 h 180"/>
                <a:gd name="T72" fmla="*/ 186 w 186"/>
                <a:gd name="T73" fmla="*/ 4 h 180"/>
                <a:gd name="T74" fmla="*/ 186 w 186"/>
                <a:gd name="T75" fmla="*/ 2 h 180"/>
                <a:gd name="T76" fmla="*/ 182 w 186"/>
                <a:gd name="T77" fmla="*/ 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6" h="180">
                  <a:moveTo>
                    <a:pt x="182" y="2"/>
                  </a:moveTo>
                  <a:lnTo>
                    <a:pt x="182" y="2"/>
                  </a:lnTo>
                  <a:lnTo>
                    <a:pt x="168" y="20"/>
                  </a:lnTo>
                  <a:lnTo>
                    <a:pt x="152" y="34"/>
                  </a:lnTo>
                  <a:lnTo>
                    <a:pt x="136" y="48"/>
                  </a:lnTo>
                  <a:lnTo>
                    <a:pt x="116" y="58"/>
                  </a:lnTo>
                  <a:lnTo>
                    <a:pt x="116" y="58"/>
                  </a:lnTo>
                  <a:lnTo>
                    <a:pt x="88" y="74"/>
                  </a:lnTo>
                  <a:lnTo>
                    <a:pt x="74" y="84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56" y="86"/>
                  </a:lnTo>
                  <a:lnTo>
                    <a:pt x="56" y="86"/>
                  </a:lnTo>
                  <a:lnTo>
                    <a:pt x="48" y="72"/>
                  </a:lnTo>
                  <a:lnTo>
                    <a:pt x="40" y="58"/>
                  </a:lnTo>
                  <a:lnTo>
                    <a:pt x="40" y="58"/>
                  </a:lnTo>
                  <a:lnTo>
                    <a:pt x="38" y="58"/>
                  </a:lnTo>
                  <a:lnTo>
                    <a:pt x="36" y="60"/>
                  </a:lnTo>
                  <a:lnTo>
                    <a:pt x="36" y="60"/>
                  </a:lnTo>
                  <a:lnTo>
                    <a:pt x="38" y="64"/>
                  </a:lnTo>
                  <a:lnTo>
                    <a:pt x="40" y="70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4" y="92"/>
                  </a:lnTo>
                  <a:lnTo>
                    <a:pt x="54" y="9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0" y="108"/>
                  </a:lnTo>
                  <a:lnTo>
                    <a:pt x="42" y="122"/>
                  </a:lnTo>
                  <a:lnTo>
                    <a:pt x="42" y="122"/>
                  </a:lnTo>
                  <a:lnTo>
                    <a:pt x="38" y="126"/>
                  </a:lnTo>
                  <a:lnTo>
                    <a:pt x="34" y="128"/>
                  </a:lnTo>
                  <a:lnTo>
                    <a:pt x="28" y="130"/>
                  </a:lnTo>
                  <a:lnTo>
                    <a:pt x="22" y="132"/>
                  </a:lnTo>
                  <a:lnTo>
                    <a:pt x="22" y="132"/>
                  </a:lnTo>
                  <a:lnTo>
                    <a:pt x="20" y="136"/>
                  </a:lnTo>
                  <a:lnTo>
                    <a:pt x="18" y="138"/>
                  </a:lnTo>
                  <a:lnTo>
                    <a:pt x="16" y="146"/>
                  </a:lnTo>
                  <a:lnTo>
                    <a:pt x="16" y="146"/>
                  </a:lnTo>
                  <a:lnTo>
                    <a:pt x="14" y="156"/>
                  </a:lnTo>
                  <a:lnTo>
                    <a:pt x="10" y="162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8" y="176"/>
                  </a:lnTo>
                  <a:lnTo>
                    <a:pt x="12" y="174"/>
                  </a:lnTo>
                  <a:lnTo>
                    <a:pt x="20" y="164"/>
                  </a:lnTo>
                  <a:lnTo>
                    <a:pt x="20" y="164"/>
                  </a:lnTo>
                  <a:lnTo>
                    <a:pt x="24" y="156"/>
                  </a:lnTo>
                  <a:lnTo>
                    <a:pt x="24" y="148"/>
                  </a:lnTo>
                  <a:lnTo>
                    <a:pt x="28" y="142"/>
                  </a:lnTo>
                  <a:lnTo>
                    <a:pt x="32" y="140"/>
                  </a:lnTo>
                  <a:lnTo>
                    <a:pt x="36" y="138"/>
                  </a:lnTo>
                  <a:lnTo>
                    <a:pt x="36" y="138"/>
                  </a:lnTo>
                  <a:lnTo>
                    <a:pt x="44" y="134"/>
                  </a:lnTo>
                  <a:lnTo>
                    <a:pt x="50" y="128"/>
                  </a:lnTo>
                  <a:lnTo>
                    <a:pt x="54" y="120"/>
                  </a:lnTo>
                  <a:lnTo>
                    <a:pt x="58" y="110"/>
                  </a:lnTo>
                  <a:lnTo>
                    <a:pt x="58" y="110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2" y="104"/>
                  </a:lnTo>
                  <a:lnTo>
                    <a:pt x="62" y="104"/>
                  </a:lnTo>
                  <a:lnTo>
                    <a:pt x="96" y="80"/>
                  </a:lnTo>
                  <a:lnTo>
                    <a:pt x="134" y="60"/>
                  </a:lnTo>
                  <a:lnTo>
                    <a:pt x="134" y="60"/>
                  </a:lnTo>
                  <a:lnTo>
                    <a:pt x="150" y="48"/>
                  </a:lnTo>
                  <a:lnTo>
                    <a:pt x="166" y="36"/>
                  </a:lnTo>
                  <a:lnTo>
                    <a:pt x="178" y="22"/>
                  </a:lnTo>
                  <a:lnTo>
                    <a:pt x="184" y="14"/>
                  </a:lnTo>
                  <a:lnTo>
                    <a:pt x="186" y="4"/>
                  </a:lnTo>
                  <a:lnTo>
                    <a:pt x="186" y="4"/>
                  </a:lnTo>
                  <a:lnTo>
                    <a:pt x="186" y="2"/>
                  </a:lnTo>
                  <a:lnTo>
                    <a:pt x="186" y="2"/>
                  </a:lnTo>
                  <a:lnTo>
                    <a:pt x="184" y="0"/>
                  </a:lnTo>
                  <a:lnTo>
                    <a:pt x="182" y="2"/>
                  </a:lnTo>
                  <a:lnTo>
                    <a:pt x="18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3" name="Freeform 121"/>
            <p:cNvSpPr>
              <a:spLocks/>
            </p:cNvSpPr>
            <p:nvPr/>
          </p:nvSpPr>
          <p:spPr bwMode="auto">
            <a:xfrm>
              <a:off x="2397125" y="5327650"/>
              <a:ext cx="41275" cy="12700"/>
            </a:xfrm>
            <a:custGeom>
              <a:avLst/>
              <a:gdLst>
                <a:gd name="T0" fmla="*/ 4 w 26"/>
                <a:gd name="T1" fmla="*/ 8 h 8"/>
                <a:gd name="T2" fmla="*/ 4 w 26"/>
                <a:gd name="T3" fmla="*/ 8 h 8"/>
                <a:gd name="T4" fmla="*/ 14 w 26"/>
                <a:gd name="T5" fmla="*/ 6 h 8"/>
                <a:gd name="T6" fmla="*/ 26 w 26"/>
                <a:gd name="T7" fmla="*/ 6 h 8"/>
                <a:gd name="T8" fmla="*/ 26 w 26"/>
                <a:gd name="T9" fmla="*/ 6 h 8"/>
                <a:gd name="T10" fmla="*/ 26 w 26"/>
                <a:gd name="T11" fmla="*/ 4 h 8"/>
                <a:gd name="T12" fmla="*/ 26 w 26"/>
                <a:gd name="T13" fmla="*/ 2 h 8"/>
                <a:gd name="T14" fmla="*/ 26 w 26"/>
                <a:gd name="T15" fmla="*/ 2 h 8"/>
                <a:gd name="T16" fmla="*/ 24 w 26"/>
                <a:gd name="T17" fmla="*/ 0 h 8"/>
                <a:gd name="T18" fmla="*/ 24 w 26"/>
                <a:gd name="T19" fmla="*/ 0 h 8"/>
                <a:gd name="T20" fmla="*/ 12 w 26"/>
                <a:gd name="T21" fmla="*/ 2 h 8"/>
                <a:gd name="T22" fmla="*/ 12 w 26"/>
                <a:gd name="T23" fmla="*/ 2 h 8"/>
                <a:gd name="T24" fmla="*/ 2 w 26"/>
                <a:gd name="T25" fmla="*/ 4 h 8"/>
                <a:gd name="T26" fmla="*/ 2 w 26"/>
                <a:gd name="T27" fmla="*/ 4 h 8"/>
                <a:gd name="T28" fmla="*/ 0 w 26"/>
                <a:gd name="T29" fmla="*/ 4 h 8"/>
                <a:gd name="T30" fmla="*/ 0 w 26"/>
                <a:gd name="T31" fmla="*/ 6 h 8"/>
                <a:gd name="T32" fmla="*/ 2 w 26"/>
                <a:gd name="T33" fmla="*/ 8 h 8"/>
                <a:gd name="T34" fmla="*/ 4 w 26"/>
                <a:gd name="T35" fmla="*/ 8 h 8"/>
                <a:gd name="T36" fmla="*/ 4 w 26"/>
                <a:gd name="T3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" h="8">
                  <a:moveTo>
                    <a:pt x="4" y="8"/>
                  </a:moveTo>
                  <a:lnTo>
                    <a:pt x="4" y="8"/>
                  </a:lnTo>
                  <a:lnTo>
                    <a:pt x="14" y="6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26" y="4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8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4" name="Freeform 122"/>
            <p:cNvSpPr>
              <a:spLocks/>
            </p:cNvSpPr>
            <p:nvPr/>
          </p:nvSpPr>
          <p:spPr bwMode="auto">
            <a:xfrm>
              <a:off x="2098675" y="4984750"/>
              <a:ext cx="314325" cy="168275"/>
            </a:xfrm>
            <a:custGeom>
              <a:avLst/>
              <a:gdLst>
                <a:gd name="T0" fmla="*/ 2 w 198"/>
                <a:gd name="T1" fmla="*/ 6 h 106"/>
                <a:gd name="T2" fmla="*/ 2 w 198"/>
                <a:gd name="T3" fmla="*/ 6 h 106"/>
                <a:gd name="T4" fmla="*/ 10 w 198"/>
                <a:gd name="T5" fmla="*/ 6 h 106"/>
                <a:gd name="T6" fmla="*/ 20 w 198"/>
                <a:gd name="T7" fmla="*/ 8 h 106"/>
                <a:gd name="T8" fmla="*/ 28 w 198"/>
                <a:gd name="T9" fmla="*/ 12 h 106"/>
                <a:gd name="T10" fmla="*/ 34 w 198"/>
                <a:gd name="T11" fmla="*/ 16 h 106"/>
                <a:gd name="T12" fmla="*/ 48 w 198"/>
                <a:gd name="T13" fmla="*/ 28 h 106"/>
                <a:gd name="T14" fmla="*/ 58 w 198"/>
                <a:gd name="T15" fmla="*/ 42 h 106"/>
                <a:gd name="T16" fmla="*/ 58 w 198"/>
                <a:gd name="T17" fmla="*/ 42 h 106"/>
                <a:gd name="T18" fmla="*/ 66 w 198"/>
                <a:gd name="T19" fmla="*/ 52 h 106"/>
                <a:gd name="T20" fmla="*/ 76 w 198"/>
                <a:gd name="T21" fmla="*/ 62 h 106"/>
                <a:gd name="T22" fmla="*/ 98 w 198"/>
                <a:gd name="T23" fmla="*/ 78 h 106"/>
                <a:gd name="T24" fmla="*/ 98 w 198"/>
                <a:gd name="T25" fmla="*/ 78 h 106"/>
                <a:gd name="T26" fmla="*/ 120 w 198"/>
                <a:gd name="T27" fmla="*/ 90 h 106"/>
                <a:gd name="T28" fmla="*/ 144 w 198"/>
                <a:gd name="T29" fmla="*/ 98 h 106"/>
                <a:gd name="T30" fmla="*/ 170 w 198"/>
                <a:gd name="T31" fmla="*/ 104 h 106"/>
                <a:gd name="T32" fmla="*/ 196 w 198"/>
                <a:gd name="T33" fmla="*/ 106 h 106"/>
                <a:gd name="T34" fmla="*/ 196 w 198"/>
                <a:gd name="T35" fmla="*/ 106 h 106"/>
                <a:gd name="T36" fmla="*/ 196 w 198"/>
                <a:gd name="T37" fmla="*/ 104 h 106"/>
                <a:gd name="T38" fmla="*/ 198 w 198"/>
                <a:gd name="T39" fmla="*/ 104 h 106"/>
                <a:gd name="T40" fmla="*/ 196 w 198"/>
                <a:gd name="T41" fmla="*/ 102 h 106"/>
                <a:gd name="T42" fmla="*/ 196 w 198"/>
                <a:gd name="T43" fmla="*/ 102 h 106"/>
                <a:gd name="T44" fmla="*/ 196 w 198"/>
                <a:gd name="T45" fmla="*/ 102 h 106"/>
                <a:gd name="T46" fmla="*/ 166 w 198"/>
                <a:gd name="T47" fmla="*/ 98 h 106"/>
                <a:gd name="T48" fmla="*/ 138 w 198"/>
                <a:gd name="T49" fmla="*/ 92 h 106"/>
                <a:gd name="T50" fmla="*/ 124 w 198"/>
                <a:gd name="T51" fmla="*/ 86 h 106"/>
                <a:gd name="T52" fmla="*/ 110 w 198"/>
                <a:gd name="T53" fmla="*/ 80 h 106"/>
                <a:gd name="T54" fmla="*/ 98 w 198"/>
                <a:gd name="T55" fmla="*/ 72 h 106"/>
                <a:gd name="T56" fmla="*/ 86 w 198"/>
                <a:gd name="T57" fmla="*/ 64 h 106"/>
                <a:gd name="T58" fmla="*/ 86 w 198"/>
                <a:gd name="T59" fmla="*/ 64 h 106"/>
                <a:gd name="T60" fmla="*/ 76 w 198"/>
                <a:gd name="T61" fmla="*/ 54 h 106"/>
                <a:gd name="T62" fmla="*/ 66 w 198"/>
                <a:gd name="T63" fmla="*/ 44 h 106"/>
                <a:gd name="T64" fmla="*/ 46 w 198"/>
                <a:gd name="T65" fmla="*/ 22 h 106"/>
                <a:gd name="T66" fmla="*/ 46 w 198"/>
                <a:gd name="T67" fmla="*/ 22 h 106"/>
                <a:gd name="T68" fmla="*/ 38 w 198"/>
                <a:gd name="T69" fmla="*/ 14 h 106"/>
                <a:gd name="T70" fmla="*/ 26 w 198"/>
                <a:gd name="T71" fmla="*/ 8 h 106"/>
                <a:gd name="T72" fmla="*/ 16 w 198"/>
                <a:gd name="T73" fmla="*/ 4 h 106"/>
                <a:gd name="T74" fmla="*/ 2 w 198"/>
                <a:gd name="T75" fmla="*/ 0 h 106"/>
                <a:gd name="T76" fmla="*/ 2 w 198"/>
                <a:gd name="T77" fmla="*/ 0 h 106"/>
                <a:gd name="T78" fmla="*/ 0 w 198"/>
                <a:gd name="T79" fmla="*/ 0 h 106"/>
                <a:gd name="T80" fmla="*/ 0 w 198"/>
                <a:gd name="T81" fmla="*/ 4 h 106"/>
                <a:gd name="T82" fmla="*/ 0 w 198"/>
                <a:gd name="T83" fmla="*/ 6 h 106"/>
                <a:gd name="T84" fmla="*/ 2 w 198"/>
                <a:gd name="T85" fmla="*/ 6 h 106"/>
                <a:gd name="T86" fmla="*/ 2 w 198"/>
                <a:gd name="T87" fmla="*/ 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98" h="106">
                  <a:moveTo>
                    <a:pt x="2" y="6"/>
                  </a:moveTo>
                  <a:lnTo>
                    <a:pt x="2" y="6"/>
                  </a:lnTo>
                  <a:lnTo>
                    <a:pt x="10" y="6"/>
                  </a:lnTo>
                  <a:lnTo>
                    <a:pt x="20" y="8"/>
                  </a:lnTo>
                  <a:lnTo>
                    <a:pt x="28" y="12"/>
                  </a:lnTo>
                  <a:lnTo>
                    <a:pt x="34" y="16"/>
                  </a:lnTo>
                  <a:lnTo>
                    <a:pt x="48" y="28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66" y="52"/>
                  </a:lnTo>
                  <a:lnTo>
                    <a:pt x="76" y="62"/>
                  </a:lnTo>
                  <a:lnTo>
                    <a:pt x="98" y="78"/>
                  </a:lnTo>
                  <a:lnTo>
                    <a:pt x="98" y="78"/>
                  </a:lnTo>
                  <a:lnTo>
                    <a:pt x="120" y="90"/>
                  </a:lnTo>
                  <a:lnTo>
                    <a:pt x="144" y="98"/>
                  </a:lnTo>
                  <a:lnTo>
                    <a:pt x="170" y="104"/>
                  </a:lnTo>
                  <a:lnTo>
                    <a:pt x="196" y="106"/>
                  </a:lnTo>
                  <a:lnTo>
                    <a:pt x="196" y="106"/>
                  </a:lnTo>
                  <a:lnTo>
                    <a:pt x="196" y="104"/>
                  </a:lnTo>
                  <a:lnTo>
                    <a:pt x="198" y="104"/>
                  </a:lnTo>
                  <a:lnTo>
                    <a:pt x="196" y="102"/>
                  </a:lnTo>
                  <a:lnTo>
                    <a:pt x="196" y="102"/>
                  </a:lnTo>
                  <a:lnTo>
                    <a:pt x="196" y="102"/>
                  </a:lnTo>
                  <a:lnTo>
                    <a:pt x="166" y="98"/>
                  </a:lnTo>
                  <a:lnTo>
                    <a:pt x="138" y="92"/>
                  </a:lnTo>
                  <a:lnTo>
                    <a:pt x="124" y="86"/>
                  </a:lnTo>
                  <a:lnTo>
                    <a:pt x="110" y="80"/>
                  </a:lnTo>
                  <a:lnTo>
                    <a:pt x="98" y="72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76" y="54"/>
                  </a:lnTo>
                  <a:lnTo>
                    <a:pt x="66" y="44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38" y="14"/>
                  </a:lnTo>
                  <a:lnTo>
                    <a:pt x="26" y="8"/>
                  </a:lnTo>
                  <a:lnTo>
                    <a:pt x="16" y="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6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5" name="Freeform 123"/>
            <p:cNvSpPr>
              <a:spLocks/>
            </p:cNvSpPr>
            <p:nvPr/>
          </p:nvSpPr>
          <p:spPr bwMode="auto">
            <a:xfrm>
              <a:off x="2114550" y="5168900"/>
              <a:ext cx="219075" cy="79375"/>
            </a:xfrm>
            <a:custGeom>
              <a:avLst/>
              <a:gdLst>
                <a:gd name="T0" fmla="*/ 0 w 138"/>
                <a:gd name="T1" fmla="*/ 4 h 50"/>
                <a:gd name="T2" fmla="*/ 0 w 138"/>
                <a:gd name="T3" fmla="*/ 4 h 50"/>
                <a:gd name="T4" fmla="*/ 16 w 138"/>
                <a:gd name="T5" fmla="*/ 14 h 50"/>
                <a:gd name="T6" fmla="*/ 32 w 138"/>
                <a:gd name="T7" fmla="*/ 24 h 50"/>
                <a:gd name="T8" fmla="*/ 50 w 138"/>
                <a:gd name="T9" fmla="*/ 32 h 50"/>
                <a:gd name="T10" fmla="*/ 66 w 138"/>
                <a:gd name="T11" fmla="*/ 40 h 50"/>
                <a:gd name="T12" fmla="*/ 66 w 138"/>
                <a:gd name="T13" fmla="*/ 40 h 50"/>
                <a:gd name="T14" fmla="*/ 82 w 138"/>
                <a:gd name="T15" fmla="*/ 44 h 50"/>
                <a:gd name="T16" fmla="*/ 100 w 138"/>
                <a:gd name="T17" fmla="*/ 48 h 50"/>
                <a:gd name="T18" fmla="*/ 118 w 138"/>
                <a:gd name="T19" fmla="*/ 50 h 50"/>
                <a:gd name="T20" fmla="*/ 136 w 138"/>
                <a:gd name="T21" fmla="*/ 46 h 50"/>
                <a:gd name="T22" fmla="*/ 136 w 138"/>
                <a:gd name="T23" fmla="*/ 46 h 50"/>
                <a:gd name="T24" fmla="*/ 138 w 138"/>
                <a:gd name="T25" fmla="*/ 44 h 50"/>
                <a:gd name="T26" fmla="*/ 138 w 138"/>
                <a:gd name="T27" fmla="*/ 42 h 50"/>
                <a:gd name="T28" fmla="*/ 138 w 138"/>
                <a:gd name="T29" fmla="*/ 38 h 50"/>
                <a:gd name="T30" fmla="*/ 134 w 138"/>
                <a:gd name="T31" fmla="*/ 38 h 50"/>
                <a:gd name="T32" fmla="*/ 134 w 138"/>
                <a:gd name="T33" fmla="*/ 38 h 50"/>
                <a:gd name="T34" fmla="*/ 116 w 138"/>
                <a:gd name="T35" fmla="*/ 40 h 50"/>
                <a:gd name="T36" fmla="*/ 98 w 138"/>
                <a:gd name="T37" fmla="*/ 38 h 50"/>
                <a:gd name="T38" fmla="*/ 82 w 138"/>
                <a:gd name="T39" fmla="*/ 34 h 50"/>
                <a:gd name="T40" fmla="*/ 64 w 138"/>
                <a:gd name="T41" fmla="*/ 30 h 50"/>
                <a:gd name="T42" fmla="*/ 64 w 138"/>
                <a:gd name="T43" fmla="*/ 30 h 50"/>
                <a:gd name="T44" fmla="*/ 48 w 138"/>
                <a:gd name="T45" fmla="*/ 24 h 50"/>
                <a:gd name="T46" fmla="*/ 32 w 138"/>
                <a:gd name="T47" fmla="*/ 16 h 50"/>
                <a:gd name="T48" fmla="*/ 2 w 138"/>
                <a:gd name="T49" fmla="*/ 0 h 50"/>
                <a:gd name="T50" fmla="*/ 2 w 138"/>
                <a:gd name="T51" fmla="*/ 0 h 50"/>
                <a:gd name="T52" fmla="*/ 0 w 138"/>
                <a:gd name="T53" fmla="*/ 2 h 50"/>
                <a:gd name="T54" fmla="*/ 0 w 138"/>
                <a:gd name="T55" fmla="*/ 4 h 50"/>
                <a:gd name="T56" fmla="*/ 0 w 138"/>
                <a:gd name="T57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8" h="50">
                  <a:moveTo>
                    <a:pt x="0" y="4"/>
                  </a:moveTo>
                  <a:lnTo>
                    <a:pt x="0" y="4"/>
                  </a:lnTo>
                  <a:lnTo>
                    <a:pt x="16" y="14"/>
                  </a:lnTo>
                  <a:lnTo>
                    <a:pt x="32" y="24"/>
                  </a:lnTo>
                  <a:lnTo>
                    <a:pt x="50" y="32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82" y="44"/>
                  </a:lnTo>
                  <a:lnTo>
                    <a:pt x="100" y="48"/>
                  </a:lnTo>
                  <a:lnTo>
                    <a:pt x="118" y="50"/>
                  </a:lnTo>
                  <a:lnTo>
                    <a:pt x="136" y="46"/>
                  </a:lnTo>
                  <a:lnTo>
                    <a:pt x="136" y="46"/>
                  </a:lnTo>
                  <a:lnTo>
                    <a:pt x="138" y="44"/>
                  </a:lnTo>
                  <a:lnTo>
                    <a:pt x="138" y="42"/>
                  </a:lnTo>
                  <a:lnTo>
                    <a:pt x="138" y="38"/>
                  </a:lnTo>
                  <a:lnTo>
                    <a:pt x="134" y="38"/>
                  </a:lnTo>
                  <a:lnTo>
                    <a:pt x="134" y="38"/>
                  </a:lnTo>
                  <a:lnTo>
                    <a:pt x="116" y="40"/>
                  </a:lnTo>
                  <a:lnTo>
                    <a:pt x="98" y="38"/>
                  </a:lnTo>
                  <a:lnTo>
                    <a:pt x="82" y="34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48" y="24"/>
                  </a:lnTo>
                  <a:lnTo>
                    <a:pt x="32" y="16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" name="Freeform 124"/>
            <p:cNvSpPr>
              <a:spLocks/>
            </p:cNvSpPr>
            <p:nvPr/>
          </p:nvSpPr>
          <p:spPr bwMode="auto">
            <a:xfrm>
              <a:off x="2381250" y="5410200"/>
              <a:ext cx="69850" cy="95250"/>
            </a:xfrm>
            <a:custGeom>
              <a:avLst/>
              <a:gdLst>
                <a:gd name="T0" fmla="*/ 0 w 44"/>
                <a:gd name="T1" fmla="*/ 2 h 60"/>
                <a:gd name="T2" fmla="*/ 0 w 44"/>
                <a:gd name="T3" fmla="*/ 2 h 60"/>
                <a:gd name="T4" fmla="*/ 4 w 44"/>
                <a:gd name="T5" fmla="*/ 22 h 60"/>
                <a:gd name="T6" fmla="*/ 6 w 44"/>
                <a:gd name="T7" fmla="*/ 32 h 60"/>
                <a:gd name="T8" fmla="*/ 10 w 44"/>
                <a:gd name="T9" fmla="*/ 42 h 60"/>
                <a:gd name="T10" fmla="*/ 14 w 44"/>
                <a:gd name="T11" fmla="*/ 50 h 60"/>
                <a:gd name="T12" fmla="*/ 20 w 44"/>
                <a:gd name="T13" fmla="*/ 56 h 60"/>
                <a:gd name="T14" fmla="*/ 30 w 44"/>
                <a:gd name="T15" fmla="*/ 60 h 60"/>
                <a:gd name="T16" fmla="*/ 42 w 44"/>
                <a:gd name="T17" fmla="*/ 60 h 60"/>
                <a:gd name="T18" fmla="*/ 42 w 44"/>
                <a:gd name="T19" fmla="*/ 60 h 60"/>
                <a:gd name="T20" fmla="*/ 42 w 44"/>
                <a:gd name="T21" fmla="*/ 58 h 60"/>
                <a:gd name="T22" fmla="*/ 44 w 44"/>
                <a:gd name="T23" fmla="*/ 56 h 60"/>
                <a:gd name="T24" fmla="*/ 44 w 44"/>
                <a:gd name="T25" fmla="*/ 54 h 60"/>
                <a:gd name="T26" fmla="*/ 42 w 44"/>
                <a:gd name="T27" fmla="*/ 52 h 60"/>
                <a:gd name="T28" fmla="*/ 42 w 44"/>
                <a:gd name="T29" fmla="*/ 52 h 60"/>
                <a:gd name="T30" fmla="*/ 30 w 44"/>
                <a:gd name="T31" fmla="*/ 52 h 60"/>
                <a:gd name="T32" fmla="*/ 30 w 44"/>
                <a:gd name="T33" fmla="*/ 52 h 60"/>
                <a:gd name="T34" fmla="*/ 24 w 44"/>
                <a:gd name="T35" fmla="*/ 50 h 60"/>
                <a:gd name="T36" fmla="*/ 20 w 44"/>
                <a:gd name="T37" fmla="*/ 46 h 60"/>
                <a:gd name="T38" fmla="*/ 14 w 44"/>
                <a:gd name="T39" fmla="*/ 36 h 60"/>
                <a:gd name="T40" fmla="*/ 14 w 44"/>
                <a:gd name="T41" fmla="*/ 36 h 60"/>
                <a:gd name="T42" fmla="*/ 8 w 44"/>
                <a:gd name="T43" fmla="*/ 18 h 60"/>
                <a:gd name="T44" fmla="*/ 4 w 44"/>
                <a:gd name="T45" fmla="*/ 0 h 60"/>
                <a:gd name="T46" fmla="*/ 4 w 44"/>
                <a:gd name="T47" fmla="*/ 0 h 60"/>
                <a:gd name="T48" fmla="*/ 2 w 44"/>
                <a:gd name="T49" fmla="*/ 0 h 60"/>
                <a:gd name="T50" fmla="*/ 2 w 44"/>
                <a:gd name="T51" fmla="*/ 0 h 60"/>
                <a:gd name="T52" fmla="*/ 0 w 44"/>
                <a:gd name="T53" fmla="*/ 0 h 60"/>
                <a:gd name="T54" fmla="*/ 0 w 44"/>
                <a:gd name="T55" fmla="*/ 2 h 60"/>
                <a:gd name="T56" fmla="*/ 0 w 44"/>
                <a:gd name="T57" fmla="*/ 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4" h="60">
                  <a:moveTo>
                    <a:pt x="0" y="2"/>
                  </a:moveTo>
                  <a:lnTo>
                    <a:pt x="0" y="2"/>
                  </a:lnTo>
                  <a:lnTo>
                    <a:pt x="4" y="22"/>
                  </a:lnTo>
                  <a:lnTo>
                    <a:pt x="6" y="32"/>
                  </a:lnTo>
                  <a:lnTo>
                    <a:pt x="10" y="42"/>
                  </a:lnTo>
                  <a:lnTo>
                    <a:pt x="14" y="50"/>
                  </a:lnTo>
                  <a:lnTo>
                    <a:pt x="20" y="56"/>
                  </a:lnTo>
                  <a:lnTo>
                    <a:pt x="30" y="60"/>
                  </a:lnTo>
                  <a:lnTo>
                    <a:pt x="42" y="60"/>
                  </a:lnTo>
                  <a:lnTo>
                    <a:pt x="42" y="60"/>
                  </a:lnTo>
                  <a:lnTo>
                    <a:pt x="42" y="58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2" y="52"/>
                  </a:lnTo>
                  <a:lnTo>
                    <a:pt x="42" y="52"/>
                  </a:lnTo>
                  <a:lnTo>
                    <a:pt x="30" y="52"/>
                  </a:lnTo>
                  <a:lnTo>
                    <a:pt x="30" y="52"/>
                  </a:lnTo>
                  <a:lnTo>
                    <a:pt x="24" y="50"/>
                  </a:lnTo>
                  <a:lnTo>
                    <a:pt x="20" y="4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8" y="18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7" name="Freeform 125"/>
            <p:cNvSpPr>
              <a:spLocks/>
            </p:cNvSpPr>
            <p:nvPr/>
          </p:nvSpPr>
          <p:spPr bwMode="auto">
            <a:xfrm>
              <a:off x="2425700" y="5334000"/>
              <a:ext cx="244475" cy="155575"/>
            </a:xfrm>
            <a:custGeom>
              <a:avLst/>
              <a:gdLst>
                <a:gd name="T0" fmla="*/ 12 w 154"/>
                <a:gd name="T1" fmla="*/ 96 h 98"/>
                <a:gd name="T2" fmla="*/ 12 w 154"/>
                <a:gd name="T3" fmla="*/ 96 h 98"/>
                <a:gd name="T4" fmla="*/ 8 w 154"/>
                <a:gd name="T5" fmla="*/ 88 h 98"/>
                <a:gd name="T6" fmla="*/ 6 w 154"/>
                <a:gd name="T7" fmla="*/ 80 h 98"/>
                <a:gd name="T8" fmla="*/ 6 w 154"/>
                <a:gd name="T9" fmla="*/ 70 h 98"/>
                <a:gd name="T10" fmla="*/ 8 w 154"/>
                <a:gd name="T11" fmla="*/ 62 h 98"/>
                <a:gd name="T12" fmla="*/ 12 w 154"/>
                <a:gd name="T13" fmla="*/ 52 h 98"/>
                <a:gd name="T14" fmla="*/ 18 w 154"/>
                <a:gd name="T15" fmla="*/ 44 h 98"/>
                <a:gd name="T16" fmla="*/ 28 w 154"/>
                <a:gd name="T17" fmla="*/ 32 h 98"/>
                <a:gd name="T18" fmla="*/ 28 w 154"/>
                <a:gd name="T19" fmla="*/ 32 h 98"/>
                <a:gd name="T20" fmla="*/ 38 w 154"/>
                <a:gd name="T21" fmla="*/ 24 h 98"/>
                <a:gd name="T22" fmla="*/ 50 w 154"/>
                <a:gd name="T23" fmla="*/ 18 h 98"/>
                <a:gd name="T24" fmla="*/ 62 w 154"/>
                <a:gd name="T25" fmla="*/ 14 h 98"/>
                <a:gd name="T26" fmla="*/ 74 w 154"/>
                <a:gd name="T27" fmla="*/ 12 h 98"/>
                <a:gd name="T28" fmla="*/ 74 w 154"/>
                <a:gd name="T29" fmla="*/ 12 h 98"/>
                <a:gd name="T30" fmla="*/ 96 w 154"/>
                <a:gd name="T31" fmla="*/ 10 h 98"/>
                <a:gd name="T32" fmla="*/ 118 w 154"/>
                <a:gd name="T33" fmla="*/ 10 h 98"/>
                <a:gd name="T34" fmla="*/ 118 w 154"/>
                <a:gd name="T35" fmla="*/ 10 h 98"/>
                <a:gd name="T36" fmla="*/ 128 w 154"/>
                <a:gd name="T37" fmla="*/ 14 h 98"/>
                <a:gd name="T38" fmla="*/ 136 w 154"/>
                <a:gd name="T39" fmla="*/ 18 h 98"/>
                <a:gd name="T40" fmla="*/ 136 w 154"/>
                <a:gd name="T41" fmla="*/ 18 h 98"/>
                <a:gd name="T42" fmla="*/ 140 w 154"/>
                <a:gd name="T43" fmla="*/ 22 h 98"/>
                <a:gd name="T44" fmla="*/ 142 w 154"/>
                <a:gd name="T45" fmla="*/ 26 h 98"/>
                <a:gd name="T46" fmla="*/ 146 w 154"/>
                <a:gd name="T47" fmla="*/ 38 h 98"/>
                <a:gd name="T48" fmla="*/ 146 w 154"/>
                <a:gd name="T49" fmla="*/ 38 h 98"/>
                <a:gd name="T50" fmla="*/ 146 w 154"/>
                <a:gd name="T51" fmla="*/ 40 h 98"/>
                <a:gd name="T52" fmla="*/ 148 w 154"/>
                <a:gd name="T53" fmla="*/ 40 h 98"/>
                <a:gd name="T54" fmla="*/ 150 w 154"/>
                <a:gd name="T55" fmla="*/ 40 h 98"/>
                <a:gd name="T56" fmla="*/ 152 w 154"/>
                <a:gd name="T57" fmla="*/ 38 h 98"/>
                <a:gd name="T58" fmla="*/ 152 w 154"/>
                <a:gd name="T59" fmla="*/ 38 h 98"/>
                <a:gd name="T60" fmla="*/ 154 w 154"/>
                <a:gd name="T61" fmla="*/ 32 h 98"/>
                <a:gd name="T62" fmla="*/ 152 w 154"/>
                <a:gd name="T63" fmla="*/ 26 h 98"/>
                <a:gd name="T64" fmla="*/ 152 w 154"/>
                <a:gd name="T65" fmla="*/ 22 h 98"/>
                <a:gd name="T66" fmla="*/ 148 w 154"/>
                <a:gd name="T67" fmla="*/ 18 h 98"/>
                <a:gd name="T68" fmla="*/ 140 w 154"/>
                <a:gd name="T69" fmla="*/ 10 h 98"/>
                <a:gd name="T70" fmla="*/ 130 w 154"/>
                <a:gd name="T71" fmla="*/ 4 h 98"/>
                <a:gd name="T72" fmla="*/ 130 w 154"/>
                <a:gd name="T73" fmla="*/ 4 h 98"/>
                <a:gd name="T74" fmla="*/ 116 w 154"/>
                <a:gd name="T75" fmla="*/ 0 h 98"/>
                <a:gd name="T76" fmla="*/ 100 w 154"/>
                <a:gd name="T77" fmla="*/ 0 h 98"/>
                <a:gd name="T78" fmla="*/ 84 w 154"/>
                <a:gd name="T79" fmla="*/ 2 h 98"/>
                <a:gd name="T80" fmla="*/ 70 w 154"/>
                <a:gd name="T81" fmla="*/ 4 h 98"/>
                <a:gd name="T82" fmla="*/ 70 w 154"/>
                <a:gd name="T83" fmla="*/ 4 h 98"/>
                <a:gd name="T84" fmla="*/ 54 w 154"/>
                <a:gd name="T85" fmla="*/ 8 h 98"/>
                <a:gd name="T86" fmla="*/ 38 w 154"/>
                <a:gd name="T87" fmla="*/ 16 h 98"/>
                <a:gd name="T88" fmla="*/ 24 w 154"/>
                <a:gd name="T89" fmla="*/ 26 h 98"/>
                <a:gd name="T90" fmla="*/ 12 w 154"/>
                <a:gd name="T91" fmla="*/ 38 h 98"/>
                <a:gd name="T92" fmla="*/ 12 w 154"/>
                <a:gd name="T93" fmla="*/ 38 h 98"/>
                <a:gd name="T94" fmla="*/ 4 w 154"/>
                <a:gd name="T95" fmla="*/ 52 h 98"/>
                <a:gd name="T96" fmla="*/ 0 w 154"/>
                <a:gd name="T97" fmla="*/ 68 h 98"/>
                <a:gd name="T98" fmla="*/ 0 w 154"/>
                <a:gd name="T99" fmla="*/ 78 h 98"/>
                <a:gd name="T100" fmla="*/ 2 w 154"/>
                <a:gd name="T101" fmla="*/ 86 h 98"/>
                <a:gd name="T102" fmla="*/ 4 w 154"/>
                <a:gd name="T103" fmla="*/ 92 h 98"/>
                <a:gd name="T104" fmla="*/ 10 w 154"/>
                <a:gd name="T105" fmla="*/ 98 h 98"/>
                <a:gd name="T106" fmla="*/ 10 w 154"/>
                <a:gd name="T107" fmla="*/ 98 h 98"/>
                <a:gd name="T108" fmla="*/ 12 w 154"/>
                <a:gd name="T109" fmla="*/ 98 h 98"/>
                <a:gd name="T110" fmla="*/ 12 w 154"/>
                <a:gd name="T111" fmla="*/ 96 h 98"/>
                <a:gd name="T112" fmla="*/ 12 w 154"/>
                <a:gd name="T113" fmla="*/ 9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4" h="98">
                  <a:moveTo>
                    <a:pt x="12" y="96"/>
                  </a:moveTo>
                  <a:lnTo>
                    <a:pt x="12" y="96"/>
                  </a:lnTo>
                  <a:lnTo>
                    <a:pt x="8" y="88"/>
                  </a:lnTo>
                  <a:lnTo>
                    <a:pt x="6" y="80"/>
                  </a:lnTo>
                  <a:lnTo>
                    <a:pt x="6" y="70"/>
                  </a:lnTo>
                  <a:lnTo>
                    <a:pt x="8" y="62"/>
                  </a:lnTo>
                  <a:lnTo>
                    <a:pt x="12" y="52"/>
                  </a:lnTo>
                  <a:lnTo>
                    <a:pt x="18" y="44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38" y="24"/>
                  </a:lnTo>
                  <a:lnTo>
                    <a:pt x="50" y="18"/>
                  </a:lnTo>
                  <a:lnTo>
                    <a:pt x="62" y="14"/>
                  </a:lnTo>
                  <a:lnTo>
                    <a:pt x="74" y="12"/>
                  </a:lnTo>
                  <a:lnTo>
                    <a:pt x="74" y="12"/>
                  </a:lnTo>
                  <a:lnTo>
                    <a:pt x="96" y="10"/>
                  </a:lnTo>
                  <a:lnTo>
                    <a:pt x="118" y="10"/>
                  </a:lnTo>
                  <a:lnTo>
                    <a:pt x="118" y="10"/>
                  </a:lnTo>
                  <a:lnTo>
                    <a:pt x="128" y="14"/>
                  </a:lnTo>
                  <a:lnTo>
                    <a:pt x="136" y="18"/>
                  </a:lnTo>
                  <a:lnTo>
                    <a:pt x="136" y="18"/>
                  </a:lnTo>
                  <a:lnTo>
                    <a:pt x="140" y="22"/>
                  </a:lnTo>
                  <a:lnTo>
                    <a:pt x="142" y="26"/>
                  </a:lnTo>
                  <a:lnTo>
                    <a:pt x="146" y="38"/>
                  </a:lnTo>
                  <a:lnTo>
                    <a:pt x="146" y="38"/>
                  </a:lnTo>
                  <a:lnTo>
                    <a:pt x="146" y="40"/>
                  </a:lnTo>
                  <a:lnTo>
                    <a:pt x="148" y="40"/>
                  </a:lnTo>
                  <a:lnTo>
                    <a:pt x="150" y="40"/>
                  </a:lnTo>
                  <a:lnTo>
                    <a:pt x="152" y="38"/>
                  </a:lnTo>
                  <a:lnTo>
                    <a:pt x="152" y="38"/>
                  </a:lnTo>
                  <a:lnTo>
                    <a:pt x="154" y="32"/>
                  </a:lnTo>
                  <a:lnTo>
                    <a:pt x="152" y="26"/>
                  </a:lnTo>
                  <a:lnTo>
                    <a:pt x="152" y="22"/>
                  </a:lnTo>
                  <a:lnTo>
                    <a:pt x="148" y="18"/>
                  </a:lnTo>
                  <a:lnTo>
                    <a:pt x="140" y="10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116" y="0"/>
                  </a:lnTo>
                  <a:lnTo>
                    <a:pt x="100" y="0"/>
                  </a:lnTo>
                  <a:lnTo>
                    <a:pt x="84" y="2"/>
                  </a:lnTo>
                  <a:lnTo>
                    <a:pt x="70" y="4"/>
                  </a:lnTo>
                  <a:lnTo>
                    <a:pt x="70" y="4"/>
                  </a:lnTo>
                  <a:lnTo>
                    <a:pt x="54" y="8"/>
                  </a:lnTo>
                  <a:lnTo>
                    <a:pt x="38" y="16"/>
                  </a:lnTo>
                  <a:lnTo>
                    <a:pt x="24" y="26"/>
                  </a:lnTo>
                  <a:lnTo>
                    <a:pt x="12" y="38"/>
                  </a:lnTo>
                  <a:lnTo>
                    <a:pt x="12" y="38"/>
                  </a:lnTo>
                  <a:lnTo>
                    <a:pt x="4" y="52"/>
                  </a:lnTo>
                  <a:lnTo>
                    <a:pt x="0" y="68"/>
                  </a:lnTo>
                  <a:lnTo>
                    <a:pt x="0" y="78"/>
                  </a:lnTo>
                  <a:lnTo>
                    <a:pt x="2" y="86"/>
                  </a:lnTo>
                  <a:lnTo>
                    <a:pt x="4" y="92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2" y="98"/>
                  </a:lnTo>
                  <a:lnTo>
                    <a:pt x="12" y="96"/>
                  </a:lnTo>
                  <a:lnTo>
                    <a:pt x="12" y="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8" name="Freeform 126"/>
            <p:cNvSpPr>
              <a:spLocks/>
            </p:cNvSpPr>
            <p:nvPr/>
          </p:nvSpPr>
          <p:spPr bwMode="auto">
            <a:xfrm>
              <a:off x="2400300" y="5314950"/>
              <a:ext cx="231775" cy="190500"/>
            </a:xfrm>
            <a:custGeom>
              <a:avLst/>
              <a:gdLst>
                <a:gd name="T0" fmla="*/ 146 w 146"/>
                <a:gd name="T1" fmla="*/ 8 h 120"/>
                <a:gd name="T2" fmla="*/ 146 w 146"/>
                <a:gd name="T3" fmla="*/ 8 h 120"/>
                <a:gd name="T4" fmla="*/ 130 w 146"/>
                <a:gd name="T5" fmla="*/ 2 h 120"/>
                <a:gd name="T6" fmla="*/ 112 w 146"/>
                <a:gd name="T7" fmla="*/ 0 h 120"/>
                <a:gd name="T8" fmla="*/ 94 w 146"/>
                <a:gd name="T9" fmla="*/ 0 h 120"/>
                <a:gd name="T10" fmla="*/ 76 w 146"/>
                <a:gd name="T11" fmla="*/ 2 h 120"/>
                <a:gd name="T12" fmla="*/ 76 w 146"/>
                <a:gd name="T13" fmla="*/ 2 h 120"/>
                <a:gd name="T14" fmla="*/ 60 w 146"/>
                <a:gd name="T15" fmla="*/ 6 h 120"/>
                <a:gd name="T16" fmla="*/ 44 w 146"/>
                <a:gd name="T17" fmla="*/ 10 h 120"/>
                <a:gd name="T18" fmla="*/ 30 w 146"/>
                <a:gd name="T19" fmla="*/ 18 h 120"/>
                <a:gd name="T20" fmla="*/ 24 w 146"/>
                <a:gd name="T21" fmla="*/ 24 h 120"/>
                <a:gd name="T22" fmla="*/ 18 w 146"/>
                <a:gd name="T23" fmla="*/ 30 h 120"/>
                <a:gd name="T24" fmla="*/ 18 w 146"/>
                <a:gd name="T25" fmla="*/ 30 h 120"/>
                <a:gd name="T26" fmla="*/ 12 w 146"/>
                <a:gd name="T27" fmla="*/ 40 h 120"/>
                <a:gd name="T28" fmla="*/ 6 w 146"/>
                <a:gd name="T29" fmla="*/ 52 h 120"/>
                <a:gd name="T30" fmla="*/ 2 w 146"/>
                <a:gd name="T31" fmla="*/ 66 h 120"/>
                <a:gd name="T32" fmla="*/ 0 w 146"/>
                <a:gd name="T33" fmla="*/ 80 h 120"/>
                <a:gd name="T34" fmla="*/ 2 w 146"/>
                <a:gd name="T35" fmla="*/ 94 h 120"/>
                <a:gd name="T36" fmla="*/ 6 w 146"/>
                <a:gd name="T37" fmla="*/ 104 h 120"/>
                <a:gd name="T38" fmla="*/ 10 w 146"/>
                <a:gd name="T39" fmla="*/ 110 h 120"/>
                <a:gd name="T40" fmla="*/ 14 w 146"/>
                <a:gd name="T41" fmla="*/ 114 h 120"/>
                <a:gd name="T42" fmla="*/ 20 w 146"/>
                <a:gd name="T43" fmla="*/ 118 h 120"/>
                <a:gd name="T44" fmla="*/ 28 w 146"/>
                <a:gd name="T45" fmla="*/ 120 h 120"/>
                <a:gd name="T46" fmla="*/ 28 w 146"/>
                <a:gd name="T47" fmla="*/ 120 h 120"/>
                <a:gd name="T48" fmla="*/ 30 w 146"/>
                <a:gd name="T49" fmla="*/ 120 h 120"/>
                <a:gd name="T50" fmla="*/ 32 w 146"/>
                <a:gd name="T51" fmla="*/ 118 h 120"/>
                <a:gd name="T52" fmla="*/ 32 w 146"/>
                <a:gd name="T53" fmla="*/ 116 h 120"/>
                <a:gd name="T54" fmla="*/ 30 w 146"/>
                <a:gd name="T55" fmla="*/ 114 h 120"/>
                <a:gd name="T56" fmla="*/ 30 w 146"/>
                <a:gd name="T57" fmla="*/ 114 h 120"/>
                <a:gd name="T58" fmla="*/ 24 w 146"/>
                <a:gd name="T59" fmla="*/ 112 h 120"/>
                <a:gd name="T60" fmla="*/ 18 w 146"/>
                <a:gd name="T61" fmla="*/ 108 h 120"/>
                <a:gd name="T62" fmla="*/ 12 w 146"/>
                <a:gd name="T63" fmla="*/ 98 h 120"/>
                <a:gd name="T64" fmla="*/ 8 w 146"/>
                <a:gd name="T65" fmla="*/ 88 h 120"/>
                <a:gd name="T66" fmla="*/ 8 w 146"/>
                <a:gd name="T67" fmla="*/ 76 h 120"/>
                <a:gd name="T68" fmla="*/ 10 w 146"/>
                <a:gd name="T69" fmla="*/ 62 h 120"/>
                <a:gd name="T70" fmla="*/ 14 w 146"/>
                <a:gd name="T71" fmla="*/ 50 h 120"/>
                <a:gd name="T72" fmla="*/ 20 w 146"/>
                <a:gd name="T73" fmla="*/ 40 h 120"/>
                <a:gd name="T74" fmla="*/ 28 w 146"/>
                <a:gd name="T75" fmla="*/ 30 h 120"/>
                <a:gd name="T76" fmla="*/ 28 w 146"/>
                <a:gd name="T77" fmla="*/ 30 h 120"/>
                <a:gd name="T78" fmla="*/ 38 w 146"/>
                <a:gd name="T79" fmla="*/ 22 h 120"/>
                <a:gd name="T80" fmla="*/ 52 w 146"/>
                <a:gd name="T81" fmla="*/ 16 h 120"/>
                <a:gd name="T82" fmla="*/ 68 w 146"/>
                <a:gd name="T83" fmla="*/ 10 h 120"/>
                <a:gd name="T84" fmla="*/ 82 w 146"/>
                <a:gd name="T85" fmla="*/ 8 h 120"/>
                <a:gd name="T86" fmla="*/ 82 w 146"/>
                <a:gd name="T87" fmla="*/ 8 h 120"/>
                <a:gd name="T88" fmla="*/ 98 w 146"/>
                <a:gd name="T89" fmla="*/ 6 h 120"/>
                <a:gd name="T90" fmla="*/ 114 w 146"/>
                <a:gd name="T91" fmla="*/ 6 h 120"/>
                <a:gd name="T92" fmla="*/ 130 w 146"/>
                <a:gd name="T93" fmla="*/ 6 h 120"/>
                <a:gd name="T94" fmla="*/ 144 w 146"/>
                <a:gd name="T95" fmla="*/ 10 h 120"/>
                <a:gd name="T96" fmla="*/ 144 w 146"/>
                <a:gd name="T97" fmla="*/ 10 h 120"/>
                <a:gd name="T98" fmla="*/ 146 w 146"/>
                <a:gd name="T99" fmla="*/ 10 h 120"/>
                <a:gd name="T100" fmla="*/ 146 w 146"/>
                <a:gd name="T101" fmla="*/ 8 h 120"/>
                <a:gd name="T102" fmla="*/ 146 w 146"/>
                <a:gd name="T103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6" h="120">
                  <a:moveTo>
                    <a:pt x="146" y="8"/>
                  </a:moveTo>
                  <a:lnTo>
                    <a:pt x="146" y="8"/>
                  </a:lnTo>
                  <a:lnTo>
                    <a:pt x="130" y="2"/>
                  </a:lnTo>
                  <a:lnTo>
                    <a:pt x="112" y="0"/>
                  </a:lnTo>
                  <a:lnTo>
                    <a:pt x="94" y="0"/>
                  </a:lnTo>
                  <a:lnTo>
                    <a:pt x="76" y="2"/>
                  </a:lnTo>
                  <a:lnTo>
                    <a:pt x="76" y="2"/>
                  </a:lnTo>
                  <a:lnTo>
                    <a:pt x="60" y="6"/>
                  </a:lnTo>
                  <a:lnTo>
                    <a:pt x="44" y="10"/>
                  </a:lnTo>
                  <a:lnTo>
                    <a:pt x="30" y="18"/>
                  </a:lnTo>
                  <a:lnTo>
                    <a:pt x="24" y="24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2" y="40"/>
                  </a:lnTo>
                  <a:lnTo>
                    <a:pt x="6" y="52"/>
                  </a:lnTo>
                  <a:lnTo>
                    <a:pt x="2" y="66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6" y="104"/>
                  </a:lnTo>
                  <a:lnTo>
                    <a:pt x="10" y="110"/>
                  </a:lnTo>
                  <a:lnTo>
                    <a:pt x="14" y="114"/>
                  </a:lnTo>
                  <a:lnTo>
                    <a:pt x="20" y="118"/>
                  </a:lnTo>
                  <a:lnTo>
                    <a:pt x="28" y="120"/>
                  </a:lnTo>
                  <a:lnTo>
                    <a:pt x="28" y="120"/>
                  </a:lnTo>
                  <a:lnTo>
                    <a:pt x="30" y="120"/>
                  </a:lnTo>
                  <a:lnTo>
                    <a:pt x="32" y="118"/>
                  </a:lnTo>
                  <a:lnTo>
                    <a:pt x="32" y="116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24" y="112"/>
                  </a:lnTo>
                  <a:lnTo>
                    <a:pt x="18" y="108"/>
                  </a:lnTo>
                  <a:lnTo>
                    <a:pt x="12" y="98"/>
                  </a:lnTo>
                  <a:lnTo>
                    <a:pt x="8" y="88"/>
                  </a:lnTo>
                  <a:lnTo>
                    <a:pt x="8" y="76"/>
                  </a:lnTo>
                  <a:lnTo>
                    <a:pt x="10" y="62"/>
                  </a:lnTo>
                  <a:lnTo>
                    <a:pt x="14" y="50"/>
                  </a:lnTo>
                  <a:lnTo>
                    <a:pt x="20" y="40"/>
                  </a:lnTo>
                  <a:lnTo>
                    <a:pt x="28" y="30"/>
                  </a:lnTo>
                  <a:lnTo>
                    <a:pt x="28" y="30"/>
                  </a:lnTo>
                  <a:lnTo>
                    <a:pt x="38" y="22"/>
                  </a:lnTo>
                  <a:lnTo>
                    <a:pt x="52" y="16"/>
                  </a:lnTo>
                  <a:lnTo>
                    <a:pt x="68" y="10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98" y="6"/>
                  </a:lnTo>
                  <a:lnTo>
                    <a:pt x="114" y="6"/>
                  </a:lnTo>
                  <a:lnTo>
                    <a:pt x="130" y="6"/>
                  </a:lnTo>
                  <a:lnTo>
                    <a:pt x="144" y="10"/>
                  </a:lnTo>
                  <a:lnTo>
                    <a:pt x="144" y="10"/>
                  </a:lnTo>
                  <a:lnTo>
                    <a:pt x="146" y="10"/>
                  </a:lnTo>
                  <a:lnTo>
                    <a:pt x="146" y="8"/>
                  </a:lnTo>
                  <a:lnTo>
                    <a:pt x="146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9" name="Freeform 127"/>
            <p:cNvSpPr>
              <a:spLocks/>
            </p:cNvSpPr>
            <p:nvPr/>
          </p:nvSpPr>
          <p:spPr bwMode="auto">
            <a:xfrm>
              <a:off x="2609850" y="5222875"/>
              <a:ext cx="41275" cy="149225"/>
            </a:xfrm>
            <a:custGeom>
              <a:avLst/>
              <a:gdLst>
                <a:gd name="T0" fmla="*/ 0 w 26"/>
                <a:gd name="T1" fmla="*/ 0 h 94"/>
                <a:gd name="T2" fmla="*/ 0 w 26"/>
                <a:gd name="T3" fmla="*/ 0 h 94"/>
                <a:gd name="T4" fmla="*/ 0 w 26"/>
                <a:gd name="T5" fmla="*/ 6 h 94"/>
                <a:gd name="T6" fmla="*/ 2 w 26"/>
                <a:gd name="T7" fmla="*/ 12 h 94"/>
                <a:gd name="T8" fmla="*/ 6 w 26"/>
                <a:gd name="T9" fmla="*/ 22 h 94"/>
                <a:gd name="T10" fmla="*/ 6 w 26"/>
                <a:gd name="T11" fmla="*/ 22 h 94"/>
                <a:gd name="T12" fmla="*/ 10 w 26"/>
                <a:gd name="T13" fmla="*/ 40 h 94"/>
                <a:gd name="T14" fmla="*/ 12 w 26"/>
                <a:gd name="T15" fmla="*/ 56 h 94"/>
                <a:gd name="T16" fmla="*/ 12 w 26"/>
                <a:gd name="T17" fmla="*/ 56 h 94"/>
                <a:gd name="T18" fmla="*/ 12 w 26"/>
                <a:gd name="T19" fmla="*/ 76 h 94"/>
                <a:gd name="T20" fmla="*/ 14 w 26"/>
                <a:gd name="T21" fmla="*/ 86 h 94"/>
                <a:gd name="T22" fmla="*/ 20 w 26"/>
                <a:gd name="T23" fmla="*/ 94 h 94"/>
                <a:gd name="T24" fmla="*/ 20 w 26"/>
                <a:gd name="T25" fmla="*/ 94 h 94"/>
                <a:gd name="T26" fmla="*/ 22 w 26"/>
                <a:gd name="T27" fmla="*/ 94 h 94"/>
                <a:gd name="T28" fmla="*/ 26 w 26"/>
                <a:gd name="T29" fmla="*/ 94 h 94"/>
                <a:gd name="T30" fmla="*/ 26 w 26"/>
                <a:gd name="T31" fmla="*/ 92 h 94"/>
                <a:gd name="T32" fmla="*/ 26 w 26"/>
                <a:gd name="T33" fmla="*/ 90 h 94"/>
                <a:gd name="T34" fmla="*/ 26 w 26"/>
                <a:gd name="T35" fmla="*/ 90 h 94"/>
                <a:gd name="T36" fmla="*/ 22 w 26"/>
                <a:gd name="T37" fmla="*/ 80 h 94"/>
                <a:gd name="T38" fmla="*/ 20 w 26"/>
                <a:gd name="T39" fmla="*/ 68 h 94"/>
                <a:gd name="T40" fmla="*/ 20 w 26"/>
                <a:gd name="T41" fmla="*/ 46 h 94"/>
                <a:gd name="T42" fmla="*/ 20 w 26"/>
                <a:gd name="T43" fmla="*/ 46 h 94"/>
                <a:gd name="T44" fmla="*/ 18 w 26"/>
                <a:gd name="T45" fmla="*/ 34 h 94"/>
                <a:gd name="T46" fmla="*/ 14 w 26"/>
                <a:gd name="T47" fmla="*/ 22 h 94"/>
                <a:gd name="T48" fmla="*/ 8 w 26"/>
                <a:gd name="T49" fmla="*/ 10 h 94"/>
                <a:gd name="T50" fmla="*/ 2 w 26"/>
                <a:gd name="T51" fmla="*/ 0 h 94"/>
                <a:gd name="T52" fmla="*/ 2 w 26"/>
                <a:gd name="T53" fmla="*/ 0 h 94"/>
                <a:gd name="T54" fmla="*/ 0 w 26"/>
                <a:gd name="T55" fmla="*/ 0 h 94"/>
                <a:gd name="T56" fmla="*/ 0 w 26"/>
                <a:gd name="T57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6" h="94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" y="1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10" y="4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2" y="76"/>
                  </a:lnTo>
                  <a:lnTo>
                    <a:pt x="14" y="86"/>
                  </a:lnTo>
                  <a:lnTo>
                    <a:pt x="20" y="94"/>
                  </a:lnTo>
                  <a:lnTo>
                    <a:pt x="20" y="94"/>
                  </a:lnTo>
                  <a:lnTo>
                    <a:pt x="22" y="94"/>
                  </a:lnTo>
                  <a:lnTo>
                    <a:pt x="26" y="94"/>
                  </a:lnTo>
                  <a:lnTo>
                    <a:pt x="26" y="92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2" y="80"/>
                  </a:lnTo>
                  <a:lnTo>
                    <a:pt x="20" y="68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18" y="34"/>
                  </a:lnTo>
                  <a:lnTo>
                    <a:pt x="14" y="22"/>
                  </a:lnTo>
                  <a:lnTo>
                    <a:pt x="8" y="1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0" name="Freeform 128"/>
            <p:cNvSpPr>
              <a:spLocks/>
            </p:cNvSpPr>
            <p:nvPr/>
          </p:nvSpPr>
          <p:spPr bwMode="auto">
            <a:xfrm>
              <a:off x="2600325" y="5343525"/>
              <a:ext cx="76200" cy="60325"/>
            </a:xfrm>
            <a:custGeom>
              <a:avLst/>
              <a:gdLst>
                <a:gd name="T0" fmla="*/ 2 w 48"/>
                <a:gd name="T1" fmla="*/ 4 h 38"/>
                <a:gd name="T2" fmla="*/ 2 w 48"/>
                <a:gd name="T3" fmla="*/ 4 h 38"/>
                <a:gd name="T4" fmla="*/ 22 w 48"/>
                <a:gd name="T5" fmla="*/ 22 h 38"/>
                <a:gd name="T6" fmla="*/ 42 w 48"/>
                <a:gd name="T7" fmla="*/ 38 h 38"/>
                <a:gd name="T8" fmla="*/ 42 w 48"/>
                <a:gd name="T9" fmla="*/ 38 h 38"/>
                <a:gd name="T10" fmla="*/ 44 w 48"/>
                <a:gd name="T11" fmla="*/ 38 h 38"/>
                <a:gd name="T12" fmla="*/ 46 w 48"/>
                <a:gd name="T13" fmla="*/ 38 h 38"/>
                <a:gd name="T14" fmla="*/ 48 w 48"/>
                <a:gd name="T15" fmla="*/ 36 h 38"/>
                <a:gd name="T16" fmla="*/ 46 w 48"/>
                <a:gd name="T17" fmla="*/ 34 h 38"/>
                <a:gd name="T18" fmla="*/ 46 w 48"/>
                <a:gd name="T19" fmla="*/ 34 h 38"/>
                <a:gd name="T20" fmla="*/ 36 w 48"/>
                <a:gd name="T21" fmla="*/ 24 h 38"/>
                <a:gd name="T22" fmla="*/ 26 w 48"/>
                <a:gd name="T23" fmla="*/ 16 h 38"/>
                <a:gd name="T24" fmla="*/ 4 w 48"/>
                <a:gd name="T25" fmla="*/ 0 h 38"/>
                <a:gd name="T26" fmla="*/ 4 w 48"/>
                <a:gd name="T27" fmla="*/ 0 h 38"/>
                <a:gd name="T28" fmla="*/ 2 w 48"/>
                <a:gd name="T29" fmla="*/ 0 h 38"/>
                <a:gd name="T30" fmla="*/ 2 w 48"/>
                <a:gd name="T31" fmla="*/ 2 h 38"/>
                <a:gd name="T32" fmla="*/ 0 w 48"/>
                <a:gd name="T33" fmla="*/ 2 h 38"/>
                <a:gd name="T34" fmla="*/ 2 w 48"/>
                <a:gd name="T35" fmla="*/ 4 h 38"/>
                <a:gd name="T36" fmla="*/ 2 w 48"/>
                <a:gd name="T37" fmla="*/ 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" h="38">
                  <a:moveTo>
                    <a:pt x="2" y="4"/>
                  </a:moveTo>
                  <a:lnTo>
                    <a:pt x="2" y="4"/>
                  </a:lnTo>
                  <a:lnTo>
                    <a:pt x="22" y="22"/>
                  </a:lnTo>
                  <a:lnTo>
                    <a:pt x="42" y="38"/>
                  </a:lnTo>
                  <a:lnTo>
                    <a:pt x="42" y="38"/>
                  </a:lnTo>
                  <a:lnTo>
                    <a:pt x="44" y="38"/>
                  </a:lnTo>
                  <a:lnTo>
                    <a:pt x="46" y="38"/>
                  </a:lnTo>
                  <a:lnTo>
                    <a:pt x="48" y="36"/>
                  </a:lnTo>
                  <a:lnTo>
                    <a:pt x="46" y="34"/>
                  </a:lnTo>
                  <a:lnTo>
                    <a:pt x="46" y="34"/>
                  </a:lnTo>
                  <a:lnTo>
                    <a:pt x="36" y="24"/>
                  </a:lnTo>
                  <a:lnTo>
                    <a:pt x="26" y="16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1" name="Freeform 129"/>
            <p:cNvSpPr>
              <a:spLocks/>
            </p:cNvSpPr>
            <p:nvPr/>
          </p:nvSpPr>
          <p:spPr bwMode="auto">
            <a:xfrm>
              <a:off x="2447925" y="5483225"/>
              <a:ext cx="12700" cy="47625"/>
            </a:xfrm>
            <a:custGeom>
              <a:avLst/>
              <a:gdLst>
                <a:gd name="T0" fmla="*/ 2 w 8"/>
                <a:gd name="T1" fmla="*/ 2 h 30"/>
                <a:gd name="T2" fmla="*/ 2 w 8"/>
                <a:gd name="T3" fmla="*/ 2 h 30"/>
                <a:gd name="T4" fmla="*/ 2 w 8"/>
                <a:gd name="T5" fmla="*/ 14 h 30"/>
                <a:gd name="T6" fmla="*/ 2 w 8"/>
                <a:gd name="T7" fmla="*/ 14 h 30"/>
                <a:gd name="T8" fmla="*/ 0 w 8"/>
                <a:gd name="T9" fmla="*/ 22 h 30"/>
                <a:gd name="T10" fmla="*/ 0 w 8"/>
                <a:gd name="T11" fmla="*/ 28 h 30"/>
                <a:gd name="T12" fmla="*/ 0 w 8"/>
                <a:gd name="T13" fmla="*/ 28 h 30"/>
                <a:gd name="T14" fmla="*/ 2 w 8"/>
                <a:gd name="T15" fmla="*/ 30 h 30"/>
                <a:gd name="T16" fmla="*/ 6 w 8"/>
                <a:gd name="T17" fmla="*/ 30 h 30"/>
                <a:gd name="T18" fmla="*/ 6 w 8"/>
                <a:gd name="T19" fmla="*/ 30 h 30"/>
                <a:gd name="T20" fmla="*/ 8 w 8"/>
                <a:gd name="T21" fmla="*/ 26 h 30"/>
                <a:gd name="T22" fmla="*/ 8 w 8"/>
                <a:gd name="T23" fmla="*/ 22 h 30"/>
                <a:gd name="T24" fmla="*/ 8 w 8"/>
                <a:gd name="T25" fmla="*/ 16 h 30"/>
                <a:gd name="T26" fmla="*/ 8 w 8"/>
                <a:gd name="T27" fmla="*/ 16 h 30"/>
                <a:gd name="T28" fmla="*/ 8 w 8"/>
                <a:gd name="T29" fmla="*/ 8 h 30"/>
                <a:gd name="T30" fmla="*/ 6 w 8"/>
                <a:gd name="T31" fmla="*/ 0 h 30"/>
                <a:gd name="T32" fmla="*/ 6 w 8"/>
                <a:gd name="T33" fmla="*/ 0 h 30"/>
                <a:gd name="T34" fmla="*/ 2 w 8"/>
                <a:gd name="T35" fmla="*/ 0 h 30"/>
                <a:gd name="T36" fmla="*/ 2 w 8"/>
                <a:gd name="T37" fmla="*/ 2 h 30"/>
                <a:gd name="T38" fmla="*/ 2 w 8"/>
                <a:gd name="T3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" h="30">
                  <a:moveTo>
                    <a:pt x="2" y="2"/>
                  </a:moveTo>
                  <a:lnTo>
                    <a:pt x="2" y="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8" y="22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8"/>
                  </a:lnTo>
                  <a:lnTo>
                    <a:pt x="6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2" name="Freeform 130"/>
            <p:cNvSpPr>
              <a:spLocks/>
            </p:cNvSpPr>
            <p:nvPr/>
          </p:nvSpPr>
          <p:spPr bwMode="auto">
            <a:xfrm>
              <a:off x="2149475" y="6003925"/>
              <a:ext cx="60325" cy="47625"/>
            </a:xfrm>
            <a:custGeom>
              <a:avLst/>
              <a:gdLst>
                <a:gd name="T0" fmla="*/ 2 w 38"/>
                <a:gd name="T1" fmla="*/ 30 h 30"/>
                <a:gd name="T2" fmla="*/ 2 w 38"/>
                <a:gd name="T3" fmla="*/ 30 h 30"/>
                <a:gd name="T4" fmla="*/ 12 w 38"/>
                <a:gd name="T5" fmla="*/ 26 h 30"/>
                <a:gd name="T6" fmla="*/ 22 w 38"/>
                <a:gd name="T7" fmla="*/ 20 h 30"/>
                <a:gd name="T8" fmla="*/ 30 w 38"/>
                <a:gd name="T9" fmla="*/ 12 h 30"/>
                <a:gd name="T10" fmla="*/ 38 w 38"/>
                <a:gd name="T11" fmla="*/ 2 h 30"/>
                <a:gd name="T12" fmla="*/ 38 w 38"/>
                <a:gd name="T13" fmla="*/ 2 h 30"/>
                <a:gd name="T14" fmla="*/ 38 w 38"/>
                <a:gd name="T15" fmla="*/ 0 h 30"/>
                <a:gd name="T16" fmla="*/ 34 w 38"/>
                <a:gd name="T17" fmla="*/ 0 h 30"/>
                <a:gd name="T18" fmla="*/ 34 w 38"/>
                <a:gd name="T19" fmla="*/ 0 h 30"/>
                <a:gd name="T20" fmla="*/ 18 w 38"/>
                <a:gd name="T21" fmla="*/ 14 h 30"/>
                <a:gd name="T22" fmla="*/ 18 w 38"/>
                <a:gd name="T23" fmla="*/ 14 h 30"/>
                <a:gd name="T24" fmla="*/ 0 w 38"/>
                <a:gd name="T25" fmla="*/ 28 h 30"/>
                <a:gd name="T26" fmla="*/ 0 w 38"/>
                <a:gd name="T27" fmla="*/ 28 h 30"/>
                <a:gd name="T28" fmla="*/ 0 w 38"/>
                <a:gd name="T29" fmla="*/ 30 h 30"/>
                <a:gd name="T30" fmla="*/ 2 w 38"/>
                <a:gd name="T31" fmla="*/ 30 h 30"/>
                <a:gd name="T32" fmla="*/ 2 w 38"/>
                <a:gd name="T3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8" h="30">
                  <a:moveTo>
                    <a:pt x="2" y="30"/>
                  </a:moveTo>
                  <a:lnTo>
                    <a:pt x="2" y="30"/>
                  </a:lnTo>
                  <a:lnTo>
                    <a:pt x="12" y="26"/>
                  </a:lnTo>
                  <a:lnTo>
                    <a:pt x="22" y="20"/>
                  </a:lnTo>
                  <a:lnTo>
                    <a:pt x="30" y="12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2" y="30"/>
                  </a:lnTo>
                  <a:lnTo>
                    <a:pt x="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" name="Freeform 131"/>
            <p:cNvSpPr>
              <a:spLocks/>
            </p:cNvSpPr>
            <p:nvPr/>
          </p:nvSpPr>
          <p:spPr bwMode="auto">
            <a:xfrm>
              <a:off x="2149475" y="5991225"/>
              <a:ext cx="34925" cy="44450"/>
            </a:xfrm>
            <a:custGeom>
              <a:avLst/>
              <a:gdLst>
                <a:gd name="T0" fmla="*/ 2 w 22"/>
                <a:gd name="T1" fmla="*/ 26 h 28"/>
                <a:gd name="T2" fmla="*/ 2 w 22"/>
                <a:gd name="T3" fmla="*/ 26 h 28"/>
                <a:gd name="T4" fmla="*/ 8 w 22"/>
                <a:gd name="T5" fmla="*/ 20 h 28"/>
                <a:gd name="T6" fmla="*/ 12 w 22"/>
                <a:gd name="T7" fmla="*/ 14 h 28"/>
                <a:gd name="T8" fmla="*/ 18 w 22"/>
                <a:gd name="T9" fmla="*/ 8 h 28"/>
                <a:gd name="T10" fmla="*/ 22 w 22"/>
                <a:gd name="T11" fmla="*/ 2 h 28"/>
                <a:gd name="T12" fmla="*/ 22 w 22"/>
                <a:gd name="T13" fmla="*/ 2 h 28"/>
                <a:gd name="T14" fmla="*/ 22 w 22"/>
                <a:gd name="T15" fmla="*/ 0 h 28"/>
                <a:gd name="T16" fmla="*/ 20 w 22"/>
                <a:gd name="T17" fmla="*/ 0 h 28"/>
                <a:gd name="T18" fmla="*/ 20 w 22"/>
                <a:gd name="T19" fmla="*/ 0 h 28"/>
                <a:gd name="T20" fmla="*/ 20 w 22"/>
                <a:gd name="T21" fmla="*/ 0 h 28"/>
                <a:gd name="T22" fmla="*/ 10 w 22"/>
                <a:gd name="T23" fmla="*/ 12 h 28"/>
                <a:gd name="T24" fmla="*/ 4 w 22"/>
                <a:gd name="T25" fmla="*/ 18 h 28"/>
                <a:gd name="T26" fmla="*/ 0 w 22"/>
                <a:gd name="T27" fmla="*/ 26 h 28"/>
                <a:gd name="T28" fmla="*/ 0 w 22"/>
                <a:gd name="T29" fmla="*/ 26 h 28"/>
                <a:gd name="T30" fmla="*/ 2 w 22"/>
                <a:gd name="T31" fmla="*/ 28 h 28"/>
                <a:gd name="T32" fmla="*/ 2 w 22"/>
                <a:gd name="T33" fmla="*/ 26 h 28"/>
                <a:gd name="T34" fmla="*/ 2 w 22"/>
                <a:gd name="T35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" h="28">
                  <a:moveTo>
                    <a:pt x="2" y="26"/>
                  </a:moveTo>
                  <a:lnTo>
                    <a:pt x="2" y="26"/>
                  </a:lnTo>
                  <a:lnTo>
                    <a:pt x="8" y="20"/>
                  </a:lnTo>
                  <a:lnTo>
                    <a:pt x="12" y="14"/>
                  </a:lnTo>
                  <a:lnTo>
                    <a:pt x="18" y="8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0" y="12"/>
                  </a:lnTo>
                  <a:lnTo>
                    <a:pt x="4" y="18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2" y="28"/>
                  </a:lnTo>
                  <a:lnTo>
                    <a:pt x="2" y="26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4" name="Freeform 132"/>
            <p:cNvSpPr>
              <a:spLocks/>
            </p:cNvSpPr>
            <p:nvPr/>
          </p:nvSpPr>
          <p:spPr bwMode="auto">
            <a:xfrm>
              <a:off x="2171700" y="5969000"/>
              <a:ext cx="22225" cy="31750"/>
            </a:xfrm>
            <a:custGeom>
              <a:avLst/>
              <a:gdLst>
                <a:gd name="T0" fmla="*/ 0 w 14"/>
                <a:gd name="T1" fmla="*/ 0 h 20"/>
                <a:gd name="T2" fmla="*/ 0 w 14"/>
                <a:gd name="T3" fmla="*/ 0 h 20"/>
                <a:gd name="T4" fmla="*/ 0 w 14"/>
                <a:gd name="T5" fmla="*/ 6 h 20"/>
                <a:gd name="T6" fmla="*/ 2 w 14"/>
                <a:gd name="T7" fmla="*/ 12 h 20"/>
                <a:gd name="T8" fmla="*/ 6 w 14"/>
                <a:gd name="T9" fmla="*/ 16 h 20"/>
                <a:gd name="T10" fmla="*/ 10 w 14"/>
                <a:gd name="T11" fmla="*/ 20 h 20"/>
                <a:gd name="T12" fmla="*/ 10 w 14"/>
                <a:gd name="T13" fmla="*/ 20 h 20"/>
                <a:gd name="T14" fmla="*/ 12 w 14"/>
                <a:gd name="T15" fmla="*/ 20 h 20"/>
                <a:gd name="T16" fmla="*/ 12 w 14"/>
                <a:gd name="T17" fmla="*/ 20 h 20"/>
                <a:gd name="T18" fmla="*/ 14 w 14"/>
                <a:gd name="T19" fmla="*/ 18 h 20"/>
                <a:gd name="T20" fmla="*/ 12 w 14"/>
                <a:gd name="T21" fmla="*/ 18 h 20"/>
                <a:gd name="T22" fmla="*/ 12 w 14"/>
                <a:gd name="T23" fmla="*/ 18 h 20"/>
                <a:gd name="T24" fmla="*/ 6 w 14"/>
                <a:gd name="T25" fmla="*/ 10 h 20"/>
                <a:gd name="T26" fmla="*/ 2 w 14"/>
                <a:gd name="T27" fmla="*/ 6 h 20"/>
                <a:gd name="T28" fmla="*/ 2 w 14"/>
                <a:gd name="T29" fmla="*/ 0 h 20"/>
                <a:gd name="T30" fmla="*/ 2 w 14"/>
                <a:gd name="T31" fmla="*/ 0 h 20"/>
                <a:gd name="T32" fmla="*/ 0 w 14"/>
                <a:gd name="T33" fmla="*/ 0 h 20"/>
                <a:gd name="T34" fmla="*/ 0 w 14"/>
                <a:gd name="T35" fmla="*/ 0 h 20"/>
                <a:gd name="T36" fmla="*/ 0 w 14"/>
                <a:gd name="T3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0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" y="12"/>
                  </a:lnTo>
                  <a:lnTo>
                    <a:pt x="6" y="16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4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6" y="10"/>
                  </a:lnTo>
                  <a:lnTo>
                    <a:pt x="2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5" name="Freeform 133"/>
            <p:cNvSpPr>
              <a:spLocks/>
            </p:cNvSpPr>
            <p:nvPr/>
          </p:nvSpPr>
          <p:spPr bwMode="auto">
            <a:xfrm>
              <a:off x="2181225" y="5940425"/>
              <a:ext cx="98425" cy="76200"/>
            </a:xfrm>
            <a:custGeom>
              <a:avLst/>
              <a:gdLst>
                <a:gd name="T0" fmla="*/ 0 w 62"/>
                <a:gd name="T1" fmla="*/ 4 h 48"/>
                <a:gd name="T2" fmla="*/ 0 w 62"/>
                <a:gd name="T3" fmla="*/ 4 h 48"/>
                <a:gd name="T4" fmla="*/ 2 w 62"/>
                <a:gd name="T5" fmla="*/ 16 h 48"/>
                <a:gd name="T6" fmla="*/ 10 w 62"/>
                <a:gd name="T7" fmla="*/ 30 h 48"/>
                <a:gd name="T8" fmla="*/ 18 w 62"/>
                <a:gd name="T9" fmla="*/ 40 h 48"/>
                <a:gd name="T10" fmla="*/ 30 w 62"/>
                <a:gd name="T11" fmla="*/ 46 h 48"/>
                <a:gd name="T12" fmla="*/ 30 w 62"/>
                <a:gd name="T13" fmla="*/ 46 h 48"/>
                <a:gd name="T14" fmla="*/ 36 w 62"/>
                <a:gd name="T15" fmla="*/ 48 h 48"/>
                <a:gd name="T16" fmla="*/ 42 w 62"/>
                <a:gd name="T17" fmla="*/ 48 h 48"/>
                <a:gd name="T18" fmla="*/ 48 w 62"/>
                <a:gd name="T19" fmla="*/ 46 h 48"/>
                <a:gd name="T20" fmla="*/ 52 w 62"/>
                <a:gd name="T21" fmla="*/ 42 h 48"/>
                <a:gd name="T22" fmla="*/ 60 w 62"/>
                <a:gd name="T23" fmla="*/ 32 h 48"/>
                <a:gd name="T24" fmla="*/ 62 w 62"/>
                <a:gd name="T25" fmla="*/ 26 h 48"/>
                <a:gd name="T26" fmla="*/ 62 w 62"/>
                <a:gd name="T27" fmla="*/ 20 h 48"/>
                <a:gd name="T28" fmla="*/ 62 w 62"/>
                <a:gd name="T29" fmla="*/ 20 h 48"/>
                <a:gd name="T30" fmla="*/ 60 w 62"/>
                <a:gd name="T31" fmla="*/ 18 h 48"/>
                <a:gd name="T32" fmla="*/ 58 w 62"/>
                <a:gd name="T33" fmla="*/ 18 h 48"/>
                <a:gd name="T34" fmla="*/ 58 w 62"/>
                <a:gd name="T35" fmla="*/ 20 h 48"/>
                <a:gd name="T36" fmla="*/ 58 w 62"/>
                <a:gd name="T37" fmla="*/ 20 h 48"/>
                <a:gd name="T38" fmla="*/ 54 w 62"/>
                <a:gd name="T39" fmla="*/ 28 h 48"/>
                <a:gd name="T40" fmla="*/ 48 w 62"/>
                <a:gd name="T41" fmla="*/ 36 h 48"/>
                <a:gd name="T42" fmla="*/ 48 w 62"/>
                <a:gd name="T43" fmla="*/ 36 h 48"/>
                <a:gd name="T44" fmla="*/ 42 w 62"/>
                <a:gd name="T45" fmla="*/ 38 h 48"/>
                <a:gd name="T46" fmla="*/ 38 w 62"/>
                <a:gd name="T47" fmla="*/ 40 h 48"/>
                <a:gd name="T48" fmla="*/ 34 w 62"/>
                <a:gd name="T49" fmla="*/ 40 h 48"/>
                <a:gd name="T50" fmla="*/ 28 w 62"/>
                <a:gd name="T51" fmla="*/ 38 h 48"/>
                <a:gd name="T52" fmla="*/ 28 w 62"/>
                <a:gd name="T53" fmla="*/ 38 h 48"/>
                <a:gd name="T54" fmla="*/ 20 w 62"/>
                <a:gd name="T55" fmla="*/ 30 h 48"/>
                <a:gd name="T56" fmla="*/ 12 w 62"/>
                <a:gd name="T57" fmla="*/ 24 h 48"/>
                <a:gd name="T58" fmla="*/ 6 w 62"/>
                <a:gd name="T59" fmla="*/ 14 h 48"/>
                <a:gd name="T60" fmla="*/ 6 w 62"/>
                <a:gd name="T61" fmla="*/ 8 h 48"/>
                <a:gd name="T62" fmla="*/ 6 w 62"/>
                <a:gd name="T63" fmla="*/ 4 h 48"/>
                <a:gd name="T64" fmla="*/ 6 w 62"/>
                <a:gd name="T65" fmla="*/ 4 h 48"/>
                <a:gd name="T66" fmla="*/ 4 w 62"/>
                <a:gd name="T67" fmla="*/ 0 h 48"/>
                <a:gd name="T68" fmla="*/ 2 w 62"/>
                <a:gd name="T69" fmla="*/ 0 h 48"/>
                <a:gd name="T70" fmla="*/ 0 w 62"/>
                <a:gd name="T71" fmla="*/ 0 h 48"/>
                <a:gd name="T72" fmla="*/ 0 w 62"/>
                <a:gd name="T73" fmla="*/ 4 h 48"/>
                <a:gd name="T74" fmla="*/ 0 w 62"/>
                <a:gd name="T75" fmla="*/ 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2" h="48">
                  <a:moveTo>
                    <a:pt x="0" y="4"/>
                  </a:moveTo>
                  <a:lnTo>
                    <a:pt x="0" y="4"/>
                  </a:lnTo>
                  <a:lnTo>
                    <a:pt x="2" y="16"/>
                  </a:lnTo>
                  <a:lnTo>
                    <a:pt x="10" y="30"/>
                  </a:lnTo>
                  <a:lnTo>
                    <a:pt x="18" y="40"/>
                  </a:lnTo>
                  <a:lnTo>
                    <a:pt x="30" y="46"/>
                  </a:lnTo>
                  <a:lnTo>
                    <a:pt x="30" y="46"/>
                  </a:lnTo>
                  <a:lnTo>
                    <a:pt x="36" y="48"/>
                  </a:lnTo>
                  <a:lnTo>
                    <a:pt x="42" y="48"/>
                  </a:lnTo>
                  <a:lnTo>
                    <a:pt x="48" y="46"/>
                  </a:lnTo>
                  <a:lnTo>
                    <a:pt x="52" y="42"/>
                  </a:lnTo>
                  <a:lnTo>
                    <a:pt x="60" y="32"/>
                  </a:lnTo>
                  <a:lnTo>
                    <a:pt x="62" y="26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0" y="18"/>
                  </a:lnTo>
                  <a:lnTo>
                    <a:pt x="58" y="18"/>
                  </a:lnTo>
                  <a:lnTo>
                    <a:pt x="58" y="20"/>
                  </a:lnTo>
                  <a:lnTo>
                    <a:pt x="58" y="20"/>
                  </a:lnTo>
                  <a:lnTo>
                    <a:pt x="54" y="28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2" y="38"/>
                  </a:lnTo>
                  <a:lnTo>
                    <a:pt x="38" y="40"/>
                  </a:lnTo>
                  <a:lnTo>
                    <a:pt x="34" y="40"/>
                  </a:lnTo>
                  <a:lnTo>
                    <a:pt x="28" y="38"/>
                  </a:lnTo>
                  <a:lnTo>
                    <a:pt x="28" y="38"/>
                  </a:lnTo>
                  <a:lnTo>
                    <a:pt x="20" y="30"/>
                  </a:lnTo>
                  <a:lnTo>
                    <a:pt x="12" y="24"/>
                  </a:lnTo>
                  <a:lnTo>
                    <a:pt x="6" y="14"/>
                  </a:lnTo>
                  <a:lnTo>
                    <a:pt x="6" y="8"/>
                  </a:lnTo>
                  <a:lnTo>
                    <a:pt x="6" y="4"/>
                  </a:lnTo>
                  <a:lnTo>
                    <a:pt x="6" y="4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82" name="Picture 158" descr="http://www.tustin.k12.ca.us/cms/lib02/ca01001904/centricity/template/10/logos/beckmanhs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5106"/>
            <a:stretch/>
          </p:blipFill>
          <p:spPr bwMode="auto">
            <a:xfrm rot="1696315">
              <a:off x="2182469" y="4824040"/>
              <a:ext cx="289499" cy="2954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6" name="Freeform 134"/>
            <p:cNvSpPr>
              <a:spLocks/>
            </p:cNvSpPr>
            <p:nvPr/>
          </p:nvSpPr>
          <p:spPr bwMode="auto">
            <a:xfrm>
              <a:off x="2190750" y="5829300"/>
              <a:ext cx="82550" cy="92075"/>
            </a:xfrm>
            <a:custGeom>
              <a:avLst/>
              <a:gdLst>
                <a:gd name="T0" fmla="*/ 2 w 52"/>
                <a:gd name="T1" fmla="*/ 58 h 58"/>
                <a:gd name="T2" fmla="*/ 2 w 52"/>
                <a:gd name="T3" fmla="*/ 58 h 58"/>
                <a:gd name="T4" fmla="*/ 18 w 52"/>
                <a:gd name="T5" fmla="*/ 48 h 58"/>
                <a:gd name="T6" fmla="*/ 24 w 52"/>
                <a:gd name="T7" fmla="*/ 42 h 58"/>
                <a:gd name="T8" fmla="*/ 28 w 52"/>
                <a:gd name="T9" fmla="*/ 34 h 58"/>
                <a:gd name="T10" fmla="*/ 28 w 52"/>
                <a:gd name="T11" fmla="*/ 34 h 58"/>
                <a:gd name="T12" fmla="*/ 34 w 52"/>
                <a:gd name="T13" fmla="*/ 18 h 58"/>
                <a:gd name="T14" fmla="*/ 34 w 52"/>
                <a:gd name="T15" fmla="*/ 18 h 58"/>
                <a:gd name="T16" fmla="*/ 36 w 52"/>
                <a:gd name="T17" fmla="*/ 12 h 58"/>
                <a:gd name="T18" fmla="*/ 40 w 52"/>
                <a:gd name="T19" fmla="*/ 10 h 58"/>
                <a:gd name="T20" fmla="*/ 44 w 52"/>
                <a:gd name="T21" fmla="*/ 8 h 58"/>
                <a:gd name="T22" fmla="*/ 50 w 52"/>
                <a:gd name="T23" fmla="*/ 6 h 58"/>
                <a:gd name="T24" fmla="*/ 50 w 52"/>
                <a:gd name="T25" fmla="*/ 6 h 58"/>
                <a:gd name="T26" fmla="*/ 52 w 52"/>
                <a:gd name="T27" fmla="*/ 4 h 58"/>
                <a:gd name="T28" fmla="*/ 50 w 52"/>
                <a:gd name="T29" fmla="*/ 2 h 58"/>
                <a:gd name="T30" fmla="*/ 50 w 52"/>
                <a:gd name="T31" fmla="*/ 2 h 58"/>
                <a:gd name="T32" fmla="*/ 44 w 52"/>
                <a:gd name="T33" fmla="*/ 0 h 58"/>
                <a:gd name="T34" fmla="*/ 36 w 52"/>
                <a:gd name="T35" fmla="*/ 2 h 58"/>
                <a:gd name="T36" fmla="*/ 32 w 52"/>
                <a:gd name="T37" fmla="*/ 6 h 58"/>
                <a:gd name="T38" fmla="*/ 28 w 52"/>
                <a:gd name="T39" fmla="*/ 12 h 58"/>
                <a:gd name="T40" fmla="*/ 28 w 52"/>
                <a:gd name="T41" fmla="*/ 12 h 58"/>
                <a:gd name="T42" fmla="*/ 24 w 52"/>
                <a:gd name="T43" fmla="*/ 22 h 58"/>
                <a:gd name="T44" fmla="*/ 22 w 52"/>
                <a:gd name="T45" fmla="*/ 30 h 58"/>
                <a:gd name="T46" fmla="*/ 22 w 52"/>
                <a:gd name="T47" fmla="*/ 30 h 58"/>
                <a:gd name="T48" fmla="*/ 18 w 52"/>
                <a:gd name="T49" fmla="*/ 38 h 58"/>
                <a:gd name="T50" fmla="*/ 14 w 52"/>
                <a:gd name="T51" fmla="*/ 44 h 58"/>
                <a:gd name="T52" fmla="*/ 0 w 52"/>
                <a:gd name="T53" fmla="*/ 56 h 58"/>
                <a:gd name="T54" fmla="*/ 0 w 52"/>
                <a:gd name="T55" fmla="*/ 56 h 58"/>
                <a:gd name="T56" fmla="*/ 0 w 52"/>
                <a:gd name="T57" fmla="*/ 56 h 58"/>
                <a:gd name="T58" fmla="*/ 2 w 52"/>
                <a:gd name="T59" fmla="*/ 58 h 58"/>
                <a:gd name="T60" fmla="*/ 2 w 52"/>
                <a:gd name="T61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2" h="58">
                  <a:moveTo>
                    <a:pt x="2" y="58"/>
                  </a:moveTo>
                  <a:lnTo>
                    <a:pt x="2" y="58"/>
                  </a:lnTo>
                  <a:lnTo>
                    <a:pt x="18" y="48"/>
                  </a:lnTo>
                  <a:lnTo>
                    <a:pt x="24" y="42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6" y="12"/>
                  </a:lnTo>
                  <a:lnTo>
                    <a:pt x="40" y="10"/>
                  </a:lnTo>
                  <a:lnTo>
                    <a:pt x="44" y="8"/>
                  </a:lnTo>
                  <a:lnTo>
                    <a:pt x="50" y="6"/>
                  </a:lnTo>
                  <a:lnTo>
                    <a:pt x="50" y="6"/>
                  </a:lnTo>
                  <a:lnTo>
                    <a:pt x="52" y="4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44" y="0"/>
                  </a:lnTo>
                  <a:lnTo>
                    <a:pt x="36" y="2"/>
                  </a:lnTo>
                  <a:lnTo>
                    <a:pt x="32" y="6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24" y="22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18" y="38"/>
                  </a:lnTo>
                  <a:lnTo>
                    <a:pt x="14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58"/>
                  </a:lnTo>
                  <a:lnTo>
                    <a:pt x="2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" name="Freeform 135"/>
            <p:cNvSpPr>
              <a:spLocks/>
            </p:cNvSpPr>
            <p:nvPr/>
          </p:nvSpPr>
          <p:spPr bwMode="auto">
            <a:xfrm>
              <a:off x="2266950" y="5845175"/>
              <a:ext cx="98425" cy="47625"/>
            </a:xfrm>
            <a:custGeom>
              <a:avLst/>
              <a:gdLst>
                <a:gd name="T0" fmla="*/ 2 w 62"/>
                <a:gd name="T1" fmla="*/ 2 h 30"/>
                <a:gd name="T2" fmla="*/ 2 w 62"/>
                <a:gd name="T3" fmla="*/ 2 h 30"/>
                <a:gd name="T4" fmla="*/ 30 w 62"/>
                <a:gd name="T5" fmla="*/ 18 h 30"/>
                <a:gd name="T6" fmla="*/ 44 w 62"/>
                <a:gd name="T7" fmla="*/ 26 h 30"/>
                <a:gd name="T8" fmla="*/ 60 w 62"/>
                <a:gd name="T9" fmla="*/ 30 h 30"/>
                <a:gd name="T10" fmla="*/ 60 w 62"/>
                <a:gd name="T11" fmla="*/ 30 h 30"/>
                <a:gd name="T12" fmla="*/ 62 w 62"/>
                <a:gd name="T13" fmla="*/ 30 h 30"/>
                <a:gd name="T14" fmla="*/ 60 w 62"/>
                <a:gd name="T15" fmla="*/ 28 h 30"/>
                <a:gd name="T16" fmla="*/ 60 w 62"/>
                <a:gd name="T17" fmla="*/ 28 h 30"/>
                <a:gd name="T18" fmla="*/ 32 w 62"/>
                <a:gd name="T19" fmla="*/ 14 h 30"/>
                <a:gd name="T20" fmla="*/ 2 w 62"/>
                <a:gd name="T21" fmla="*/ 0 h 30"/>
                <a:gd name="T22" fmla="*/ 2 w 62"/>
                <a:gd name="T23" fmla="*/ 0 h 30"/>
                <a:gd name="T24" fmla="*/ 0 w 62"/>
                <a:gd name="T25" fmla="*/ 2 h 30"/>
                <a:gd name="T26" fmla="*/ 2 w 62"/>
                <a:gd name="T27" fmla="*/ 2 h 30"/>
                <a:gd name="T28" fmla="*/ 2 w 62"/>
                <a:gd name="T2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" h="30">
                  <a:moveTo>
                    <a:pt x="2" y="2"/>
                  </a:moveTo>
                  <a:lnTo>
                    <a:pt x="2" y="2"/>
                  </a:lnTo>
                  <a:lnTo>
                    <a:pt x="30" y="18"/>
                  </a:lnTo>
                  <a:lnTo>
                    <a:pt x="44" y="26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2" y="30"/>
                  </a:lnTo>
                  <a:lnTo>
                    <a:pt x="60" y="28"/>
                  </a:lnTo>
                  <a:lnTo>
                    <a:pt x="60" y="28"/>
                  </a:lnTo>
                  <a:lnTo>
                    <a:pt x="32" y="1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8" name="Freeform 136"/>
            <p:cNvSpPr>
              <a:spLocks/>
            </p:cNvSpPr>
            <p:nvPr/>
          </p:nvSpPr>
          <p:spPr bwMode="auto">
            <a:xfrm>
              <a:off x="2266950" y="5626100"/>
              <a:ext cx="117475" cy="209550"/>
            </a:xfrm>
            <a:custGeom>
              <a:avLst/>
              <a:gdLst>
                <a:gd name="T0" fmla="*/ 4 w 74"/>
                <a:gd name="T1" fmla="*/ 132 h 132"/>
                <a:gd name="T2" fmla="*/ 4 w 74"/>
                <a:gd name="T3" fmla="*/ 132 h 132"/>
                <a:gd name="T4" fmla="*/ 6 w 74"/>
                <a:gd name="T5" fmla="*/ 122 h 132"/>
                <a:gd name="T6" fmla="*/ 12 w 74"/>
                <a:gd name="T7" fmla="*/ 116 h 132"/>
                <a:gd name="T8" fmla="*/ 18 w 74"/>
                <a:gd name="T9" fmla="*/ 112 h 132"/>
                <a:gd name="T10" fmla="*/ 24 w 74"/>
                <a:gd name="T11" fmla="*/ 106 h 132"/>
                <a:gd name="T12" fmla="*/ 24 w 74"/>
                <a:gd name="T13" fmla="*/ 106 h 132"/>
                <a:gd name="T14" fmla="*/ 26 w 74"/>
                <a:gd name="T15" fmla="*/ 100 h 132"/>
                <a:gd name="T16" fmla="*/ 28 w 74"/>
                <a:gd name="T17" fmla="*/ 92 h 132"/>
                <a:gd name="T18" fmla="*/ 30 w 74"/>
                <a:gd name="T19" fmla="*/ 78 h 132"/>
                <a:gd name="T20" fmla="*/ 30 w 74"/>
                <a:gd name="T21" fmla="*/ 78 h 132"/>
                <a:gd name="T22" fmla="*/ 34 w 74"/>
                <a:gd name="T23" fmla="*/ 68 h 132"/>
                <a:gd name="T24" fmla="*/ 40 w 74"/>
                <a:gd name="T25" fmla="*/ 60 h 132"/>
                <a:gd name="T26" fmla="*/ 52 w 74"/>
                <a:gd name="T27" fmla="*/ 44 h 132"/>
                <a:gd name="T28" fmla="*/ 52 w 74"/>
                <a:gd name="T29" fmla="*/ 44 h 132"/>
                <a:gd name="T30" fmla="*/ 64 w 74"/>
                <a:gd name="T31" fmla="*/ 24 h 132"/>
                <a:gd name="T32" fmla="*/ 74 w 74"/>
                <a:gd name="T33" fmla="*/ 4 h 132"/>
                <a:gd name="T34" fmla="*/ 74 w 74"/>
                <a:gd name="T35" fmla="*/ 4 h 132"/>
                <a:gd name="T36" fmla="*/ 74 w 74"/>
                <a:gd name="T37" fmla="*/ 2 h 132"/>
                <a:gd name="T38" fmla="*/ 74 w 74"/>
                <a:gd name="T39" fmla="*/ 2 h 132"/>
                <a:gd name="T40" fmla="*/ 72 w 74"/>
                <a:gd name="T41" fmla="*/ 0 h 132"/>
                <a:gd name="T42" fmla="*/ 70 w 74"/>
                <a:gd name="T43" fmla="*/ 2 h 132"/>
                <a:gd name="T44" fmla="*/ 70 w 74"/>
                <a:gd name="T45" fmla="*/ 2 h 132"/>
                <a:gd name="T46" fmla="*/ 62 w 74"/>
                <a:gd name="T47" fmla="*/ 10 h 132"/>
                <a:gd name="T48" fmla="*/ 56 w 74"/>
                <a:gd name="T49" fmla="*/ 20 h 132"/>
                <a:gd name="T50" fmla="*/ 44 w 74"/>
                <a:gd name="T51" fmla="*/ 38 h 132"/>
                <a:gd name="T52" fmla="*/ 44 w 74"/>
                <a:gd name="T53" fmla="*/ 38 h 132"/>
                <a:gd name="T54" fmla="*/ 32 w 74"/>
                <a:gd name="T55" fmla="*/ 56 h 132"/>
                <a:gd name="T56" fmla="*/ 28 w 74"/>
                <a:gd name="T57" fmla="*/ 66 h 132"/>
                <a:gd name="T58" fmla="*/ 22 w 74"/>
                <a:gd name="T59" fmla="*/ 76 h 132"/>
                <a:gd name="T60" fmla="*/ 22 w 74"/>
                <a:gd name="T61" fmla="*/ 76 h 132"/>
                <a:gd name="T62" fmla="*/ 20 w 74"/>
                <a:gd name="T63" fmla="*/ 84 h 132"/>
                <a:gd name="T64" fmla="*/ 20 w 74"/>
                <a:gd name="T65" fmla="*/ 92 h 132"/>
                <a:gd name="T66" fmla="*/ 16 w 74"/>
                <a:gd name="T67" fmla="*/ 100 h 132"/>
                <a:gd name="T68" fmla="*/ 12 w 74"/>
                <a:gd name="T69" fmla="*/ 108 h 132"/>
                <a:gd name="T70" fmla="*/ 12 w 74"/>
                <a:gd name="T71" fmla="*/ 108 h 132"/>
                <a:gd name="T72" fmla="*/ 6 w 74"/>
                <a:gd name="T73" fmla="*/ 112 h 132"/>
                <a:gd name="T74" fmla="*/ 2 w 74"/>
                <a:gd name="T75" fmla="*/ 118 h 132"/>
                <a:gd name="T76" fmla="*/ 0 w 74"/>
                <a:gd name="T77" fmla="*/ 124 h 132"/>
                <a:gd name="T78" fmla="*/ 0 w 74"/>
                <a:gd name="T79" fmla="*/ 132 h 132"/>
                <a:gd name="T80" fmla="*/ 0 w 74"/>
                <a:gd name="T81" fmla="*/ 132 h 132"/>
                <a:gd name="T82" fmla="*/ 0 w 74"/>
                <a:gd name="T83" fmla="*/ 132 h 132"/>
                <a:gd name="T84" fmla="*/ 2 w 74"/>
                <a:gd name="T85" fmla="*/ 132 h 132"/>
                <a:gd name="T86" fmla="*/ 4 w 74"/>
                <a:gd name="T87" fmla="*/ 132 h 132"/>
                <a:gd name="T88" fmla="*/ 4 w 74"/>
                <a:gd name="T89" fmla="*/ 132 h 132"/>
                <a:gd name="T90" fmla="*/ 4 w 74"/>
                <a:gd name="T91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4" h="132">
                  <a:moveTo>
                    <a:pt x="4" y="132"/>
                  </a:moveTo>
                  <a:lnTo>
                    <a:pt x="4" y="132"/>
                  </a:lnTo>
                  <a:lnTo>
                    <a:pt x="6" y="122"/>
                  </a:lnTo>
                  <a:lnTo>
                    <a:pt x="12" y="116"/>
                  </a:lnTo>
                  <a:lnTo>
                    <a:pt x="18" y="112"/>
                  </a:lnTo>
                  <a:lnTo>
                    <a:pt x="24" y="106"/>
                  </a:lnTo>
                  <a:lnTo>
                    <a:pt x="24" y="106"/>
                  </a:lnTo>
                  <a:lnTo>
                    <a:pt x="26" y="100"/>
                  </a:lnTo>
                  <a:lnTo>
                    <a:pt x="28" y="92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4" y="68"/>
                  </a:lnTo>
                  <a:lnTo>
                    <a:pt x="40" y="60"/>
                  </a:lnTo>
                  <a:lnTo>
                    <a:pt x="52" y="44"/>
                  </a:lnTo>
                  <a:lnTo>
                    <a:pt x="52" y="44"/>
                  </a:lnTo>
                  <a:lnTo>
                    <a:pt x="64" y="24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2"/>
                  </a:lnTo>
                  <a:lnTo>
                    <a:pt x="74" y="2"/>
                  </a:lnTo>
                  <a:lnTo>
                    <a:pt x="72" y="0"/>
                  </a:lnTo>
                  <a:lnTo>
                    <a:pt x="70" y="2"/>
                  </a:lnTo>
                  <a:lnTo>
                    <a:pt x="70" y="2"/>
                  </a:lnTo>
                  <a:lnTo>
                    <a:pt x="62" y="10"/>
                  </a:lnTo>
                  <a:lnTo>
                    <a:pt x="56" y="20"/>
                  </a:lnTo>
                  <a:lnTo>
                    <a:pt x="44" y="38"/>
                  </a:lnTo>
                  <a:lnTo>
                    <a:pt x="44" y="38"/>
                  </a:lnTo>
                  <a:lnTo>
                    <a:pt x="32" y="56"/>
                  </a:lnTo>
                  <a:lnTo>
                    <a:pt x="28" y="66"/>
                  </a:lnTo>
                  <a:lnTo>
                    <a:pt x="22" y="76"/>
                  </a:lnTo>
                  <a:lnTo>
                    <a:pt x="22" y="76"/>
                  </a:lnTo>
                  <a:lnTo>
                    <a:pt x="20" y="84"/>
                  </a:lnTo>
                  <a:lnTo>
                    <a:pt x="20" y="92"/>
                  </a:lnTo>
                  <a:lnTo>
                    <a:pt x="16" y="100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6" y="112"/>
                  </a:lnTo>
                  <a:lnTo>
                    <a:pt x="2" y="118"/>
                  </a:lnTo>
                  <a:lnTo>
                    <a:pt x="0" y="124"/>
                  </a:lnTo>
                  <a:lnTo>
                    <a:pt x="0" y="132"/>
                  </a:lnTo>
                  <a:lnTo>
                    <a:pt x="0" y="132"/>
                  </a:lnTo>
                  <a:lnTo>
                    <a:pt x="0" y="132"/>
                  </a:lnTo>
                  <a:lnTo>
                    <a:pt x="2" y="132"/>
                  </a:lnTo>
                  <a:lnTo>
                    <a:pt x="4" y="132"/>
                  </a:lnTo>
                  <a:lnTo>
                    <a:pt x="4" y="132"/>
                  </a:lnTo>
                  <a:lnTo>
                    <a:pt x="4" y="1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9" name="Freeform 137"/>
            <p:cNvSpPr>
              <a:spLocks/>
            </p:cNvSpPr>
            <p:nvPr/>
          </p:nvSpPr>
          <p:spPr bwMode="auto">
            <a:xfrm>
              <a:off x="2279650" y="5480050"/>
              <a:ext cx="479425" cy="679450"/>
            </a:xfrm>
            <a:custGeom>
              <a:avLst/>
              <a:gdLst>
                <a:gd name="T0" fmla="*/ 4 w 302"/>
                <a:gd name="T1" fmla="*/ 6 h 428"/>
                <a:gd name="T2" fmla="*/ 4 w 302"/>
                <a:gd name="T3" fmla="*/ 6 h 428"/>
                <a:gd name="T4" fmla="*/ 4 w 302"/>
                <a:gd name="T5" fmla="*/ 8 h 428"/>
                <a:gd name="T6" fmla="*/ 6 w 302"/>
                <a:gd name="T7" fmla="*/ 14 h 428"/>
                <a:gd name="T8" fmla="*/ 16 w 302"/>
                <a:gd name="T9" fmla="*/ 28 h 428"/>
                <a:gd name="T10" fmla="*/ 32 w 302"/>
                <a:gd name="T11" fmla="*/ 50 h 428"/>
                <a:gd name="T12" fmla="*/ 32 w 302"/>
                <a:gd name="T13" fmla="*/ 50 h 428"/>
                <a:gd name="T14" fmla="*/ 100 w 302"/>
                <a:gd name="T15" fmla="*/ 150 h 428"/>
                <a:gd name="T16" fmla="*/ 100 w 302"/>
                <a:gd name="T17" fmla="*/ 150 h 428"/>
                <a:gd name="T18" fmla="*/ 178 w 302"/>
                <a:gd name="T19" fmla="*/ 262 h 428"/>
                <a:gd name="T20" fmla="*/ 258 w 302"/>
                <a:gd name="T21" fmla="*/ 372 h 428"/>
                <a:gd name="T22" fmla="*/ 258 w 302"/>
                <a:gd name="T23" fmla="*/ 372 h 428"/>
                <a:gd name="T24" fmla="*/ 286 w 302"/>
                <a:gd name="T25" fmla="*/ 412 h 428"/>
                <a:gd name="T26" fmla="*/ 286 w 302"/>
                <a:gd name="T27" fmla="*/ 412 h 428"/>
                <a:gd name="T28" fmla="*/ 292 w 302"/>
                <a:gd name="T29" fmla="*/ 420 h 428"/>
                <a:gd name="T30" fmla="*/ 298 w 302"/>
                <a:gd name="T31" fmla="*/ 428 h 428"/>
                <a:gd name="T32" fmla="*/ 298 w 302"/>
                <a:gd name="T33" fmla="*/ 428 h 428"/>
                <a:gd name="T34" fmla="*/ 300 w 302"/>
                <a:gd name="T35" fmla="*/ 428 h 428"/>
                <a:gd name="T36" fmla="*/ 302 w 302"/>
                <a:gd name="T37" fmla="*/ 426 h 428"/>
                <a:gd name="T38" fmla="*/ 302 w 302"/>
                <a:gd name="T39" fmla="*/ 424 h 428"/>
                <a:gd name="T40" fmla="*/ 302 w 302"/>
                <a:gd name="T41" fmla="*/ 422 h 428"/>
                <a:gd name="T42" fmla="*/ 302 w 302"/>
                <a:gd name="T43" fmla="*/ 422 h 428"/>
                <a:gd name="T44" fmla="*/ 296 w 302"/>
                <a:gd name="T45" fmla="*/ 418 h 428"/>
                <a:gd name="T46" fmla="*/ 292 w 302"/>
                <a:gd name="T47" fmla="*/ 410 h 428"/>
                <a:gd name="T48" fmla="*/ 292 w 302"/>
                <a:gd name="T49" fmla="*/ 410 h 428"/>
                <a:gd name="T50" fmla="*/ 270 w 302"/>
                <a:gd name="T51" fmla="*/ 378 h 428"/>
                <a:gd name="T52" fmla="*/ 270 w 302"/>
                <a:gd name="T53" fmla="*/ 378 h 428"/>
                <a:gd name="T54" fmla="*/ 198 w 302"/>
                <a:gd name="T55" fmla="*/ 278 h 428"/>
                <a:gd name="T56" fmla="*/ 198 w 302"/>
                <a:gd name="T57" fmla="*/ 278 h 428"/>
                <a:gd name="T58" fmla="*/ 42 w 302"/>
                <a:gd name="T59" fmla="*/ 56 h 428"/>
                <a:gd name="T60" fmla="*/ 42 w 302"/>
                <a:gd name="T61" fmla="*/ 56 h 428"/>
                <a:gd name="T62" fmla="*/ 22 w 302"/>
                <a:gd name="T63" fmla="*/ 30 h 428"/>
                <a:gd name="T64" fmla="*/ 14 w 302"/>
                <a:gd name="T65" fmla="*/ 16 h 428"/>
                <a:gd name="T66" fmla="*/ 6 w 302"/>
                <a:gd name="T67" fmla="*/ 2 h 428"/>
                <a:gd name="T68" fmla="*/ 6 w 302"/>
                <a:gd name="T69" fmla="*/ 2 h 428"/>
                <a:gd name="T70" fmla="*/ 4 w 302"/>
                <a:gd name="T71" fmla="*/ 0 h 428"/>
                <a:gd name="T72" fmla="*/ 2 w 302"/>
                <a:gd name="T73" fmla="*/ 0 h 428"/>
                <a:gd name="T74" fmla="*/ 2 w 302"/>
                <a:gd name="T75" fmla="*/ 0 h 428"/>
                <a:gd name="T76" fmla="*/ 2 w 302"/>
                <a:gd name="T77" fmla="*/ 0 h 428"/>
                <a:gd name="T78" fmla="*/ 2 w 302"/>
                <a:gd name="T79" fmla="*/ 0 h 428"/>
                <a:gd name="T80" fmla="*/ 0 w 302"/>
                <a:gd name="T81" fmla="*/ 2 h 428"/>
                <a:gd name="T82" fmla="*/ 0 w 302"/>
                <a:gd name="T83" fmla="*/ 4 h 428"/>
                <a:gd name="T84" fmla="*/ 2 w 302"/>
                <a:gd name="T85" fmla="*/ 6 h 428"/>
                <a:gd name="T86" fmla="*/ 4 w 302"/>
                <a:gd name="T87" fmla="*/ 6 h 428"/>
                <a:gd name="T88" fmla="*/ 4 w 302"/>
                <a:gd name="T89" fmla="*/ 6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2" h="428">
                  <a:moveTo>
                    <a:pt x="4" y="6"/>
                  </a:moveTo>
                  <a:lnTo>
                    <a:pt x="4" y="6"/>
                  </a:lnTo>
                  <a:lnTo>
                    <a:pt x="4" y="8"/>
                  </a:lnTo>
                  <a:lnTo>
                    <a:pt x="6" y="14"/>
                  </a:lnTo>
                  <a:lnTo>
                    <a:pt x="16" y="28"/>
                  </a:lnTo>
                  <a:lnTo>
                    <a:pt x="32" y="50"/>
                  </a:lnTo>
                  <a:lnTo>
                    <a:pt x="32" y="50"/>
                  </a:lnTo>
                  <a:lnTo>
                    <a:pt x="100" y="150"/>
                  </a:lnTo>
                  <a:lnTo>
                    <a:pt x="100" y="150"/>
                  </a:lnTo>
                  <a:lnTo>
                    <a:pt x="178" y="262"/>
                  </a:lnTo>
                  <a:lnTo>
                    <a:pt x="258" y="372"/>
                  </a:lnTo>
                  <a:lnTo>
                    <a:pt x="258" y="372"/>
                  </a:lnTo>
                  <a:lnTo>
                    <a:pt x="286" y="412"/>
                  </a:lnTo>
                  <a:lnTo>
                    <a:pt x="286" y="412"/>
                  </a:lnTo>
                  <a:lnTo>
                    <a:pt x="292" y="420"/>
                  </a:lnTo>
                  <a:lnTo>
                    <a:pt x="298" y="428"/>
                  </a:lnTo>
                  <a:lnTo>
                    <a:pt x="298" y="428"/>
                  </a:lnTo>
                  <a:lnTo>
                    <a:pt x="300" y="428"/>
                  </a:lnTo>
                  <a:lnTo>
                    <a:pt x="302" y="426"/>
                  </a:lnTo>
                  <a:lnTo>
                    <a:pt x="302" y="424"/>
                  </a:lnTo>
                  <a:lnTo>
                    <a:pt x="302" y="422"/>
                  </a:lnTo>
                  <a:lnTo>
                    <a:pt x="302" y="422"/>
                  </a:lnTo>
                  <a:lnTo>
                    <a:pt x="296" y="418"/>
                  </a:lnTo>
                  <a:lnTo>
                    <a:pt x="292" y="410"/>
                  </a:lnTo>
                  <a:lnTo>
                    <a:pt x="292" y="410"/>
                  </a:lnTo>
                  <a:lnTo>
                    <a:pt x="270" y="378"/>
                  </a:lnTo>
                  <a:lnTo>
                    <a:pt x="270" y="378"/>
                  </a:lnTo>
                  <a:lnTo>
                    <a:pt x="198" y="278"/>
                  </a:lnTo>
                  <a:lnTo>
                    <a:pt x="198" y="278"/>
                  </a:lnTo>
                  <a:lnTo>
                    <a:pt x="42" y="56"/>
                  </a:lnTo>
                  <a:lnTo>
                    <a:pt x="42" y="56"/>
                  </a:lnTo>
                  <a:lnTo>
                    <a:pt x="22" y="30"/>
                  </a:lnTo>
                  <a:lnTo>
                    <a:pt x="14" y="16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4" y="6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0" name="Freeform 138"/>
            <p:cNvSpPr>
              <a:spLocks/>
            </p:cNvSpPr>
            <p:nvPr/>
          </p:nvSpPr>
          <p:spPr bwMode="auto">
            <a:xfrm>
              <a:off x="2305050" y="5470525"/>
              <a:ext cx="460375" cy="615950"/>
            </a:xfrm>
            <a:custGeom>
              <a:avLst/>
              <a:gdLst>
                <a:gd name="T0" fmla="*/ 0 w 290"/>
                <a:gd name="T1" fmla="*/ 2 h 388"/>
                <a:gd name="T2" fmla="*/ 0 w 290"/>
                <a:gd name="T3" fmla="*/ 2 h 388"/>
                <a:gd name="T4" fmla="*/ 6 w 290"/>
                <a:gd name="T5" fmla="*/ 14 h 388"/>
                <a:gd name="T6" fmla="*/ 16 w 290"/>
                <a:gd name="T7" fmla="*/ 26 h 388"/>
                <a:gd name="T8" fmla="*/ 32 w 290"/>
                <a:gd name="T9" fmla="*/ 48 h 388"/>
                <a:gd name="T10" fmla="*/ 32 w 290"/>
                <a:gd name="T11" fmla="*/ 48 h 388"/>
                <a:gd name="T12" fmla="*/ 106 w 290"/>
                <a:gd name="T13" fmla="*/ 148 h 388"/>
                <a:gd name="T14" fmla="*/ 106 w 290"/>
                <a:gd name="T15" fmla="*/ 148 h 388"/>
                <a:gd name="T16" fmla="*/ 184 w 290"/>
                <a:gd name="T17" fmla="*/ 254 h 388"/>
                <a:gd name="T18" fmla="*/ 262 w 290"/>
                <a:gd name="T19" fmla="*/ 358 h 388"/>
                <a:gd name="T20" fmla="*/ 262 w 290"/>
                <a:gd name="T21" fmla="*/ 358 h 388"/>
                <a:gd name="T22" fmla="*/ 274 w 290"/>
                <a:gd name="T23" fmla="*/ 374 h 388"/>
                <a:gd name="T24" fmla="*/ 280 w 290"/>
                <a:gd name="T25" fmla="*/ 382 h 388"/>
                <a:gd name="T26" fmla="*/ 286 w 290"/>
                <a:gd name="T27" fmla="*/ 388 h 388"/>
                <a:gd name="T28" fmla="*/ 286 w 290"/>
                <a:gd name="T29" fmla="*/ 388 h 388"/>
                <a:gd name="T30" fmla="*/ 288 w 290"/>
                <a:gd name="T31" fmla="*/ 388 h 388"/>
                <a:gd name="T32" fmla="*/ 290 w 290"/>
                <a:gd name="T33" fmla="*/ 388 h 388"/>
                <a:gd name="T34" fmla="*/ 290 w 290"/>
                <a:gd name="T35" fmla="*/ 386 h 388"/>
                <a:gd name="T36" fmla="*/ 290 w 290"/>
                <a:gd name="T37" fmla="*/ 384 h 388"/>
                <a:gd name="T38" fmla="*/ 290 w 290"/>
                <a:gd name="T39" fmla="*/ 384 h 388"/>
                <a:gd name="T40" fmla="*/ 284 w 290"/>
                <a:gd name="T41" fmla="*/ 378 h 388"/>
                <a:gd name="T42" fmla="*/ 278 w 290"/>
                <a:gd name="T43" fmla="*/ 370 h 388"/>
                <a:gd name="T44" fmla="*/ 278 w 290"/>
                <a:gd name="T45" fmla="*/ 370 h 388"/>
                <a:gd name="T46" fmla="*/ 254 w 290"/>
                <a:gd name="T47" fmla="*/ 338 h 388"/>
                <a:gd name="T48" fmla="*/ 254 w 290"/>
                <a:gd name="T49" fmla="*/ 338 h 388"/>
                <a:gd name="T50" fmla="*/ 216 w 290"/>
                <a:gd name="T51" fmla="*/ 288 h 388"/>
                <a:gd name="T52" fmla="*/ 178 w 290"/>
                <a:gd name="T53" fmla="*/ 236 h 388"/>
                <a:gd name="T54" fmla="*/ 178 w 290"/>
                <a:gd name="T55" fmla="*/ 236 h 388"/>
                <a:gd name="T56" fmla="*/ 24 w 290"/>
                <a:gd name="T57" fmla="*/ 28 h 388"/>
                <a:gd name="T58" fmla="*/ 24 w 290"/>
                <a:gd name="T59" fmla="*/ 28 h 388"/>
                <a:gd name="T60" fmla="*/ 14 w 290"/>
                <a:gd name="T61" fmla="*/ 14 h 388"/>
                <a:gd name="T62" fmla="*/ 4 w 290"/>
                <a:gd name="T63" fmla="*/ 0 h 388"/>
                <a:gd name="T64" fmla="*/ 4 w 290"/>
                <a:gd name="T65" fmla="*/ 0 h 388"/>
                <a:gd name="T66" fmla="*/ 2 w 290"/>
                <a:gd name="T67" fmla="*/ 0 h 388"/>
                <a:gd name="T68" fmla="*/ 0 w 290"/>
                <a:gd name="T69" fmla="*/ 0 h 388"/>
                <a:gd name="T70" fmla="*/ 0 w 290"/>
                <a:gd name="T71" fmla="*/ 0 h 388"/>
                <a:gd name="T72" fmla="*/ 0 w 290"/>
                <a:gd name="T73" fmla="*/ 2 h 388"/>
                <a:gd name="T74" fmla="*/ 0 w 290"/>
                <a:gd name="T75" fmla="*/ 2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0" h="388">
                  <a:moveTo>
                    <a:pt x="0" y="2"/>
                  </a:moveTo>
                  <a:lnTo>
                    <a:pt x="0" y="2"/>
                  </a:lnTo>
                  <a:lnTo>
                    <a:pt x="6" y="14"/>
                  </a:lnTo>
                  <a:lnTo>
                    <a:pt x="16" y="26"/>
                  </a:lnTo>
                  <a:lnTo>
                    <a:pt x="32" y="48"/>
                  </a:lnTo>
                  <a:lnTo>
                    <a:pt x="32" y="48"/>
                  </a:lnTo>
                  <a:lnTo>
                    <a:pt x="106" y="148"/>
                  </a:lnTo>
                  <a:lnTo>
                    <a:pt x="106" y="148"/>
                  </a:lnTo>
                  <a:lnTo>
                    <a:pt x="184" y="254"/>
                  </a:lnTo>
                  <a:lnTo>
                    <a:pt x="262" y="358"/>
                  </a:lnTo>
                  <a:lnTo>
                    <a:pt x="262" y="358"/>
                  </a:lnTo>
                  <a:lnTo>
                    <a:pt x="274" y="374"/>
                  </a:lnTo>
                  <a:lnTo>
                    <a:pt x="280" y="382"/>
                  </a:lnTo>
                  <a:lnTo>
                    <a:pt x="286" y="388"/>
                  </a:lnTo>
                  <a:lnTo>
                    <a:pt x="286" y="388"/>
                  </a:lnTo>
                  <a:lnTo>
                    <a:pt x="288" y="388"/>
                  </a:lnTo>
                  <a:lnTo>
                    <a:pt x="290" y="388"/>
                  </a:lnTo>
                  <a:lnTo>
                    <a:pt x="290" y="386"/>
                  </a:lnTo>
                  <a:lnTo>
                    <a:pt x="290" y="384"/>
                  </a:lnTo>
                  <a:lnTo>
                    <a:pt x="290" y="384"/>
                  </a:lnTo>
                  <a:lnTo>
                    <a:pt x="284" y="378"/>
                  </a:lnTo>
                  <a:lnTo>
                    <a:pt x="278" y="370"/>
                  </a:lnTo>
                  <a:lnTo>
                    <a:pt x="278" y="370"/>
                  </a:lnTo>
                  <a:lnTo>
                    <a:pt x="254" y="338"/>
                  </a:lnTo>
                  <a:lnTo>
                    <a:pt x="254" y="338"/>
                  </a:lnTo>
                  <a:lnTo>
                    <a:pt x="216" y="288"/>
                  </a:lnTo>
                  <a:lnTo>
                    <a:pt x="178" y="236"/>
                  </a:lnTo>
                  <a:lnTo>
                    <a:pt x="178" y="236"/>
                  </a:lnTo>
                  <a:lnTo>
                    <a:pt x="24" y="28"/>
                  </a:lnTo>
                  <a:lnTo>
                    <a:pt x="24" y="28"/>
                  </a:lnTo>
                  <a:lnTo>
                    <a:pt x="14" y="14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1" name="Freeform 139"/>
            <p:cNvSpPr>
              <a:spLocks/>
            </p:cNvSpPr>
            <p:nvPr/>
          </p:nvSpPr>
          <p:spPr bwMode="auto">
            <a:xfrm>
              <a:off x="2393950" y="5527675"/>
              <a:ext cx="60325" cy="69850"/>
            </a:xfrm>
            <a:custGeom>
              <a:avLst/>
              <a:gdLst>
                <a:gd name="T0" fmla="*/ 34 w 38"/>
                <a:gd name="T1" fmla="*/ 0 h 44"/>
                <a:gd name="T2" fmla="*/ 34 w 38"/>
                <a:gd name="T3" fmla="*/ 0 h 44"/>
                <a:gd name="T4" fmla="*/ 22 w 38"/>
                <a:gd name="T5" fmla="*/ 6 h 44"/>
                <a:gd name="T6" fmla="*/ 16 w 38"/>
                <a:gd name="T7" fmla="*/ 8 h 44"/>
                <a:gd name="T8" fmla="*/ 12 w 38"/>
                <a:gd name="T9" fmla="*/ 14 h 44"/>
                <a:gd name="T10" fmla="*/ 12 w 38"/>
                <a:gd name="T11" fmla="*/ 14 h 44"/>
                <a:gd name="T12" fmla="*/ 4 w 38"/>
                <a:gd name="T13" fmla="*/ 26 h 44"/>
                <a:gd name="T14" fmla="*/ 0 w 38"/>
                <a:gd name="T15" fmla="*/ 40 h 44"/>
                <a:gd name="T16" fmla="*/ 0 w 38"/>
                <a:gd name="T17" fmla="*/ 40 h 44"/>
                <a:gd name="T18" fmla="*/ 2 w 38"/>
                <a:gd name="T19" fmla="*/ 42 h 44"/>
                <a:gd name="T20" fmla="*/ 2 w 38"/>
                <a:gd name="T21" fmla="*/ 44 h 44"/>
                <a:gd name="T22" fmla="*/ 6 w 38"/>
                <a:gd name="T23" fmla="*/ 42 h 44"/>
                <a:gd name="T24" fmla="*/ 6 w 38"/>
                <a:gd name="T25" fmla="*/ 42 h 44"/>
                <a:gd name="T26" fmla="*/ 10 w 38"/>
                <a:gd name="T27" fmla="*/ 38 h 44"/>
                <a:gd name="T28" fmla="*/ 12 w 38"/>
                <a:gd name="T29" fmla="*/ 32 h 44"/>
                <a:gd name="T30" fmla="*/ 16 w 38"/>
                <a:gd name="T31" fmla="*/ 22 h 44"/>
                <a:gd name="T32" fmla="*/ 16 w 38"/>
                <a:gd name="T33" fmla="*/ 22 h 44"/>
                <a:gd name="T34" fmla="*/ 20 w 38"/>
                <a:gd name="T35" fmla="*/ 16 h 44"/>
                <a:gd name="T36" fmla="*/ 26 w 38"/>
                <a:gd name="T37" fmla="*/ 12 h 44"/>
                <a:gd name="T38" fmla="*/ 38 w 38"/>
                <a:gd name="T39" fmla="*/ 6 h 44"/>
                <a:gd name="T40" fmla="*/ 38 w 38"/>
                <a:gd name="T41" fmla="*/ 6 h 44"/>
                <a:gd name="T42" fmla="*/ 38 w 38"/>
                <a:gd name="T43" fmla="*/ 4 h 44"/>
                <a:gd name="T44" fmla="*/ 38 w 38"/>
                <a:gd name="T45" fmla="*/ 2 h 44"/>
                <a:gd name="T46" fmla="*/ 36 w 38"/>
                <a:gd name="T47" fmla="*/ 0 h 44"/>
                <a:gd name="T48" fmla="*/ 34 w 38"/>
                <a:gd name="T49" fmla="*/ 0 h 44"/>
                <a:gd name="T50" fmla="*/ 34 w 38"/>
                <a:gd name="T5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8" h="44">
                  <a:moveTo>
                    <a:pt x="34" y="0"/>
                  </a:moveTo>
                  <a:lnTo>
                    <a:pt x="34" y="0"/>
                  </a:lnTo>
                  <a:lnTo>
                    <a:pt x="22" y="6"/>
                  </a:lnTo>
                  <a:lnTo>
                    <a:pt x="16" y="8"/>
                  </a:lnTo>
                  <a:lnTo>
                    <a:pt x="12" y="14"/>
                  </a:lnTo>
                  <a:lnTo>
                    <a:pt x="12" y="14"/>
                  </a:lnTo>
                  <a:lnTo>
                    <a:pt x="4" y="26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2" y="42"/>
                  </a:lnTo>
                  <a:lnTo>
                    <a:pt x="2" y="44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10" y="38"/>
                  </a:lnTo>
                  <a:lnTo>
                    <a:pt x="12" y="32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20" y="16"/>
                  </a:lnTo>
                  <a:lnTo>
                    <a:pt x="26" y="12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8" y="4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2" name="Freeform 140"/>
            <p:cNvSpPr>
              <a:spLocks/>
            </p:cNvSpPr>
            <p:nvPr/>
          </p:nvSpPr>
          <p:spPr bwMode="auto">
            <a:xfrm>
              <a:off x="2520950" y="5407025"/>
              <a:ext cx="158750" cy="330200"/>
            </a:xfrm>
            <a:custGeom>
              <a:avLst/>
              <a:gdLst>
                <a:gd name="T0" fmla="*/ 96 w 100"/>
                <a:gd name="T1" fmla="*/ 0 h 208"/>
                <a:gd name="T2" fmla="*/ 96 w 100"/>
                <a:gd name="T3" fmla="*/ 0 h 208"/>
                <a:gd name="T4" fmla="*/ 94 w 100"/>
                <a:gd name="T5" fmla="*/ 12 h 208"/>
                <a:gd name="T6" fmla="*/ 92 w 100"/>
                <a:gd name="T7" fmla="*/ 26 h 208"/>
                <a:gd name="T8" fmla="*/ 92 w 100"/>
                <a:gd name="T9" fmla="*/ 38 h 208"/>
                <a:gd name="T10" fmla="*/ 92 w 100"/>
                <a:gd name="T11" fmla="*/ 50 h 208"/>
                <a:gd name="T12" fmla="*/ 92 w 100"/>
                <a:gd name="T13" fmla="*/ 50 h 208"/>
                <a:gd name="T14" fmla="*/ 88 w 100"/>
                <a:gd name="T15" fmla="*/ 66 h 208"/>
                <a:gd name="T16" fmla="*/ 84 w 100"/>
                <a:gd name="T17" fmla="*/ 80 h 208"/>
                <a:gd name="T18" fmla="*/ 84 w 100"/>
                <a:gd name="T19" fmla="*/ 80 h 208"/>
                <a:gd name="T20" fmla="*/ 80 w 100"/>
                <a:gd name="T21" fmla="*/ 90 h 208"/>
                <a:gd name="T22" fmla="*/ 74 w 100"/>
                <a:gd name="T23" fmla="*/ 96 h 208"/>
                <a:gd name="T24" fmla="*/ 62 w 100"/>
                <a:gd name="T25" fmla="*/ 110 h 208"/>
                <a:gd name="T26" fmla="*/ 62 w 100"/>
                <a:gd name="T27" fmla="*/ 110 h 208"/>
                <a:gd name="T28" fmla="*/ 44 w 100"/>
                <a:gd name="T29" fmla="*/ 134 h 208"/>
                <a:gd name="T30" fmla="*/ 30 w 100"/>
                <a:gd name="T31" fmla="*/ 160 h 208"/>
                <a:gd name="T32" fmla="*/ 30 w 100"/>
                <a:gd name="T33" fmla="*/ 160 h 208"/>
                <a:gd name="T34" fmla="*/ 16 w 100"/>
                <a:gd name="T35" fmla="*/ 182 h 208"/>
                <a:gd name="T36" fmla="*/ 10 w 100"/>
                <a:gd name="T37" fmla="*/ 192 h 208"/>
                <a:gd name="T38" fmla="*/ 2 w 100"/>
                <a:gd name="T39" fmla="*/ 200 h 208"/>
                <a:gd name="T40" fmla="*/ 2 w 100"/>
                <a:gd name="T41" fmla="*/ 200 h 208"/>
                <a:gd name="T42" fmla="*/ 0 w 100"/>
                <a:gd name="T43" fmla="*/ 204 h 208"/>
                <a:gd name="T44" fmla="*/ 2 w 100"/>
                <a:gd name="T45" fmla="*/ 206 h 208"/>
                <a:gd name="T46" fmla="*/ 4 w 100"/>
                <a:gd name="T47" fmla="*/ 208 h 208"/>
                <a:gd name="T48" fmla="*/ 6 w 100"/>
                <a:gd name="T49" fmla="*/ 206 h 208"/>
                <a:gd name="T50" fmla="*/ 6 w 100"/>
                <a:gd name="T51" fmla="*/ 206 h 208"/>
                <a:gd name="T52" fmla="*/ 14 w 100"/>
                <a:gd name="T53" fmla="*/ 198 h 208"/>
                <a:gd name="T54" fmla="*/ 22 w 100"/>
                <a:gd name="T55" fmla="*/ 188 h 208"/>
                <a:gd name="T56" fmla="*/ 34 w 100"/>
                <a:gd name="T57" fmla="*/ 168 h 208"/>
                <a:gd name="T58" fmla="*/ 34 w 100"/>
                <a:gd name="T59" fmla="*/ 168 h 208"/>
                <a:gd name="T60" fmla="*/ 50 w 100"/>
                <a:gd name="T61" fmla="*/ 140 h 208"/>
                <a:gd name="T62" fmla="*/ 70 w 100"/>
                <a:gd name="T63" fmla="*/ 116 h 208"/>
                <a:gd name="T64" fmla="*/ 70 w 100"/>
                <a:gd name="T65" fmla="*/ 116 h 208"/>
                <a:gd name="T66" fmla="*/ 78 w 100"/>
                <a:gd name="T67" fmla="*/ 104 h 208"/>
                <a:gd name="T68" fmla="*/ 86 w 100"/>
                <a:gd name="T69" fmla="*/ 92 h 208"/>
                <a:gd name="T70" fmla="*/ 92 w 100"/>
                <a:gd name="T71" fmla="*/ 80 h 208"/>
                <a:gd name="T72" fmla="*/ 98 w 100"/>
                <a:gd name="T73" fmla="*/ 66 h 208"/>
                <a:gd name="T74" fmla="*/ 98 w 100"/>
                <a:gd name="T75" fmla="*/ 66 h 208"/>
                <a:gd name="T76" fmla="*/ 100 w 100"/>
                <a:gd name="T77" fmla="*/ 50 h 208"/>
                <a:gd name="T78" fmla="*/ 100 w 100"/>
                <a:gd name="T79" fmla="*/ 34 h 208"/>
                <a:gd name="T80" fmla="*/ 100 w 100"/>
                <a:gd name="T81" fmla="*/ 34 h 208"/>
                <a:gd name="T82" fmla="*/ 100 w 100"/>
                <a:gd name="T83" fmla="*/ 18 h 208"/>
                <a:gd name="T84" fmla="*/ 100 w 100"/>
                <a:gd name="T85" fmla="*/ 2 h 208"/>
                <a:gd name="T86" fmla="*/ 100 w 100"/>
                <a:gd name="T87" fmla="*/ 2 h 208"/>
                <a:gd name="T88" fmla="*/ 100 w 100"/>
                <a:gd name="T89" fmla="*/ 0 h 208"/>
                <a:gd name="T90" fmla="*/ 100 w 100"/>
                <a:gd name="T91" fmla="*/ 0 h 208"/>
                <a:gd name="T92" fmla="*/ 96 w 100"/>
                <a:gd name="T93" fmla="*/ 0 h 208"/>
                <a:gd name="T94" fmla="*/ 96 w 100"/>
                <a:gd name="T95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0" h="208">
                  <a:moveTo>
                    <a:pt x="96" y="0"/>
                  </a:moveTo>
                  <a:lnTo>
                    <a:pt x="96" y="0"/>
                  </a:lnTo>
                  <a:lnTo>
                    <a:pt x="94" y="12"/>
                  </a:lnTo>
                  <a:lnTo>
                    <a:pt x="92" y="26"/>
                  </a:lnTo>
                  <a:lnTo>
                    <a:pt x="92" y="38"/>
                  </a:lnTo>
                  <a:lnTo>
                    <a:pt x="92" y="50"/>
                  </a:lnTo>
                  <a:lnTo>
                    <a:pt x="92" y="50"/>
                  </a:lnTo>
                  <a:lnTo>
                    <a:pt x="88" y="66"/>
                  </a:lnTo>
                  <a:lnTo>
                    <a:pt x="84" y="80"/>
                  </a:lnTo>
                  <a:lnTo>
                    <a:pt x="84" y="80"/>
                  </a:lnTo>
                  <a:lnTo>
                    <a:pt x="80" y="90"/>
                  </a:lnTo>
                  <a:lnTo>
                    <a:pt x="74" y="96"/>
                  </a:lnTo>
                  <a:lnTo>
                    <a:pt x="62" y="110"/>
                  </a:lnTo>
                  <a:lnTo>
                    <a:pt x="62" y="110"/>
                  </a:lnTo>
                  <a:lnTo>
                    <a:pt x="44" y="134"/>
                  </a:lnTo>
                  <a:lnTo>
                    <a:pt x="30" y="160"/>
                  </a:lnTo>
                  <a:lnTo>
                    <a:pt x="30" y="160"/>
                  </a:lnTo>
                  <a:lnTo>
                    <a:pt x="16" y="182"/>
                  </a:lnTo>
                  <a:lnTo>
                    <a:pt x="10" y="192"/>
                  </a:lnTo>
                  <a:lnTo>
                    <a:pt x="2" y="200"/>
                  </a:lnTo>
                  <a:lnTo>
                    <a:pt x="2" y="200"/>
                  </a:lnTo>
                  <a:lnTo>
                    <a:pt x="0" y="204"/>
                  </a:lnTo>
                  <a:lnTo>
                    <a:pt x="2" y="206"/>
                  </a:lnTo>
                  <a:lnTo>
                    <a:pt x="4" y="208"/>
                  </a:lnTo>
                  <a:lnTo>
                    <a:pt x="6" y="206"/>
                  </a:lnTo>
                  <a:lnTo>
                    <a:pt x="6" y="206"/>
                  </a:lnTo>
                  <a:lnTo>
                    <a:pt x="14" y="198"/>
                  </a:lnTo>
                  <a:lnTo>
                    <a:pt x="22" y="188"/>
                  </a:lnTo>
                  <a:lnTo>
                    <a:pt x="34" y="168"/>
                  </a:lnTo>
                  <a:lnTo>
                    <a:pt x="34" y="168"/>
                  </a:lnTo>
                  <a:lnTo>
                    <a:pt x="50" y="140"/>
                  </a:lnTo>
                  <a:lnTo>
                    <a:pt x="70" y="116"/>
                  </a:lnTo>
                  <a:lnTo>
                    <a:pt x="70" y="116"/>
                  </a:lnTo>
                  <a:lnTo>
                    <a:pt x="78" y="104"/>
                  </a:lnTo>
                  <a:lnTo>
                    <a:pt x="86" y="92"/>
                  </a:lnTo>
                  <a:lnTo>
                    <a:pt x="92" y="80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100" y="50"/>
                  </a:lnTo>
                  <a:lnTo>
                    <a:pt x="100" y="34"/>
                  </a:lnTo>
                  <a:lnTo>
                    <a:pt x="100" y="34"/>
                  </a:lnTo>
                  <a:lnTo>
                    <a:pt x="100" y="18"/>
                  </a:lnTo>
                  <a:lnTo>
                    <a:pt x="100" y="2"/>
                  </a:lnTo>
                  <a:lnTo>
                    <a:pt x="100" y="2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3" name="Freeform 141"/>
            <p:cNvSpPr>
              <a:spLocks/>
            </p:cNvSpPr>
            <p:nvPr/>
          </p:nvSpPr>
          <p:spPr bwMode="auto">
            <a:xfrm>
              <a:off x="2266950" y="5784850"/>
              <a:ext cx="225425" cy="190500"/>
            </a:xfrm>
            <a:custGeom>
              <a:avLst/>
              <a:gdLst>
                <a:gd name="T0" fmla="*/ 138 w 142"/>
                <a:gd name="T1" fmla="*/ 2 h 120"/>
                <a:gd name="T2" fmla="*/ 138 w 142"/>
                <a:gd name="T3" fmla="*/ 2 h 120"/>
                <a:gd name="T4" fmla="*/ 102 w 142"/>
                <a:gd name="T5" fmla="*/ 26 h 120"/>
                <a:gd name="T6" fmla="*/ 66 w 142"/>
                <a:gd name="T7" fmla="*/ 52 h 120"/>
                <a:gd name="T8" fmla="*/ 66 w 142"/>
                <a:gd name="T9" fmla="*/ 52 h 120"/>
                <a:gd name="T10" fmla="*/ 50 w 142"/>
                <a:gd name="T11" fmla="*/ 66 h 120"/>
                <a:gd name="T12" fmla="*/ 34 w 142"/>
                <a:gd name="T13" fmla="*/ 82 h 120"/>
                <a:gd name="T14" fmla="*/ 2 w 142"/>
                <a:gd name="T15" fmla="*/ 114 h 120"/>
                <a:gd name="T16" fmla="*/ 2 w 142"/>
                <a:gd name="T17" fmla="*/ 114 h 120"/>
                <a:gd name="T18" fmla="*/ 0 w 142"/>
                <a:gd name="T19" fmla="*/ 116 h 120"/>
                <a:gd name="T20" fmla="*/ 0 w 142"/>
                <a:gd name="T21" fmla="*/ 118 h 120"/>
                <a:gd name="T22" fmla="*/ 2 w 142"/>
                <a:gd name="T23" fmla="*/ 120 h 120"/>
                <a:gd name="T24" fmla="*/ 4 w 142"/>
                <a:gd name="T25" fmla="*/ 120 h 120"/>
                <a:gd name="T26" fmla="*/ 4 w 142"/>
                <a:gd name="T27" fmla="*/ 120 h 120"/>
                <a:gd name="T28" fmla="*/ 22 w 142"/>
                <a:gd name="T29" fmla="*/ 106 h 120"/>
                <a:gd name="T30" fmla="*/ 38 w 142"/>
                <a:gd name="T31" fmla="*/ 92 h 120"/>
                <a:gd name="T32" fmla="*/ 52 w 142"/>
                <a:gd name="T33" fmla="*/ 76 h 120"/>
                <a:gd name="T34" fmla="*/ 68 w 142"/>
                <a:gd name="T35" fmla="*/ 60 h 120"/>
                <a:gd name="T36" fmla="*/ 68 w 142"/>
                <a:gd name="T37" fmla="*/ 60 h 120"/>
                <a:gd name="T38" fmla="*/ 86 w 142"/>
                <a:gd name="T39" fmla="*/ 46 h 120"/>
                <a:gd name="T40" fmla="*/ 104 w 142"/>
                <a:gd name="T41" fmla="*/ 34 h 120"/>
                <a:gd name="T42" fmla="*/ 124 w 142"/>
                <a:gd name="T43" fmla="*/ 20 h 120"/>
                <a:gd name="T44" fmla="*/ 140 w 142"/>
                <a:gd name="T45" fmla="*/ 4 h 120"/>
                <a:gd name="T46" fmla="*/ 140 w 142"/>
                <a:gd name="T47" fmla="*/ 4 h 120"/>
                <a:gd name="T48" fmla="*/ 142 w 142"/>
                <a:gd name="T49" fmla="*/ 2 h 120"/>
                <a:gd name="T50" fmla="*/ 140 w 142"/>
                <a:gd name="T51" fmla="*/ 2 h 120"/>
                <a:gd name="T52" fmla="*/ 140 w 142"/>
                <a:gd name="T53" fmla="*/ 0 h 120"/>
                <a:gd name="T54" fmla="*/ 138 w 142"/>
                <a:gd name="T55" fmla="*/ 2 h 120"/>
                <a:gd name="T56" fmla="*/ 138 w 142"/>
                <a:gd name="T57" fmla="*/ 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42" h="120">
                  <a:moveTo>
                    <a:pt x="138" y="2"/>
                  </a:moveTo>
                  <a:lnTo>
                    <a:pt x="138" y="2"/>
                  </a:lnTo>
                  <a:lnTo>
                    <a:pt x="102" y="26"/>
                  </a:lnTo>
                  <a:lnTo>
                    <a:pt x="66" y="52"/>
                  </a:lnTo>
                  <a:lnTo>
                    <a:pt x="66" y="52"/>
                  </a:lnTo>
                  <a:lnTo>
                    <a:pt x="50" y="66"/>
                  </a:lnTo>
                  <a:lnTo>
                    <a:pt x="34" y="82"/>
                  </a:lnTo>
                  <a:lnTo>
                    <a:pt x="2" y="114"/>
                  </a:lnTo>
                  <a:lnTo>
                    <a:pt x="2" y="114"/>
                  </a:lnTo>
                  <a:lnTo>
                    <a:pt x="0" y="116"/>
                  </a:lnTo>
                  <a:lnTo>
                    <a:pt x="0" y="118"/>
                  </a:lnTo>
                  <a:lnTo>
                    <a:pt x="2" y="120"/>
                  </a:lnTo>
                  <a:lnTo>
                    <a:pt x="4" y="120"/>
                  </a:lnTo>
                  <a:lnTo>
                    <a:pt x="4" y="120"/>
                  </a:lnTo>
                  <a:lnTo>
                    <a:pt x="22" y="106"/>
                  </a:lnTo>
                  <a:lnTo>
                    <a:pt x="38" y="92"/>
                  </a:lnTo>
                  <a:lnTo>
                    <a:pt x="52" y="76"/>
                  </a:lnTo>
                  <a:lnTo>
                    <a:pt x="68" y="60"/>
                  </a:lnTo>
                  <a:lnTo>
                    <a:pt x="68" y="60"/>
                  </a:lnTo>
                  <a:lnTo>
                    <a:pt x="86" y="46"/>
                  </a:lnTo>
                  <a:lnTo>
                    <a:pt x="104" y="34"/>
                  </a:lnTo>
                  <a:lnTo>
                    <a:pt x="124" y="20"/>
                  </a:lnTo>
                  <a:lnTo>
                    <a:pt x="140" y="4"/>
                  </a:lnTo>
                  <a:lnTo>
                    <a:pt x="140" y="4"/>
                  </a:lnTo>
                  <a:lnTo>
                    <a:pt x="142" y="2"/>
                  </a:lnTo>
                  <a:lnTo>
                    <a:pt x="140" y="2"/>
                  </a:lnTo>
                  <a:lnTo>
                    <a:pt x="140" y="0"/>
                  </a:lnTo>
                  <a:lnTo>
                    <a:pt x="138" y="2"/>
                  </a:lnTo>
                  <a:lnTo>
                    <a:pt x="138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4" name="Freeform 142"/>
            <p:cNvSpPr>
              <a:spLocks/>
            </p:cNvSpPr>
            <p:nvPr/>
          </p:nvSpPr>
          <p:spPr bwMode="auto">
            <a:xfrm>
              <a:off x="1470025" y="5667375"/>
              <a:ext cx="155575" cy="209550"/>
            </a:xfrm>
            <a:custGeom>
              <a:avLst/>
              <a:gdLst>
                <a:gd name="T0" fmla="*/ 4 w 98"/>
                <a:gd name="T1" fmla="*/ 130 h 132"/>
                <a:gd name="T2" fmla="*/ 4 w 98"/>
                <a:gd name="T3" fmla="*/ 130 h 132"/>
                <a:gd name="T4" fmla="*/ 6 w 98"/>
                <a:gd name="T5" fmla="*/ 120 h 132"/>
                <a:gd name="T6" fmla="*/ 10 w 98"/>
                <a:gd name="T7" fmla="*/ 112 h 132"/>
                <a:gd name="T8" fmla="*/ 16 w 98"/>
                <a:gd name="T9" fmla="*/ 106 h 132"/>
                <a:gd name="T10" fmla="*/ 22 w 98"/>
                <a:gd name="T11" fmla="*/ 102 h 132"/>
                <a:gd name="T12" fmla="*/ 38 w 98"/>
                <a:gd name="T13" fmla="*/ 94 h 132"/>
                <a:gd name="T14" fmla="*/ 54 w 98"/>
                <a:gd name="T15" fmla="*/ 86 h 132"/>
                <a:gd name="T16" fmla="*/ 54 w 98"/>
                <a:gd name="T17" fmla="*/ 86 h 132"/>
                <a:gd name="T18" fmla="*/ 62 w 98"/>
                <a:gd name="T19" fmla="*/ 80 h 132"/>
                <a:gd name="T20" fmla="*/ 70 w 98"/>
                <a:gd name="T21" fmla="*/ 70 h 132"/>
                <a:gd name="T22" fmla="*/ 80 w 98"/>
                <a:gd name="T23" fmla="*/ 48 h 132"/>
                <a:gd name="T24" fmla="*/ 90 w 98"/>
                <a:gd name="T25" fmla="*/ 24 h 132"/>
                <a:gd name="T26" fmla="*/ 98 w 98"/>
                <a:gd name="T27" fmla="*/ 4 h 132"/>
                <a:gd name="T28" fmla="*/ 98 w 98"/>
                <a:gd name="T29" fmla="*/ 4 h 132"/>
                <a:gd name="T30" fmla="*/ 98 w 98"/>
                <a:gd name="T31" fmla="*/ 0 h 132"/>
                <a:gd name="T32" fmla="*/ 96 w 98"/>
                <a:gd name="T33" fmla="*/ 0 h 132"/>
                <a:gd name="T34" fmla="*/ 96 w 98"/>
                <a:gd name="T35" fmla="*/ 0 h 132"/>
                <a:gd name="T36" fmla="*/ 96 w 98"/>
                <a:gd name="T37" fmla="*/ 0 h 132"/>
                <a:gd name="T38" fmla="*/ 88 w 98"/>
                <a:gd name="T39" fmla="*/ 12 h 132"/>
                <a:gd name="T40" fmla="*/ 82 w 98"/>
                <a:gd name="T41" fmla="*/ 26 h 132"/>
                <a:gd name="T42" fmla="*/ 70 w 98"/>
                <a:gd name="T43" fmla="*/ 54 h 132"/>
                <a:gd name="T44" fmla="*/ 70 w 98"/>
                <a:gd name="T45" fmla="*/ 54 h 132"/>
                <a:gd name="T46" fmla="*/ 64 w 98"/>
                <a:gd name="T47" fmla="*/ 66 h 132"/>
                <a:gd name="T48" fmla="*/ 56 w 98"/>
                <a:gd name="T49" fmla="*/ 74 h 132"/>
                <a:gd name="T50" fmla="*/ 46 w 98"/>
                <a:gd name="T51" fmla="*/ 80 h 132"/>
                <a:gd name="T52" fmla="*/ 34 w 98"/>
                <a:gd name="T53" fmla="*/ 86 h 132"/>
                <a:gd name="T54" fmla="*/ 34 w 98"/>
                <a:gd name="T55" fmla="*/ 86 h 132"/>
                <a:gd name="T56" fmla="*/ 20 w 98"/>
                <a:gd name="T57" fmla="*/ 94 h 132"/>
                <a:gd name="T58" fmla="*/ 10 w 98"/>
                <a:gd name="T59" fmla="*/ 102 h 132"/>
                <a:gd name="T60" fmla="*/ 4 w 98"/>
                <a:gd name="T61" fmla="*/ 108 h 132"/>
                <a:gd name="T62" fmla="*/ 2 w 98"/>
                <a:gd name="T63" fmla="*/ 114 h 132"/>
                <a:gd name="T64" fmla="*/ 0 w 98"/>
                <a:gd name="T65" fmla="*/ 122 h 132"/>
                <a:gd name="T66" fmla="*/ 0 w 98"/>
                <a:gd name="T67" fmla="*/ 130 h 132"/>
                <a:gd name="T68" fmla="*/ 0 w 98"/>
                <a:gd name="T69" fmla="*/ 130 h 132"/>
                <a:gd name="T70" fmla="*/ 0 w 98"/>
                <a:gd name="T71" fmla="*/ 130 h 132"/>
                <a:gd name="T72" fmla="*/ 2 w 98"/>
                <a:gd name="T73" fmla="*/ 132 h 132"/>
                <a:gd name="T74" fmla="*/ 2 w 98"/>
                <a:gd name="T75" fmla="*/ 130 h 132"/>
                <a:gd name="T76" fmla="*/ 4 w 98"/>
                <a:gd name="T77" fmla="*/ 130 h 132"/>
                <a:gd name="T78" fmla="*/ 4 w 98"/>
                <a:gd name="T79" fmla="*/ 13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8" h="132">
                  <a:moveTo>
                    <a:pt x="4" y="130"/>
                  </a:moveTo>
                  <a:lnTo>
                    <a:pt x="4" y="130"/>
                  </a:lnTo>
                  <a:lnTo>
                    <a:pt x="6" y="120"/>
                  </a:lnTo>
                  <a:lnTo>
                    <a:pt x="10" y="112"/>
                  </a:lnTo>
                  <a:lnTo>
                    <a:pt x="16" y="106"/>
                  </a:lnTo>
                  <a:lnTo>
                    <a:pt x="22" y="102"/>
                  </a:lnTo>
                  <a:lnTo>
                    <a:pt x="38" y="94"/>
                  </a:lnTo>
                  <a:lnTo>
                    <a:pt x="54" y="86"/>
                  </a:lnTo>
                  <a:lnTo>
                    <a:pt x="54" y="86"/>
                  </a:lnTo>
                  <a:lnTo>
                    <a:pt x="62" y="80"/>
                  </a:lnTo>
                  <a:lnTo>
                    <a:pt x="70" y="70"/>
                  </a:lnTo>
                  <a:lnTo>
                    <a:pt x="80" y="48"/>
                  </a:lnTo>
                  <a:lnTo>
                    <a:pt x="90" y="24"/>
                  </a:lnTo>
                  <a:lnTo>
                    <a:pt x="98" y="4"/>
                  </a:lnTo>
                  <a:lnTo>
                    <a:pt x="98" y="4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88" y="12"/>
                  </a:lnTo>
                  <a:lnTo>
                    <a:pt x="82" y="26"/>
                  </a:lnTo>
                  <a:lnTo>
                    <a:pt x="70" y="54"/>
                  </a:lnTo>
                  <a:lnTo>
                    <a:pt x="70" y="54"/>
                  </a:lnTo>
                  <a:lnTo>
                    <a:pt x="64" y="66"/>
                  </a:lnTo>
                  <a:lnTo>
                    <a:pt x="56" y="74"/>
                  </a:lnTo>
                  <a:lnTo>
                    <a:pt x="46" y="80"/>
                  </a:lnTo>
                  <a:lnTo>
                    <a:pt x="34" y="86"/>
                  </a:lnTo>
                  <a:lnTo>
                    <a:pt x="34" y="86"/>
                  </a:lnTo>
                  <a:lnTo>
                    <a:pt x="20" y="94"/>
                  </a:lnTo>
                  <a:lnTo>
                    <a:pt x="10" y="102"/>
                  </a:lnTo>
                  <a:lnTo>
                    <a:pt x="4" y="108"/>
                  </a:lnTo>
                  <a:lnTo>
                    <a:pt x="2" y="114"/>
                  </a:lnTo>
                  <a:lnTo>
                    <a:pt x="0" y="122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2" y="132"/>
                  </a:lnTo>
                  <a:lnTo>
                    <a:pt x="2" y="130"/>
                  </a:lnTo>
                  <a:lnTo>
                    <a:pt x="4" y="130"/>
                  </a:lnTo>
                  <a:lnTo>
                    <a:pt x="4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5" name="Freeform 143"/>
            <p:cNvSpPr>
              <a:spLocks/>
            </p:cNvSpPr>
            <p:nvPr/>
          </p:nvSpPr>
          <p:spPr bwMode="auto">
            <a:xfrm>
              <a:off x="1619250" y="5448300"/>
              <a:ext cx="263525" cy="228600"/>
            </a:xfrm>
            <a:custGeom>
              <a:avLst/>
              <a:gdLst>
                <a:gd name="T0" fmla="*/ 164 w 166"/>
                <a:gd name="T1" fmla="*/ 0 h 144"/>
                <a:gd name="T2" fmla="*/ 164 w 166"/>
                <a:gd name="T3" fmla="*/ 0 h 144"/>
                <a:gd name="T4" fmla="*/ 154 w 166"/>
                <a:gd name="T5" fmla="*/ 4 h 144"/>
                <a:gd name="T6" fmla="*/ 144 w 166"/>
                <a:gd name="T7" fmla="*/ 10 h 144"/>
                <a:gd name="T8" fmla="*/ 126 w 166"/>
                <a:gd name="T9" fmla="*/ 22 h 144"/>
                <a:gd name="T10" fmla="*/ 126 w 166"/>
                <a:gd name="T11" fmla="*/ 22 h 144"/>
                <a:gd name="T12" fmla="*/ 102 w 166"/>
                <a:gd name="T13" fmla="*/ 38 h 144"/>
                <a:gd name="T14" fmla="*/ 78 w 166"/>
                <a:gd name="T15" fmla="*/ 54 h 144"/>
                <a:gd name="T16" fmla="*/ 78 w 166"/>
                <a:gd name="T17" fmla="*/ 54 h 144"/>
                <a:gd name="T18" fmla="*/ 58 w 166"/>
                <a:gd name="T19" fmla="*/ 74 h 144"/>
                <a:gd name="T20" fmla="*/ 38 w 166"/>
                <a:gd name="T21" fmla="*/ 94 h 144"/>
                <a:gd name="T22" fmla="*/ 38 w 166"/>
                <a:gd name="T23" fmla="*/ 94 h 144"/>
                <a:gd name="T24" fmla="*/ 18 w 166"/>
                <a:gd name="T25" fmla="*/ 116 h 144"/>
                <a:gd name="T26" fmla="*/ 8 w 166"/>
                <a:gd name="T27" fmla="*/ 128 h 144"/>
                <a:gd name="T28" fmla="*/ 0 w 166"/>
                <a:gd name="T29" fmla="*/ 140 h 144"/>
                <a:gd name="T30" fmla="*/ 0 w 166"/>
                <a:gd name="T31" fmla="*/ 140 h 144"/>
                <a:gd name="T32" fmla="*/ 0 w 166"/>
                <a:gd name="T33" fmla="*/ 142 h 144"/>
                <a:gd name="T34" fmla="*/ 0 w 166"/>
                <a:gd name="T35" fmla="*/ 144 h 144"/>
                <a:gd name="T36" fmla="*/ 2 w 166"/>
                <a:gd name="T37" fmla="*/ 144 h 144"/>
                <a:gd name="T38" fmla="*/ 4 w 166"/>
                <a:gd name="T39" fmla="*/ 142 h 144"/>
                <a:gd name="T40" fmla="*/ 4 w 166"/>
                <a:gd name="T41" fmla="*/ 142 h 144"/>
                <a:gd name="T42" fmla="*/ 22 w 166"/>
                <a:gd name="T43" fmla="*/ 122 h 144"/>
                <a:gd name="T44" fmla="*/ 40 w 166"/>
                <a:gd name="T45" fmla="*/ 102 h 144"/>
                <a:gd name="T46" fmla="*/ 80 w 166"/>
                <a:gd name="T47" fmla="*/ 64 h 144"/>
                <a:gd name="T48" fmla="*/ 80 w 166"/>
                <a:gd name="T49" fmla="*/ 64 h 144"/>
                <a:gd name="T50" fmla="*/ 100 w 166"/>
                <a:gd name="T51" fmla="*/ 48 h 144"/>
                <a:gd name="T52" fmla="*/ 120 w 166"/>
                <a:gd name="T53" fmla="*/ 36 h 144"/>
                <a:gd name="T54" fmla="*/ 120 w 166"/>
                <a:gd name="T55" fmla="*/ 36 h 144"/>
                <a:gd name="T56" fmla="*/ 132 w 166"/>
                <a:gd name="T57" fmla="*/ 26 h 144"/>
                <a:gd name="T58" fmla="*/ 142 w 166"/>
                <a:gd name="T59" fmla="*/ 18 h 144"/>
                <a:gd name="T60" fmla="*/ 154 w 166"/>
                <a:gd name="T61" fmla="*/ 10 h 144"/>
                <a:gd name="T62" fmla="*/ 166 w 166"/>
                <a:gd name="T63" fmla="*/ 2 h 144"/>
                <a:gd name="T64" fmla="*/ 166 w 166"/>
                <a:gd name="T65" fmla="*/ 2 h 144"/>
                <a:gd name="T66" fmla="*/ 166 w 166"/>
                <a:gd name="T67" fmla="*/ 0 h 144"/>
                <a:gd name="T68" fmla="*/ 164 w 166"/>
                <a:gd name="T69" fmla="*/ 0 h 144"/>
                <a:gd name="T70" fmla="*/ 164 w 166"/>
                <a:gd name="T7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144">
                  <a:moveTo>
                    <a:pt x="164" y="0"/>
                  </a:moveTo>
                  <a:lnTo>
                    <a:pt x="164" y="0"/>
                  </a:lnTo>
                  <a:lnTo>
                    <a:pt x="154" y="4"/>
                  </a:lnTo>
                  <a:lnTo>
                    <a:pt x="144" y="10"/>
                  </a:lnTo>
                  <a:lnTo>
                    <a:pt x="126" y="22"/>
                  </a:lnTo>
                  <a:lnTo>
                    <a:pt x="126" y="22"/>
                  </a:lnTo>
                  <a:lnTo>
                    <a:pt x="102" y="38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58" y="74"/>
                  </a:lnTo>
                  <a:lnTo>
                    <a:pt x="38" y="94"/>
                  </a:lnTo>
                  <a:lnTo>
                    <a:pt x="38" y="94"/>
                  </a:lnTo>
                  <a:lnTo>
                    <a:pt x="18" y="116"/>
                  </a:lnTo>
                  <a:lnTo>
                    <a:pt x="8" y="128"/>
                  </a:lnTo>
                  <a:lnTo>
                    <a:pt x="0" y="140"/>
                  </a:lnTo>
                  <a:lnTo>
                    <a:pt x="0" y="140"/>
                  </a:lnTo>
                  <a:lnTo>
                    <a:pt x="0" y="142"/>
                  </a:lnTo>
                  <a:lnTo>
                    <a:pt x="0" y="144"/>
                  </a:lnTo>
                  <a:lnTo>
                    <a:pt x="2" y="144"/>
                  </a:lnTo>
                  <a:lnTo>
                    <a:pt x="4" y="142"/>
                  </a:lnTo>
                  <a:lnTo>
                    <a:pt x="4" y="142"/>
                  </a:lnTo>
                  <a:lnTo>
                    <a:pt x="22" y="122"/>
                  </a:lnTo>
                  <a:lnTo>
                    <a:pt x="40" y="102"/>
                  </a:lnTo>
                  <a:lnTo>
                    <a:pt x="80" y="64"/>
                  </a:lnTo>
                  <a:lnTo>
                    <a:pt x="80" y="64"/>
                  </a:lnTo>
                  <a:lnTo>
                    <a:pt x="100" y="48"/>
                  </a:lnTo>
                  <a:lnTo>
                    <a:pt x="120" y="36"/>
                  </a:lnTo>
                  <a:lnTo>
                    <a:pt x="120" y="36"/>
                  </a:lnTo>
                  <a:lnTo>
                    <a:pt x="132" y="26"/>
                  </a:lnTo>
                  <a:lnTo>
                    <a:pt x="142" y="18"/>
                  </a:lnTo>
                  <a:lnTo>
                    <a:pt x="154" y="10"/>
                  </a:lnTo>
                  <a:lnTo>
                    <a:pt x="166" y="2"/>
                  </a:lnTo>
                  <a:lnTo>
                    <a:pt x="166" y="2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6" name="Freeform 144"/>
            <p:cNvSpPr>
              <a:spLocks/>
            </p:cNvSpPr>
            <p:nvPr/>
          </p:nvSpPr>
          <p:spPr bwMode="auto">
            <a:xfrm>
              <a:off x="1571625" y="5788025"/>
              <a:ext cx="73025" cy="73025"/>
            </a:xfrm>
            <a:custGeom>
              <a:avLst/>
              <a:gdLst>
                <a:gd name="T0" fmla="*/ 0 w 46"/>
                <a:gd name="T1" fmla="*/ 2 h 46"/>
                <a:gd name="T2" fmla="*/ 0 w 46"/>
                <a:gd name="T3" fmla="*/ 2 h 46"/>
                <a:gd name="T4" fmla="*/ 0 w 46"/>
                <a:gd name="T5" fmla="*/ 10 h 46"/>
                <a:gd name="T6" fmla="*/ 4 w 46"/>
                <a:gd name="T7" fmla="*/ 18 h 46"/>
                <a:gd name="T8" fmla="*/ 8 w 46"/>
                <a:gd name="T9" fmla="*/ 26 h 46"/>
                <a:gd name="T10" fmla="*/ 14 w 46"/>
                <a:gd name="T11" fmla="*/ 32 h 46"/>
                <a:gd name="T12" fmla="*/ 22 w 46"/>
                <a:gd name="T13" fmla="*/ 38 h 46"/>
                <a:gd name="T14" fmla="*/ 30 w 46"/>
                <a:gd name="T15" fmla="*/ 44 h 46"/>
                <a:gd name="T16" fmla="*/ 38 w 46"/>
                <a:gd name="T17" fmla="*/ 46 h 46"/>
                <a:gd name="T18" fmla="*/ 46 w 46"/>
                <a:gd name="T19" fmla="*/ 46 h 46"/>
                <a:gd name="T20" fmla="*/ 46 w 46"/>
                <a:gd name="T21" fmla="*/ 46 h 46"/>
                <a:gd name="T22" fmla="*/ 46 w 46"/>
                <a:gd name="T23" fmla="*/ 44 h 46"/>
                <a:gd name="T24" fmla="*/ 46 w 46"/>
                <a:gd name="T25" fmla="*/ 42 h 46"/>
                <a:gd name="T26" fmla="*/ 46 w 46"/>
                <a:gd name="T27" fmla="*/ 42 h 46"/>
                <a:gd name="T28" fmla="*/ 30 w 46"/>
                <a:gd name="T29" fmla="*/ 36 h 46"/>
                <a:gd name="T30" fmla="*/ 24 w 46"/>
                <a:gd name="T31" fmla="*/ 30 h 46"/>
                <a:gd name="T32" fmla="*/ 18 w 46"/>
                <a:gd name="T33" fmla="*/ 26 h 46"/>
                <a:gd name="T34" fmla="*/ 18 w 46"/>
                <a:gd name="T35" fmla="*/ 26 h 46"/>
                <a:gd name="T36" fmla="*/ 8 w 46"/>
                <a:gd name="T37" fmla="*/ 14 h 46"/>
                <a:gd name="T38" fmla="*/ 2 w 46"/>
                <a:gd name="T39" fmla="*/ 2 h 46"/>
                <a:gd name="T40" fmla="*/ 2 w 46"/>
                <a:gd name="T41" fmla="*/ 2 h 46"/>
                <a:gd name="T42" fmla="*/ 0 w 46"/>
                <a:gd name="T43" fmla="*/ 0 h 46"/>
                <a:gd name="T44" fmla="*/ 0 w 46"/>
                <a:gd name="T45" fmla="*/ 2 h 46"/>
                <a:gd name="T46" fmla="*/ 0 w 46"/>
                <a:gd name="T47" fmla="*/ 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6" h="46">
                  <a:moveTo>
                    <a:pt x="0" y="2"/>
                  </a:moveTo>
                  <a:lnTo>
                    <a:pt x="0" y="2"/>
                  </a:lnTo>
                  <a:lnTo>
                    <a:pt x="0" y="10"/>
                  </a:lnTo>
                  <a:lnTo>
                    <a:pt x="4" y="18"/>
                  </a:lnTo>
                  <a:lnTo>
                    <a:pt x="8" y="26"/>
                  </a:lnTo>
                  <a:lnTo>
                    <a:pt x="14" y="32"/>
                  </a:lnTo>
                  <a:lnTo>
                    <a:pt x="22" y="38"/>
                  </a:lnTo>
                  <a:lnTo>
                    <a:pt x="30" y="44"/>
                  </a:lnTo>
                  <a:lnTo>
                    <a:pt x="38" y="46"/>
                  </a:lnTo>
                  <a:lnTo>
                    <a:pt x="46" y="46"/>
                  </a:lnTo>
                  <a:lnTo>
                    <a:pt x="46" y="46"/>
                  </a:lnTo>
                  <a:lnTo>
                    <a:pt x="46" y="44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8" y="14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7" name="Freeform 145"/>
            <p:cNvSpPr>
              <a:spLocks/>
            </p:cNvSpPr>
            <p:nvPr/>
          </p:nvSpPr>
          <p:spPr bwMode="auto">
            <a:xfrm>
              <a:off x="1470025" y="5883275"/>
              <a:ext cx="79375" cy="63500"/>
            </a:xfrm>
            <a:custGeom>
              <a:avLst/>
              <a:gdLst>
                <a:gd name="T0" fmla="*/ 0 w 50"/>
                <a:gd name="T1" fmla="*/ 0 h 40"/>
                <a:gd name="T2" fmla="*/ 0 w 50"/>
                <a:gd name="T3" fmla="*/ 0 h 40"/>
                <a:gd name="T4" fmla="*/ 2 w 50"/>
                <a:gd name="T5" fmla="*/ 10 h 40"/>
                <a:gd name="T6" fmla="*/ 4 w 50"/>
                <a:gd name="T7" fmla="*/ 16 h 40"/>
                <a:gd name="T8" fmla="*/ 10 w 50"/>
                <a:gd name="T9" fmla="*/ 24 h 40"/>
                <a:gd name="T10" fmla="*/ 16 w 50"/>
                <a:gd name="T11" fmla="*/ 30 h 40"/>
                <a:gd name="T12" fmla="*/ 24 w 50"/>
                <a:gd name="T13" fmla="*/ 34 h 40"/>
                <a:gd name="T14" fmla="*/ 32 w 50"/>
                <a:gd name="T15" fmla="*/ 38 h 40"/>
                <a:gd name="T16" fmla="*/ 40 w 50"/>
                <a:gd name="T17" fmla="*/ 40 h 40"/>
                <a:gd name="T18" fmla="*/ 48 w 50"/>
                <a:gd name="T19" fmla="*/ 38 h 40"/>
                <a:gd name="T20" fmla="*/ 48 w 50"/>
                <a:gd name="T21" fmla="*/ 38 h 40"/>
                <a:gd name="T22" fmla="*/ 50 w 50"/>
                <a:gd name="T23" fmla="*/ 38 h 40"/>
                <a:gd name="T24" fmla="*/ 50 w 50"/>
                <a:gd name="T25" fmla="*/ 36 h 40"/>
                <a:gd name="T26" fmla="*/ 50 w 50"/>
                <a:gd name="T27" fmla="*/ 34 h 40"/>
                <a:gd name="T28" fmla="*/ 48 w 50"/>
                <a:gd name="T29" fmla="*/ 34 h 40"/>
                <a:gd name="T30" fmla="*/ 48 w 50"/>
                <a:gd name="T31" fmla="*/ 34 h 40"/>
                <a:gd name="T32" fmla="*/ 40 w 50"/>
                <a:gd name="T33" fmla="*/ 34 h 40"/>
                <a:gd name="T34" fmla="*/ 32 w 50"/>
                <a:gd name="T35" fmla="*/ 32 h 40"/>
                <a:gd name="T36" fmla="*/ 26 w 50"/>
                <a:gd name="T37" fmla="*/ 28 h 40"/>
                <a:gd name="T38" fmla="*/ 20 w 50"/>
                <a:gd name="T39" fmla="*/ 24 h 40"/>
                <a:gd name="T40" fmla="*/ 14 w 50"/>
                <a:gd name="T41" fmla="*/ 20 h 40"/>
                <a:gd name="T42" fmla="*/ 10 w 50"/>
                <a:gd name="T43" fmla="*/ 14 h 40"/>
                <a:gd name="T44" fmla="*/ 6 w 50"/>
                <a:gd name="T45" fmla="*/ 8 h 40"/>
                <a:gd name="T46" fmla="*/ 4 w 50"/>
                <a:gd name="T47" fmla="*/ 0 h 40"/>
                <a:gd name="T48" fmla="*/ 4 w 50"/>
                <a:gd name="T49" fmla="*/ 0 h 40"/>
                <a:gd name="T50" fmla="*/ 2 w 50"/>
                <a:gd name="T51" fmla="*/ 0 h 40"/>
                <a:gd name="T52" fmla="*/ 0 w 50"/>
                <a:gd name="T53" fmla="*/ 0 h 40"/>
                <a:gd name="T54" fmla="*/ 0 w 50"/>
                <a:gd name="T5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0" h="40">
                  <a:moveTo>
                    <a:pt x="0" y="0"/>
                  </a:moveTo>
                  <a:lnTo>
                    <a:pt x="0" y="0"/>
                  </a:lnTo>
                  <a:lnTo>
                    <a:pt x="2" y="10"/>
                  </a:lnTo>
                  <a:lnTo>
                    <a:pt x="4" y="16"/>
                  </a:lnTo>
                  <a:lnTo>
                    <a:pt x="10" y="24"/>
                  </a:lnTo>
                  <a:lnTo>
                    <a:pt x="16" y="30"/>
                  </a:lnTo>
                  <a:lnTo>
                    <a:pt x="24" y="34"/>
                  </a:lnTo>
                  <a:lnTo>
                    <a:pt x="32" y="38"/>
                  </a:lnTo>
                  <a:lnTo>
                    <a:pt x="40" y="40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50" y="38"/>
                  </a:lnTo>
                  <a:lnTo>
                    <a:pt x="50" y="36"/>
                  </a:lnTo>
                  <a:lnTo>
                    <a:pt x="50" y="34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0" y="34"/>
                  </a:lnTo>
                  <a:lnTo>
                    <a:pt x="32" y="32"/>
                  </a:lnTo>
                  <a:lnTo>
                    <a:pt x="26" y="28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0" y="14"/>
                  </a:lnTo>
                  <a:lnTo>
                    <a:pt x="6" y="8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8" name="Freeform 146"/>
            <p:cNvSpPr>
              <a:spLocks/>
            </p:cNvSpPr>
            <p:nvPr/>
          </p:nvSpPr>
          <p:spPr bwMode="auto">
            <a:xfrm>
              <a:off x="1444625" y="5915025"/>
              <a:ext cx="50800" cy="44450"/>
            </a:xfrm>
            <a:custGeom>
              <a:avLst/>
              <a:gdLst>
                <a:gd name="T0" fmla="*/ 30 w 32"/>
                <a:gd name="T1" fmla="*/ 12 h 28"/>
                <a:gd name="T2" fmla="*/ 30 w 32"/>
                <a:gd name="T3" fmla="*/ 12 h 28"/>
                <a:gd name="T4" fmla="*/ 18 w 32"/>
                <a:gd name="T5" fmla="*/ 18 h 28"/>
                <a:gd name="T6" fmla="*/ 18 w 32"/>
                <a:gd name="T7" fmla="*/ 18 h 28"/>
                <a:gd name="T8" fmla="*/ 10 w 32"/>
                <a:gd name="T9" fmla="*/ 20 h 28"/>
                <a:gd name="T10" fmla="*/ 10 w 32"/>
                <a:gd name="T11" fmla="*/ 20 h 28"/>
                <a:gd name="T12" fmla="*/ 22 w 32"/>
                <a:gd name="T13" fmla="*/ 2 h 28"/>
                <a:gd name="T14" fmla="*/ 22 w 32"/>
                <a:gd name="T15" fmla="*/ 2 h 28"/>
                <a:gd name="T16" fmla="*/ 20 w 32"/>
                <a:gd name="T17" fmla="*/ 0 h 28"/>
                <a:gd name="T18" fmla="*/ 18 w 32"/>
                <a:gd name="T19" fmla="*/ 0 h 28"/>
                <a:gd name="T20" fmla="*/ 18 w 32"/>
                <a:gd name="T21" fmla="*/ 0 h 28"/>
                <a:gd name="T22" fmla="*/ 14 w 32"/>
                <a:gd name="T23" fmla="*/ 4 h 28"/>
                <a:gd name="T24" fmla="*/ 10 w 32"/>
                <a:gd name="T25" fmla="*/ 10 h 28"/>
                <a:gd name="T26" fmla="*/ 2 w 32"/>
                <a:gd name="T27" fmla="*/ 24 h 28"/>
                <a:gd name="T28" fmla="*/ 2 w 32"/>
                <a:gd name="T29" fmla="*/ 24 h 28"/>
                <a:gd name="T30" fmla="*/ 0 w 32"/>
                <a:gd name="T31" fmla="*/ 26 h 28"/>
                <a:gd name="T32" fmla="*/ 4 w 32"/>
                <a:gd name="T33" fmla="*/ 28 h 28"/>
                <a:gd name="T34" fmla="*/ 4 w 32"/>
                <a:gd name="T35" fmla="*/ 28 h 28"/>
                <a:gd name="T36" fmla="*/ 10 w 32"/>
                <a:gd name="T37" fmla="*/ 28 h 28"/>
                <a:gd name="T38" fmla="*/ 18 w 32"/>
                <a:gd name="T39" fmla="*/ 24 h 28"/>
                <a:gd name="T40" fmla="*/ 30 w 32"/>
                <a:gd name="T41" fmla="*/ 16 h 28"/>
                <a:gd name="T42" fmla="*/ 30 w 32"/>
                <a:gd name="T43" fmla="*/ 16 h 28"/>
                <a:gd name="T44" fmla="*/ 32 w 32"/>
                <a:gd name="T45" fmla="*/ 14 h 28"/>
                <a:gd name="T46" fmla="*/ 30 w 32"/>
                <a:gd name="T47" fmla="*/ 12 h 28"/>
                <a:gd name="T48" fmla="*/ 30 w 32"/>
                <a:gd name="T49" fmla="*/ 12 h 28"/>
                <a:gd name="T50" fmla="*/ 30 w 32"/>
                <a:gd name="T51" fmla="*/ 1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2" h="28">
                  <a:moveTo>
                    <a:pt x="30" y="12"/>
                  </a:moveTo>
                  <a:lnTo>
                    <a:pt x="30" y="12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4" y="4"/>
                  </a:lnTo>
                  <a:lnTo>
                    <a:pt x="10" y="10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0" y="26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32" y="14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9" name="Freeform 147"/>
            <p:cNvSpPr>
              <a:spLocks/>
            </p:cNvSpPr>
            <p:nvPr/>
          </p:nvSpPr>
          <p:spPr bwMode="auto">
            <a:xfrm>
              <a:off x="1558925" y="5521325"/>
              <a:ext cx="495300" cy="412750"/>
            </a:xfrm>
            <a:custGeom>
              <a:avLst/>
              <a:gdLst>
                <a:gd name="T0" fmla="*/ 2 w 312"/>
                <a:gd name="T1" fmla="*/ 260 h 260"/>
                <a:gd name="T2" fmla="*/ 16 w 312"/>
                <a:gd name="T3" fmla="*/ 252 h 260"/>
                <a:gd name="T4" fmla="*/ 28 w 312"/>
                <a:gd name="T5" fmla="*/ 244 h 260"/>
                <a:gd name="T6" fmla="*/ 40 w 312"/>
                <a:gd name="T7" fmla="*/ 240 h 260"/>
                <a:gd name="T8" fmla="*/ 60 w 312"/>
                <a:gd name="T9" fmla="*/ 228 h 260"/>
                <a:gd name="T10" fmla="*/ 76 w 312"/>
                <a:gd name="T11" fmla="*/ 212 h 260"/>
                <a:gd name="T12" fmla="*/ 148 w 312"/>
                <a:gd name="T13" fmla="*/ 162 h 260"/>
                <a:gd name="T14" fmla="*/ 170 w 312"/>
                <a:gd name="T15" fmla="*/ 142 h 260"/>
                <a:gd name="T16" fmla="*/ 200 w 312"/>
                <a:gd name="T17" fmla="*/ 110 h 260"/>
                <a:gd name="T18" fmla="*/ 212 w 312"/>
                <a:gd name="T19" fmla="*/ 102 h 260"/>
                <a:gd name="T20" fmla="*/ 244 w 312"/>
                <a:gd name="T21" fmla="*/ 86 h 260"/>
                <a:gd name="T22" fmla="*/ 254 w 312"/>
                <a:gd name="T23" fmla="*/ 80 h 260"/>
                <a:gd name="T24" fmla="*/ 274 w 312"/>
                <a:gd name="T25" fmla="*/ 62 h 260"/>
                <a:gd name="T26" fmla="*/ 290 w 312"/>
                <a:gd name="T27" fmla="*/ 42 h 260"/>
                <a:gd name="T28" fmla="*/ 308 w 312"/>
                <a:gd name="T29" fmla="*/ 12 h 260"/>
                <a:gd name="T30" fmla="*/ 312 w 312"/>
                <a:gd name="T31" fmla="*/ 2 h 260"/>
                <a:gd name="T32" fmla="*/ 308 w 312"/>
                <a:gd name="T33" fmla="*/ 0 h 260"/>
                <a:gd name="T34" fmla="*/ 300 w 312"/>
                <a:gd name="T35" fmla="*/ 8 h 260"/>
                <a:gd name="T36" fmla="*/ 282 w 312"/>
                <a:gd name="T37" fmla="*/ 38 h 260"/>
                <a:gd name="T38" fmla="*/ 266 w 312"/>
                <a:gd name="T39" fmla="*/ 58 h 260"/>
                <a:gd name="T40" fmla="*/ 244 w 312"/>
                <a:gd name="T41" fmla="*/ 76 h 260"/>
                <a:gd name="T42" fmla="*/ 224 w 312"/>
                <a:gd name="T43" fmla="*/ 88 h 260"/>
                <a:gd name="T44" fmla="*/ 202 w 312"/>
                <a:gd name="T45" fmla="*/ 98 h 260"/>
                <a:gd name="T46" fmla="*/ 182 w 312"/>
                <a:gd name="T47" fmla="*/ 116 h 260"/>
                <a:gd name="T48" fmla="*/ 164 w 312"/>
                <a:gd name="T49" fmla="*/ 136 h 260"/>
                <a:gd name="T50" fmla="*/ 122 w 312"/>
                <a:gd name="T51" fmla="*/ 172 h 260"/>
                <a:gd name="T52" fmla="*/ 74 w 312"/>
                <a:gd name="T53" fmla="*/ 202 h 260"/>
                <a:gd name="T54" fmla="*/ 46 w 312"/>
                <a:gd name="T55" fmla="*/ 226 h 260"/>
                <a:gd name="T56" fmla="*/ 36 w 312"/>
                <a:gd name="T57" fmla="*/ 232 h 260"/>
                <a:gd name="T58" fmla="*/ 18 w 312"/>
                <a:gd name="T59" fmla="*/ 240 h 260"/>
                <a:gd name="T60" fmla="*/ 10 w 312"/>
                <a:gd name="T61" fmla="*/ 248 h 260"/>
                <a:gd name="T62" fmla="*/ 0 w 312"/>
                <a:gd name="T63" fmla="*/ 256 h 260"/>
                <a:gd name="T64" fmla="*/ 2 w 312"/>
                <a:gd name="T65" fmla="*/ 26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2" h="260">
                  <a:moveTo>
                    <a:pt x="2" y="260"/>
                  </a:moveTo>
                  <a:lnTo>
                    <a:pt x="2" y="260"/>
                  </a:lnTo>
                  <a:lnTo>
                    <a:pt x="10" y="256"/>
                  </a:lnTo>
                  <a:lnTo>
                    <a:pt x="16" y="252"/>
                  </a:lnTo>
                  <a:lnTo>
                    <a:pt x="16" y="252"/>
                  </a:lnTo>
                  <a:lnTo>
                    <a:pt x="28" y="244"/>
                  </a:lnTo>
                  <a:lnTo>
                    <a:pt x="40" y="240"/>
                  </a:lnTo>
                  <a:lnTo>
                    <a:pt x="40" y="240"/>
                  </a:lnTo>
                  <a:lnTo>
                    <a:pt x="50" y="234"/>
                  </a:lnTo>
                  <a:lnTo>
                    <a:pt x="60" y="228"/>
                  </a:lnTo>
                  <a:lnTo>
                    <a:pt x="76" y="212"/>
                  </a:lnTo>
                  <a:lnTo>
                    <a:pt x="76" y="212"/>
                  </a:lnTo>
                  <a:lnTo>
                    <a:pt x="124" y="178"/>
                  </a:lnTo>
                  <a:lnTo>
                    <a:pt x="148" y="162"/>
                  </a:lnTo>
                  <a:lnTo>
                    <a:pt x="170" y="142"/>
                  </a:lnTo>
                  <a:lnTo>
                    <a:pt x="170" y="142"/>
                  </a:lnTo>
                  <a:lnTo>
                    <a:pt x="188" y="120"/>
                  </a:lnTo>
                  <a:lnTo>
                    <a:pt x="200" y="110"/>
                  </a:lnTo>
                  <a:lnTo>
                    <a:pt x="212" y="102"/>
                  </a:lnTo>
                  <a:lnTo>
                    <a:pt x="212" y="102"/>
                  </a:lnTo>
                  <a:lnTo>
                    <a:pt x="234" y="92"/>
                  </a:lnTo>
                  <a:lnTo>
                    <a:pt x="244" y="86"/>
                  </a:lnTo>
                  <a:lnTo>
                    <a:pt x="254" y="80"/>
                  </a:lnTo>
                  <a:lnTo>
                    <a:pt x="254" y="80"/>
                  </a:lnTo>
                  <a:lnTo>
                    <a:pt x="264" y="72"/>
                  </a:lnTo>
                  <a:lnTo>
                    <a:pt x="274" y="62"/>
                  </a:lnTo>
                  <a:lnTo>
                    <a:pt x="290" y="42"/>
                  </a:lnTo>
                  <a:lnTo>
                    <a:pt x="290" y="42"/>
                  </a:lnTo>
                  <a:lnTo>
                    <a:pt x="304" y="24"/>
                  </a:lnTo>
                  <a:lnTo>
                    <a:pt x="308" y="12"/>
                  </a:lnTo>
                  <a:lnTo>
                    <a:pt x="312" y="2"/>
                  </a:lnTo>
                  <a:lnTo>
                    <a:pt x="312" y="2"/>
                  </a:lnTo>
                  <a:lnTo>
                    <a:pt x="310" y="0"/>
                  </a:lnTo>
                  <a:lnTo>
                    <a:pt x="308" y="0"/>
                  </a:lnTo>
                  <a:lnTo>
                    <a:pt x="308" y="0"/>
                  </a:lnTo>
                  <a:lnTo>
                    <a:pt x="300" y="8"/>
                  </a:lnTo>
                  <a:lnTo>
                    <a:pt x="294" y="18"/>
                  </a:lnTo>
                  <a:lnTo>
                    <a:pt x="282" y="38"/>
                  </a:lnTo>
                  <a:lnTo>
                    <a:pt x="282" y="38"/>
                  </a:lnTo>
                  <a:lnTo>
                    <a:pt x="266" y="58"/>
                  </a:lnTo>
                  <a:lnTo>
                    <a:pt x="244" y="76"/>
                  </a:lnTo>
                  <a:lnTo>
                    <a:pt x="244" y="76"/>
                  </a:lnTo>
                  <a:lnTo>
                    <a:pt x="234" y="82"/>
                  </a:lnTo>
                  <a:lnTo>
                    <a:pt x="224" y="88"/>
                  </a:lnTo>
                  <a:lnTo>
                    <a:pt x="202" y="98"/>
                  </a:lnTo>
                  <a:lnTo>
                    <a:pt x="202" y="98"/>
                  </a:lnTo>
                  <a:lnTo>
                    <a:pt x="190" y="106"/>
                  </a:lnTo>
                  <a:lnTo>
                    <a:pt x="182" y="116"/>
                  </a:lnTo>
                  <a:lnTo>
                    <a:pt x="164" y="136"/>
                  </a:lnTo>
                  <a:lnTo>
                    <a:pt x="164" y="136"/>
                  </a:lnTo>
                  <a:lnTo>
                    <a:pt x="144" y="154"/>
                  </a:lnTo>
                  <a:lnTo>
                    <a:pt x="122" y="172"/>
                  </a:lnTo>
                  <a:lnTo>
                    <a:pt x="74" y="202"/>
                  </a:lnTo>
                  <a:lnTo>
                    <a:pt x="74" y="202"/>
                  </a:lnTo>
                  <a:lnTo>
                    <a:pt x="56" y="218"/>
                  </a:lnTo>
                  <a:lnTo>
                    <a:pt x="46" y="226"/>
                  </a:lnTo>
                  <a:lnTo>
                    <a:pt x="36" y="232"/>
                  </a:lnTo>
                  <a:lnTo>
                    <a:pt x="36" y="232"/>
                  </a:lnTo>
                  <a:lnTo>
                    <a:pt x="28" y="236"/>
                  </a:lnTo>
                  <a:lnTo>
                    <a:pt x="18" y="240"/>
                  </a:lnTo>
                  <a:lnTo>
                    <a:pt x="18" y="240"/>
                  </a:lnTo>
                  <a:lnTo>
                    <a:pt x="10" y="248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0" y="258"/>
                  </a:lnTo>
                  <a:lnTo>
                    <a:pt x="2" y="260"/>
                  </a:lnTo>
                  <a:lnTo>
                    <a:pt x="2" y="2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" name="Freeform 148"/>
            <p:cNvSpPr>
              <a:spLocks/>
            </p:cNvSpPr>
            <p:nvPr/>
          </p:nvSpPr>
          <p:spPr bwMode="auto">
            <a:xfrm>
              <a:off x="1885950" y="5435600"/>
              <a:ext cx="187325" cy="85725"/>
            </a:xfrm>
            <a:custGeom>
              <a:avLst/>
              <a:gdLst>
                <a:gd name="T0" fmla="*/ 0 w 118"/>
                <a:gd name="T1" fmla="*/ 2 h 54"/>
                <a:gd name="T2" fmla="*/ 0 w 118"/>
                <a:gd name="T3" fmla="*/ 2 h 54"/>
                <a:gd name="T4" fmla="*/ 14 w 118"/>
                <a:gd name="T5" fmla="*/ 10 h 54"/>
                <a:gd name="T6" fmla="*/ 26 w 118"/>
                <a:gd name="T7" fmla="*/ 18 h 54"/>
                <a:gd name="T8" fmla="*/ 38 w 118"/>
                <a:gd name="T9" fmla="*/ 28 h 54"/>
                <a:gd name="T10" fmla="*/ 52 w 118"/>
                <a:gd name="T11" fmla="*/ 36 h 54"/>
                <a:gd name="T12" fmla="*/ 52 w 118"/>
                <a:gd name="T13" fmla="*/ 36 h 54"/>
                <a:gd name="T14" fmla="*/ 66 w 118"/>
                <a:gd name="T15" fmla="*/ 44 h 54"/>
                <a:gd name="T16" fmla="*/ 82 w 118"/>
                <a:gd name="T17" fmla="*/ 50 h 54"/>
                <a:gd name="T18" fmla="*/ 98 w 118"/>
                <a:gd name="T19" fmla="*/ 54 h 54"/>
                <a:gd name="T20" fmla="*/ 116 w 118"/>
                <a:gd name="T21" fmla="*/ 54 h 54"/>
                <a:gd name="T22" fmla="*/ 116 w 118"/>
                <a:gd name="T23" fmla="*/ 54 h 54"/>
                <a:gd name="T24" fmla="*/ 116 w 118"/>
                <a:gd name="T25" fmla="*/ 54 h 54"/>
                <a:gd name="T26" fmla="*/ 118 w 118"/>
                <a:gd name="T27" fmla="*/ 52 h 54"/>
                <a:gd name="T28" fmla="*/ 116 w 118"/>
                <a:gd name="T29" fmla="*/ 50 h 54"/>
                <a:gd name="T30" fmla="*/ 114 w 118"/>
                <a:gd name="T31" fmla="*/ 48 h 54"/>
                <a:gd name="T32" fmla="*/ 114 w 118"/>
                <a:gd name="T33" fmla="*/ 48 h 54"/>
                <a:gd name="T34" fmla="*/ 96 w 118"/>
                <a:gd name="T35" fmla="*/ 44 h 54"/>
                <a:gd name="T36" fmla="*/ 78 w 118"/>
                <a:gd name="T37" fmla="*/ 40 h 54"/>
                <a:gd name="T38" fmla="*/ 60 w 118"/>
                <a:gd name="T39" fmla="*/ 32 h 54"/>
                <a:gd name="T40" fmla="*/ 44 w 118"/>
                <a:gd name="T41" fmla="*/ 24 h 54"/>
                <a:gd name="T42" fmla="*/ 44 w 118"/>
                <a:gd name="T43" fmla="*/ 24 h 54"/>
                <a:gd name="T44" fmla="*/ 24 w 118"/>
                <a:gd name="T45" fmla="*/ 8 h 54"/>
                <a:gd name="T46" fmla="*/ 12 w 118"/>
                <a:gd name="T47" fmla="*/ 2 h 54"/>
                <a:gd name="T48" fmla="*/ 6 w 118"/>
                <a:gd name="T49" fmla="*/ 0 h 54"/>
                <a:gd name="T50" fmla="*/ 0 w 118"/>
                <a:gd name="T51" fmla="*/ 0 h 54"/>
                <a:gd name="T52" fmla="*/ 0 w 118"/>
                <a:gd name="T53" fmla="*/ 0 h 54"/>
                <a:gd name="T54" fmla="*/ 0 w 118"/>
                <a:gd name="T55" fmla="*/ 2 h 54"/>
                <a:gd name="T56" fmla="*/ 0 w 118"/>
                <a:gd name="T57" fmla="*/ 2 h 54"/>
                <a:gd name="T58" fmla="*/ 0 w 118"/>
                <a:gd name="T5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8" h="54">
                  <a:moveTo>
                    <a:pt x="0" y="2"/>
                  </a:moveTo>
                  <a:lnTo>
                    <a:pt x="0" y="2"/>
                  </a:lnTo>
                  <a:lnTo>
                    <a:pt x="14" y="10"/>
                  </a:lnTo>
                  <a:lnTo>
                    <a:pt x="26" y="18"/>
                  </a:lnTo>
                  <a:lnTo>
                    <a:pt x="38" y="28"/>
                  </a:lnTo>
                  <a:lnTo>
                    <a:pt x="52" y="36"/>
                  </a:lnTo>
                  <a:lnTo>
                    <a:pt x="52" y="36"/>
                  </a:lnTo>
                  <a:lnTo>
                    <a:pt x="66" y="44"/>
                  </a:lnTo>
                  <a:lnTo>
                    <a:pt x="82" y="50"/>
                  </a:lnTo>
                  <a:lnTo>
                    <a:pt x="98" y="54"/>
                  </a:lnTo>
                  <a:lnTo>
                    <a:pt x="116" y="54"/>
                  </a:lnTo>
                  <a:lnTo>
                    <a:pt x="116" y="54"/>
                  </a:lnTo>
                  <a:lnTo>
                    <a:pt x="116" y="54"/>
                  </a:lnTo>
                  <a:lnTo>
                    <a:pt x="118" y="52"/>
                  </a:lnTo>
                  <a:lnTo>
                    <a:pt x="116" y="50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96" y="44"/>
                  </a:lnTo>
                  <a:lnTo>
                    <a:pt x="78" y="40"/>
                  </a:lnTo>
                  <a:lnTo>
                    <a:pt x="60" y="32"/>
                  </a:lnTo>
                  <a:lnTo>
                    <a:pt x="44" y="24"/>
                  </a:lnTo>
                  <a:lnTo>
                    <a:pt x="44" y="24"/>
                  </a:lnTo>
                  <a:lnTo>
                    <a:pt x="24" y="8"/>
                  </a:lnTo>
                  <a:lnTo>
                    <a:pt x="12" y="2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1" name="Freeform 149"/>
            <p:cNvSpPr>
              <a:spLocks/>
            </p:cNvSpPr>
            <p:nvPr/>
          </p:nvSpPr>
          <p:spPr bwMode="auto">
            <a:xfrm>
              <a:off x="1901825" y="5410200"/>
              <a:ext cx="190500" cy="98425"/>
            </a:xfrm>
            <a:custGeom>
              <a:avLst/>
              <a:gdLst>
                <a:gd name="T0" fmla="*/ 0 w 120"/>
                <a:gd name="T1" fmla="*/ 2 h 62"/>
                <a:gd name="T2" fmla="*/ 0 w 120"/>
                <a:gd name="T3" fmla="*/ 2 h 62"/>
                <a:gd name="T4" fmla="*/ 28 w 120"/>
                <a:gd name="T5" fmla="*/ 24 h 62"/>
                <a:gd name="T6" fmla="*/ 44 w 120"/>
                <a:gd name="T7" fmla="*/ 34 h 62"/>
                <a:gd name="T8" fmla="*/ 60 w 120"/>
                <a:gd name="T9" fmla="*/ 42 h 62"/>
                <a:gd name="T10" fmla="*/ 60 w 120"/>
                <a:gd name="T11" fmla="*/ 42 h 62"/>
                <a:gd name="T12" fmla="*/ 88 w 120"/>
                <a:gd name="T13" fmla="*/ 54 h 62"/>
                <a:gd name="T14" fmla="*/ 104 w 120"/>
                <a:gd name="T15" fmla="*/ 60 h 62"/>
                <a:gd name="T16" fmla="*/ 118 w 120"/>
                <a:gd name="T17" fmla="*/ 62 h 62"/>
                <a:gd name="T18" fmla="*/ 118 w 120"/>
                <a:gd name="T19" fmla="*/ 62 h 62"/>
                <a:gd name="T20" fmla="*/ 120 w 120"/>
                <a:gd name="T21" fmla="*/ 62 h 62"/>
                <a:gd name="T22" fmla="*/ 120 w 120"/>
                <a:gd name="T23" fmla="*/ 60 h 62"/>
                <a:gd name="T24" fmla="*/ 120 w 120"/>
                <a:gd name="T25" fmla="*/ 58 h 62"/>
                <a:gd name="T26" fmla="*/ 120 w 120"/>
                <a:gd name="T27" fmla="*/ 56 h 62"/>
                <a:gd name="T28" fmla="*/ 120 w 120"/>
                <a:gd name="T29" fmla="*/ 56 h 62"/>
                <a:gd name="T30" fmla="*/ 108 w 120"/>
                <a:gd name="T31" fmla="*/ 50 h 62"/>
                <a:gd name="T32" fmla="*/ 94 w 120"/>
                <a:gd name="T33" fmla="*/ 46 h 62"/>
                <a:gd name="T34" fmla="*/ 80 w 120"/>
                <a:gd name="T35" fmla="*/ 42 h 62"/>
                <a:gd name="T36" fmla="*/ 66 w 120"/>
                <a:gd name="T37" fmla="*/ 38 h 62"/>
                <a:gd name="T38" fmla="*/ 66 w 120"/>
                <a:gd name="T39" fmla="*/ 38 h 62"/>
                <a:gd name="T40" fmla="*/ 50 w 120"/>
                <a:gd name="T41" fmla="*/ 28 h 62"/>
                <a:gd name="T42" fmla="*/ 34 w 120"/>
                <a:gd name="T43" fmla="*/ 18 h 62"/>
                <a:gd name="T44" fmla="*/ 2 w 120"/>
                <a:gd name="T45" fmla="*/ 0 h 62"/>
                <a:gd name="T46" fmla="*/ 2 w 120"/>
                <a:gd name="T47" fmla="*/ 0 h 62"/>
                <a:gd name="T48" fmla="*/ 0 w 120"/>
                <a:gd name="T49" fmla="*/ 0 h 62"/>
                <a:gd name="T50" fmla="*/ 0 w 120"/>
                <a:gd name="T51" fmla="*/ 2 h 62"/>
                <a:gd name="T52" fmla="*/ 0 w 120"/>
                <a:gd name="T53" fmla="*/ 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0" h="62">
                  <a:moveTo>
                    <a:pt x="0" y="2"/>
                  </a:moveTo>
                  <a:lnTo>
                    <a:pt x="0" y="2"/>
                  </a:lnTo>
                  <a:lnTo>
                    <a:pt x="28" y="24"/>
                  </a:lnTo>
                  <a:lnTo>
                    <a:pt x="44" y="34"/>
                  </a:lnTo>
                  <a:lnTo>
                    <a:pt x="60" y="42"/>
                  </a:lnTo>
                  <a:lnTo>
                    <a:pt x="60" y="42"/>
                  </a:lnTo>
                  <a:lnTo>
                    <a:pt x="88" y="54"/>
                  </a:lnTo>
                  <a:lnTo>
                    <a:pt x="104" y="60"/>
                  </a:lnTo>
                  <a:lnTo>
                    <a:pt x="118" y="62"/>
                  </a:lnTo>
                  <a:lnTo>
                    <a:pt x="118" y="62"/>
                  </a:lnTo>
                  <a:lnTo>
                    <a:pt x="120" y="62"/>
                  </a:lnTo>
                  <a:lnTo>
                    <a:pt x="120" y="60"/>
                  </a:lnTo>
                  <a:lnTo>
                    <a:pt x="120" y="58"/>
                  </a:lnTo>
                  <a:lnTo>
                    <a:pt x="120" y="56"/>
                  </a:lnTo>
                  <a:lnTo>
                    <a:pt x="120" y="56"/>
                  </a:lnTo>
                  <a:lnTo>
                    <a:pt x="108" y="50"/>
                  </a:lnTo>
                  <a:lnTo>
                    <a:pt x="94" y="46"/>
                  </a:lnTo>
                  <a:lnTo>
                    <a:pt x="80" y="42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50" y="28"/>
                  </a:lnTo>
                  <a:lnTo>
                    <a:pt x="34" y="18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2" name="Freeform 150"/>
            <p:cNvSpPr>
              <a:spLocks/>
            </p:cNvSpPr>
            <p:nvPr/>
          </p:nvSpPr>
          <p:spPr bwMode="auto">
            <a:xfrm>
              <a:off x="1885950" y="5156200"/>
              <a:ext cx="139700" cy="257175"/>
            </a:xfrm>
            <a:custGeom>
              <a:avLst/>
              <a:gdLst>
                <a:gd name="T0" fmla="*/ 8 w 88"/>
                <a:gd name="T1" fmla="*/ 158 h 162"/>
                <a:gd name="T2" fmla="*/ 8 w 88"/>
                <a:gd name="T3" fmla="*/ 158 h 162"/>
                <a:gd name="T4" fmla="*/ 6 w 88"/>
                <a:gd name="T5" fmla="*/ 154 h 162"/>
                <a:gd name="T6" fmla="*/ 6 w 88"/>
                <a:gd name="T7" fmla="*/ 148 h 162"/>
                <a:gd name="T8" fmla="*/ 12 w 88"/>
                <a:gd name="T9" fmla="*/ 138 h 162"/>
                <a:gd name="T10" fmla="*/ 20 w 88"/>
                <a:gd name="T11" fmla="*/ 128 h 162"/>
                <a:gd name="T12" fmla="*/ 26 w 88"/>
                <a:gd name="T13" fmla="*/ 120 h 162"/>
                <a:gd name="T14" fmla="*/ 26 w 88"/>
                <a:gd name="T15" fmla="*/ 120 h 162"/>
                <a:gd name="T16" fmla="*/ 38 w 88"/>
                <a:gd name="T17" fmla="*/ 108 h 162"/>
                <a:gd name="T18" fmla="*/ 44 w 88"/>
                <a:gd name="T19" fmla="*/ 100 h 162"/>
                <a:gd name="T20" fmla="*/ 48 w 88"/>
                <a:gd name="T21" fmla="*/ 94 h 162"/>
                <a:gd name="T22" fmla="*/ 48 w 88"/>
                <a:gd name="T23" fmla="*/ 94 h 162"/>
                <a:gd name="T24" fmla="*/ 54 w 88"/>
                <a:gd name="T25" fmla="*/ 82 h 162"/>
                <a:gd name="T26" fmla="*/ 56 w 88"/>
                <a:gd name="T27" fmla="*/ 70 h 162"/>
                <a:gd name="T28" fmla="*/ 62 w 88"/>
                <a:gd name="T29" fmla="*/ 46 h 162"/>
                <a:gd name="T30" fmla="*/ 62 w 88"/>
                <a:gd name="T31" fmla="*/ 46 h 162"/>
                <a:gd name="T32" fmla="*/ 66 w 88"/>
                <a:gd name="T33" fmla="*/ 34 h 162"/>
                <a:gd name="T34" fmla="*/ 72 w 88"/>
                <a:gd name="T35" fmla="*/ 24 h 162"/>
                <a:gd name="T36" fmla="*/ 78 w 88"/>
                <a:gd name="T37" fmla="*/ 16 h 162"/>
                <a:gd name="T38" fmla="*/ 86 w 88"/>
                <a:gd name="T39" fmla="*/ 6 h 162"/>
                <a:gd name="T40" fmla="*/ 86 w 88"/>
                <a:gd name="T41" fmla="*/ 6 h 162"/>
                <a:gd name="T42" fmla="*/ 88 w 88"/>
                <a:gd name="T43" fmla="*/ 4 h 162"/>
                <a:gd name="T44" fmla="*/ 88 w 88"/>
                <a:gd name="T45" fmla="*/ 0 h 162"/>
                <a:gd name="T46" fmla="*/ 84 w 88"/>
                <a:gd name="T47" fmla="*/ 0 h 162"/>
                <a:gd name="T48" fmla="*/ 82 w 88"/>
                <a:gd name="T49" fmla="*/ 0 h 162"/>
                <a:gd name="T50" fmla="*/ 82 w 88"/>
                <a:gd name="T51" fmla="*/ 0 h 162"/>
                <a:gd name="T52" fmla="*/ 74 w 88"/>
                <a:gd name="T53" fmla="*/ 8 h 162"/>
                <a:gd name="T54" fmla="*/ 66 w 88"/>
                <a:gd name="T55" fmla="*/ 16 h 162"/>
                <a:gd name="T56" fmla="*/ 60 w 88"/>
                <a:gd name="T57" fmla="*/ 24 h 162"/>
                <a:gd name="T58" fmla="*/ 56 w 88"/>
                <a:gd name="T59" fmla="*/ 34 h 162"/>
                <a:gd name="T60" fmla="*/ 56 w 88"/>
                <a:gd name="T61" fmla="*/ 34 h 162"/>
                <a:gd name="T62" fmla="*/ 52 w 88"/>
                <a:gd name="T63" fmla="*/ 48 h 162"/>
                <a:gd name="T64" fmla="*/ 48 w 88"/>
                <a:gd name="T65" fmla="*/ 64 h 162"/>
                <a:gd name="T66" fmla="*/ 44 w 88"/>
                <a:gd name="T67" fmla="*/ 78 h 162"/>
                <a:gd name="T68" fmla="*/ 38 w 88"/>
                <a:gd name="T69" fmla="*/ 92 h 162"/>
                <a:gd name="T70" fmla="*/ 38 w 88"/>
                <a:gd name="T71" fmla="*/ 92 h 162"/>
                <a:gd name="T72" fmla="*/ 34 w 88"/>
                <a:gd name="T73" fmla="*/ 100 h 162"/>
                <a:gd name="T74" fmla="*/ 28 w 88"/>
                <a:gd name="T75" fmla="*/ 108 h 162"/>
                <a:gd name="T76" fmla="*/ 12 w 88"/>
                <a:gd name="T77" fmla="*/ 124 h 162"/>
                <a:gd name="T78" fmla="*/ 6 w 88"/>
                <a:gd name="T79" fmla="*/ 132 h 162"/>
                <a:gd name="T80" fmla="*/ 2 w 88"/>
                <a:gd name="T81" fmla="*/ 142 h 162"/>
                <a:gd name="T82" fmla="*/ 0 w 88"/>
                <a:gd name="T83" fmla="*/ 150 h 162"/>
                <a:gd name="T84" fmla="*/ 2 w 88"/>
                <a:gd name="T85" fmla="*/ 160 h 162"/>
                <a:gd name="T86" fmla="*/ 2 w 88"/>
                <a:gd name="T87" fmla="*/ 160 h 162"/>
                <a:gd name="T88" fmla="*/ 4 w 88"/>
                <a:gd name="T89" fmla="*/ 162 h 162"/>
                <a:gd name="T90" fmla="*/ 6 w 88"/>
                <a:gd name="T91" fmla="*/ 162 h 162"/>
                <a:gd name="T92" fmla="*/ 8 w 88"/>
                <a:gd name="T93" fmla="*/ 160 h 162"/>
                <a:gd name="T94" fmla="*/ 8 w 88"/>
                <a:gd name="T95" fmla="*/ 158 h 162"/>
                <a:gd name="T96" fmla="*/ 8 w 88"/>
                <a:gd name="T97" fmla="*/ 15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8" h="162">
                  <a:moveTo>
                    <a:pt x="8" y="158"/>
                  </a:moveTo>
                  <a:lnTo>
                    <a:pt x="8" y="158"/>
                  </a:lnTo>
                  <a:lnTo>
                    <a:pt x="6" y="154"/>
                  </a:lnTo>
                  <a:lnTo>
                    <a:pt x="6" y="148"/>
                  </a:lnTo>
                  <a:lnTo>
                    <a:pt x="12" y="138"/>
                  </a:lnTo>
                  <a:lnTo>
                    <a:pt x="20" y="128"/>
                  </a:lnTo>
                  <a:lnTo>
                    <a:pt x="26" y="120"/>
                  </a:lnTo>
                  <a:lnTo>
                    <a:pt x="26" y="120"/>
                  </a:lnTo>
                  <a:lnTo>
                    <a:pt x="38" y="108"/>
                  </a:lnTo>
                  <a:lnTo>
                    <a:pt x="44" y="100"/>
                  </a:lnTo>
                  <a:lnTo>
                    <a:pt x="48" y="94"/>
                  </a:lnTo>
                  <a:lnTo>
                    <a:pt x="48" y="94"/>
                  </a:lnTo>
                  <a:lnTo>
                    <a:pt x="54" y="82"/>
                  </a:lnTo>
                  <a:lnTo>
                    <a:pt x="56" y="70"/>
                  </a:lnTo>
                  <a:lnTo>
                    <a:pt x="62" y="46"/>
                  </a:lnTo>
                  <a:lnTo>
                    <a:pt x="62" y="46"/>
                  </a:lnTo>
                  <a:lnTo>
                    <a:pt x="66" y="34"/>
                  </a:lnTo>
                  <a:lnTo>
                    <a:pt x="72" y="24"/>
                  </a:lnTo>
                  <a:lnTo>
                    <a:pt x="78" y="16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84" y="0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74" y="8"/>
                  </a:lnTo>
                  <a:lnTo>
                    <a:pt x="66" y="16"/>
                  </a:lnTo>
                  <a:lnTo>
                    <a:pt x="60" y="24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2" y="48"/>
                  </a:lnTo>
                  <a:lnTo>
                    <a:pt x="48" y="64"/>
                  </a:lnTo>
                  <a:lnTo>
                    <a:pt x="44" y="78"/>
                  </a:lnTo>
                  <a:lnTo>
                    <a:pt x="38" y="92"/>
                  </a:lnTo>
                  <a:lnTo>
                    <a:pt x="38" y="92"/>
                  </a:lnTo>
                  <a:lnTo>
                    <a:pt x="34" y="100"/>
                  </a:lnTo>
                  <a:lnTo>
                    <a:pt x="28" y="108"/>
                  </a:lnTo>
                  <a:lnTo>
                    <a:pt x="12" y="124"/>
                  </a:lnTo>
                  <a:lnTo>
                    <a:pt x="6" y="132"/>
                  </a:lnTo>
                  <a:lnTo>
                    <a:pt x="2" y="142"/>
                  </a:lnTo>
                  <a:lnTo>
                    <a:pt x="0" y="150"/>
                  </a:lnTo>
                  <a:lnTo>
                    <a:pt x="2" y="160"/>
                  </a:lnTo>
                  <a:lnTo>
                    <a:pt x="2" y="160"/>
                  </a:lnTo>
                  <a:lnTo>
                    <a:pt x="4" y="162"/>
                  </a:lnTo>
                  <a:lnTo>
                    <a:pt x="6" y="162"/>
                  </a:lnTo>
                  <a:lnTo>
                    <a:pt x="8" y="160"/>
                  </a:lnTo>
                  <a:lnTo>
                    <a:pt x="8" y="158"/>
                  </a:lnTo>
                  <a:lnTo>
                    <a:pt x="8" y="1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3" name="Freeform 151"/>
            <p:cNvSpPr>
              <a:spLocks/>
            </p:cNvSpPr>
            <p:nvPr/>
          </p:nvSpPr>
          <p:spPr bwMode="auto">
            <a:xfrm>
              <a:off x="2079625" y="5435600"/>
              <a:ext cx="79375" cy="73025"/>
            </a:xfrm>
            <a:custGeom>
              <a:avLst/>
              <a:gdLst>
                <a:gd name="T0" fmla="*/ 4 w 50"/>
                <a:gd name="T1" fmla="*/ 46 h 46"/>
                <a:gd name="T2" fmla="*/ 4 w 50"/>
                <a:gd name="T3" fmla="*/ 46 h 46"/>
                <a:gd name="T4" fmla="*/ 10 w 50"/>
                <a:gd name="T5" fmla="*/ 42 h 46"/>
                <a:gd name="T6" fmla="*/ 18 w 50"/>
                <a:gd name="T7" fmla="*/ 38 h 46"/>
                <a:gd name="T8" fmla="*/ 28 w 50"/>
                <a:gd name="T9" fmla="*/ 28 h 46"/>
                <a:gd name="T10" fmla="*/ 28 w 50"/>
                <a:gd name="T11" fmla="*/ 28 h 46"/>
                <a:gd name="T12" fmla="*/ 40 w 50"/>
                <a:gd name="T13" fmla="*/ 16 h 46"/>
                <a:gd name="T14" fmla="*/ 46 w 50"/>
                <a:gd name="T15" fmla="*/ 10 h 46"/>
                <a:gd name="T16" fmla="*/ 50 w 50"/>
                <a:gd name="T17" fmla="*/ 4 h 46"/>
                <a:gd name="T18" fmla="*/ 50 w 50"/>
                <a:gd name="T19" fmla="*/ 4 h 46"/>
                <a:gd name="T20" fmla="*/ 48 w 50"/>
                <a:gd name="T21" fmla="*/ 0 h 46"/>
                <a:gd name="T22" fmla="*/ 48 w 50"/>
                <a:gd name="T23" fmla="*/ 0 h 46"/>
                <a:gd name="T24" fmla="*/ 46 w 50"/>
                <a:gd name="T25" fmla="*/ 0 h 46"/>
                <a:gd name="T26" fmla="*/ 46 w 50"/>
                <a:gd name="T27" fmla="*/ 0 h 46"/>
                <a:gd name="T28" fmla="*/ 40 w 50"/>
                <a:gd name="T29" fmla="*/ 4 h 46"/>
                <a:gd name="T30" fmla="*/ 34 w 50"/>
                <a:gd name="T31" fmla="*/ 8 h 46"/>
                <a:gd name="T32" fmla="*/ 26 w 50"/>
                <a:gd name="T33" fmla="*/ 20 h 46"/>
                <a:gd name="T34" fmla="*/ 26 w 50"/>
                <a:gd name="T35" fmla="*/ 20 h 46"/>
                <a:gd name="T36" fmla="*/ 0 w 50"/>
                <a:gd name="T37" fmla="*/ 40 h 46"/>
                <a:gd name="T38" fmla="*/ 0 w 50"/>
                <a:gd name="T39" fmla="*/ 40 h 46"/>
                <a:gd name="T40" fmla="*/ 0 w 50"/>
                <a:gd name="T41" fmla="*/ 42 h 46"/>
                <a:gd name="T42" fmla="*/ 0 w 50"/>
                <a:gd name="T43" fmla="*/ 44 h 46"/>
                <a:gd name="T44" fmla="*/ 2 w 50"/>
                <a:gd name="T45" fmla="*/ 46 h 46"/>
                <a:gd name="T46" fmla="*/ 4 w 50"/>
                <a:gd name="T47" fmla="*/ 46 h 46"/>
                <a:gd name="T48" fmla="*/ 4 w 50"/>
                <a:gd name="T4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0" h="46">
                  <a:moveTo>
                    <a:pt x="4" y="46"/>
                  </a:moveTo>
                  <a:lnTo>
                    <a:pt x="4" y="46"/>
                  </a:lnTo>
                  <a:lnTo>
                    <a:pt x="10" y="42"/>
                  </a:lnTo>
                  <a:lnTo>
                    <a:pt x="18" y="3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40" y="16"/>
                  </a:lnTo>
                  <a:lnTo>
                    <a:pt x="46" y="10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0" y="4"/>
                  </a:lnTo>
                  <a:lnTo>
                    <a:pt x="34" y="8"/>
                  </a:lnTo>
                  <a:lnTo>
                    <a:pt x="26" y="20"/>
                  </a:lnTo>
                  <a:lnTo>
                    <a:pt x="26" y="2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4"/>
                  </a:lnTo>
                  <a:lnTo>
                    <a:pt x="2" y="46"/>
                  </a:lnTo>
                  <a:lnTo>
                    <a:pt x="4" y="46"/>
                  </a:lnTo>
                  <a:lnTo>
                    <a:pt x="4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4" name="Freeform 152"/>
            <p:cNvSpPr>
              <a:spLocks/>
            </p:cNvSpPr>
            <p:nvPr/>
          </p:nvSpPr>
          <p:spPr bwMode="auto">
            <a:xfrm>
              <a:off x="2746375" y="6102350"/>
              <a:ext cx="288925" cy="114300"/>
            </a:xfrm>
            <a:custGeom>
              <a:avLst/>
              <a:gdLst>
                <a:gd name="T0" fmla="*/ 10 w 182"/>
                <a:gd name="T1" fmla="*/ 40 h 72"/>
                <a:gd name="T2" fmla="*/ 34 w 182"/>
                <a:gd name="T3" fmla="*/ 58 h 72"/>
                <a:gd name="T4" fmla="*/ 44 w 182"/>
                <a:gd name="T5" fmla="*/ 62 h 72"/>
                <a:gd name="T6" fmla="*/ 88 w 182"/>
                <a:gd name="T7" fmla="*/ 70 h 72"/>
                <a:gd name="T8" fmla="*/ 110 w 182"/>
                <a:gd name="T9" fmla="*/ 72 h 72"/>
                <a:gd name="T10" fmla="*/ 144 w 182"/>
                <a:gd name="T11" fmla="*/ 70 h 72"/>
                <a:gd name="T12" fmla="*/ 164 w 182"/>
                <a:gd name="T13" fmla="*/ 64 h 72"/>
                <a:gd name="T14" fmla="*/ 172 w 182"/>
                <a:gd name="T15" fmla="*/ 58 h 72"/>
                <a:gd name="T16" fmla="*/ 178 w 182"/>
                <a:gd name="T17" fmla="*/ 44 h 72"/>
                <a:gd name="T18" fmla="*/ 182 w 182"/>
                <a:gd name="T19" fmla="*/ 28 h 72"/>
                <a:gd name="T20" fmla="*/ 176 w 182"/>
                <a:gd name="T21" fmla="*/ 14 h 72"/>
                <a:gd name="T22" fmla="*/ 164 w 182"/>
                <a:gd name="T23" fmla="*/ 4 h 72"/>
                <a:gd name="T24" fmla="*/ 158 w 182"/>
                <a:gd name="T25" fmla="*/ 4 h 72"/>
                <a:gd name="T26" fmla="*/ 140 w 182"/>
                <a:gd name="T27" fmla="*/ 6 h 72"/>
                <a:gd name="T28" fmla="*/ 96 w 182"/>
                <a:gd name="T29" fmla="*/ 8 h 72"/>
                <a:gd name="T30" fmla="*/ 78 w 182"/>
                <a:gd name="T31" fmla="*/ 8 h 72"/>
                <a:gd name="T32" fmla="*/ 28 w 182"/>
                <a:gd name="T33" fmla="*/ 0 h 72"/>
                <a:gd name="T34" fmla="*/ 28 w 182"/>
                <a:gd name="T35" fmla="*/ 0 h 72"/>
                <a:gd name="T36" fmla="*/ 28 w 182"/>
                <a:gd name="T37" fmla="*/ 2 h 72"/>
                <a:gd name="T38" fmla="*/ 48 w 182"/>
                <a:gd name="T39" fmla="*/ 10 h 72"/>
                <a:gd name="T40" fmla="*/ 92 w 182"/>
                <a:gd name="T41" fmla="*/ 14 h 72"/>
                <a:gd name="T42" fmla="*/ 112 w 182"/>
                <a:gd name="T43" fmla="*/ 14 h 72"/>
                <a:gd name="T44" fmla="*/ 140 w 182"/>
                <a:gd name="T45" fmla="*/ 12 h 72"/>
                <a:gd name="T46" fmla="*/ 164 w 182"/>
                <a:gd name="T47" fmla="*/ 12 h 72"/>
                <a:gd name="T48" fmla="*/ 170 w 182"/>
                <a:gd name="T49" fmla="*/ 14 h 72"/>
                <a:gd name="T50" fmla="*/ 174 w 182"/>
                <a:gd name="T51" fmla="*/ 24 h 72"/>
                <a:gd name="T52" fmla="*/ 170 w 182"/>
                <a:gd name="T53" fmla="*/ 44 h 72"/>
                <a:gd name="T54" fmla="*/ 164 w 182"/>
                <a:gd name="T55" fmla="*/ 52 h 72"/>
                <a:gd name="T56" fmla="*/ 148 w 182"/>
                <a:gd name="T57" fmla="*/ 60 h 72"/>
                <a:gd name="T58" fmla="*/ 128 w 182"/>
                <a:gd name="T59" fmla="*/ 64 h 72"/>
                <a:gd name="T60" fmla="*/ 90 w 182"/>
                <a:gd name="T61" fmla="*/ 62 h 72"/>
                <a:gd name="T62" fmla="*/ 72 w 182"/>
                <a:gd name="T63" fmla="*/ 60 h 72"/>
                <a:gd name="T64" fmla="*/ 56 w 182"/>
                <a:gd name="T65" fmla="*/ 56 h 72"/>
                <a:gd name="T66" fmla="*/ 22 w 182"/>
                <a:gd name="T67" fmla="*/ 42 h 72"/>
                <a:gd name="T68" fmla="*/ 4 w 182"/>
                <a:gd name="T69" fmla="*/ 26 h 72"/>
                <a:gd name="T70" fmla="*/ 2 w 182"/>
                <a:gd name="T71" fmla="*/ 26 h 72"/>
                <a:gd name="T72" fmla="*/ 0 w 182"/>
                <a:gd name="T73" fmla="*/ 30 h 72"/>
                <a:gd name="T74" fmla="*/ 10 w 182"/>
                <a:gd name="T75" fmla="*/ 4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82" h="72">
                  <a:moveTo>
                    <a:pt x="10" y="40"/>
                  </a:moveTo>
                  <a:lnTo>
                    <a:pt x="10" y="40"/>
                  </a:lnTo>
                  <a:lnTo>
                    <a:pt x="24" y="52"/>
                  </a:lnTo>
                  <a:lnTo>
                    <a:pt x="34" y="58"/>
                  </a:lnTo>
                  <a:lnTo>
                    <a:pt x="44" y="62"/>
                  </a:lnTo>
                  <a:lnTo>
                    <a:pt x="44" y="62"/>
                  </a:lnTo>
                  <a:lnTo>
                    <a:pt x="66" y="66"/>
                  </a:lnTo>
                  <a:lnTo>
                    <a:pt x="88" y="70"/>
                  </a:lnTo>
                  <a:lnTo>
                    <a:pt x="88" y="70"/>
                  </a:lnTo>
                  <a:lnTo>
                    <a:pt x="110" y="72"/>
                  </a:lnTo>
                  <a:lnTo>
                    <a:pt x="132" y="72"/>
                  </a:lnTo>
                  <a:lnTo>
                    <a:pt x="144" y="70"/>
                  </a:lnTo>
                  <a:lnTo>
                    <a:pt x="154" y="68"/>
                  </a:lnTo>
                  <a:lnTo>
                    <a:pt x="164" y="64"/>
                  </a:lnTo>
                  <a:lnTo>
                    <a:pt x="172" y="58"/>
                  </a:lnTo>
                  <a:lnTo>
                    <a:pt x="172" y="58"/>
                  </a:lnTo>
                  <a:lnTo>
                    <a:pt x="176" y="52"/>
                  </a:lnTo>
                  <a:lnTo>
                    <a:pt x="178" y="44"/>
                  </a:lnTo>
                  <a:lnTo>
                    <a:pt x="180" y="36"/>
                  </a:lnTo>
                  <a:lnTo>
                    <a:pt x="182" y="28"/>
                  </a:lnTo>
                  <a:lnTo>
                    <a:pt x="180" y="20"/>
                  </a:lnTo>
                  <a:lnTo>
                    <a:pt x="176" y="14"/>
                  </a:lnTo>
                  <a:lnTo>
                    <a:pt x="172" y="8"/>
                  </a:lnTo>
                  <a:lnTo>
                    <a:pt x="164" y="4"/>
                  </a:lnTo>
                  <a:lnTo>
                    <a:pt x="164" y="4"/>
                  </a:lnTo>
                  <a:lnTo>
                    <a:pt x="158" y="4"/>
                  </a:lnTo>
                  <a:lnTo>
                    <a:pt x="152" y="4"/>
                  </a:lnTo>
                  <a:lnTo>
                    <a:pt x="140" y="6"/>
                  </a:lnTo>
                  <a:lnTo>
                    <a:pt x="140" y="6"/>
                  </a:lnTo>
                  <a:lnTo>
                    <a:pt x="96" y="8"/>
                  </a:lnTo>
                  <a:lnTo>
                    <a:pt x="96" y="8"/>
                  </a:lnTo>
                  <a:lnTo>
                    <a:pt x="78" y="8"/>
                  </a:lnTo>
                  <a:lnTo>
                    <a:pt x="62" y="6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38" y="6"/>
                  </a:lnTo>
                  <a:lnTo>
                    <a:pt x="48" y="10"/>
                  </a:lnTo>
                  <a:lnTo>
                    <a:pt x="70" y="14"/>
                  </a:lnTo>
                  <a:lnTo>
                    <a:pt x="92" y="14"/>
                  </a:lnTo>
                  <a:lnTo>
                    <a:pt x="112" y="14"/>
                  </a:lnTo>
                  <a:lnTo>
                    <a:pt x="112" y="14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56" y="10"/>
                  </a:lnTo>
                  <a:lnTo>
                    <a:pt x="164" y="12"/>
                  </a:lnTo>
                  <a:lnTo>
                    <a:pt x="170" y="14"/>
                  </a:lnTo>
                  <a:lnTo>
                    <a:pt x="170" y="14"/>
                  </a:lnTo>
                  <a:lnTo>
                    <a:pt x="172" y="18"/>
                  </a:lnTo>
                  <a:lnTo>
                    <a:pt x="174" y="24"/>
                  </a:lnTo>
                  <a:lnTo>
                    <a:pt x="174" y="34"/>
                  </a:lnTo>
                  <a:lnTo>
                    <a:pt x="170" y="44"/>
                  </a:lnTo>
                  <a:lnTo>
                    <a:pt x="164" y="52"/>
                  </a:lnTo>
                  <a:lnTo>
                    <a:pt x="164" y="52"/>
                  </a:lnTo>
                  <a:lnTo>
                    <a:pt x="156" y="58"/>
                  </a:lnTo>
                  <a:lnTo>
                    <a:pt x="148" y="60"/>
                  </a:lnTo>
                  <a:lnTo>
                    <a:pt x="138" y="62"/>
                  </a:lnTo>
                  <a:lnTo>
                    <a:pt x="128" y="64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90" y="62"/>
                  </a:lnTo>
                  <a:lnTo>
                    <a:pt x="72" y="60"/>
                  </a:lnTo>
                  <a:lnTo>
                    <a:pt x="56" y="56"/>
                  </a:lnTo>
                  <a:lnTo>
                    <a:pt x="56" y="56"/>
                  </a:lnTo>
                  <a:lnTo>
                    <a:pt x="36" y="50"/>
                  </a:lnTo>
                  <a:lnTo>
                    <a:pt x="22" y="42"/>
                  </a:lnTo>
                  <a:lnTo>
                    <a:pt x="10" y="34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2" y="26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2" y="32"/>
                  </a:lnTo>
                  <a:lnTo>
                    <a:pt x="1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5" name="Freeform 153"/>
            <p:cNvSpPr>
              <a:spLocks/>
            </p:cNvSpPr>
            <p:nvPr/>
          </p:nvSpPr>
          <p:spPr bwMode="auto">
            <a:xfrm>
              <a:off x="2832100" y="6118225"/>
              <a:ext cx="123825" cy="88900"/>
            </a:xfrm>
            <a:custGeom>
              <a:avLst/>
              <a:gdLst>
                <a:gd name="T0" fmla="*/ 16 w 78"/>
                <a:gd name="T1" fmla="*/ 0 h 56"/>
                <a:gd name="T2" fmla="*/ 0 w 78"/>
                <a:gd name="T3" fmla="*/ 50 h 56"/>
                <a:gd name="T4" fmla="*/ 60 w 78"/>
                <a:gd name="T5" fmla="*/ 56 h 56"/>
                <a:gd name="T6" fmla="*/ 78 w 78"/>
                <a:gd name="T7" fmla="*/ 0 h 56"/>
                <a:gd name="T8" fmla="*/ 78 w 78"/>
                <a:gd name="T9" fmla="*/ 0 h 56"/>
                <a:gd name="T10" fmla="*/ 50 w 78"/>
                <a:gd name="T11" fmla="*/ 2 h 56"/>
                <a:gd name="T12" fmla="*/ 16 w 78"/>
                <a:gd name="T13" fmla="*/ 0 h 56"/>
                <a:gd name="T14" fmla="*/ 16 w 78"/>
                <a:gd name="T1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8" h="56">
                  <a:moveTo>
                    <a:pt x="16" y="0"/>
                  </a:moveTo>
                  <a:lnTo>
                    <a:pt x="0" y="50"/>
                  </a:lnTo>
                  <a:lnTo>
                    <a:pt x="60" y="56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50" y="2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6" name="Freeform 154"/>
            <p:cNvSpPr>
              <a:spLocks/>
            </p:cNvSpPr>
            <p:nvPr/>
          </p:nvSpPr>
          <p:spPr bwMode="auto">
            <a:xfrm>
              <a:off x="2597150" y="5340350"/>
              <a:ext cx="82550" cy="76200"/>
            </a:xfrm>
            <a:custGeom>
              <a:avLst/>
              <a:gdLst>
                <a:gd name="T0" fmla="*/ 0 w 52"/>
                <a:gd name="T1" fmla="*/ 4 h 48"/>
                <a:gd name="T2" fmla="*/ 46 w 52"/>
                <a:gd name="T3" fmla="*/ 38 h 48"/>
                <a:gd name="T4" fmla="*/ 46 w 52"/>
                <a:gd name="T5" fmla="*/ 38 h 48"/>
                <a:gd name="T6" fmla="*/ 48 w 52"/>
                <a:gd name="T7" fmla="*/ 42 h 48"/>
                <a:gd name="T8" fmla="*/ 48 w 52"/>
                <a:gd name="T9" fmla="*/ 46 h 48"/>
                <a:gd name="T10" fmla="*/ 46 w 52"/>
                <a:gd name="T11" fmla="*/ 48 h 48"/>
                <a:gd name="T12" fmla="*/ 50 w 52"/>
                <a:gd name="T13" fmla="*/ 48 h 48"/>
                <a:gd name="T14" fmla="*/ 52 w 52"/>
                <a:gd name="T15" fmla="*/ 46 h 48"/>
                <a:gd name="T16" fmla="*/ 52 w 52"/>
                <a:gd name="T17" fmla="*/ 42 h 48"/>
                <a:gd name="T18" fmla="*/ 52 w 52"/>
                <a:gd name="T19" fmla="*/ 42 h 48"/>
                <a:gd name="T20" fmla="*/ 52 w 52"/>
                <a:gd name="T21" fmla="*/ 38 h 48"/>
                <a:gd name="T22" fmla="*/ 52 w 52"/>
                <a:gd name="T23" fmla="*/ 28 h 48"/>
                <a:gd name="T24" fmla="*/ 48 w 52"/>
                <a:gd name="T25" fmla="*/ 20 h 48"/>
                <a:gd name="T26" fmla="*/ 44 w 52"/>
                <a:gd name="T27" fmla="*/ 14 h 48"/>
                <a:gd name="T28" fmla="*/ 36 w 52"/>
                <a:gd name="T29" fmla="*/ 8 h 48"/>
                <a:gd name="T30" fmla="*/ 26 w 52"/>
                <a:gd name="T31" fmla="*/ 4 h 48"/>
                <a:gd name="T32" fmla="*/ 26 w 52"/>
                <a:gd name="T33" fmla="*/ 4 h 48"/>
                <a:gd name="T34" fmla="*/ 18 w 52"/>
                <a:gd name="T35" fmla="*/ 0 h 48"/>
                <a:gd name="T36" fmla="*/ 8 w 52"/>
                <a:gd name="T37" fmla="*/ 0 h 48"/>
                <a:gd name="T38" fmla="*/ 4 w 52"/>
                <a:gd name="T39" fmla="*/ 0 h 48"/>
                <a:gd name="T40" fmla="*/ 0 w 52"/>
                <a:gd name="T41" fmla="*/ 2 h 48"/>
                <a:gd name="T42" fmla="*/ 0 w 52"/>
                <a:gd name="T43" fmla="*/ 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2" h="48">
                  <a:moveTo>
                    <a:pt x="0" y="4"/>
                  </a:moveTo>
                  <a:lnTo>
                    <a:pt x="46" y="38"/>
                  </a:lnTo>
                  <a:lnTo>
                    <a:pt x="46" y="38"/>
                  </a:lnTo>
                  <a:lnTo>
                    <a:pt x="48" y="42"/>
                  </a:lnTo>
                  <a:lnTo>
                    <a:pt x="48" y="46"/>
                  </a:lnTo>
                  <a:lnTo>
                    <a:pt x="46" y="48"/>
                  </a:lnTo>
                  <a:lnTo>
                    <a:pt x="50" y="48"/>
                  </a:lnTo>
                  <a:lnTo>
                    <a:pt x="52" y="46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52" y="38"/>
                  </a:lnTo>
                  <a:lnTo>
                    <a:pt x="52" y="28"/>
                  </a:lnTo>
                  <a:lnTo>
                    <a:pt x="48" y="20"/>
                  </a:lnTo>
                  <a:lnTo>
                    <a:pt x="44" y="14"/>
                  </a:lnTo>
                  <a:lnTo>
                    <a:pt x="36" y="8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1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7" name="Freeform 155"/>
            <p:cNvSpPr>
              <a:spLocks/>
            </p:cNvSpPr>
            <p:nvPr/>
          </p:nvSpPr>
          <p:spPr bwMode="auto">
            <a:xfrm>
              <a:off x="2597150" y="5340350"/>
              <a:ext cx="82550" cy="76200"/>
            </a:xfrm>
            <a:custGeom>
              <a:avLst/>
              <a:gdLst>
                <a:gd name="T0" fmla="*/ 0 w 52"/>
                <a:gd name="T1" fmla="*/ 4 h 48"/>
                <a:gd name="T2" fmla="*/ 46 w 52"/>
                <a:gd name="T3" fmla="*/ 38 h 48"/>
                <a:gd name="T4" fmla="*/ 46 w 52"/>
                <a:gd name="T5" fmla="*/ 38 h 48"/>
                <a:gd name="T6" fmla="*/ 48 w 52"/>
                <a:gd name="T7" fmla="*/ 42 h 48"/>
                <a:gd name="T8" fmla="*/ 48 w 52"/>
                <a:gd name="T9" fmla="*/ 46 h 48"/>
                <a:gd name="T10" fmla="*/ 46 w 52"/>
                <a:gd name="T11" fmla="*/ 48 h 48"/>
                <a:gd name="T12" fmla="*/ 50 w 52"/>
                <a:gd name="T13" fmla="*/ 48 h 48"/>
                <a:gd name="T14" fmla="*/ 52 w 52"/>
                <a:gd name="T15" fmla="*/ 46 h 48"/>
                <a:gd name="T16" fmla="*/ 52 w 52"/>
                <a:gd name="T17" fmla="*/ 42 h 48"/>
                <a:gd name="T18" fmla="*/ 52 w 52"/>
                <a:gd name="T19" fmla="*/ 42 h 48"/>
                <a:gd name="T20" fmla="*/ 52 w 52"/>
                <a:gd name="T21" fmla="*/ 38 h 48"/>
                <a:gd name="T22" fmla="*/ 52 w 52"/>
                <a:gd name="T23" fmla="*/ 28 h 48"/>
                <a:gd name="T24" fmla="*/ 48 w 52"/>
                <a:gd name="T25" fmla="*/ 20 h 48"/>
                <a:gd name="T26" fmla="*/ 44 w 52"/>
                <a:gd name="T27" fmla="*/ 14 h 48"/>
                <a:gd name="T28" fmla="*/ 36 w 52"/>
                <a:gd name="T29" fmla="*/ 8 h 48"/>
                <a:gd name="T30" fmla="*/ 26 w 52"/>
                <a:gd name="T31" fmla="*/ 4 h 48"/>
                <a:gd name="T32" fmla="*/ 26 w 52"/>
                <a:gd name="T33" fmla="*/ 4 h 48"/>
                <a:gd name="T34" fmla="*/ 18 w 52"/>
                <a:gd name="T35" fmla="*/ 0 h 48"/>
                <a:gd name="T36" fmla="*/ 8 w 52"/>
                <a:gd name="T37" fmla="*/ 0 h 48"/>
                <a:gd name="T38" fmla="*/ 4 w 52"/>
                <a:gd name="T39" fmla="*/ 0 h 48"/>
                <a:gd name="T40" fmla="*/ 0 w 52"/>
                <a:gd name="T41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8">
                  <a:moveTo>
                    <a:pt x="0" y="4"/>
                  </a:moveTo>
                  <a:lnTo>
                    <a:pt x="46" y="38"/>
                  </a:lnTo>
                  <a:lnTo>
                    <a:pt x="46" y="38"/>
                  </a:lnTo>
                  <a:lnTo>
                    <a:pt x="48" y="42"/>
                  </a:lnTo>
                  <a:lnTo>
                    <a:pt x="48" y="46"/>
                  </a:lnTo>
                  <a:lnTo>
                    <a:pt x="46" y="48"/>
                  </a:lnTo>
                  <a:lnTo>
                    <a:pt x="50" y="48"/>
                  </a:lnTo>
                  <a:lnTo>
                    <a:pt x="52" y="46"/>
                  </a:lnTo>
                  <a:lnTo>
                    <a:pt x="52" y="42"/>
                  </a:lnTo>
                  <a:lnTo>
                    <a:pt x="52" y="42"/>
                  </a:lnTo>
                  <a:lnTo>
                    <a:pt x="52" y="38"/>
                  </a:lnTo>
                  <a:lnTo>
                    <a:pt x="52" y="28"/>
                  </a:lnTo>
                  <a:lnTo>
                    <a:pt x="48" y="20"/>
                  </a:lnTo>
                  <a:lnTo>
                    <a:pt x="44" y="14"/>
                  </a:lnTo>
                  <a:lnTo>
                    <a:pt x="36" y="8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1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8" name="Freeform 156"/>
            <p:cNvSpPr>
              <a:spLocks/>
            </p:cNvSpPr>
            <p:nvPr/>
          </p:nvSpPr>
          <p:spPr bwMode="auto">
            <a:xfrm>
              <a:off x="2749550" y="6067425"/>
              <a:ext cx="69850" cy="50800"/>
            </a:xfrm>
            <a:custGeom>
              <a:avLst/>
              <a:gdLst>
                <a:gd name="T0" fmla="*/ 2 w 44"/>
                <a:gd name="T1" fmla="*/ 0 h 32"/>
                <a:gd name="T2" fmla="*/ 0 w 44"/>
                <a:gd name="T3" fmla="*/ 6 h 32"/>
                <a:gd name="T4" fmla="*/ 0 w 44"/>
                <a:gd name="T5" fmla="*/ 6 h 32"/>
                <a:gd name="T6" fmla="*/ 2 w 44"/>
                <a:gd name="T7" fmla="*/ 10 h 32"/>
                <a:gd name="T8" fmla="*/ 8 w 44"/>
                <a:gd name="T9" fmla="*/ 16 h 32"/>
                <a:gd name="T10" fmla="*/ 22 w 44"/>
                <a:gd name="T11" fmla="*/ 24 h 32"/>
                <a:gd name="T12" fmla="*/ 32 w 44"/>
                <a:gd name="T13" fmla="*/ 28 h 32"/>
                <a:gd name="T14" fmla="*/ 44 w 44"/>
                <a:gd name="T15" fmla="*/ 32 h 32"/>
                <a:gd name="T16" fmla="*/ 36 w 44"/>
                <a:gd name="T17" fmla="*/ 22 h 32"/>
                <a:gd name="T18" fmla="*/ 36 w 44"/>
                <a:gd name="T19" fmla="*/ 22 h 32"/>
                <a:gd name="T20" fmla="*/ 24 w 44"/>
                <a:gd name="T21" fmla="*/ 18 h 32"/>
                <a:gd name="T22" fmla="*/ 14 w 44"/>
                <a:gd name="T23" fmla="*/ 12 h 32"/>
                <a:gd name="T24" fmla="*/ 8 w 44"/>
                <a:gd name="T25" fmla="*/ 6 h 32"/>
                <a:gd name="T26" fmla="*/ 2 w 44"/>
                <a:gd name="T27" fmla="*/ 0 h 32"/>
                <a:gd name="T28" fmla="*/ 2 w 44"/>
                <a:gd name="T29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32">
                  <a:moveTo>
                    <a:pt x="2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8" y="16"/>
                  </a:lnTo>
                  <a:lnTo>
                    <a:pt x="22" y="24"/>
                  </a:lnTo>
                  <a:lnTo>
                    <a:pt x="32" y="28"/>
                  </a:lnTo>
                  <a:lnTo>
                    <a:pt x="44" y="32"/>
                  </a:lnTo>
                  <a:lnTo>
                    <a:pt x="36" y="22"/>
                  </a:lnTo>
                  <a:lnTo>
                    <a:pt x="36" y="22"/>
                  </a:lnTo>
                  <a:lnTo>
                    <a:pt x="24" y="18"/>
                  </a:lnTo>
                  <a:lnTo>
                    <a:pt x="14" y="12"/>
                  </a:lnTo>
                  <a:lnTo>
                    <a:pt x="8" y="6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88" name="Group 1287"/>
          <p:cNvGrpSpPr/>
          <p:nvPr/>
        </p:nvGrpSpPr>
        <p:grpSpPr>
          <a:xfrm>
            <a:off x="3691879" y="4136571"/>
            <a:ext cx="2274768" cy="1469270"/>
            <a:chOff x="3657600" y="3798050"/>
            <a:chExt cx="2274768" cy="1469270"/>
          </a:xfrm>
        </p:grpSpPr>
        <p:sp>
          <p:nvSpPr>
            <p:cNvPr id="435" name="Freeform 9"/>
            <p:cNvSpPr>
              <a:spLocks/>
            </p:cNvSpPr>
            <p:nvPr/>
          </p:nvSpPr>
          <p:spPr bwMode="auto">
            <a:xfrm>
              <a:off x="3657600" y="4719233"/>
              <a:ext cx="2274768" cy="548087"/>
            </a:xfrm>
            <a:custGeom>
              <a:avLst/>
              <a:gdLst>
                <a:gd name="T0" fmla="*/ 0 w 1104"/>
                <a:gd name="T1" fmla="*/ 134 h 266"/>
                <a:gd name="T2" fmla="*/ 2 w 1104"/>
                <a:gd name="T3" fmla="*/ 148 h 266"/>
                <a:gd name="T4" fmla="*/ 10 w 1104"/>
                <a:gd name="T5" fmla="*/ 160 h 266"/>
                <a:gd name="T6" fmla="*/ 44 w 1104"/>
                <a:gd name="T7" fmla="*/ 186 h 266"/>
                <a:gd name="T8" fmla="*/ 94 w 1104"/>
                <a:gd name="T9" fmla="*/ 208 h 266"/>
                <a:gd name="T10" fmla="*/ 162 w 1104"/>
                <a:gd name="T11" fmla="*/ 228 h 266"/>
                <a:gd name="T12" fmla="*/ 244 w 1104"/>
                <a:gd name="T13" fmla="*/ 244 h 266"/>
                <a:gd name="T14" fmla="*/ 338 w 1104"/>
                <a:gd name="T15" fmla="*/ 256 h 266"/>
                <a:gd name="T16" fmla="*/ 440 w 1104"/>
                <a:gd name="T17" fmla="*/ 264 h 266"/>
                <a:gd name="T18" fmla="*/ 552 w 1104"/>
                <a:gd name="T19" fmla="*/ 266 h 266"/>
                <a:gd name="T20" fmla="*/ 608 w 1104"/>
                <a:gd name="T21" fmla="*/ 266 h 266"/>
                <a:gd name="T22" fmla="*/ 716 w 1104"/>
                <a:gd name="T23" fmla="*/ 260 h 266"/>
                <a:gd name="T24" fmla="*/ 816 w 1104"/>
                <a:gd name="T25" fmla="*/ 250 h 266"/>
                <a:gd name="T26" fmla="*/ 904 w 1104"/>
                <a:gd name="T27" fmla="*/ 236 h 266"/>
                <a:gd name="T28" fmla="*/ 978 w 1104"/>
                <a:gd name="T29" fmla="*/ 218 h 266"/>
                <a:gd name="T30" fmla="*/ 1038 w 1104"/>
                <a:gd name="T31" fmla="*/ 198 h 266"/>
                <a:gd name="T32" fmla="*/ 1080 w 1104"/>
                <a:gd name="T33" fmla="*/ 174 h 266"/>
                <a:gd name="T34" fmla="*/ 1098 w 1104"/>
                <a:gd name="T35" fmla="*/ 154 h 266"/>
                <a:gd name="T36" fmla="*/ 1104 w 1104"/>
                <a:gd name="T37" fmla="*/ 140 h 266"/>
                <a:gd name="T38" fmla="*/ 1104 w 1104"/>
                <a:gd name="T39" fmla="*/ 134 h 266"/>
                <a:gd name="T40" fmla="*/ 1102 w 1104"/>
                <a:gd name="T41" fmla="*/ 120 h 266"/>
                <a:gd name="T42" fmla="*/ 1094 w 1104"/>
                <a:gd name="T43" fmla="*/ 108 h 266"/>
                <a:gd name="T44" fmla="*/ 1062 w 1104"/>
                <a:gd name="T45" fmla="*/ 82 h 266"/>
                <a:gd name="T46" fmla="*/ 1010 w 1104"/>
                <a:gd name="T47" fmla="*/ 60 h 266"/>
                <a:gd name="T48" fmla="*/ 942 w 1104"/>
                <a:gd name="T49" fmla="*/ 40 h 266"/>
                <a:gd name="T50" fmla="*/ 862 w 1104"/>
                <a:gd name="T51" fmla="*/ 24 h 266"/>
                <a:gd name="T52" fmla="*/ 768 w 1104"/>
                <a:gd name="T53" fmla="*/ 12 h 266"/>
                <a:gd name="T54" fmla="*/ 664 w 1104"/>
                <a:gd name="T55" fmla="*/ 4 h 266"/>
                <a:gd name="T56" fmla="*/ 552 w 1104"/>
                <a:gd name="T57" fmla="*/ 0 h 266"/>
                <a:gd name="T58" fmla="*/ 496 w 1104"/>
                <a:gd name="T59" fmla="*/ 2 h 266"/>
                <a:gd name="T60" fmla="*/ 388 w 1104"/>
                <a:gd name="T61" fmla="*/ 6 h 266"/>
                <a:gd name="T62" fmla="*/ 288 w 1104"/>
                <a:gd name="T63" fmla="*/ 16 h 266"/>
                <a:gd name="T64" fmla="*/ 200 w 1104"/>
                <a:gd name="T65" fmla="*/ 32 h 266"/>
                <a:gd name="T66" fmla="*/ 126 w 1104"/>
                <a:gd name="T67" fmla="*/ 50 h 266"/>
                <a:gd name="T68" fmla="*/ 66 w 1104"/>
                <a:gd name="T69" fmla="*/ 70 h 266"/>
                <a:gd name="T70" fmla="*/ 24 w 1104"/>
                <a:gd name="T71" fmla="*/ 94 h 266"/>
                <a:gd name="T72" fmla="*/ 6 w 1104"/>
                <a:gd name="T73" fmla="*/ 114 h 266"/>
                <a:gd name="T74" fmla="*/ 0 w 1104"/>
                <a:gd name="T75" fmla="*/ 128 h 266"/>
                <a:gd name="T76" fmla="*/ 0 w 1104"/>
                <a:gd name="T77" fmla="*/ 13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04" h="266">
                  <a:moveTo>
                    <a:pt x="0" y="134"/>
                  </a:moveTo>
                  <a:lnTo>
                    <a:pt x="0" y="134"/>
                  </a:lnTo>
                  <a:lnTo>
                    <a:pt x="0" y="140"/>
                  </a:lnTo>
                  <a:lnTo>
                    <a:pt x="2" y="148"/>
                  </a:lnTo>
                  <a:lnTo>
                    <a:pt x="6" y="154"/>
                  </a:lnTo>
                  <a:lnTo>
                    <a:pt x="10" y="160"/>
                  </a:lnTo>
                  <a:lnTo>
                    <a:pt x="24" y="174"/>
                  </a:lnTo>
                  <a:lnTo>
                    <a:pt x="44" y="186"/>
                  </a:lnTo>
                  <a:lnTo>
                    <a:pt x="66" y="198"/>
                  </a:lnTo>
                  <a:lnTo>
                    <a:pt x="94" y="208"/>
                  </a:lnTo>
                  <a:lnTo>
                    <a:pt x="126" y="218"/>
                  </a:lnTo>
                  <a:lnTo>
                    <a:pt x="162" y="228"/>
                  </a:lnTo>
                  <a:lnTo>
                    <a:pt x="200" y="236"/>
                  </a:lnTo>
                  <a:lnTo>
                    <a:pt x="244" y="244"/>
                  </a:lnTo>
                  <a:lnTo>
                    <a:pt x="288" y="250"/>
                  </a:lnTo>
                  <a:lnTo>
                    <a:pt x="338" y="256"/>
                  </a:lnTo>
                  <a:lnTo>
                    <a:pt x="388" y="260"/>
                  </a:lnTo>
                  <a:lnTo>
                    <a:pt x="440" y="264"/>
                  </a:lnTo>
                  <a:lnTo>
                    <a:pt x="496" y="266"/>
                  </a:lnTo>
                  <a:lnTo>
                    <a:pt x="552" y="266"/>
                  </a:lnTo>
                  <a:lnTo>
                    <a:pt x="552" y="266"/>
                  </a:lnTo>
                  <a:lnTo>
                    <a:pt x="608" y="266"/>
                  </a:lnTo>
                  <a:lnTo>
                    <a:pt x="664" y="264"/>
                  </a:lnTo>
                  <a:lnTo>
                    <a:pt x="716" y="260"/>
                  </a:lnTo>
                  <a:lnTo>
                    <a:pt x="768" y="256"/>
                  </a:lnTo>
                  <a:lnTo>
                    <a:pt x="816" y="250"/>
                  </a:lnTo>
                  <a:lnTo>
                    <a:pt x="862" y="244"/>
                  </a:lnTo>
                  <a:lnTo>
                    <a:pt x="904" y="236"/>
                  </a:lnTo>
                  <a:lnTo>
                    <a:pt x="942" y="228"/>
                  </a:lnTo>
                  <a:lnTo>
                    <a:pt x="978" y="218"/>
                  </a:lnTo>
                  <a:lnTo>
                    <a:pt x="1010" y="208"/>
                  </a:lnTo>
                  <a:lnTo>
                    <a:pt x="1038" y="198"/>
                  </a:lnTo>
                  <a:lnTo>
                    <a:pt x="1062" y="186"/>
                  </a:lnTo>
                  <a:lnTo>
                    <a:pt x="1080" y="174"/>
                  </a:lnTo>
                  <a:lnTo>
                    <a:pt x="1094" y="160"/>
                  </a:lnTo>
                  <a:lnTo>
                    <a:pt x="1098" y="154"/>
                  </a:lnTo>
                  <a:lnTo>
                    <a:pt x="1102" y="148"/>
                  </a:lnTo>
                  <a:lnTo>
                    <a:pt x="1104" y="140"/>
                  </a:lnTo>
                  <a:lnTo>
                    <a:pt x="1104" y="134"/>
                  </a:lnTo>
                  <a:lnTo>
                    <a:pt x="1104" y="134"/>
                  </a:lnTo>
                  <a:lnTo>
                    <a:pt x="1104" y="128"/>
                  </a:lnTo>
                  <a:lnTo>
                    <a:pt x="1102" y="120"/>
                  </a:lnTo>
                  <a:lnTo>
                    <a:pt x="1098" y="114"/>
                  </a:lnTo>
                  <a:lnTo>
                    <a:pt x="1094" y="108"/>
                  </a:lnTo>
                  <a:lnTo>
                    <a:pt x="1080" y="94"/>
                  </a:lnTo>
                  <a:lnTo>
                    <a:pt x="1062" y="82"/>
                  </a:lnTo>
                  <a:lnTo>
                    <a:pt x="1038" y="70"/>
                  </a:lnTo>
                  <a:lnTo>
                    <a:pt x="1010" y="60"/>
                  </a:lnTo>
                  <a:lnTo>
                    <a:pt x="978" y="50"/>
                  </a:lnTo>
                  <a:lnTo>
                    <a:pt x="942" y="40"/>
                  </a:lnTo>
                  <a:lnTo>
                    <a:pt x="904" y="32"/>
                  </a:lnTo>
                  <a:lnTo>
                    <a:pt x="862" y="24"/>
                  </a:lnTo>
                  <a:lnTo>
                    <a:pt x="816" y="16"/>
                  </a:lnTo>
                  <a:lnTo>
                    <a:pt x="768" y="12"/>
                  </a:lnTo>
                  <a:lnTo>
                    <a:pt x="716" y="6"/>
                  </a:lnTo>
                  <a:lnTo>
                    <a:pt x="664" y="4"/>
                  </a:lnTo>
                  <a:lnTo>
                    <a:pt x="608" y="2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496" y="2"/>
                  </a:lnTo>
                  <a:lnTo>
                    <a:pt x="440" y="4"/>
                  </a:lnTo>
                  <a:lnTo>
                    <a:pt x="388" y="6"/>
                  </a:lnTo>
                  <a:lnTo>
                    <a:pt x="338" y="12"/>
                  </a:lnTo>
                  <a:lnTo>
                    <a:pt x="288" y="16"/>
                  </a:lnTo>
                  <a:lnTo>
                    <a:pt x="244" y="24"/>
                  </a:lnTo>
                  <a:lnTo>
                    <a:pt x="200" y="32"/>
                  </a:lnTo>
                  <a:lnTo>
                    <a:pt x="162" y="40"/>
                  </a:lnTo>
                  <a:lnTo>
                    <a:pt x="126" y="50"/>
                  </a:lnTo>
                  <a:lnTo>
                    <a:pt x="94" y="60"/>
                  </a:lnTo>
                  <a:lnTo>
                    <a:pt x="66" y="70"/>
                  </a:lnTo>
                  <a:lnTo>
                    <a:pt x="44" y="82"/>
                  </a:lnTo>
                  <a:lnTo>
                    <a:pt x="24" y="94"/>
                  </a:lnTo>
                  <a:lnTo>
                    <a:pt x="10" y="108"/>
                  </a:lnTo>
                  <a:lnTo>
                    <a:pt x="6" y="114"/>
                  </a:lnTo>
                  <a:lnTo>
                    <a:pt x="2" y="120"/>
                  </a:lnTo>
                  <a:lnTo>
                    <a:pt x="0" y="128"/>
                  </a:lnTo>
                  <a:lnTo>
                    <a:pt x="0" y="134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E3EC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3" name="AutoShape 161"/>
            <p:cNvSpPr>
              <a:spLocks noChangeAspect="1" noChangeArrowheads="1" noTextEdit="1"/>
            </p:cNvSpPr>
            <p:nvPr/>
          </p:nvSpPr>
          <p:spPr bwMode="auto">
            <a:xfrm>
              <a:off x="3821036" y="3798050"/>
              <a:ext cx="1898495" cy="133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5" name="Freeform 164"/>
            <p:cNvSpPr>
              <a:spLocks/>
            </p:cNvSpPr>
            <p:nvPr/>
          </p:nvSpPr>
          <p:spPr bwMode="auto">
            <a:xfrm>
              <a:off x="3954757" y="3974693"/>
              <a:ext cx="231121" cy="351635"/>
            </a:xfrm>
            <a:custGeom>
              <a:avLst/>
              <a:gdLst>
                <a:gd name="T0" fmla="*/ 280 w 280"/>
                <a:gd name="T1" fmla="*/ 340 h 427"/>
                <a:gd name="T2" fmla="*/ 50 w 280"/>
                <a:gd name="T3" fmla="*/ 0 h 427"/>
                <a:gd name="T4" fmla="*/ 0 w 280"/>
                <a:gd name="T5" fmla="*/ 32 h 427"/>
                <a:gd name="T6" fmla="*/ 262 w 280"/>
                <a:gd name="T7" fmla="*/ 427 h 427"/>
                <a:gd name="T8" fmla="*/ 280 w 280"/>
                <a:gd name="T9" fmla="*/ 34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0" h="427">
                  <a:moveTo>
                    <a:pt x="280" y="340"/>
                  </a:moveTo>
                  <a:lnTo>
                    <a:pt x="50" y="0"/>
                  </a:lnTo>
                  <a:lnTo>
                    <a:pt x="0" y="32"/>
                  </a:lnTo>
                  <a:lnTo>
                    <a:pt x="262" y="427"/>
                  </a:lnTo>
                  <a:lnTo>
                    <a:pt x="280" y="340"/>
                  </a:lnTo>
                  <a:close/>
                </a:path>
              </a:pathLst>
            </a:custGeom>
            <a:solidFill>
              <a:srgbClr val="DD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6" name="Freeform 165"/>
            <p:cNvSpPr>
              <a:spLocks/>
            </p:cNvSpPr>
            <p:nvPr/>
          </p:nvSpPr>
          <p:spPr bwMode="auto">
            <a:xfrm>
              <a:off x="3984472" y="3986249"/>
              <a:ext cx="201406" cy="302109"/>
            </a:xfrm>
            <a:custGeom>
              <a:avLst/>
              <a:gdLst>
                <a:gd name="T0" fmla="*/ 244 w 244"/>
                <a:gd name="T1" fmla="*/ 330 h 366"/>
                <a:gd name="T2" fmla="*/ 26 w 244"/>
                <a:gd name="T3" fmla="*/ 0 h 366"/>
                <a:gd name="T4" fmla="*/ 0 w 244"/>
                <a:gd name="T5" fmla="*/ 9 h 366"/>
                <a:gd name="T6" fmla="*/ 237 w 244"/>
                <a:gd name="T7" fmla="*/ 366 h 366"/>
                <a:gd name="T8" fmla="*/ 244 w 244"/>
                <a:gd name="T9" fmla="*/ 33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366">
                  <a:moveTo>
                    <a:pt x="244" y="330"/>
                  </a:moveTo>
                  <a:lnTo>
                    <a:pt x="26" y="0"/>
                  </a:lnTo>
                  <a:lnTo>
                    <a:pt x="0" y="9"/>
                  </a:lnTo>
                  <a:lnTo>
                    <a:pt x="237" y="366"/>
                  </a:lnTo>
                  <a:lnTo>
                    <a:pt x="244" y="3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7" name="Freeform 166"/>
            <p:cNvSpPr>
              <a:spLocks/>
            </p:cNvSpPr>
            <p:nvPr/>
          </p:nvSpPr>
          <p:spPr bwMode="auto">
            <a:xfrm>
              <a:off x="3999330" y="4039076"/>
              <a:ext cx="47876" cy="52828"/>
            </a:xfrm>
            <a:custGeom>
              <a:avLst/>
              <a:gdLst>
                <a:gd name="T0" fmla="*/ 0 w 57"/>
                <a:gd name="T1" fmla="*/ 39 h 62"/>
                <a:gd name="T2" fmla="*/ 45 w 57"/>
                <a:gd name="T3" fmla="*/ 0 h 62"/>
                <a:gd name="T4" fmla="*/ 57 w 57"/>
                <a:gd name="T5" fmla="*/ 18 h 62"/>
                <a:gd name="T6" fmla="*/ 20 w 57"/>
                <a:gd name="T7" fmla="*/ 62 h 62"/>
                <a:gd name="T8" fmla="*/ 0 w 57"/>
                <a:gd name="T9" fmla="*/ 3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62">
                  <a:moveTo>
                    <a:pt x="0" y="39"/>
                  </a:moveTo>
                  <a:lnTo>
                    <a:pt x="45" y="0"/>
                  </a:lnTo>
                  <a:lnTo>
                    <a:pt x="57" y="18"/>
                  </a:lnTo>
                  <a:lnTo>
                    <a:pt x="20" y="6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D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8" name="Freeform 167"/>
            <p:cNvSpPr>
              <a:spLocks/>
            </p:cNvSpPr>
            <p:nvPr/>
          </p:nvSpPr>
          <p:spPr bwMode="auto">
            <a:xfrm>
              <a:off x="3994377" y="3986249"/>
              <a:ext cx="191500" cy="277345"/>
            </a:xfrm>
            <a:custGeom>
              <a:avLst/>
              <a:gdLst>
                <a:gd name="T0" fmla="*/ 233 w 233"/>
                <a:gd name="T1" fmla="*/ 323 h 337"/>
                <a:gd name="T2" fmla="*/ 14 w 233"/>
                <a:gd name="T3" fmla="*/ 0 h 337"/>
                <a:gd name="T4" fmla="*/ 0 w 233"/>
                <a:gd name="T5" fmla="*/ 4 h 337"/>
                <a:gd name="T6" fmla="*/ 230 w 233"/>
                <a:gd name="T7" fmla="*/ 337 h 337"/>
                <a:gd name="T8" fmla="*/ 233 w 233"/>
                <a:gd name="T9" fmla="*/ 323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" h="337">
                  <a:moveTo>
                    <a:pt x="233" y="323"/>
                  </a:moveTo>
                  <a:lnTo>
                    <a:pt x="14" y="0"/>
                  </a:lnTo>
                  <a:lnTo>
                    <a:pt x="0" y="4"/>
                  </a:lnTo>
                  <a:lnTo>
                    <a:pt x="230" y="337"/>
                  </a:lnTo>
                  <a:lnTo>
                    <a:pt x="233" y="3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9" name="Freeform 168"/>
            <p:cNvSpPr>
              <a:spLocks/>
            </p:cNvSpPr>
            <p:nvPr/>
          </p:nvSpPr>
          <p:spPr bwMode="auto">
            <a:xfrm>
              <a:off x="3821036" y="3799701"/>
              <a:ext cx="351635" cy="541484"/>
            </a:xfrm>
            <a:custGeom>
              <a:avLst/>
              <a:gdLst>
                <a:gd name="T0" fmla="*/ 427 w 427"/>
                <a:gd name="T1" fmla="*/ 633 h 657"/>
                <a:gd name="T2" fmla="*/ 183 w 427"/>
                <a:gd name="T3" fmla="*/ 276 h 657"/>
                <a:gd name="T4" fmla="*/ 217 w 427"/>
                <a:gd name="T5" fmla="*/ 233 h 657"/>
                <a:gd name="T6" fmla="*/ 221 w 427"/>
                <a:gd name="T7" fmla="*/ 233 h 657"/>
                <a:gd name="T8" fmla="*/ 234 w 427"/>
                <a:gd name="T9" fmla="*/ 213 h 657"/>
                <a:gd name="T10" fmla="*/ 210 w 427"/>
                <a:gd name="T11" fmla="*/ 193 h 657"/>
                <a:gd name="T12" fmla="*/ 199 w 427"/>
                <a:gd name="T13" fmla="*/ 162 h 657"/>
                <a:gd name="T14" fmla="*/ 179 w 427"/>
                <a:gd name="T15" fmla="*/ 138 h 657"/>
                <a:gd name="T16" fmla="*/ 165 w 427"/>
                <a:gd name="T17" fmla="*/ 111 h 657"/>
                <a:gd name="T18" fmla="*/ 144 w 427"/>
                <a:gd name="T19" fmla="*/ 88 h 657"/>
                <a:gd name="T20" fmla="*/ 134 w 427"/>
                <a:gd name="T21" fmla="*/ 50 h 657"/>
                <a:gd name="T22" fmla="*/ 110 w 427"/>
                <a:gd name="T23" fmla="*/ 30 h 657"/>
                <a:gd name="T24" fmla="*/ 120 w 427"/>
                <a:gd name="T25" fmla="*/ 15 h 657"/>
                <a:gd name="T26" fmla="*/ 111 w 427"/>
                <a:gd name="T27" fmla="*/ 0 h 657"/>
                <a:gd name="T28" fmla="*/ 110 w 427"/>
                <a:gd name="T29" fmla="*/ 0 h 657"/>
                <a:gd name="T30" fmla="*/ 106 w 427"/>
                <a:gd name="T31" fmla="*/ 0 h 657"/>
                <a:gd name="T32" fmla="*/ 101 w 427"/>
                <a:gd name="T33" fmla="*/ 0 h 657"/>
                <a:gd name="T34" fmla="*/ 95 w 427"/>
                <a:gd name="T35" fmla="*/ 1 h 657"/>
                <a:gd name="T36" fmla="*/ 86 w 427"/>
                <a:gd name="T37" fmla="*/ 2 h 657"/>
                <a:gd name="T38" fmla="*/ 77 w 427"/>
                <a:gd name="T39" fmla="*/ 4 h 657"/>
                <a:gd name="T40" fmla="*/ 68 w 427"/>
                <a:gd name="T41" fmla="*/ 6 h 657"/>
                <a:gd name="T42" fmla="*/ 59 w 427"/>
                <a:gd name="T43" fmla="*/ 9 h 657"/>
                <a:gd name="T44" fmla="*/ 50 w 427"/>
                <a:gd name="T45" fmla="*/ 15 h 657"/>
                <a:gd name="T46" fmla="*/ 39 w 427"/>
                <a:gd name="T47" fmla="*/ 24 h 657"/>
                <a:gd name="T48" fmla="*/ 30 w 427"/>
                <a:gd name="T49" fmla="*/ 36 h 657"/>
                <a:gd name="T50" fmla="*/ 21 w 427"/>
                <a:gd name="T51" fmla="*/ 49 h 657"/>
                <a:gd name="T52" fmla="*/ 13 w 427"/>
                <a:gd name="T53" fmla="*/ 61 h 657"/>
                <a:gd name="T54" fmla="*/ 6 w 427"/>
                <a:gd name="T55" fmla="*/ 72 h 657"/>
                <a:gd name="T56" fmla="*/ 1 w 427"/>
                <a:gd name="T57" fmla="*/ 80 h 657"/>
                <a:gd name="T58" fmla="*/ 0 w 427"/>
                <a:gd name="T59" fmla="*/ 82 h 657"/>
                <a:gd name="T60" fmla="*/ 10 w 427"/>
                <a:gd name="T61" fmla="*/ 97 h 657"/>
                <a:gd name="T62" fmla="*/ 27 w 427"/>
                <a:gd name="T63" fmla="*/ 89 h 657"/>
                <a:gd name="T64" fmla="*/ 37 w 427"/>
                <a:gd name="T65" fmla="*/ 120 h 657"/>
                <a:gd name="T66" fmla="*/ 67 w 427"/>
                <a:gd name="T67" fmla="*/ 142 h 657"/>
                <a:gd name="T68" fmla="*/ 81 w 427"/>
                <a:gd name="T69" fmla="*/ 170 h 657"/>
                <a:gd name="T70" fmla="*/ 101 w 427"/>
                <a:gd name="T71" fmla="*/ 193 h 657"/>
                <a:gd name="T72" fmla="*/ 115 w 427"/>
                <a:gd name="T73" fmla="*/ 221 h 657"/>
                <a:gd name="T74" fmla="*/ 139 w 427"/>
                <a:gd name="T75" fmla="*/ 241 h 657"/>
                <a:gd name="T76" fmla="*/ 151 w 427"/>
                <a:gd name="T77" fmla="*/ 272 h 657"/>
                <a:gd name="T78" fmla="*/ 169 w 427"/>
                <a:gd name="T79" fmla="*/ 285 h 657"/>
                <a:gd name="T80" fmla="*/ 422 w 427"/>
                <a:gd name="T81" fmla="*/ 657 h 657"/>
                <a:gd name="T82" fmla="*/ 427 w 427"/>
                <a:gd name="T83" fmla="*/ 633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27" h="657">
                  <a:moveTo>
                    <a:pt x="427" y="633"/>
                  </a:moveTo>
                  <a:lnTo>
                    <a:pt x="183" y="276"/>
                  </a:lnTo>
                  <a:lnTo>
                    <a:pt x="217" y="233"/>
                  </a:lnTo>
                  <a:lnTo>
                    <a:pt x="221" y="233"/>
                  </a:lnTo>
                  <a:lnTo>
                    <a:pt x="234" y="213"/>
                  </a:lnTo>
                  <a:lnTo>
                    <a:pt x="210" y="193"/>
                  </a:lnTo>
                  <a:lnTo>
                    <a:pt x="199" y="162"/>
                  </a:lnTo>
                  <a:lnTo>
                    <a:pt x="179" y="138"/>
                  </a:lnTo>
                  <a:lnTo>
                    <a:pt x="165" y="111"/>
                  </a:lnTo>
                  <a:lnTo>
                    <a:pt x="144" y="88"/>
                  </a:lnTo>
                  <a:lnTo>
                    <a:pt x="134" y="50"/>
                  </a:lnTo>
                  <a:lnTo>
                    <a:pt x="110" y="30"/>
                  </a:lnTo>
                  <a:lnTo>
                    <a:pt x="120" y="15"/>
                  </a:lnTo>
                  <a:lnTo>
                    <a:pt x="111" y="0"/>
                  </a:lnTo>
                  <a:lnTo>
                    <a:pt x="110" y="0"/>
                  </a:lnTo>
                  <a:lnTo>
                    <a:pt x="106" y="0"/>
                  </a:lnTo>
                  <a:lnTo>
                    <a:pt x="101" y="0"/>
                  </a:lnTo>
                  <a:lnTo>
                    <a:pt x="95" y="1"/>
                  </a:lnTo>
                  <a:lnTo>
                    <a:pt x="86" y="2"/>
                  </a:lnTo>
                  <a:lnTo>
                    <a:pt x="77" y="4"/>
                  </a:lnTo>
                  <a:lnTo>
                    <a:pt x="68" y="6"/>
                  </a:lnTo>
                  <a:lnTo>
                    <a:pt x="59" y="9"/>
                  </a:lnTo>
                  <a:lnTo>
                    <a:pt x="50" y="15"/>
                  </a:lnTo>
                  <a:lnTo>
                    <a:pt x="39" y="24"/>
                  </a:lnTo>
                  <a:lnTo>
                    <a:pt x="30" y="36"/>
                  </a:lnTo>
                  <a:lnTo>
                    <a:pt x="21" y="49"/>
                  </a:lnTo>
                  <a:lnTo>
                    <a:pt x="13" y="61"/>
                  </a:lnTo>
                  <a:lnTo>
                    <a:pt x="6" y="72"/>
                  </a:lnTo>
                  <a:lnTo>
                    <a:pt x="1" y="80"/>
                  </a:lnTo>
                  <a:lnTo>
                    <a:pt x="0" y="82"/>
                  </a:lnTo>
                  <a:lnTo>
                    <a:pt x="10" y="97"/>
                  </a:lnTo>
                  <a:lnTo>
                    <a:pt x="27" y="89"/>
                  </a:lnTo>
                  <a:lnTo>
                    <a:pt x="37" y="120"/>
                  </a:lnTo>
                  <a:lnTo>
                    <a:pt x="67" y="142"/>
                  </a:lnTo>
                  <a:lnTo>
                    <a:pt x="81" y="170"/>
                  </a:lnTo>
                  <a:lnTo>
                    <a:pt x="101" y="193"/>
                  </a:lnTo>
                  <a:lnTo>
                    <a:pt x="115" y="221"/>
                  </a:lnTo>
                  <a:lnTo>
                    <a:pt x="139" y="241"/>
                  </a:lnTo>
                  <a:lnTo>
                    <a:pt x="151" y="272"/>
                  </a:lnTo>
                  <a:lnTo>
                    <a:pt x="169" y="285"/>
                  </a:lnTo>
                  <a:lnTo>
                    <a:pt x="422" y="657"/>
                  </a:lnTo>
                  <a:lnTo>
                    <a:pt x="427" y="6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0" name="Freeform 169"/>
            <p:cNvSpPr>
              <a:spLocks/>
            </p:cNvSpPr>
            <p:nvPr/>
          </p:nvSpPr>
          <p:spPr bwMode="auto">
            <a:xfrm>
              <a:off x="3974567" y="3814559"/>
              <a:ext cx="1743313" cy="1312438"/>
            </a:xfrm>
            <a:custGeom>
              <a:avLst/>
              <a:gdLst>
                <a:gd name="T0" fmla="*/ 1924 w 2112"/>
                <a:gd name="T1" fmla="*/ 401 h 1589"/>
                <a:gd name="T2" fmla="*/ 1795 w 2112"/>
                <a:gd name="T3" fmla="*/ 462 h 1589"/>
                <a:gd name="T4" fmla="*/ 1649 w 2112"/>
                <a:gd name="T5" fmla="*/ 445 h 1589"/>
                <a:gd name="T6" fmla="*/ 1541 w 2112"/>
                <a:gd name="T7" fmla="*/ 385 h 1589"/>
                <a:gd name="T8" fmla="*/ 1378 w 2112"/>
                <a:gd name="T9" fmla="*/ 223 h 1589"/>
                <a:gd name="T10" fmla="*/ 1179 w 2112"/>
                <a:gd name="T11" fmla="*/ 188 h 1589"/>
                <a:gd name="T12" fmla="*/ 1090 w 2112"/>
                <a:gd name="T13" fmla="*/ 105 h 1589"/>
                <a:gd name="T14" fmla="*/ 998 w 2112"/>
                <a:gd name="T15" fmla="*/ 19 h 1589"/>
                <a:gd name="T16" fmla="*/ 846 w 2112"/>
                <a:gd name="T17" fmla="*/ 17 h 1589"/>
                <a:gd name="T18" fmla="*/ 706 w 2112"/>
                <a:gd name="T19" fmla="*/ 154 h 1589"/>
                <a:gd name="T20" fmla="*/ 616 w 2112"/>
                <a:gd name="T21" fmla="*/ 186 h 1589"/>
                <a:gd name="T22" fmla="*/ 464 w 2112"/>
                <a:gd name="T23" fmla="*/ 124 h 1589"/>
                <a:gd name="T24" fmla="*/ 284 w 2112"/>
                <a:gd name="T25" fmla="*/ 150 h 1589"/>
                <a:gd name="T26" fmla="*/ 245 w 2112"/>
                <a:gd name="T27" fmla="*/ 303 h 1589"/>
                <a:gd name="T28" fmla="*/ 256 w 2112"/>
                <a:gd name="T29" fmla="*/ 447 h 1589"/>
                <a:gd name="T30" fmla="*/ 624 w 2112"/>
                <a:gd name="T31" fmla="*/ 553 h 1589"/>
                <a:gd name="T32" fmla="*/ 593 w 2112"/>
                <a:gd name="T33" fmla="*/ 664 h 1589"/>
                <a:gd name="T34" fmla="*/ 188 w 2112"/>
                <a:gd name="T35" fmla="*/ 856 h 1589"/>
                <a:gd name="T36" fmla="*/ 291 w 2112"/>
                <a:gd name="T37" fmla="*/ 990 h 1589"/>
                <a:gd name="T38" fmla="*/ 175 w 2112"/>
                <a:gd name="T39" fmla="*/ 1086 h 1589"/>
                <a:gd name="T40" fmla="*/ 203 w 2112"/>
                <a:gd name="T41" fmla="*/ 1109 h 1589"/>
                <a:gd name="T42" fmla="*/ 35 w 2112"/>
                <a:gd name="T43" fmla="*/ 1299 h 1589"/>
                <a:gd name="T44" fmla="*/ 35 w 2112"/>
                <a:gd name="T45" fmla="*/ 1474 h 1589"/>
                <a:gd name="T46" fmla="*/ 69 w 2112"/>
                <a:gd name="T47" fmla="*/ 1560 h 1589"/>
                <a:gd name="T48" fmla="*/ 135 w 2112"/>
                <a:gd name="T49" fmla="*/ 1566 h 1589"/>
                <a:gd name="T50" fmla="*/ 203 w 2112"/>
                <a:gd name="T51" fmla="*/ 1583 h 1589"/>
                <a:gd name="T52" fmla="*/ 377 w 2112"/>
                <a:gd name="T53" fmla="*/ 1588 h 1589"/>
                <a:gd name="T54" fmla="*/ 585 w 2112"/>
                <a:gd name="T55" fmla="*/ 1401 h 1589"/>
                <a:gd name="T56" fmla="*/ 633 w 2112"/>
                <a:gd name="T57" fmla="*/ 1307 h 1589"/>
                <a:gd name="T58" fmla="*/ 609 w 2112"/>
                <a:gd name="T59" fmla="*/ 1271 h 1589"/>
                <a:gd name="T60" fmla="*/ 501 w 2112"/>
                <a:gd name="T61" fmla="*/ 1089 h 1589"/>
                <a:gd name="T62" fmla="*/ 449 w 2112"/>
                <a:gd name="T63" fmla="*/ 954 h 1589"/>
                <a:gd name="T64" fmla="*/ 525 w 2112"/>
                <a:gd name="T65" fmla="*/ 867 h 1589"/>
                <a:gd name="T66" fmla="*/ 626 w 2112"/>
                <a:gd name="T67" fmla="*/ 1061 h 1589"/>
                <a:gd name="T68" fmla="*/ 718 w 2112"/>
                <a:gd name="T69" fmla="*/ 1200 h 1589"/>
                <a:gd name="T70" fmla="*/ 823 w 2112"/>
                <a:gd name="T71" fmla="*/ 1090 h 1589"/>
                <a:gd name="T72" fmla="*/ 884 w 2112"/>
                <a:gd name="T73" fmla="*/ 952 h 1589"/>
                <a:gd name="T74" fmla="*/ 1035 w 2112"/>
                <a:gd name="T75" fmla="*/ 922 h 1589"/>
                <a:gd name="T76" fmla="*/ 1112 w 2112"/>
                <a:gd name="T77" fmla="*/ 1087 h 1589"/>
                <a:gd name="T78" fmla="*/ 1260 w 2112"/>
                <a:gd name="T79" fmla="*/ 1223 h 1589"/>
                <a:gd name="T80" fmla="*/ 1384 w 2112"/>
                <a:gd name="T81" fmla="*/ 1326 h 1589"/>
                <a:gd name="T82" fmla="*/ 1554 w 2112"/>
                <a:gd name="T83" fmla="*/ 1422 h 1589"/>
                <a:gd name="T84" fmla="*/ 1676 w 2112"/>
                <a:gd name="T85" fmla="*/ 1521 h 1589"/>
                <a:gd name="T86" fmla="*/ 1776 w 2112"/>
                <a:gd name="T87" fmla="*/ 1532 h 1589"/>
                <a:gd name="T88" fmla="*/ 1856 w 2112"/>
                <a:gd name="T89" fmla="*/ 1491 h 1589"/>
                <a:gd name="T90" fmla="*/ 1940 w 2112"/>
                <a:gd name="T91" fmla="*/ 1487 h 1589"/>
                <a:gd name="T92" fmla="*/ 1953 w 2112"/>
                <a:gd name="T93" fmla="*/ 1401 h 1589"/>
                <a:gd name="T94" fmla="*/ 1976 w 2112"/>
                <a:gd name="T95" fmla="*/ 1286 h 1589"/>
                <a:gd name="T96" fmla="*/ 1901 w 2112"/>
                <a:gd name="T97" fmla="*/ 1203 h 1589"/>
                <a:gd name="T98" fmla="*/ 1881 w 2112"/>
                <a:gd name="T99" fmla="*/ 1116 h 1589"/>
                <a:gd name="T100" fmla="*/ 1785 w 2112"/>
                <a:gd name="T101" fmla="*/ 1071 h 1589"/>
                <a:gd name="T102" fmla="*/ 1617 w 2112"/>
                <a:gd name="T103" fmla="*/ 981 h 1589"/>
                <a:gd name="T104" fmla="*/ 1539 w 2112"/>
                <a:gd name="T105" fmla="*/ 853 h 1589"/>
                <a:gd name="T106" fmla="*/ 1568 w 2112"/>
                <a:gd name="T107" fmla="*/ 831 h 1589"/>
                <a:gd name="T108" fmla="*/ 1504 w 2112"/>
                <a:gd name="T109" fmla="*/ 755 h 1589"/>
                <a:gd name="T110" fmla="*/ 1392 w 2112"/>
                <a:gd name="T111" fmla="*/ 651 h 1589"/>
                <a:gd name="T112" fmla="*/ 1487 w 2112"/>
                <a:gd name="T113" fmla="*/ 637 h 1589"/>
                <a:gd name="T114" fmla="*/ 1705 w 2112"/>
                <a:gd name="T115" fmla="*/ 706 h 1589"/>
                <a:gd name="T116" fmla="*/ 1788 w 2112"/>
                <a:gd name="T117" fmla="*/ 704 h 1589"/>
                <a:gd name="T118" fmla="*/ 1919 w 2112"/>
                <a:gd name="T119" fmla="*/ 742 h 1589"/>
                <a:gd name="T120" fmla="*/ 2059 w 2112"/>
                <a:gd name="T121" fmla="*/ 596 h 1589"/>
                <a:gd name="T122" fmla="*/ 2096 w 2112"/>
                <a:gd name="T123" fmla="*/ 461 h 1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2" h="1589">
                  <a:moveTo>
                    <a:pt x="2051" y="419"/>
                  </a:moveTo>
                  <a:lnTo>
                    <a:pt x="2039" y="414"/>
                  </a:lnTo>
                  <a:lnTo>
                    <a:pt x="2028" y="409"/>
                  </a:lnTo>
                  <a:lnTo>
                    <a:pt x="2015" y="404"/>
                  </a:lnTo>
                  <a:lnTo>
                    <a:pt x="2002" y="401"/>
                  </a:lnTo>
                  <a:lnTo>
                    <a:pt x="1989" y="400"/>
                  </a:lnTo>
                  <a:lnTo>
                    <a:pt x="1977" y="399"/>
                  </a:lnTo>
                  <a:lnTo>
                    <a:pt x="1963" y="397"/>
                  </a:lnTo>
                  <a:lnTo>
                    <a:pt x="1950" y="399"/>
                  </a:lnTo>
                  <a:lnTo>
                    <a:pt x="1936" y="400"/>
                  </a:lnTo>
                  <a:lnTo>
                    <a:pt x="1924" y="401"/>
                  </a:lnTo>
                  <a:lnTo>
                    <a:pt x="1911" y="404"/>
                  </a:lnTo>
                  <a:lnTo>
                    <a:pt x="1898" y="407"/>
                  </a:lnTo>
                  <a:lnTo>
                    <a:pt x="1886" y="411"/>
                  </a:lnTo>
                  <a:lnTo>
                    <a:pt x="1873" y="416"/>
                  </a:lnTo>
                  <a:lnTo>
                    <a:pt x="1862" y="420"/>
                  </a:lnTo>
                  <a:lnTo>
                    <a:pt x="1851" y="426"/>
                  </a:lnTo>
                  <a:lnTo>
                    <a:pt x="1840" y="433"/>
                  </a:lnTo>
                  <a:lnTo>
                    <a:pt x="1829" y="441"/>
                  </a:lnTo>
                  <a:lnTo>
                    <a:pt x="1818" y="449"/>
                  </a:lnTo>
                  <a:lnTo>
                    <a:pt x="1806" y="456"/>
                  </a:lnTo>
                  <a:lnTo>
                    <a:pt x="1795" y="462"/>
                  </a:lnTo>
                  <a:lnTo>
                    <a:pt x="1782" y="465"/>
                  </a:lnTo>
                  <a:lnTo>
                    <a:pt x="1769" y="465"/>
                  </a:lnTo>
                  <a:lnTo>
                    <a:pt x="1755" y="462"/>
                  </a:lnTo>
                  <a:lnTo>
                    <a:pt x="1743" y="456"/>
                  </a:lnTo>
                  <a:lnTo>
                    <a:pt x="1730" y="452"/>
                  </a:lnTo>
                  <a:lnTo>
                    <a:pt x="1717" y="446"/>
                  </a:lnTo>
                  <a:lnTo>
                    <a:pt x="1705" y="442"/>
                  </a:lnTo>
                  <a:lnTo>
                    <a:pt x="1691" y="439"/>
                  </a:lnTo>
                  <a:lnTo>
                    <a:pt x="1677" y="439"/>
                  </a:lnTo>
                  <a:lnTo>
                    <a:pt x="1663" y="440"/>
                  </a:lnTo>
                  <a:lnTo>
                    <a:pt x="1649" y="445"/>
                  </a:lnTo>
                  <a:lnTo>
                    <a:pt x="1639" y="442"/>
                  </a:lnTo>
                  <a:lnTo>
                    <a:pt x="1627" y="440"/>
                  </a:lnTo>
                  <a:lnTo>
                    <a:pt x="1617" y="437"/>
                  </a:lnTo>
                  <a:lnTo>
                    <a:pt x="1608" y="433"/>
                  </a:lnTo>
                  <a:lnTo>
                    <a:pt x="1598" y="430"/>
                  </a:lnTo>
                  <a:lnTo>
                    <a:pt x="1587" y="425"/>
                  </a:lnTo>
                  <a:lnTo>
                    <a:pt x="1578" y="420"/>
                  </a:lnTo>
                  <a:lnTo>
                    <a:pt x="1569" y="415"/>
                  </a:lnTo>
                  <a:lnTo>
                    <a:pt x="1558" y="407"/>
                  </a:lnTo>
                  <a:lnTo>
                    <a:pt x="1549" y="396"/>
                  </a:lnTo>
                  <a:lnTo>
                    <a:pt x="1541" y="385"/>
                  </a:lnTo>
                  <a:lnTo>
                    <a:pt x="1534" y="373"/>
                  </a:lnTo>
                  <a:lnTo>
                    <a:pt x="1528" y="361"/>
                  </a:lnTo>
                  <a:lnTo>
                    <a:pt x="1521" y="349"/>
                  </a:lnTo>
                  <a:lnTo>
                    <a:pt x="1515" y="336"/>
                  </a:lnTo>
                  <a:lnTo>
                    <a:pt x="1508" y="325"/>
                  </a:lnTo>
                  <a:lnTo>
                    <a:pt x="1490" y="302"/>
                  </a:lnTo>
                  <a:lnTo>
                    <a:pt x="1471" y="281"/>
                  </a:lnTo>
                  <a:lnTo>
                    <a:pt x="1450" y="263"/>
                  </a:lnTo>
                  <a:lnTo>
                    <a:pt x="1427" y="245"/>
                  </a:lnTo>
                  <a:lnTo>
                    <a:pt x="1404" y="233"/>
                  </a:lnTo>
                  <a:lnTo>
                    <a:pt x="1378" y="223"/>
                  </a:lnTo>
                  <a:lnTo>
                    <a:pt x="1352" y="218"/>
                  </a:lnTo>
                  <a:lnTo>
                    <a:pt x="1324" y="215"/>
                  </a:lnTo>
                  <a:lnTo>
                    <a:pt x="1306" y="215"/>
                  </a:lnTo>
                  <a:lnTo>
                    <a:pt x="1289" y="215"/>
                  </a:lnTo>
                  <a:lnTo>
                    <a:pt x="1270" y="214"/>
                  </a:lnTo>
                  <a:lnTo>
                    <a:pt x="1253" y="212"/>
                  </a:lnTo>
                  <a:lnTo>
                    <a:pt x="1236" y="210"/>
                  </a:lnTo>
                  <a:lnTo>
                    <a:pt x="1218" y="206"/>
                  </a:lnTo>
                  <a:lnTo>
                    <a:pt x="1202" y="200"/>
                  </a:lnTo>
                  <a:lnTo>
                    <a:pt x="1187" y="192"/>
                  </a:lnTo>
                  <a:lnTo>
                    <a:pt x="1179" y="188"/>
                  </a:lnTo>
                  <a:lnTo>
                    <a:pt x="1170" y="184"/>
                  </a:lnTo>
                  <a:lnTo>
                    <a:pt x="1161" y="181"/>
                  </a:lnTo>
                  <a:lnTo>
                    <a:pt x="1152" y="178"/>
                  </a:lnTo>
                  <a:lnTo>
                    <a:pt x="1142" y="177"/>
                  </a:lnTo>
                  <a:lnTo>
                    <a:pt x="1133" y="175"/>
                  </a:lnTo>
                  <a:lnTo>
                    <a:pt x="1124" y="174"/>
                  </a:lnTo>
                  <a:lnTo>
                    <a:pt x="1113" y="173"/>
                  </a:lnTo>
                  <a:lnTo>
                    <a:pt x="1103" y="130"/>
                  </a:lnTo>
                  <a:lnTo>
                    <a:pt x="1099" y="122"/>
                  </a:lnTo>
                  <a:lnTo>
                    <a:pt x="1095" y="113"/>
                  </a:lnTo>
                  <a:lnTo>
                    <a:pt x="1090" y="105"/>
                  </a:lnTo>
                  <a:lnTo>
                    <a:pt x="1086" y="97"/>
                  </a:lnTo>
                  <a:lnTo>
                    <a:pt x="1080" y="90"/>
                  </a:lnTo>
                  <a:lnTo>
                    <a:pt x="1074" y="82"/>
                  </a:lnTo>
                  <a:lnTo>
                    <a:pt x="1068" y="75"/>
                  </a:lnTo>
                  <a:lnTo>
                    <a:pt x="1061" y="68"/>
                  </a:lnTo>
                  <a:lnTo>
                    <a:pt x="1052" y="57"/>
                  </a:lnTo>
                  <a:lnTo>
                    <a:pt x="1042" y="48"/>
                  </a:lnTo>
                  <a:lnTo>
                    <a:pt x="1031" y="40"/>
                  </a:lnTo>
                  <a:lnTo>
                    <a:pt x="1020" y="32"/>
                  </a:lnTo>
                  <a:lnTo>
                    <a:pt x="1010" y="25"/>
                  </a:lnTo>
                  <a:lnTo>
                    <a:pt x="998" y="19"/>
                  </a:lnTo>
                  <a:lnTo>
                    <a:pt x="985" y="14"/>
                  </a:lnTo>
                  <a:lnTo>
                    <a:pt x="974" y="9"/>
                  </a:lnTo>
                  <a:lnTo>
                    <a:pt x="961" y="6"/>
                  </a:lnTo>
                  <a:lnTo>
                    <a:pt x="948" y="2"/>
                  </a:lnTo>
                  <a:lnTo>
                    <a:pt x="935" y="1"/>
                  </a:lnTo>
                  <a:lnTo>
                    <a:pt x="922" y="0"/>
                  </a:lnTo>
                  <a:lnTo>
                    <a:pt x="908" y="0"/>
                  </a:lnTo>
                  <a:lnTo>
                    <a:pt x="895" y="2"/>
                  </a:lnTo>
                  <a:lnTo>
                    <a:pt x="882" y="4"/>
                  </a:lnTo>
                  <a:lnTo>
                    <a:pt x="868" y="8"/>
                  </a:lnTo>
                  <a:lnTo>
                    <a:pt x="846" y="17"/>
                  </a:lnTo>
                  <a:lnTo>
                    <a:pt x="826" y="31"/>
                  </a:lnTo>
                  <a:lnTo>
                    <a:pt x="808" y="48"/>
                  </a:lnTo>
                  <a:lnTo>
                    <a:pt x="793" y="68"/>
                  </a:lnTo>
                  <a:lnTo>
                    <a:pt x="779" y="89"/>
                  </a:lnTo>
                  <a:lnTo>
                    <a:pt x="769" y="112"/>
                  </a:lnTo>
                  <a:lnTo>
                    <a:pt x="761" y="135"/>
                  </a:lnTo>
                  <a:lnTo>
                    <a:pt x="756" y="157"/>
                  </a:lnTo>
                  <a:lnTo>
                    <a:pt x="743" y="154"/>
                  </a:lnTo>
                  <a:lnTo>
                    <a:pt x="731" y="153"/>
                  </a:lnTo>
                  <a:lnTo>
                    <a:pt x="719" y="153"/>
                  </a:lnTo>
                  <a:lnTo>
                    <a:pt x="706" y="154"/>
                  </a:lnTo>
                  <a:lnTo>
                    <a:pt x="695" y="157"/>
                  </a:lnTo>
                  <a:lnTo>
                    <a:pt x="682" y="160"/>
                  </a:lnTo>
                  <a:lnTo>
                    <a:pt x="671" y="162"/>
                  </a:lnTo>
                  <a:lnTo>
                    <a:pt x="659" y="166"/>
                  </a:lnTo>
                  <a:lnTo>
                    <a:pt x="650" y="169"/>
                  </a:lnTo>
                  <a:lnTo>
                    <a:pt x="641" y="171"/>
                  </a:lnTo>
                  <a:lnTo>
                    <a:pt x="634" y="176"/>
                  </a:lnTo>
                  <a:lnTo>
                    <a:pt x="628" y="180"/>
                  </a:lnTo>
                  <a:lnTo>
                    <a:pt x="622" y="182"/>
                  </a:lnTo>
                  <a:lnTo>
                    <a:pt x="619" y="184"/>
                  </a:lnTo>
                  <a:lnTo>
                    <a:pt x="616" y="186"/>
                  </a:lnTo>
                  <a:lnTo>
                    <a:pt x="614" y="186"/>
                  </a:lnTo>
                  <a:lnTo>
                    <a:pt x="601" y="180"/>
                  </a:lnTo>
                  <a:lnTo>
                    <a:pt x="589" y="173"/>
                  </a:lnTo>
                  <a:lnTo>
                    <a:pt x="575" y="165"/>
                  </a:lnTo>
                  <a:lnTo>
                    <a:pt x="560" y="158"/>
                  </a:lnTo>
                  <a:lnTo>
                    <a:pt x="545" y="151"/>
                  </a:lnTo>
                  <a:lnTo>
                    <a:pt x="529" y="145"/>
                  </a:lnTo>
                  <a:lnTo>
                    <a:pt x="513" y="138"/>
                  </a:lnTo>
                  <a:lnTo>
                    <a:pt x="497" y="133"/>
                  </a:lnTo>
                  <a:lnTo>
                    <a:pt x="480" y="128"/>
                  </a:lnTo>
                  <a:lnTo>
                    <a:pt x="464" y="124"/>
                  </a:lnTo>
                  <a:lnTo>
                    <a:pt x="447" y="121"/>
                  </a:lnTo>
                  <a:lnTo>
                    <a:pt x="431" y="118"/>
                  </a:lnTo>
                  <a:lnTo>
                    <a:pt x="416" y="117"/>
                  </a:lnTo>
                  <a:lnTo>
                    <a:pt x="400" y="117"/>
                  </a:lnTo>
                  <a:lnTo>
                    <a:pt x="385" y="118"/>
                  </a:lnTo>
                  <a:lnTo>
                    <a:pt x="371" y="122"/>
                  </a:lnTo>
                  <a:lnTo>
                    <a:pt x="354" y="127"/>
                  </a:lnTo>
                  <a:lnTo>
                    <a:pt x="336" y="131"/>
                  </a:lnTo>
                  <a:lnTo>
                    <a:pt x="318" y="137"/>
                  </a:lnTo>
                  <a:lnTo>
                    <a:pt x="302" y="143"/>
                  </a:lnTo>
                  <a:lnTo>
                    <a:pt x="284" y="150"/>
                  </a:lnTo>
                  <a:lnTo>
                    <a:pt x="269" y="160"/>
                  </a:lnTo>
                  <a:lnTo>
                    <a:pt x="256" y="171"/>
                  </a:lnTo>
                  <a:lnTo>
                    <a:pt x="243" y="186"/>
                  </a:lnTo>
                  <a:lnTo>
                    <a:pt x="234" y="207"/>
                  </a:lnTo>
                  <a:lnTo>
                    <a:pt x="230" y="231"/>
                  </a:lnTo>
                  <a:lnTo>
                    <a:pt x="232" y="257"/>
                  </a:lnTo>
                  <a:lnTo>
                    <a:pt x="237" y="281"/>
                  </a:lnTo>
                  <a:lnTo>
                    <a:pt x="239" y="287"/>
                  </a:lnTo>
                  <a:lnTo>
                    <a:pt x="243" y="291"/>
                  </a:lnTo>
                  <a:lnTo>
                    <a:pt x="245" y="297"/>
                  </a:lnTo>
                  <a:lnTo>
                    <a:pt x="245" y="303"/>
                  </a:lnTo>
                  <a:lnTo>
                    <a:pt x="242" y="314"/>
                  </a:lnTo>
                  <a:lnTo>
                    <a:pt x="239" y="326"/>
                  </a:lnTo>
                  <a:lnTo>
                    <a:pt x="238" y="339"/>
                  </a:lnTo>
                  <a:lnTo>
                    <a:pt x="239" y="350"/>
                  </a:lnTo>
                  <a:lnTo>
                    <a:pt x="242" y="366"/>
                  </a:lnTo>
                  <a:lnTo>
                    <a:pt x="246" y="381"/>
                  </a:lnTo>
                  <a:lnTo>
                    <a:pt x="252" y="396"/>
                  </a:lnTo>
                  <a:lnTo>
                    <a:pt x="261" y="410"/>
                  </a:lnTo>
                  <a:lnTo>
                    <a:pt x="266" y="423"/>
                  </a:lnTo>
                  <a:lnTo>
                    <a:pt x="262" y="434"/>
                  </a:lnTo>
                  <a:lnTo>
                    <a:pt x="256" y="447"/>
                  </a:lnTo>
                  <a:lnTo>
                    <a:pt x="251" y="460"/>
                  </a:lnTo>
                  <a:lnTo>
                    <a:pt x="249" y="479"/>
                  </a:lnTo>
                  <a:lnTo>
                    <a:pt x="249" y="499"/>
                  </a:lnTo>
                  <a:lnTo>
                    <a:pt x="246" y="517"/>
                  </a:lnTo>
                  <a:lnTo>
                    <a:pt x="242" y="536"/>
                  </a:lnTo>
                  <a:lnTo>
                    <a:pt x="223" y="607"/>
                  </a:lnTo>
                  <a:lnTo>
                    <a:pt x="583" y="607"/>
                  </a:lnTo>
                  <a:lnTo>
                    <a:pt x="597" y="538"/>
                  </a:lnTo>
                  <a:lnTo>
                    <a:pt x="598" y="533"/>
                  </a:lnTo>
                  <a:lnTo>
                    <a:pt x="613" y="541"/>
                  </a:lnTo>
                  <a:lnTo>
                    <a:pt x="624" y="553"/>
                  </a:lnTo>
                  <a:lnTo>
                    <a:pt x="631" y="566"/>
                  </a:lnTo>
                  <a:lnTo>
                    <a:pt x="636" y="581"/>
                  </a:lnTo>
                  <a:lnTo>
                    <a:pt x="639" y="596"/>
                  </a:lnTo>
                  <a:lnTo>
                    <a:pt x="643" y="611"/>
                  </a:lnTo>
                  <a:lnTo>
                    <a:pt x="646" y="626"/>
                  </a:lnTo>
                  <a:lnTo>
                    <a:pt x="653" y="639"/>
                  </a:lnTo>
                  <a:lnTo>
                    <a:pt x="641" y="642"/>
                  </a:lnTo>
                  <a:lnTo>
                    <a:pt x="628" y="645"/>
                  </a:lnTo>
                  <a:lnTo>
                    <a:pt x="616" y="650"/>
                  </a:lnTo>
                  <a:lnTo>
                    <a:pt x="604" y="657"/>
                  </a:lnTo>
                  <a:lnTo>
                    <a:pt x="593" y="664"/>
                  </a:lnTo>
                  <a:lnTo>
                    <a:pt x="583" y="673"/>
                  </a:lnTo>
                  <a:lnTo>
                    <a:pt x="573" y="683"/>
                  </a:lnTo>
                  <a:lnTo>
                    <a:pt x="565" y="695"/>
                  </a:lnTo>
                  <a:lnTo>
                    <a:pt x="583" y="607"/>
                  </a:lnTo>
                  <a:lnTo>
                    <a:pt x="223" y="607"/>
                  </a:lnTo>
                  <a:lnTo>
                    <a:pt x="197" y="704"/>
                  </a:lnTo>
                  <a:lnTo>
                    <a:pt x="189" y="737"/>
                  </a:lnTo>
                  <a:lnTo>
                    <a:pt x="184" y="772"/>
                  </a:lnTo>
                  <a:lnTo>
                    <a:pt x="182" y="808"/>
                  </a:lnTo>
                  <a:lnTo>
                    <a:pt x="183" y="845"/>
                  </a:lnTo>
                  <a:lnTo>
                    <a:pt x="188" y="856"/>
                  </a:lnTo>
                  <a:lnTo>
                    <a:pt x="203" y="875"/>
                  </a:lnTo>
                  <a:lnTo>
                    <a:pt x="220" y="891"/>
                  </a:lnTo>
                  <a:lnTo>
                    <a:pt x="238" y="905"/>
                  </a:lnTo>
                  <a:lnTo>
                    <a:pt x="258" y="916"/>
                  </a:lnTo>
                  <a:lnTo>
                    <a:pt x="279" y="926"/>
                  </a:lnTo>
                  <a:lnTo>
                    <a:pt x="299" y="936"/>
                  </a:lnTo>
                  <a:lnTo>
                    <a:pt x="321" y="944"/>
                  </a:lnTo>
                  <a:lnTo>
                    <a:pt x="343" y="952"/>
                  </a:lnTo>
                  <a:lnTo>
                    <a:pt x="326" y="963"/>
                  </a:lnTo>
                  <a:lnTo>
                    <a:pt x="309" y="976"/>
                  </a:lnTo>
                  <a:lnTo>
                    <a:pt x="291" y="990"/>
                  </a:lnTo>
                  <a:lnTo>
                    <a:pt x="275" y="1005"/>
                  </a:lnTo>
                  <a:lnTo>
                    <a:pt x="260" y="1021"/>
                  </a:lnTo>
                  <a:lnTo>
                    <a:pt x="245" y="1037"/>
                  </a:lnTo>
                  <a:lnTo>
                    <a:pt x="232" y="1054"/>
                  </a:lnTo>
                  <a:lnTo>
                    <a:pt x="222" y="1072"/>
                  </a:lnTo>
                  <a:lnTo>
                    <a:pt x="214" y="1071"/>
                  </a:lnTo>
                  <a:lnTo>
                    <a:pt x="206" y="1071"/>
                  </a:lnTo>
                  <a:lnTo>
                    <a:pt x="197" y="1072"/>
                  </a:lnTo>
                  <a:lnTo>
                    <a:pt x="189" y="1073"/>
                  </a:lnTo>
                  <a:lnTo>
                    <a:pt x="179" y="1077"/>
                  </a:lnTo>
                  <a:lnTo>
                    <a:pt x="175" y="1086"/>
                  </a:lnTo>
                  <a:lnTo>
                    <a:pt x="171" y="1095"/>
                  </a:lnTo>
                  <a:lnTo>
                    <a:pt x="169" y="1104"/>
                  </a:lnTo>
                  <a:lnTo>
                    <a:pt x="174" y="1103"/>
                  </a:lnTo>
                  <a:lnTo>
                    <a:pt x="177" y="1102"/>
                  </a:lnTo>
                  <a:lnTo>
                    <a:pt x="181" y="1099"/>
                  </a:lnTo>
                  <a:lnTo>
                    <a:pt x="185" y="1097"/>
                  </a:lnTo>
                  <a:lnTo>
                    <a:pt x="191" y="1095"/>
                  </a:lnTo>
                  <a:lnTo>
                    <a:pt x="198" y="1094"/>
                  </a:lnTo>
                  <a:lnTo>
                    <a:pt x="204" y="1094"/>
                  </a:lnTo>
                  <a:lnTo>
                    <a:pt x="209" y="1094"/>
                  </a:lnTo>
                  <a:lnTo>
                    <a:pt x="203" y="1109"/>
                  </a:lnTo>
                  <a:lnTo>
                    <a:pt x="196" y="1125"/>
                  </a:lnTo>
                  <a:lnTo>
                    <a:pt x="189" y="1141"/>
                  </a:lnTo>
                  <a:lnTo>
                    <a:pt x="182" y="1156"/>
                  </a:lnTo>
                  <a:lnTo>
                    <a:pt x="173" y="1171"/>
                  </a:lnTo>
                  <a:lnTo>
                    <a:pt x="162" y="1184"/>
                  </a:lnTo>
                  <a:lnTo>
                    <a:pt x="148" y="1196"/>
                  </a:lnTo>
                  <a:lnTo>
                    <a:pt x="132" y="1205"/>
                  </a:lnTo>
                  <a:lnTo>
                    <a:pt x="101" y="1223"/>
                  </a:lnTo>
                  <a:lnTo>
                    <a:pt x="76" y="1245"/>
                  </a:lnTo>
                  <a:lnTo>
                    <a:pt x="54" y="1270"/>
                  </a:lnTo>
                  <a:lnTo>
                    <a:pt x="35" y="1299"/>
                  </a:lnTo>
                  <a:lnTo>
                    <a:pt x="22" y="1330"/>
                  </a:lnTo>
                  <a:lnTo>
                    <a:pt x="10" y="1362"/>
                  </a:lnTo>
                  <a:lnTo>
                    <a:pt x="3" y="1397"/>
                  </a:lnTo>
                  <a:lnTo>
                    <a:pt x="0" y="1431"/>
                  </a:lnTo>
                  <a:lnTo>
                    <a:pt x="1" y="1441"/>
                  </a:lnTo>
                  <a:lnTo>
                    <a:pt x="3" y="1449"/>
                  </a:lnTo>
                  <a:lnTo>
                    <a:pt x="8" y="1456"/>
                  </a:lnTo>
                  <a:lnTo>
                    <a:pt x="15" y="1461"/>
                  </a:lnTo>
                  <a:lnTo>
                    <a:pt x="20" y="1466"/>
                  </a:lnTo>
                  <a:lnTo>
                    <a:pt x="28" y="1471"/>
                  </a:lnTo>
                  <a:lnTo>
                    <a:pt x="35" y="1474"/>
                  </a:lnTo>
                  <a:lnTo>
                    <a:pt x="42" y="1477"/>
                  </a:lnTo>
                  <a:lnTo>
                    <a:pt x="42" y="1490"/>
                  </a:lnTo>
                  <a:lnTo>
                    <a:pt x="45" y="1503"/>
                  </a:lnTo>
                  <a:lnTo>
                    <a:pt x="48" y="1514"/>
                  </a:lnTo>
                  <a:lnTo>
                    <a:pt x="53" y="1526"/>
                  </a:lnTo>
                  <a:lnTo>
                    <a:pt x="54" y="1535"/>
                  </a:lnTo>
                  <a:lnTo>
                    <a:pt x="53" y="1547"/>
                  </a:lnTo>
                  <a:lnTo>
                    <a:pt x="50" y="1557"/>
                  </a:lnTo>
                  <a:lnTo>
                    <a:pt x="53" y="1567"/>
                  </a:lnTo>
                  <a:lnTo>
                    <a:pt x="61" y="1564"/>
                  </a:lnTo>
                  <a:lnTo>
                    <a:pt x="69" y="1560"/>
                  </a:lnTo>
                  <a:lnTo>
                    <a:pt x="77" y="1558"/>
                  </a:lnTo>
                  <a:lnTo>
                    <a:pt x="85" y="1558"/>
                  </a:lnTo>
                  <a:lnTo>
                    <a:pt x="91" y="1559"/>
                  </a:lnTo>
                  <a:lnTo>
                    <a:pt x="96" y="1560"/>
                  </a:lnTo>
                  <a:lnTo>
                    <a:pt x="102" y="1562"/>
                  </a:lnTo>
                  <a:lnTo>
                    <a:pt x="108" y="1562"/>
                  </a:lnTo>
                  <a:lnTo>
                    <a:pt x="114" y="1563"/>
                  </a:lnTo>
                  <a:lnTo>
                    <a:pt x="120" y="1563"/>
                  </a:lnTo>
                  <a:lnTo>
                    <a:pt x="125" y="1563"/>
                  </a:lnTo>
                  <a:lnTo>
                    <a:pt x="131" y="1563"/>
                  </a:lnTo>
                  <a:lnTo>
                    <a:pt x="135" y="1566"/>
                  </a:lnTo>
                  <a:lnTo>
                    <a:pt x="139" y="1570"/>
                  </a:lnTo>
                  <a:lnTo>
                    <a:pt x="144" y="1572"/>
                  </a:lnTo>
                  <a:lnTo>
                    <a:pt x="148" y="1574"/>
                  </a:lnTo>
                  <a:lnTo>
                    <a:pt x="153" y="1577"/>
                  </a:lnTo>
                  <a:lnTo>
                    <a:pt x="158" y="1579"/>
                  </a:lnTo>
                  <a:lnTo>
                    <a:pt x="162" y="1581"/>
                  </a:lnTo>
                  <a:lnTo>
                    <a:pt x="167" y="1583"/>
                  </a:lnTo>
                  <a:lnTo>
                    <a:pt x="176" y="1586"/>
                  </a:lnTo>
                  <a:lnTo>
                    <a:pt x="185" y="1587"/>
                  </a:lnTo>
                  <a:lnTo>
                    <a:pt x="193" y="1586"/>
                  </a:lnTo>
                  <a:lnTo>
                    <a:pt x="203" y="1583"/>
                  </a:lnTo>
                  <a:lnTo>
                    <a:pt x="211" y="1580"/>
                  </a:lnTo>
                  <a:lnTo>
                    <a:pt x="220" y="1578"/>
                  </a:lnTo>
                  <a:lnTo>
                    <a:pt x="228" y="1577"/>
                  </a:lnTo>
                  <a:lnTo>
                    <a:pt x="237" y="1578"/>
                  </a:lnTo>
                  <a:lnTo>
                    <a:pt x="257" y="1581"/>
                  </a:lnTo>
                  <a:lnTo>
                    <a:pt x="276" y="1583"/>
                  </a:lnTo>
                  <a:lnTo>
                    <a:pt x="296" y="1587"/>
                  </a:lnTo>
                  <a:lnTo>
                    <a:pt x="317" y="1588"/>
                  </a:lnTo>
                  <a:lnTo>
                    <a:pt x="337" y="1589"/>
                  </a:lnTo>
                  <a:lnTo>
                    <a:pt x="357" y="1589"/>
                  </a:lnTo>
                  <a:lnTo>
                    <a:pt x="377" y="1588"/>
                  </a:lnTo>
                  <a:lnTo>
                    <a:pt x="396" y="1586"/>
                  </a:lnTo>
                  <a:lnTo>
                    <a:pt x="425" y="1578"/>
                  </a:lnTo>
                  <a:lnTo>
                    <a:pt x="452" y="1565"/>
                  </a:lnTo>
                  <a:lnTo>
                    <a:pt x="477" y="1548"/>
                  </a:lnTo>
                  <a:lnTo>
                    <a:pt x="500" y="1527"/>
                  </a:lnTo>
                  <a:lnTo>
                    <a:pt x="522" y="1504"/>
                  </a:lnTo>
                  <a:lnTo>
                    <a:pt x="540" y="1480"/>
                  </a:lnTo>
                  <a:lnTo>
                    <a:pt x="558" y="1454"/>
                  </a:lnTo>
                  <a:lnTo>
                    <a:pt x="573" y="1429"/>
                  </a:lnTo>
                  <a:lnTo>
                    <a:pt x="580" y="1415"/>
                  </a:lnTo>
                  <a:lnTo>
                    <a:pt x="585" y="1401"/>
                  </a:lnTo>
                  <a:lnTo>
                    <a:pt x="591" y="1388"/>
                  </a:lnTo>
                  <a:lnTo>
                    <a:pt x="597" y="1373"/>
                  </a:lnTo>
                  <a:lnTo>
                    <a:pt x="603" y="1359"/>
                  </a:lnTo>
                  <a:lnTo>
                    <a:pt x="611" y="1346"/>
                  </a:lnTo>
                  <a:lnTo>
                    <a:pt x="620" y="1333"/>
                  </a:lnTo>
                  <a:lnTo>
                    <a:pt x="631" y="1322"/>
                  </a:lnTo>
                  <a:lnTo>
                    <a:pt x="633" y="1320"/>
                  </a:lnTo>
                  <a:lnTo>
                    <a:pt x="635" y="1317"/>
                  </a:lnTo>
                  <a:lnTo>
                    <a:pt x="635" y="1314"/>
                  </a:lnTo>
                  <a:lnTo>
                    <a:pt x="635" y="1310"/>
                  </a:lnTo>
                  <a:lnTo>
                    <a:pt x="633" y="1307"/>
                  </a:lnTo>
                  <a:lnTo>
                    <a:pt x="629" y="1306"/>
                  </a:lnTo>
                  <a:lnTo>
                    <a:pt x="626" y="1305"/>
                  </a:lnTo>
                  <a:lnTo>
                    <a:pt x="622" y="1305"/>
                  </a:lnTo>
                  <a:lnTo>
                    <a:pt x="623" y="1302"/>
                  </a:lnTo>
                  <a:lnTo>
                    <a:pt x="624" y="1301"/>
                  </a:lnTo>
                  <a:lnTo>
                    <a:pt x="627" y="1299"/>
                  </a:lnTo>
                  <a:lnTo>
                    <a:pt x="627" y="1296"/>
                  </a:lnTo>
                  <a:lnTo>
                    <a:pt x="624" y="1290"/>
                  </a:lnTo>
                  <a:lnTo>
                    <a:pt x="621" y="1283"/>
                  </a:lnTo>
                  <a:lnTo>
                    <a:pt x="615" y="1277"/>
                  </a:lnTo>
                  <a:lnTo>
                    <a:pt x="609" y="1271"/>
                  </a:lnTo>
                  <a:lnTo>
                    <a:pt x="609" y="1268"/>
                  </a:lnTo>
                  <a:lnTo>
                    <a:pt x="599" y="1252"/>
                  </a:lnTo>
                  <a:lnTo>
                    <a:pt x="589" y="1234"/>
                  </a:lnTo>
                  <a:lnTo>
                    <a:pt x="580" y="1217"/>
                  </a:lnTo>
                  <a:lnTo>
                    <a:pt x="570" y="1198"/>
                  </a:lnTo>
                  <a:lnTo>
                    <a:pt x="561" y="1181"/>
                  </a:lnTo>
                  <a:lnTo>
                    <a:pt x="552" y="1164"/>
                  </a:lnTo>
                  <a:lnTo>
                    <a:pt x="541" y="1147"/>
                  </a:lnTo>
                  <a:lnTo>
                    <a:pt x="531" y="1130"/>
                  </a:lnTo>
                  <a:lnTo>
                    <a:pt x="516" y="1110"/>
                  </a:lnTo>
                  <a:lnTo>
                    <a:pt x="501" y="1089"/>
                  </a:lnTo>
                  <a:lnTo>
                    <a:pt x="486" y="1067"/>
                  </a:lnTo>
                  <a:lnTo>
                    <a:pt x="471" y="1046"/>
                  </a:lnTo>
                  <a:lnTo>
                    <a:pt x="457" y="1026"/>
                  </a:lnTo>
                  <a:lnTo>
                    <a:pt x="443" y="1004"/>
                  </a:lnTo>
                  <a:lnTo>
                    <a:pt x="431" y="982"/>
                  </a:lnTo>
                  <a:lnTo>
                    <a:pt x="419" y="960"/>
                  </a:lnTo>
                  <a:lnTo>
                    <a:pt x="425" y="959"/>
                  </a:lnTo>
                  <a:lnTo>
                    <a:pt x="431" y="958"/>
                  </a:lnTo>
                  <a:lnTo>
                    <a:pt x="438" y="958"/>
                  </a:lnTo>
                  <a:lnTo>
                    <a:pt x="443" y="955"/>
                  </a:lnTo>
                  <a:lnTo>
                    <a:pt x="449" y="954"/>
                  </a:lnTo>
                  <a:lnTo>
                    <a:pt x="455" y="953"/>
                  </a:lnTo>
                  <a:lnTo>
                    <a:pt x="460" y="951"/>
                  </a:lnTo>
                  <a:lnTo>
                    <a:pt x="465" y="948"/>
                  </a:lnTo>
                  <a:lnTo>
                    <a:pt x="477" y="941"/>
                  </a:lnTo>
                  <a:lnTo>
                    <a:pt x="487" y="933"/>
                  </a:lnTo>
                  <a:lnTo>
                    <a:pt x="497" y="924"/>
                  </a:lnTo>
                  <a:lnTo>
                    <a:pt x="505" y="914"/>
                  </a:lnTo>
                  <a:lnTo>
                    <a:pt x="510" y="902"/>
                  </a:lnTo>
                  <a:lnTo>
                    <a:pt x="516" y="891"/>
                  </a:lnTo>
                  <a:lnTo>
                    <a:pt x="521" y="879"/>
                  </a:lnTo>
                  <a:lnTo>
                    <a:pt x="525" y="867"/>
                  </a:lnTo>
                  <a:lnTo>
                    <a:pt x="528" y="870"/>
                  </a:lnTo>
                  <a:lnTo>
                    <a:pt x="530" y="873"/>
                  </a:lnTo>
                  <a:lnTo>
                    <a:pt x="532" y="877"/>
                  </a:lnTo>
                  <a:lnTo>
                    <a:pt x="535" y="882"/>
                  </a:lnTo>
                  <a:lnTo>
                    <a:pt x="546" y="908"/>
                  </a:lnTo>
                  <a:lnTo>
                    <a:pt x="559" y="933"/>
                  </a:lnTo>
                  <a:lnTo>
                    <a:pt x="570" y="960"/>
                  </a:lnTo>
                  <a:lnTo>
                    <a:pt x="583" y="985"/>
                  </a:lnTo>
                  <a:lnTo>
                    <a:pt x="597" y="1012"/>
                  </a:lnTo>
                  <a:lnTo>
                    <a:pt x="611" y="1037"/>
                  </a:lnTo>
                  <a:lnTo>
                    <a:pt x="626" y="1061"/>
                  </a:lnTo>
                  <a:lnTo>
                    <a:pt x="642" y="1086"/>
                  </a:lnTo>
                  <a:lnTo>
                    <a:pt x="651" y="1098"/>
                  </a:lnTo>
                  <a:lnTo>
                    <a:pt x="659" y="1110"/>
                  </a:lnTo>
                  <a:lnTo>
                    <a:pt x="668" y="1122"/>
                  </a:lnTo>
                  <a:lnTo>
                    <a:pt x="676" y="1135"/>
                  </a:lnTo>
                  <a:lnTo>
                    <a:pt x="684" y="1147"/>
                  </a:lnTo>
                  <a:lnTo>
                    <a:pt x="692" y="1159"/>
                  </a:lnTo>
                  <a:lnTo>
                    <a:pt x="701" y="1172"/>
                  </a:lnTo>
                  <a:lnTo>
                    <a:pt x="707" y="1185"/>
                  </a:lnTo>
                  <a:lnTo>
                    <a:pt x="712" y="1192"/>
                  </a:lnTo>
                  <a:lnTo>
                    <a:pt x="718" y="1200"/>
                  </a:lnTo>
                  <a:lnTo>
                    <a:pt x="725" y="1204"/>
                  </a:lnTo>
                  <a:lnTo>
                    <a:pt x="733" y="1205"/>
                  </a:lnTo>
                  <a:lnTo>
                    <a:pt x="748" y="1198"/>
                  </a:lnTo>
                  <a:lnTo>
                    <a:pt x="762" y="1189"/>
                  </a:lnTo>
                  <a:lnTo>
                    <a:pt x="774" y="1178"/>
                  </a:lnTo>
                  <a:lnTo>
                    <a:pt x="786" y="1164"/>
                  </a:lnTo>
                  <a:lnTo>
                    <a:pt x="796" y="1150"/>
                  </a:lnTo>
                  <a:lnTo>
                    <a:pt x="804" y="1135"/>
                  </a:lnTo>
                  <a:lnTo>
                    <a:pt x="812" y="1119"/>
                  </a:lnTo>
                  <a:lnTo>
                    <a:pt x="818" y="1104"/>
                  </a:lnTo>
                  <a:lnTo>
                    <a:pt x="823" y="1090"/>
                  </a:lnTo>
                  <a:lnTo>
                    <a:pt x="827" y="1076"/>
                  </a:lnTo>
                  <a:lnTo>
                    <a:pt x="831" y="1062"/>
                  </a:lnTo>
                  <a:lnTo>
                    <a:pt x="835" y="1049"/>
                  </a:lnTo>
                  <a:lnTo>
                    <a:pt x="840" y="1035"/>
                  </a:lnTo>
                  <a:lnTo>
                    <a:pt x="846" y="1021"/>
                  </a:lnTo>
                  <a:lnTo>
                    <a:pt x="852" y="1008"/>
                  </a:lnTo>
                  <a:lnTo>
                    <a:pt x="860" y="996"/>
                  </a:lnTo>
                  <a:lnTo>
                    <a:pt x="867" y="985"/>
                  </a:lnTo>
                  <a:lnTo>
                    <a:pt x="872" y="974"/>
                  </a:lnTo>
                  <a:lnTo>
                    <a:pt x="878" y="963"/>
                  </a:lnTo>
                  <a:lnTo>
                    <a:pt x="884" y="952"/>
                  </a:lnTo>
                  <a:lnTo>
                    <a:pt x="890" y="941"/>
                  </a:lnTo>
                  <a:lnTo>
                    <a:pt x="898" y="931"/>
                  </a:lnTo>
                  <a:lnTo>
                    <a:pt x="907" y="922"/>
                  </a:lnTo>
                  <a:lnTo>
                    <a:pt x="918" y="914"/>
                  </a:lnTo>
                  <a:lnTo>
                    <a:pt x="937" y="906"/>
                  </a:lnTo>
                  <a:lnTo>
                    <a:pt x="953" y="903"/>
                  </a:lnTo>
                  <a:lnTo>
                    <a:pt x="970" y="905"/>
                  </a:lnTo>
                  <a:lnTo>
                    <a:pt x="986" y="909"/>
                  </a:lnTo>
                  <a:lnTo>
                    <a:pt x="1001" y="914"/>
                  </a:lnTo>
                  <a:lnTo>
                    <a:pt x="1019" y="918"/>
                  </a:lnTo>
                  <a:lnTo>
                    <a:pt x="1035" y="922"/>
                  </a:lnTo>
                  <a:lnTo>
                    <a:pt x="1053" y="923"/>
                  </a:lnTo>
                  <a:lnTo>
                    <a:pt x="1061" y="925"/>
                  </a:lnTo>
                  <a:lnTo>
                    <a:pt x="1065" y="932"/>
                  </a:lnTo>
                  <a:lnTo>
                    <a:pt x="1068" y="941"/>
                  </a:lnTo>
                  <a:lnTo>
                    <a:pt x="1073" y="950"/>
                  </a:lnTo>
                  <a:lnTo>
                    <a:pt x="1081" y="963"/>
                  </a:lnTo>
                  <a:lnTo>
                    <a:pt x="1084" y="979"/>
                  </a:lnTo>
                  <a:lnTo>
                    <a:pt x="1084" y="998"/>
                  </a:lnTo>
                  <a:lnTo>
                    <a:pt x="1084" y="1015"/>
                  </a:lnTo>
                  <a:lnTo>
                    <a:pt x="1102" y="1065"/>
                  </a:lnTo>
                  <a:lnTo>
                    <a:pt x="1112" y="1087"/>
                  </a:lnTo>
                  <a:lnTo>
                    <a:pt x="1126" y="1105"/>
                  </a:lnTo>
                  <a:lnTo>
                    <a:pt x="1143" y="1122"/>
                  </a:lnTo>
                  <a:lnTo>
                    <a:pt x="1162" y="1137"/>
                  </a:lnTo>
                  <a:lnTo>
                    <a:pt x="1181" y="1151"/>
                  </a:lnTo>
                  <a:lnTo>
                    <a:pt x="1201" y="1165"/>
                  </a:lnTo>
                  <a:lnTo>
                    <a:pt x="1221" y="1179"/>
                  </a:lnTo>
                  <a:lnTo>
                    <a:pt x="1239" y="1194"/>
                  </a:lnTo>
                  <a:lnTo>
                    <a:pt x="1245" y="1201"/>
                  </a:lnTo>
                  <a:lnTo>
                    <a:pt x="1250" y="1208"/>
                  </a:lnTo>
                  <a:lnTo>
                    <a:pt x="1255" y="1215"/>
                  </a:lnTo>
                  <a:lnTo>
                    <a:pt x="1260" y="1223"/>
                  </a:lnTo>
                  <a:lnTo>
                    <a:pt x="1264" y="1230"/>
                  </a:lnTo>
                  <a:lnTo>
                    <a:pt x="1269" y="1238"/>
                  </a:lnTo>
                  <a:lnTo>
                    <a:pt x="1275" y="1245"/>
                  </a:lnTo>
                  <a:lnTo>
                    <a:pt x="1280" y="1252"/>
                  </a:lnTo>
                  <a:lnTo>
                    <a:pt x="1294" y="1264"/>
                  </a:lnTo>
                  <a:lnTo>
                    <a:pt x="1308" y="1277"/>
                  </a:lnTo>
                  <a:lnTo>
                    <a:pt x="1323" y="1287"/>
                  </a:lnTo>
                  <a:lnTo>
                    <a:pt x="1338" y="1299"/>
                  </a:lnTo>
                  <a:lnTo>
                    <a:pt x="1353" y="1308"/>
                  </a:lnTo>
                  <a:lnTo>
                    <a:pt x="1368" y="1317"/>
                  </a:lnTo>
                  <a:lnTo>
                    <a:pt x="1384" y="1326"/>
                  </a:lnTo>
                  <a:lnTo>
                    <a:pt x="1399" y="1335"/>
                  </a:lnTo>
                  <a:lnTo>
                    <a:pt x="1415" y="1344"/>
                  </a:lnTo>
                  <a:lnTo>
                    <a:pt x="1431" y="1352"/>
                  </a:lnTo>
                  <a:lnTo>
                    <a:pt x="1446" y="1359"/>
                  </a:lnTo>
                  <a:lnTo>
                    <a:pt x="1463" y="1367"/>
                  </a:lnTo>
                  <a:lnTo>
                    <a:pt x="1479" y="1375"/>
                  </a:lnTo>
                  <a:lnTo>
                    <a:pt x="1495" y="1383"/>
                  </a:lnTo>
                  <a:lnTo>
                    <a:pt x="1510" y="1391"/>
                  </a:lnTo>
                  <a:lnTo>
                    <a:pt x="1526" y="1400"/>
                  </a:lnTo>
                  <a:lnTo>
                    <a:pt x="1541" y="1411"/>
                  </a:lnTo>
                  <a:lnTo>
                    <a:pt x="1554" y="1422"/>
                  </a:lnTo>
                  <a:lnTo>
                    <a:pt x="1566" y="1435"/>
                  </a:lnTo>
                  <a:lnTo>
                    <a:pt x="1577" y="1449"/>
                  </a:lnTo>
                  <a:lnTo>
                    <a:pt x="1588" y="1462"/>
                  </a:lnTo>
                  <a:lnTo>
                    <a:pt x="1599" y="1476"/>
                  </a:lnTo>
                  <a:lnTo>
                    <a:pt x="1611" y="1489"/>
                  </a:lnTo>
                  <a:lnTo>
                    <a:pt x="1624" y="1502"/>
                  </a:lnTo>
                  <a:lnTo>
                    <a:pt x="1633" y="1509"/>
                  </a:lnTo>
                  <a:lnTo>
                    <a:pt x="1644" y="1513"/>
                  </a:lnTo>
                  <a:lnTo>
                    <a:pt x="1654" y="1518"/>
                  </a:lnTo>
                  <a:lnTo>
                    <a:pt x="1664" y="1520"/>
                  </a:lnTo>
                  <a:lnTo>
                    <a:pt x="1676" y="1521"/>
                  </a:lnTo>
                  <a:lnTo>
                    <a:pt x="1687" y="1521"/>
                  </a:lnTo>
                  <a:lnTo>
                    <a:pt x="1699" y="1521"/>
                  </a:lnTo>
                  <a:lnTo>
                    <a:pt x="1710" y="1521"/>
                  </a:lnTo>
                  <a:lnTo>
                    <a:pt x="1719" y="1521"/>
                  </a:lnTo>
                  <a:lnTo>
                    <a:pt x="1728" y="1522"/>
                  </a:lnTo>
                  <a:lnTo>
                    <a:pt x="1736" y="1525"/>
                  </a:lnTo>
                  <a:lnTo>
                    <a:pt x="1744" y="1527"/>
                  </a:lnTo>
                  <a:lnTo>
                    <a:pt x="1751" y="1529"/>
                  </a:lnTo>
                  <a:lnTo>
                    <a:pt x="1759" y="1530"/>
                  </a:lnTo>
                  <a:lnTo>
                    <a:pt x="1768" y="1532"/>
                  </a:lnTo>
                  <a:lnTo>
                    <a:pt x="1776" y="1532"/>
                  </a:lnTo>
                  <a:lnTo>
                    <a:pt x="1785" y="1529"/>
                  </a:lnTo>
                  <a:lnTo>
                    <a:pt x="1795" y="1527"/>
                  </a:lnTo>
                  <a:lnTo>
                    <a:pt x="1804" y="1524"/>
                  </a:lnTo>
                  <a:lnTo>
                    <a:pt x="1813" y="1519"/>
                  </a:lnTo>
                  <a:lnTo>
                    <a:pt x="1821" y="1513"/>
                  </a:lnTo>
                  <a:lnTo>
                    <a:pt x="1829" y="1506"/>
                  </a:lnTo>
                  <a:lnTo>
                    <a:pt x="1835" y="1498"/>
                  </a:lnTo>
                  <a:lnTo>
                    <a:pt x="1841" y="1490"/>
                  </a:lnTo>
                  <a:lnTo>
                    <a:pt x="1845" y="1491"/>
                  </a:lnTo>
                  <a:lnTo>
                    <a:pt x="1851" y="1491"/>
                  </a:lnTo>
                  <a:lnTo>
                    <a:pt x="1856" y="1491"/>
                  </a:lnTo>
                  <a:lnTo>
                    <a:pt x="1862" y="1491"/>
                  </a:lnTo>
                  <a:lnTo>
                    <a:pt x="1866" y="1491"/>
                  </a:lnTo>
                  <a:lnTo>
                    <a:pt x="1872" y="1490"/>
                  </a:lnTo>
                  <a:lnTo>
                    <a:pt x="1877" y="1488"/>
                  </a:lnTo>
                  <a:lnTo>
                    <a:pt x="1881" y="1485"/>
                  </a:lnTo>
                  <a:lnTo>
                    <a:pt x="1890" y="1482"/>
                  </a:lnTo>
                  <a:lnTo>
                    <a:pt x="1900" y="1480"/>
                  </a:lnTo>
                  <a:lnTo>
                    <a:pt x="1910" y="1481"/>
                  </a:lnTo>
                  <a:lnTo>
                    <a:pt x="1920" y="1483"/>
                  </a:lnTo>
                  <a:lnTo>
                    <a:pt x="1930" y="1484"/>
                  </a:lnTo>
                  <a:lnTo>
                    <a:pt x="1940" y="1487"/>
                  </a:lnTo>
                  <a:lnTo>
                    <a:pt x="1949" y="1487"/>
                  </a:lnTo>
                  <a:lnTo>
                    <a:pt x="1958" y="1484"/>
                  </a:lnTo>
                  <a:lnTo>
                    <a:pt x="1955" y="1475"/>
                  </a:lnTo>
                  <a:lnTo>
                    <a:pt x="1949" y="1467"/>
                  </a:lnTo>
                  <a:lnTo>
                    <a:pt x="1943" y="1460"/>
                  </a:lnTo>
                  <a:lnTo>
                    <a:pt x="1936" y="1452"/>
                  </a:lnTo>
                  <a:lnTo>
                    <a:pt x="1939" y="1438"/>
                  </a:lnTo>
                  <a:lnTo>
                    <a:pt x="1942" y="1426"/>
                  </a:lnTo>
                  <a:lnTo>
                    <a:pt x="1945" y="1414"/>
                  </a:lnTo>
                  <a:lnTo>
                    <a:pt x="1946" y="1400"/>
                  </a:lnTo>
                  <a:lnTo>
                    <a:pt x="1953" y="1401"/>
                  </a:lnTo>
                  <a:lnTo>
                    <a:pt x="1958" y="1400"/>
                  </a:lnTo>
                  <a:lnTo>
                    <a:pt x="1965" y="1399"/>
                  </a:lnTo>
                  <a:lnTo>
                    <a:pt x="1971" y="1398"/>
                  </a:lnTo>
                  <a:lnTo>
                    <a:pt x="1984" y="1390"/>
                  </a:lnTo>
                  <a:lnTo>
                    <a:pt x="1993" y="1377"/>
                  </a:lnTo>
                  <a:lnTo>
                    <a:pt x="1998" y="1363"/>
                  </a:lnTo>
                  <a:lnTo>
                    <a:pt x="2000" y="1348"/>
                  </a:lnTo>
                  <a:lnTo>
                    <a:pt x="2000" y="1330"/>
                  </a:lnTo>
                  <a:lnTo>
                    <a:pt x="1996" y="1313"/>
                  </a:lnTo>
                  <a:lnTo>
                    <a:pt x="1989" y="1298"/>
                  </a:lnTo>
                  <a:lnTo>
                    <a:pt x="1976" y="1286"/>
                  </a:lnTo>
                  <a:lnTo>
                    <a:pt x="1971" y="1279"/>
                  </a:lnTo>
                  <a:lnTo>
                    <a:pt x="1965" y="1272"/>
                  </a:lnTo>
                  <a:lnTo>
                    <a:pt x="1960" y="1268"/>
                  </a:lnTo>
                  <a:lnTo>
                    <a:pt x="1953" y="1262"/>
                  </a:lnTo>
                  <a:lnTo>
                    <a:pt x="1946" y="1257"/>
                  </a:lnTo>
                  <a:lnTo>
                    <a:pt x="1939" y="1253"/>
                  </a:lnTo>
                  <a:lnTo>
                    <a:pt x="1933" y="1247"/>
                  </a:lnTo>
                  <a:lnTo>
                    <a:pt x="1927" y="1241"/>
                  </a:lnTo>
                  <a:lnTo>
                    <a:pt x="1918" y="1228"/>
                  </a:lnTo>
                  <a:lnTo>
                    <a:pt x="1909" y="1216"/>
                  </a:lnTo>
                  <a:lnTo>
                    <a:pt x="1901" y="1203"/>
                  </a:lnTo>
                  <a:lnTo>
                    <a:pt x="1891" y="1189"/>
                  </a:lnTo>
                  <a:lnTo>
                    <a:pt x="1883" y="1177"/>
                  </a:lnTo>
                  <a:lnTo>
                    <a:pt x="1875" y="1164"/>
                  </a:lnTo>
                  <a:lnTo>
                    <a:pt x="1866" y="1151"/>
                  </a:lnTo>
                  <a:lnTo>
                    <a:pt x="1858" y="1139"/>
                  </a:lnTo>
                  <a:lnTo>
                    <a:pt x="1865" y="1134"/>
                  </a:lnTo>
                  <a:lnTo>
                    <a:pt x="1873" y="1132"/>
                  </a:lnTo>
                  <a:lnTo>
                    <a:pt x="1882" y="1132"/>
                  </a:lnTo>
                  <a:lnTo>
                    <a:pt x="1890" y="1132"/>
                  </a:lnTo>
                  <a:lnTo>
                    <a:pt x="1886" y="1120"/>
                  </a:lnTo>
                  <a:lnTo>
                    <a:pt x="1881" y="1116"/>
                  </a:lnTo>
                  <a:lnTo>
                    <a:pt x="1877" y="1113"/>
                  </a:lnTo>
                  <a:lnTo>
                    <a:pt x="1871" y="1112"/>
                  </a:lnTo>
                  <a:lnTo>
                    <a:pt x="1864" y="1112"/>
                  </a:lnTo>
                  <a:lnTo>
                    <a:pt x="1858" y="1113"/>
                  </a:lnTo>
                  <a:lnTo>
                    <a:pt x="1851" y="1116"/>
                  </a:lnTo>
                  <a:lnTo>
                    <a:pt x="1845" y="1118"/>
                  </a:lnTo>
                  <a:lnTo>
                    <a:pt x="1840" y="1119"/>
                  </a:lnTo>
                  <a:lnTo>
                    <a:pt x="1827" y="1105"/>
                  </a:lnTo>
                  <a:lnTo>
                    <a:pt x="1813" y="1094"/>
                  </a:lnTo>
                  <a:lnTo>
                    <a:pt x="1799" y="1082"/>
                  </a:lnTo>
                  <a:lnTo>
                    <a:pt x="1785" y="1071"/>
                  </a:lnTo>
                  <a:lnTo>
                    <a:pt x="1770" y="1061"/>
                  </a:lnTo>
                  <a:lnTo>
                    <a:pt x="1757" y="1052"/>
                  </a:lnTo>
                  <a:lnTo>
                    <a:pt x="1742" y="1043"/>
                  </a:lnTo>
                  <a:lnTo>
                    <a:pt x="1727" y="1035"/>
                  </a:lnTo>
                  <a:lnTo>
                    <a:pt x="1710" y="1027"/>
                  </a:lnTo>
                  <a:lnTo>
                    <a:pt x="1696" y="1019"/>
                  </a:lnTo>
                  <a:lnTo>
                    <a:pt x="1679" y="1011"/>
                  </a:lnTo>
                  <a:lnTo>
                    <a:pt x="1664" y="1004"/>
                  </a:lnTo>
                  <a:lnTo>
                    <a:pt x="1648" y="996"/>
                  </a:lnTo>
                  <a:lnTo>
                    <a:pt x="1633" y="989"/>
                  </a:lnTo>
                  <a:lnTo>
                    <a:pt x="1617" y="981"/>
                  </a:lnTo>
                  <a:lnTo>
                    <a:pt x="1602" y="973"/>
                  </a:lnTo>
                  <a:lnTo>
                    <a:pt x="1587" y="963"/>
                  </a:lnTo>
                  <a:lnTo>
                    <a:pt x="1573" y="952"/>
                  </a:lnTo>
                  <a:lnTo>
                    <a:pt x="1562" y="939"/>
                  </a:lnTo>
                  <a:lnTo>
                    <a:pt x="1553" y="924"/>
                  </a:lnTo>
                  <a:lnTo>
                    <a:pt x="1544" y="909"/>
                  </a:lnTo>
                  <a:lnTo>
                    <a:pt x="1539" y="893"/>
                  </a:lnTo>
                  <a:lnTo>
                    <a:pt x="1534" y="877"/>
                  </a:lnTo>
                  <a:lnTo>
                    <a:pt x="1532" y="861"/>
                  </a:lnTo>
                  <a:lnTo>
                    <a:pt x="1535" y="856"/>
                  </a:lnTo>
                  <a:lnTo>
                    <a:pt x="1539" y="853"/>
                  </a:lnTo>
                  <a:lnTo>
                    <a:pt x="1544" y="852"/>
                  </a:lnTo>
                  <a:lnTo>
                    <a:pt x="1550" y="852"/>
                  </a:lnTo>
                  <a:lnTo>
                    <a:pt x="1556" y="853"/>
                  </a:lnTo>
                  <a:lnTo>
                    <a:pt x="1562" y="853"/>
                  </a:lnTo>
                  <a:lnTo>
                    <a:pt x="1568" y="853"/>
                  </a:lnTo>
                  <a:lnTo>
                    <a:pt x="1573" y="852"/>
                  </a:lnTo>
                  <a:lnTo>
                    <a:pt x="1576" y="848"/>
                  </a:lnTo>
                  <a:lnTo>
                    <a:pt x="1576" y="845"/>
                  </a:lnTo>
                  <a:lnTo>
                    <a:pt x="1573" y="840"/>
                  </a:lnTo>
                  <a:lnTo>
                    <a:pt x="1572" y="835"/>
                  </a:lnTo>
                  <a:lnTo>
                    <a:pt x="1568" y="831"/>
                  </a:lnTo>
                  <a:lnTo>
                    <a:pt x="1562" y="827"/>
                  </a:lnTo>
                  <a:lnTo>
                    <a:pt x="1556" y="827"/>
                  </a:lnTo>
                  <a:lnTo>
                    <a:pt x="1549" y="827"/>
                  </a:lnTo>
                  <a:lnTo>
                    <a:pt x="1542" y="828"/>
                  </a:lnTo>
                  <a:lnTo>
                    <a:pt x="1535" y="830"/>
                  </a:lnTo>
                  <a:lnTo>
                    <a:pt x="1528" y="832"/>
                  </a:lnTo>
                  <a:lnTo>
                    <a:pt x="1523" y="833"/>
                  </a:lnTo>
                  <a:lnTo>
                    <a:pt x="1519" y="814"/>
                  </a:lnTo>
                  <a:lnTo>
                    <a:pt x="1516" y="793"/>
                  </a:lnTo>
                  <a:lnTo>
                    <a:pt x="1511" y="773"/>
                  </a:lnTo>
                  <a:lnTo>
                    <a:pt x="1504" y="755"/>
                  </a:lnTo>
                  <a:lnTo>
                    <a:pt x="1496" y="741"/>
                  </a:lnTo>
                  <a:lnTo>
                    <a:pt x="1486" y="731"/>
                  </a:lnTo>
                  <a:lnTo>
                    <a:pt x="1474" y="721"/>
                  </a:lnTo>
                  <a:lnTo>
                    <a:pt x="1461" y="714"/>
                  </a:lnTo>
                  <a:lnTo>
                    <a:pt x="1449" y="709"/>
                  </a:lnTo>
                  <a:lnTo>
                    <a:pt x="1435" y="703"/>
                  </a:lnTo>
                  <a:lnTo>
                    <a:pt x="1421" y="698"/>
                  </a:lnTo>
                  <a:lnTo>
                    <a:pt x="1408" y="692"/>
                  </a:lnTo>
                  <a:lnTo>
                    <a:pt x="1406" y="677"/>
                  </a:lnTo>
                  <a:lnTo>
                    <a:pt x="1400" y="664"/>
                  </a:lnTo>
                  <a:lnTo>
                    <a:pt x="1392" y="651"/>
                  </a:lnTo>
                  <a:lnTo>
                    <a:pt x="1381" y="641"/>
                  </a:lnTo>
                  <a:lnTo>
                    <a:pt x="1378" y="627"/>
                  </a:lnTo>
                  <a:lnTo>
                    <a:pt x="1380" y="613"/>
                  </a:lnTo>
                  <a:lnTo>
                    <a:pt x="1380" y="600"/>
                  </a:lnTo>
                  <a:lnTo>
                    <a:pt x="1381" y="586"/>
                  </a:lnTo>
                  <a:lnTo>
                    <a:pt x="1397" y="598"/>
                  </a:lnTo>
                  <a:lnTo>
                    <a:pt x="1413" y="608"/>
                  </a:lnTo>
                  <a:lnTo>
                    <a:pt x="1430" y="618"/>
                  </a:lnTo>
                  <a:lnTo>
                    <a:pt x="1449" y="626"/>
                  </a:lnTo>
                  <a:lnTo>
                    <a:pt x="1467" y="633"/>
                  </a:lnTo>
                  <a:lnTo>
                    <a:pt x="1487" y="637"/>
                  </a:lnTo>
                  <a:lnTo>
                    <a:pt x="1508" y="641"/>
                  </a:lnTo>
                  <a:lnTo>
                    <a:pt x="1528" y="642"/>
                  </a:lnTo>
                  <a:lnTo>
                    <a:pt x="1544" y="674"/>
                  </a:lnTo>
                  <a:lnTo>
                    <a:pt x="1558" y="692"/>
                  </a:lnTo>
                  <a:lnTo>
                    <a:pt x="1576" y="704"/>
                  </a:lnTo>
                  <a:lnTo>
                    <a:pt x="1595" y="711"/>
                  </a:lnTo>
                  <a:lnTo>
                    <a:pt x="1617" y="714"/>
                  </a:lnTo>
                  <a:lnTo>
                    <a:pt x="1640" y="713"/>
                  </a:lnTo>
                  <a:lnTo>
                    <a:pt x="1662" y="711"/>
                  </a:lnTo>
                  <a:lnTo>
                    <a:pt x="1684" y="709"/>
                  </a:lnTo>
                  <a:lnTo>
                    <a:pt x="1705" y="706"/>
                  </a:lnTo>
                  <a:lnTo>
                    <a:pt x="1713" y="705"/>
                  </a:lnTo>
                  <a:lnTo>
                    <a:pt x="1720" y="703"/>
                  </a:lnTo>
                  <a:lnTo>
                    <a:pt x="1728" y="701"/>
                  </a:lnTo>
                  <a:lnTo>
                    <a:pt x="1735" y="697"/>
                  </a:lnTo>
                  <a:lnTo>
                    <a:pt x="1743" y="695"/>
                  </a:lnTo>
                  <a:lnTo>
                    <a:pt x="1750" y="691"/>
                  </a:lnTo>
                  <a:lnTo>
                    <a:pt x="1758" y="690"/>
                  </a:lnTo>
                  <a:lnTo>
                    <a:pt x="1766" y="689"/>
                  </a:lnTo>
                  <a:lnTo>
                    <a:pt x="1773" y="694"/>
                  </a:lnTo>
                  <a:lnTo>
                    <a:pt x="1781" y="699"/>
                  </a:lnTo>
                  <a:lnTo>
                    <a:pt x="1788" y="704"/>
                  </a:lnTo>
                  <a:lnTo>
                    <a:pt x="1795" y="709"/>
                  </a:lnTo>
                  <a:lnTo>
                    <a:pt x="1802" y="714"/>
                  </a:lnTo>
                  <a:lnTo>
                    <a:pt x="1810" y="719"/>
                  </a:lnTo>
                  <a:lnTo>
                    <a:pt x="1817" y="725"/>
                  </a:lnTo>
                  <a:lnTo>
                    <a:pt x="1825" y="729"/>
                  </a:lnTo>
                  <a:lnTo>
                    <a:pt x="1838" y="736"/>
                  </a:lnTo>
                  <a:lnTo>
                    <a:pt x="1853" y="741"/>
                  </a:lnTo>
                  <a:lnTo>
                    <a:pt x="1870" y="744"/>
                  </a:lnTo>
                  <a:lnTo>
                    <a:pt x="1887" y="746"/>
                  </a:lnTo>
                  <a:lnTo>
                    <a:pt x="1903" y="744"/>
                  </a:lnTo>
                  <a:lnTo>
                    <a:pt x="1919" y="742"/>
                  </a:lnTo>
                  <a:lnTo>
                    <a:pt x="1934" y="737"/>
                  </a:lnTo>
                  <a:lnTo>
                    <a:pt x="1949" y="731"/>
                  </a:lnTo>
                  <a:lnTo>
                    <a:pt x="1966" y="719"/>
                  </a:lnTo>
                  <a:lnTo>
                    <a:pt x="1981" y="704"/>
                  </a:lnTo>
                  <a:lnTo>
                    <a:pt x="1994" y="688"/>
                  </a:lnTo>
                  <a:lnTo>
                    <a:pt x="2006" y="672"/>
                  </a:lnTo>
                  <a:lnTo>
                    <a:pt x="2016" y="654"/>
                  </a:lnTo>
                  <a:lnTo>
                    <a:pt x="2026" y="637"/>
                  </a:lnTo>
                  <a:lnTo>
                    <a:pt x="2037" y="620"/>
                  </a:lnTo>
                  <a:lnTo>
                    <a:pt x="2049" y="605"/>
                  </a:lnTo>
                  <a:lnTo>
                    <a:pt x="2059" y="596"/>
                  </a:lnTo>
                  <a:lnTo>
                    <a:pt x="2069" y="585"/>
                  </a:lnTo>
                  <a:lnTo>
                    <a:pt x="2079" y="576"/>
                  </a:lnTo>
                  <a:lnTo>
                    <a:pt x="2089" y="567"/>
                  </a:lnTo>
                  <a:lnTo>
                    <a:pt x="2098" y="556"/>
                  </a:lnTo>
                  <a:lnTo>
                    <a:pt x="2105" y="545"/>
                  </a:lnTo>
                  <a:lnTo>
                    <a:pt x="2109" y="533"/>
                  </a:lnTo>
                  <a:lnTo>
                    <a:pt x="2112" y="520"/>
                  </a:lnTo>
                  <a:lnTo>
                    <a:pt x="2112" y="503"/>
                  </a:lnTo>
                  <a:lnTo>
                    <a:pt x="2108" y="488"/>
                  </a:lnTo>
                  <a:lnTo>
                    <a:pt x="2102" y="475"/>
                  </a:lnTo>
                  <a:lnTo>
                    <a:pt x="2096" y="461"/>
                  </a:lnTo>
                  <a:lnTo>
                    <a:pt x="2085" y="449"/>
                  </a:lnTo>
                  <a:lnTo>
                    <a:pt x="2075" y="438"/>
                  </a:lnTo>
                  <a:lnTo>
                    <a:pt x="2063" y="427"/>
                  </a:lnTo>
                  <a:lnTo>
                    <a:pt x="2051" y="4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1" name="Freeform 170"/>
            <p:cNvSpPr>
              <a:spLocks/>
            </p:cNvSpPr>
            <p:nvPr/>
          </p:nvSpPr>
          <p:spPr bwMode="auto">
            <a:xfrm>
              <a:off x="4615103" y="3827766"/>
              <a:ext cx="244328" cy="406113"/>
            </a:xfrm>
            <a:custGeom>
              <a:avLst/>
              <a:gdLst>
                <a:gd name="T0" fmla="*/ 297 w 297"/>
                <a:gd name="T1" fmla="*/ 155 h 491"/>
                <a:gd name="T2" fmla="*/ 293 w 297"/>
                <a:gd name="T3" fmla="*/ 260 h 491"/>
                <a:gd name="T4" fmla="*/ 285 w 297"/>
                <a:gd name="T5" fmla="*/ 355 h 491"/>
                <a:gd name="T6" fmla="*/ 267 w 297"/>
                <a:gd name="T7" fmla="*/ 385 h 491"/>
                <a:gd name="T8" fmla="*/ 250 w 297"/>
                <a:gd name="T9" fmla="*/ 415 h 491"/>
                <a:gd name="T10" fmla="*/ 242 w 297"/>
                <a:gd name="T11" fmla="*/ 404 h 491"/>
                <a:gd name="T12" fmla="*/ 269 w 297"/>
                <a:gd name="T13" fmla="*/ 323 h 491"/>
                <a:gd name="T14" fmla="*/ 252 w 297"/>
                <a:gd name="T15" fmla="*/ 339 h 491"/>
                <a:gd name="T16" fmla="*/ 235 w 297"/>
                <a:gd name="T17" fmla="*/ 374 h 491"/>
                <a:gd name="T18" fmla="*/ 205 w 297"/>
                <a:gd name="T19" fmla="*/ 401 h 491"/>
                <a:gd name="T20" fmla="*/ 119 w 297"/>
                <a:gd name="T21" fmla="*/ 455 h 491"/>
                <a:gd name="T22" fmla="*/ 93 w 297"/>
                <a:gd name="T23" fmla="*/ 482 h 491"/>
                <a:gd name="T24" fmla="*/ 59 w 297"/>
                <a:gd name="T25" fmla="*/ 491 h 491"/>
                <a:gd name="T26" fmla="*/ 40 w 297"/>
                <a:gd name="T27" fmla="*/ 478 h 491"/>
                <a:gd name="T28" fmla="*/ 27 w 297"/>
                <a:gd name="T29" fmla="*/ 433 h 491"/>
                <a:gd name="T30" fmla="*/ 28 w 297"/>
                <a:gd name="T31" fmla="*/ 401 h 491"/>
                <a:gd name="T32" fmla="*/ 57 w 297"/>
                <a:gd name="T33" fmla="*/ 409 h 491"/>
                <a:gd name="T34" fmla="*/ 88 w 297"/>
                <a:gd name="T35" fmla="*/ 408 h 491"/>
                <a:gd name="T36" fmla="*/ 108 w 297"/>
                <a:gd name="T37" fmla="*/ 401 h 491"/>
                <a:gd name="T38" fmla="*/ 123 w 297"/>
                <a:gd name="T39" fmla="*/ 393 h 491"/>
                <a:gd name="T40" fmla="*/ 137 w 297"/>
                <a:gd name="T41" fmla="*/ 383 h 491"/>
                <a:gd name="T42" fmla="*/ 115 w 297"/>
                <a:gd name="T43" fmla="*/ 388 h 491"/>
                <a:gd name="T44" fmla="*/ 86 w 297"/>
                <a:gd name="T45" fmla="*/ 392 h 491"/>
                <a:gd name="T46" fmla="*/ 54 w 297"/>
                <a:gd name="T47" fmla="*/ 388 h 491"/>
                <a:gd name="T48" fmla="*/ 25 w 297"/>
                <a:gd name="T49" fmla="*/ 372 h 491"/>
                <a:gd name="T50" fmla="*/ 5 w 297"/>
                <a:gd name="T51" fmla="*/ 343 h 491"/>
                <a:gd name="T52" fmla="*/ 27 w 297"/>
                <a:gd name="T53" fmla="*/ 355 h 491"/>
                <a:gd name="T54" fmla="*/ 70 w 297"/>
                <a:gd name="T55" fmla="*/ 374 h 491"/>
                <a:gd name="T56" fmla="*/ 118 w 297"/>
                <a:gd name="T57" fmla="*/ 377 h 491"/>
                <a:gd name="T58" fmla="*/ 142 w 297"/>
                <a:gd name="T59" fmla="*/ 368 h 491"/>
                <a:gd name="T60" fmla="*/ 164 w 297"/>
                <a:gd name="T61" fmla="*/ 354 h 491"/>
                <a:gd name="T62" fmla="*/ 178 w 297"/>
                <a:gd name="T63" fmla="*/ 358 h 491"/>
                <a:gd name="T64" fmla="*/ 170 w 297"/>
                <a:gd name="T65" fmla="*/ 398 h 491"/>
                <a:gd name="T66" fmla="*/ 189 w 297"/>
                <a:gd name="T67" fmla="*/ 365 h 491"/>
                <a:gd name="T68" fmla="*/ 215 w 297"/>
                <a:gd name="T69" fmla="*/ 319 h 491"/>
                <a:gd name="T70" fmla="*/ 221 w 297"/>
                <a:gd name="T71" fmla="*/ 266 h 491"/>
                <a:gd name="T72" fmla="*/ 214 w 297"/>
                <a:gd name="T73" fmla="*/ 227 h 491"/>
                <a:gd name="T74" fmla="*/ 235 w 297"/>
                <a:gd name="T75" fmla="*/ 204 h 491"/>
                <a:gd name="T76" fmla="*/ 259 w 297"/>
                <a:gd name="T77" fmla="*/ 188 h 491"/>
                <a:gd name="T78" fmla="*/ 282 w 297"/>
                <a:gd name="T79" fmla="*/ 167 h 491"/>
                <a:gd name="T80" fmla="*/ 259 w 297"/>
                <a:gd name="T81" fmla="*/ 175 h 491"/>
                <a:gd name="T82" fmla="*/ 238 w 297"/>
                <a:gd name="T83" fmla="*/ 185 h 491"/>
                <a:gd name="T84" fmla="*/ 213 w 297"/>
                <a:gd name="T85" fmla="*/ 197 h 491"/>
                <a:gd name="T86" fmla="*/ 178 w 297"/>
                <a:gd name="T87" fmla="*/ 207 h 491"/>
                <a:gd name="T88" fmla="*/ 141 w 297"/>
                <a:gd name="T89" fmla="*/ 213 h 491"/>
                <a:gd name="T90" fmla="*/ 104 w 297"/>
                <a:gd name="T91" fmla="*/ 214 h 491"/>
                <a:gd name="T92" fmla="*/ 69 w 297"/>
                <a:gd name="T93" fmla="*/ 210 h 491"/>
                <a:gd name="T94" fmla="*/ 34 w 297"/>
                <a:gd name="T95" fmla="*/ 197 h 491"/>
                <a:gd name="T96" fmla="*/ 8 w 297"/>
                <a:gd name="T97" fmla="*/ 182 h 491"/>
                <a:gd name="T98" fmla="*/ 2 w 297"/>
                <a:gd name="T99" fmla="*/ 138 h 491"/>
                <a:gd name="T100" fmla="*/ 14 w 297"/>
                <a:gd name="T101" fmla="*/ 87 h 491"/>
                <a:gd name="T102" fmla="*/ 40 w 297"/>
                <a:gd name="T103" fmla="*/ 44 h 491"/>
                <a:gd name="T104" fmla="*/ 80 w 297"/>
                <a:gd name="T105" fmla="*/ 11 h 491"/>
                <a:gd name="T106" fmla="*/ 124 w 297"/>
                <a:gd name="T107" fmla="*/ 1 h 491"/>
                <a:gd name="T108" fmla="*/ 166 w 297"/>
                <a:gd name="T109" fmla="*/ 2 h 491"/>
                <a:gd name="T110" fmla="*/ 204 w 297"/>
                <a:gd name="T111" fmla="*/ 15 h 491"/>
                <a:gd name="T112" fmla="*/ 237 w 297"/>
                <a:gd name="T113" fmla="*/ 37 h 491"/>
                <a:gd name="T114" fmla="*/ 266 w 297"/>
                <a:gd name="T115" fmla="*/ 66 h 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97" h="491">
                  <a:moveTo>
                    <a:pt x="281" y="90"/>
                  </a:moveTo>
                  <a:lnTo>
                    <a:pt x="292" y="121"/>
                  </a:lnTo>
                  <a:lnTo>
                    <a:pt x="297" y="155"/>
                  </a:lnTo>
                  <a:lnTo>
                    <a:pt x="297" y="191"/>
                  </a:lnTo>
                  <a:lnTo>
                    <a:pt x="296" y="227"/>
                  </a:lnTo>
                  <a:lnTo>
                    <a:pt x="293" y="260"/>
                  </a:lnTo>
                  <a:lnTo>
                    <a:pt x="290" y="292"/>
                  </a:lnTo>
                  <a:lnTo>
                    <a:pt x="287" y="324"/>
                  </a:lnTo>
                  <a:lnTo>
                    <a:pt x="285" y="355"/>
                  </a:lnTo>
                  <a:lnTo>
                    <a:pt x="280" y="365"/>
                  </a:lnTo>
                  <a:lnTo>
                    <a:pt x="274" y="374"/>
                  </a:lnTo>
                  <a:lnTo>
                    <a:pt x="267" y="385"/>
                  </a:lnTo>
                  <a:lnTo>
                    <a:pt x="261" y="394"/>
                  </a:lnTo>
                  <a:lnTo>
                    <a:pt x="255" y="404"/>
                  </a:lnTo>
                  <a:lnTo>
                    <a:pt x="250" y="415"/>
                  </a:lnTo>
                  <a:lnTo>
                    <a:pt x="244" y="424"/>
                  </a:lnTo>
                  <a:lnTo>
                    <a:pt x="238" y="434"/>
                  </a:lnTo>
                  <a:lnTo>
                    <a:pt x="242" y="404"/>
                  </a:lnTo>
                  <a:lnTo>
                    <a:pt x="249" y="377"/>
                  </a:lnTo>
                  <a:lnTo>
                    <a:pt x="259" y="349"/>
                  </a:lnTo>
                  <a:lnTo>
                    <a:pt x="269" y="323"/>
                  </a:lnTo>
                  <a:lnTo>
                    <a:pt x="269" y="319"/>
                  </a:lnTo>
                  <a:lnTo>
                    <a:pt x="260" y="328"/>
                  </a:lnTo>
                  <a:lnTo>
                    <a:pt x="252" y="339"/>
                  </a:lnTo>
                  <a:lnTo>
                    <a:pt x="246" y="350"/>
                  </a:lnTo>
                  <a:lnTo>
                    <a:pt x="240" y="363"/>
                  </a:lnTo>
                  <a:lnTo>
                    <a:pt x="235" y="374"/>
                  </a:lnTo>
                  <a:lnTo>
                    <a:pt x="228" y="385"/>
                  </a:lnTo>
                  <a:lnTo>
                    <a:pt x="217" y="394"/>
                  </a:lnTo>
                  <a:lnTo>
                    <a:pt x="205" y="401"/>
                  </a:lnTo>
                  <a:lnTo>
                    <a:pt x="137" y="438"/>
                  </a:lnTo>
                  <a:lnTo>
                    <a:pt x="129" y="446"/>
                  </a:lnTo>
                  <a:lnTo>
                    <a:pt x="119" y="455"/>
                  </a:lnTo>
                  <a:lnTo>
                    <a:pt x="111" y="466"/>
                  </a:lnTo>
                  <a:lnTo>
                    <a:pt x="102" y="475"/>
                  </a:lnTo>
                  <a:lnTo>
                    <a:pt x="93" y="482"/>
                  </a:lnTo>
                  <a:lnTo>
                    <a:pt x="83" y="487"/>
                  </a:lnTo>
                  <a:lnTo>
                    <a:pt x="72" y="491"/>
                  </a:lnTo>
                  <a:lnTo>
                    <a:pt x="59" y="491"/>
                  </a:lnTo>
                  <a:lnTo>
                    <a:pt x="51" y="489"/>
                  </a:lnTo>
                  <a:lnTo>
                    <a:pt x="46" y="484"/>
                  </a:lnTo>
                  <a:lnTo>
                    <a:pt x="40" y="478"/>
                  </a:lnTo>
                  <a:lnTo>
                    <a:pt x="35" y="471"/>
                  </a:lnTo>
                  <a:lnTo>
                    <a:pt x="31" y="453"/>
                  </a:lnTo>
                  <a:lnTo>
                    <a:pt x="27" y="433"/>
                  </a:lnTo>
                  <a:lnTo>
                    <a:pt x="25" y="415"/>
                  </a:lnTo>
                  <a:lnTo>
                    <a:pt x="19" y="396"/>
                  </a:lnTo>
                  <a:lnTo>
                    <a:pt x="28" y="401"/>
                  </a:lnTo>
                  <a:lnTo>
                    <a:pt x="38" y="404"/>
                  </a:lnTo>
                  <a:lnTo>
                    <a:pt x="47" y="408"/>
                  </a:lnTo>
                  <a:lnTo>
                    <a:pt x="57" y="409"/>
                  </a:lnTo>
                  <a:lnTo>
                    <a:pt x="68" y="410"/>
                  </a:lnTo>
                  <a:lnTo>
                    <a:pt x="78" y="410"/>
                  </a:lnTo>
                  <a:lnTo>
                    <a:pt x="88" y="408"/>
                  </a:lnTo>
                  <a:lnTo>
                    <a:pt x="97" y="406"/>
                  </a:lnTo>
                  <a:lnTo>
                    <a:pt x="102" y="403"/>
                  </a:lnTo>
                  <a:lnTo>
                    <a:pt x="108" y="401"/>
                  </a:lnTo>
                  <a:lnTo>
                    <a:pt x="112" y="399"/>
                  </a:lnTo>
                  <a:lnTo>
                    <a:pt x="117" y="395"/>
                  </a:lnTo>
                  <a:lnTo>
                    <a:pt x="123" y="393"/>
                  </a:lnTo>
                  <a:lnTo>
                    <a:pt x="127" y="389"/>
                  </a:lnTo>
                  <a:lnTo>
                    <a:pt x="132" y="386"/>
                  </a:lnTo>
                  <a:lnTo>
                    <a:pt x="137" y="383"/>
                  </a:lnTo>
                  <a:lnTo>
                    <a:pt x="130" y="383"/>
                  </a:lnTo>
                  <a:lnTo>
                    <a:pt x="123" y="385"/>
                  </a:lnTo>
                  <a:lnTo>
                    <a:pt x="115" y="388"/>
                  </a:lnTo>
                  <a:lnTo>
                    <a:pt x="108" y="391"/>
                  </a:lnTo>
                  <a:lnTo>
                    <a:pt x="97" y="392"/>
                  </a:lnTo>
                  <a:lnTo>
                    <a:pt x="86" y="392"/>
                  </a:lnTo>
                  <a:lnTo>
                    <a:pt x="74" y="392"/>
                  </a:lnTo>
                  <a:lnTo>
                    <a:pt x="64" y="391"/>
                  </a:lnTo>
                  <a:lnTo>
                    <a:pt x="54" y="388"/>
                  </a:lnTo>
                  <a:lnTo>
                    <a:pt x="43" y="385"/>
                  </a:lnTo>
                  <a:lnTo>
                    <a:pt x="34" y="379"/>
                  </a:lnTo>
                  <a:lnTo>
                    <a:pt x="25" y="372"/>
                  </a:lnTo>
                  <a:lnTo>
                    <a:pt x="17" y="363"/>
                  </a:lnTo>
                  <a:lnTo>
                    <a:pt x="10" y="354"/>
                  </a:lnTo>
                  <a:lnTo>
                    <a:pt x="5" y="343"/>
                  </a:lnTo>
                  <a:lnTo>
                    <a:pt x="3" y="332"/>
                  </a:lnTo>
                  <a:lnTo>
                    <a:pt x="14" y="345"/>
                  </a:lnTo>
                  <a:lnTo>
                    <a:pt x="27" y="355"/>
                  </a:lnTo>
                  <a:lnTo>
                    <a:pt x="40" y="363"/>
                  </a:lnTo>
                  <a:lnTo>
                    <a:pt x="55" y="370"/>
                  </a:lnTo>
                  <a:lnTo>
                    <a:pt x="70" y="374"/>
                  </a:lnTo>
                  <a:lnTo>
                    <a:pt x="85" y="378"/>
                  </a:lnTo>
                  <a:lnTo>
                    <a:pt x="102" y="378"/>
                  </a:lnTo>
                  <a:lnTo>
                    <a:pt x="118" y="377"/>
                  </a:lnTo>
                  <a:lnTo>
                    <a:pt x="126" y="374"/>
                  </a:lnTo>
                  <a:lnTo>
                    <a:pt x="134" y="371"/>
                  </a:lnTo>
                  <a:lnTo>
                    <a:pt x="142" y="368"/>
                  </a:lnTo>
                  <a:lnTo>
                    <a:pt x="151" y="363"/>
                  </a:lnTo>
                  <a:lnTo>
                    <a:pt x="157" y="358"/>
                  </a:lnTo>
                  <a:lnTo>
                    <a:pt x="164" y="354"/>
                  </a:lnTo>
                  <a:lnTo>
                    <a:pt x="172" y="349"/>
                  </a:lnTo>
                  <a:lnTo>
                    <a:pt x="179" y="345"/>
                  </a:lnTo>
                  <a:lnTo>
                    <a:pt x="178" y="358"/>
                  </a:lnTo>
                  <a:lnTo>
                    <a:pt x="175" y="371"/>
                  </a:lnTo>
                  <a:lnTo>
                    <a:pt x="172" y="384"/>
                  </a:lnTo>
                  <a:lnTo>
                    <a:pt x="170" y="398"/>
                  </a:lnTo>
                  <a:lnTo>
                    <a:pt x="172" y="398"/>
                  </a:lnTo>
                  <a:lnTo>
                    <a:pt x="179" y="381"/>
                  </a:lnTo>
                  <a:lnTo>
                    <a:pt x="189" y="365"/>
                  </a:lnTo>
                  <a:lnTo>
                    <a:pt x="198" y="350"/>
                  </a:lnTo>
                  <a:lnTo>
                    <a:pt x="207" y="335"/>
                  </a:lnTo>
                  <a:lnTo>
                    <a:pt x="215" y="319"/>
                  </a:lnTo>
                  <a:lnTo>
                    <a:pt x="220" y="302"/>
                  </a:lnTo>
                  <a:lnTo>
                    <a:pt x="222" y="285"/>
                  </a:lnTo>
                  <a:lnTo>
                    <a:pt x="221" y="266"/>
                  </a:lnTo>
                  <a:lnTo>
                    <a:pt x="217" y="253"/>
                  </a:lnTo>
                  <a:lnTo>
                    <a:pt x="215" y="240"/>
                  </a:lnTo>
                  <a:lnTo>
                    <a:pt x="214" y="227"/>
                  </a:lnTo>
                  <a:lnTo>
                    <a:pt x="220" y="215"/>
                  </a:lnTo>
                  <a:lnTo>
                    <a:pt x="227" y="210"/>
                  </a:lnTo>
                  <a:lnTo>
                    <a:pt x="235" y="204"/>
                  </a:lnTo>
                  <a:lnTo>
                    <a:pt x="243" y="198"/>
                  </a:lnTo>
                  <a:lnTo>
                    <a:pt x="251" y="192"/>
                  </a:lnTo>
                  <a:lnTo>
                    <a:pt x="259" y="188"/>
                  </a:lnTo>
                  <a:lnTo>
                    <a:pt x="267" y="181"/>
                  </a:lnTo>
                  <a:lnTo>
                    <a:pt x="275" y="175"/>
                  </a:lnTo>
                  <a:lnTo>
                    <a:pt x="282" y="167"/>
                  </a:lnTo>
                  <a:lnTo>
                    <a:pt x="274" y="169"/>
                  </a:lnTo>
                  <a:lnTo>
                    <a:pt x="267" y="172"/>
                  </a:lnTo>
                  <a:lnTo>
                    <a:pt x="259" y="175"/>
                  </a:lnTo>
                  <a:lnTo>
                    <a:pt x="252" y="179"/>
                  </a:lnTo>
                  <a:lnTo>
                    <a:pt x="245" y="182"/>
                  </a:lnTo>
                  <a:lnTo>
                    <a:pt x="238" y="185"/>
                  </a:lnTo>
                  <a:lnTo>
                    <a:pt x="231" y="189"/>
                  </a:lnTo>
                  <a:lnTo>
                    <a:pt x="224" y="192"/>
                  </a:lnTo>
                  <a:lnTo>
                    <a:pt x="213" y="197"/>
                  </a:lnTo>
                  <a:lnTo>
                    <a:pt x="202" y="200"/>
                  </a:lnTo>
                  <a:lnTo>
                    <a:pt x="190" y="204"/>
                  </a:lnTo>
                  <a:lnTo>
                    <a:pt x="178" y="207"/>
                  </a:lnTo>
                  <a:lnTo>
                    <a:pt x="167" y="210"/>
                  </a:lnTo>
                  <a:lnTo>
                    <a:pt x="154" y="212"/>
                  </a:lnTo>
                  <a:lnTo>
                    <a:pt x="141" y="213"/>
                  </a:lnTo>
                  <a:lnTo>
                    <a:pt x="130" y="214"/>
                  </a:lnTo>
                  <a:lnTo>
                    <a:pt x="117" y="215"/>
                  </a:lnTo>
                  <a:lnTo>
                    <a:pt x="104" y="214"/>
                  </a:lnTo>
                  <a:lnTo>
                    <a:pt x="92" y="213"/>
                  </a:lnTo>
                  <a:lnTo>
                    <a:pt x="80" y="212"/>
                  </a:lnTo>
                  <a:lnTo>
                    <a:pt x="69" y="210"/>
                  </a:lnTo>
                  <a:lnTo>
                    <a:pt x="56" y="206"/>
                  </a:lnTo>
                  <a:lnTo>
                    <a:pt x="46" y="202"/>
                  </a:lnTo>
                  <a:lnTo>
                    <a:pt x="34" y="197"/>
                  </a:lnTo>
                  <a:lnTo>
                    <a:pt x="25" y="192"/>
                  </a:lnTo>
                  <a:lnTo>
                    <a:pt x="16" y="189"/>
                  </a:lnTo>
                  <a:lnTo>
                    <a:pt x="8" y="182"/>
                  </a:lnTo>
                  <a:lnTo>
                    <a:pt x="2" y="174"/>
                  </a:lnTo>
                  <a:lnTo>
                    <a:pt x="0" y="157"/>
                  </a:lnTo>
                  <a:lnTo>
                    <a:pt x="2" y="138"/>
                  </a:lnTo>
                  <a:lnTo>
                    <a:pt x="6" y="120"/>
                  </a:lnTo>
                  <a:lnTo>
                    <a:pt x="10" y="102"/>
                  </a:lnTo>
                  <a:lnTo>
                    <a:pt x="14" y="87"/>
                  </a:lnTo>
                  <a:lnTo>
                    <a:pt x="20" y="71"/>
                  </a:lnTo>
                  <a:lnTo>
                    <a:pt x="29" y="58"/>
                  </a:lnTo>
                  <a:lnTo>
                    <a:pt x="40" y="44"/>
                  </a:lnTo>
                  <a:lnTo>
                    <a:pt x="53" y="31"/>
                  </a:lnTo>
                  <a:lnTo>
                    <a:pt x="66" y="21"/>
                  </a:lnTo>
                  <a:lnTo>
                    <a:pt x="80" y="11"/>
                  </a:lnTo>
                  <a:lnTo>
                    <a:pt x="96" y="6"/>
                  </a:lnTo>
                  <a:lnTo>
                    <a:pt x="110" y="2"/>
                  </a:lnTo>
                  <a:lnTo>
                    <a:pt x="124" y="1"/>
                  </a:lnTo>
                  <a:lnTo>
                    <a:pt x="138" y="0"/>
                  </a:lnTo>
                  <a:lnTo>
                    <a:pt x="152" y="1"/>
                  </a:lnTo>
                  <a:lnTo>
                    <a:pt x="166" y="2"/>
                  </a:lnTo>
                  <a:lnTo>
                    <a:pt x="178" y="6"/>
                  </a:lnTo>
                  <a:lnTo>
                    <a:pt x="191" y="9"/>
                  </a:lnTo>
                  <a:lnTo>
                    <a:pt x="204" y="15"/>
                  </a:lnTo>
                  <a:lnTo>
                    <a:pt x="215" y="21"/>
                  </a:lnTo>
                  <a:lnTo>
                    <a:pt x="227" y="29"/>
                  </a:lnTo>
                  <a:lnTo>
                    <a:pt x="237" y="37"/>
                  </a:lnTo>
                  <a:lnTo>
                    <a:pt x="247" y="46"/>
                  </a:lnTo>
                  <a:lnTo>
                    <a:pt x="257" y="55"/>
                  </a:lnTo>
                  <a:lnTo>
                    <a:pt x="266" y="66"/>
                  </a:lnTo>
                  <a:lnTo>
                    <a:pt x="274" y="77"/>
                  </a:lnTo>
                  <a:lnTo>
                    <a:pt x="281" y="9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2" name="Freeform 171"/>
            <p:cNvSpPr>
              <a:spLocks/>
            </p:cNvSpPr>
            <p:nvPr/>
          </p:nvSpPr>
          <p:spPr bwMode="auto">
            <a:xfrm>
              <a:off x="4740568" y="3837671"/>
              <a:ext cx="107307" cy="141974"/>
            </a:xfrm>
            <a:custGeom>
              <a:avLst/>
              <a:gdLst>
                <a:gd name="T0" fmla="*/ 117 w 129"/>
                <a:gd name="T1" fmla="*/ 91 h 173"/>
                <a:gd name="T2" fmla="*/ 123 w 129"/>
                <a:gd name="T3" fmla="*/ 102 h 173"/>
                <a:gd name="T4" fmla="*/ 127 w 129"/>
                <a:gd name="T5" fmla="*/ 112 h 173"/>
                <a:gd name="T6" fmla="*/ 129 w 129"/>
                <a:gd name="T7" fmla="*/ 124 h 173"/>
                <a:gd name="T8" fmla="*/ 126 w 129"/>
                <a:gd name="T9" fmla="*/ 135 h 173"/>
                <a:gd name="T10" fmla="*/ 120 w 129"/>
                <a:gd name="T11" fmla="*/ 143 h 173"/>
                <a:gd name="T12" fmla="*/ 112 w 129"/>
                <a:gd name="T13" fmla="*/ 150 h 173"/>
                <a:gd name="T14" fmla="*/ 104 w 129"/>
                <a:gd name="T15" fmla="*/ 156 h 173"/>
                <a:gd name="T16" fmla="*/ 94 w 129"/>
                <a:gd name="T17" fmla="*/ 159 h 173"/>
                <a:gd name="T18" fmla="*/ 85 w 129"/>
                <a:gd name="T19" fmla="*/ 164 h 173"/>
                <a:gd name="T20" fmla="*/ 75 w 129"/>
                <a:gd name="T21" fmla="*/ 166 h 173"/>
                <a:gd name="T22" fmla="*/ 66 w 129"/>
                <a:gd name="T23" fmla="*/ 170 h 173"/>
                <a:gd name="T24" fmla="*/ 56 w 129"/>
                <a:gd name="T25" fmla="*/ 173 h 173"/>
                <a:gd name="T26" fmla="*/ 49 w 129"/>
                <a:gd name="T27" fmla="*/ 173 h 173"/>
                <a:gd name="T28" fmla="*/ 56 w 129"/>
                <a:gd name="T29" fmla="*/ 169 h 173"/>
                <a:gd name="T30" fmla="*/ 63 w 129"/>
                <a:gd name="T31" fmla="*/ 164 h 173"/>
                <a:gd name="T32" fmla="*/ 71 w 129"/>
                <a:gd name="T33" fmla="*/ 158 h 173"/>
                <a:gd name="T34" fmla="*/ 78 w 129"/>
                <a:gd name="T35" fmla="*/ 152 h 173"/>
                <a:gd name="T36" fmla="*/ 85 w 129"/>
                <a:gd name="T37" fmla="*/ 147 h 173"/>
                <a:gd name="T38" fmla="*/ 92 w 129"/>
                <a:gd name="T39" fmla="*/ 140 h 173"/>
                <a:gd name="T40" fmla="*/ 98 w 129"/>
                <a:gd name="T41" fmla="*/ 133 h 173"/>
                <a:gd name="T42" fmla="*/ 104 w 129"/>
                <a:gd name="T43" fmla="*/ 125 h 173"/>
                <a:gd name="T44" fmla="*/ 96 w 129"/>
                <a:gd name="T45" fmla="*/ 110 h 173"/>
                <a:gd name="T46" fmla="*/ 89 w 129"/>
                <a:gd name="T47" fmla="*/ 95 h 173"/>
                <a:gd name="T48" fmla="*/ 82 w 129"/>
                <a:gd name="T49" fmla="*/ 80 h 173"/>
                <a:gd name="T50" fmla="*/ 74 w 129"/>
                <a:gd name="T51" fmla="*/ 64 h 173"/>
                <a:gd name="T52" fmla="*/ 66 w 129"/>
                <a:gd name="T53" fmla="*/ 50 h 173"/>
                <a:gd name="T54" fmla="*/ 55 w 129"/>
                <a:gd name="T55" fmla="*/ 36 h 173"/>
                <a:gd name="T56" fmla="*/ 42 w 129"/>
                <a:gd name="T57" fmla="*/ 23 h 173"/>
                <a:gd name="T58" fmla="*/ 28 w 129"/>
                <a:gd name="T59" fmla="*/ 13 h 173"/>
                <a:gd name="T60" fmla="*/ 0 w 129"/>
                <a:gd name="T61" fmla="*/ 0 h 173"/>
                <a:gd name="T62" fmla="*/ 17 w 129"/>
                <a:gd name="T63" fmla="*/ 5 h 173"/>
                <a:gd name="T64" fmla="*/ 34 w 129"/>
                <a:gd name="T65" fmla="*/ 12 h 173"/>
                <a:gd name="T66" fmla="*/ 52 w 129"/>
                <a:gd name="T67" fmla="*/ 21 h 173"/>
                <a:gd name="T68" fmla="*/ 67 w 129"/>
                <a:gd name="T69" fmla="*/ 33 h 173"/>
                <a:gd name="T70" fmla="*/ 82 w 129"/>
                <a:gd name="T71" fmla="*/ 45 h 173"/>
                <a:gd name="T72" fmla="*/ 94 w 129"/>
                <a:gd name="T73" fmla="*/ 60 h 173"/>
                <a:gd name="T74" fmla="*/ 107 w 129"/>
                <a:gd name="T75" fmla="*/ 75 h 173"/>
                <a:gd name="T76" fmla="*/ 117 w 129"/>
                <a:gd name="T77" fmla="*/ 9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9" h="173">
                  <a:moveTo>
                    <a:pt x="117" y="91"/>
                  </a:moveTo>
                  <a:lnTo>
                    <a:pt x="123" y="102"/>
                  </a:lnTo>
                  <a:lnTo>
                    <a:pt x="127" y="112"/>
                  </a:lnTo>
                  <a:lnTo>
                    <a:pt x="129" y="124"/>
                  </a:lnTo>
                  <a:lnTo>
                    <a:pt x="126" y="135"/>
                  </a:lnTo>
                  <a:lnTo>
                    <a:pt x="120" y="143"/>
                  </a:lnTo>
                  <a:lnTo>
                    <a:pt x="112" y="150"/>
                  </a:lnTo>
                  <a:lnTo>
                    <a:pt x="104" y="156"/>
                  </a:lnTo>
                  <a:lnTo>
                    <a:pt x="94" y="159"/>
                  </a:lnTo>
                  <a:lnTo>
                    <a:pt x="85" y="164"/>
                  </a:lnTo>
                  <a:lnTo>
                    <a:pt x="75" y="166"/>
                  </a:lnTo>
                  <a:lnTo>
                    <a:pt x="66" y="170"/>
                  </a:lnTo>
                  <a:lnTo>
                    <a:pt x="56" y="173"/>
                  </a:lnTo>
                  <a:lnTo>
                    <a:pt x="49" y="173"/>
                  </a:lnTo>
                  <a:lnTo>
                    <a:pt x="56" y="169"/>
                  </a:lnTo>
                  <a:lnTo>
                    <a:pt x="63" y="164"/>
                  </a:lnTo>
                  <a:lnTo>
                    <a:pt x="71" y="158"/>
                  </a:lnTo>
                  <a:lnTo>
                    <a:pt x="78" y="152"/>
                  </a:lnTo>
                  <a:lnTo>
                    <a:pt x="85" y="147"/>
                  </a:lnTo>
                  <a:lnTo>
                    <a:pt x="92" y="140"/>
                  </a:lnTo>
                  <a:lnTo>
                    <a:pt x="98" y="133"/>
                  </a:lnTo>
                  <a:lnTo>
                    <a:pt x="104" y="125"/>
                  </a:lnTo>
                  <a:lnTo>
                    <a:pt x="96" y="110"/>
                  </a:lnTo>
                  <a:lnTo>
                    <a:pt x="89" y="95"/>
                  </a:lnTo>
                  <a:lnTo>
                    <a:pt x="82" y="80"/>
                  </a:lnTo>
                  <a:lnTo>
                    <a:pt x="74" y="64"/>
                  </a:lnTo>
                  <a:lnTo>
                    <a:pt x="66" y="50"/>
                  </a:lnTo>
                  <a:lnTo>
                    <a:pt x="55" y="36"/>
                  </a:lnTo>
                  <a:lnTo>
                    <a:pt x="42" y="23"/>
                  </a:lnTo>
                  <a:lnTo>
                    <a:pt x="28" y="13"/>
                  </a:lnTo>
                  <a:lnTo>
                    <a:pt x="0" y="0"/>
                  </a:lnTo>
                  <a:lnTo>
                    <a:pt x="17" y="5"/>
                  </a:lnTo>
                  <a:lnTo>
                    <a:pt x="34" y="12"/>
                  </a:lnTo>
                  <a:lnTo>
                    <a:pt x="52" y="21"/>
                  </a:lnTo>
                  <a:lnTo>
                    <a:pt x="67" y="33"/>
                  </a:lnTo>
                  <a:lnTo>
                    <a:pt x="82" y="45"/>
                  </a:lnTo>
                  <a:lnTo>
                    <a:pt x="94" y="60"/>
                  </a:lnTo>
                  <a:lnTo>
                    <a:pt x="107" y="75"/>
                  </a:lnTo>
                  <a:lnTo>
                    <a:pt x="117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3" name="Freeform 172"/>
            <p:cNvSpPr>
              <a:spLocks/>
            </p:cNvSpPr>
            <p:nvPr/>
          </p:nvSpPr>
          <p:spPr bwMode="auto">
            <a:xfrm>
              <a:off x="4184226" y="3930119"/>
              <a:ext cx="1078015" cy="544786"/>
            </a:xfrm>
            <a:custGeom>
              <a:avLst/>
              <a:gdLst>
                <a:gd name="T0" fmla="*/ 355 w 1308"/>
                <a:gd name="T1" fmla="*/ 134 h 661"/>
                <a:gd name="T2" fmla="*/ 421 w 1308"/>
                <a:gd name="T3" fmla="*/ 54 h 661"/>
                <a:gd name="T4" fmla="*/ 505 w 1308"/>
                <a:gd name="T5" fmla="*/ 47 h 661"/>
                <a:gd name="T6" fmla="*/ 517 w 1308"/>
                <a:gd name="T7" fmla="*/ 270 h 661"/>
                <a:gd name="T8" fmla="*/ 572 w 1308"/>
                <a:gd name="T9" fmla="*/ 389 h 661"/>
                <a:gd name="T10" fmla="*/ 646 w 1308"/>
                <a:gd name="T11" fmla="*/ 378 h 661"/>
                <a:gd name="T12" fmla="*/ 701 w 1308"/>
                <a:gd name="T13" fmla="*/ 377 h 661"/>
                <a:gd name="T14" fmla="*/ 783 w 1308"/>
                <a:gd name="T15" fmla="*/ 332 h 661"/>
                <a:gd name="T16" fmla="*/ 844 w 1308"/>
                <a:gd name="T17" fmla="*/ 197 h 661"/>
                <a:gd name="T18" fmla="*/ 925 w 1308"/>
                <a:gd name="T19" fmla="*/ 149 h 661"/>
                <a:gd name="T20" fmla="*/ 1045 w 1308"/>
                <a:gd name="T21" fmla="*/ 99 h 661"/>
                <a:gd name="T22" fmla="*/ 1168 w 1308"/>
                <a:gd name="T23" fmla="*/ 130 h 661"/>
                <a:gd name="T24" fmla="*/ 1248 w 1308"/>
                <a:gd name="T25" fmla="*/ 227 h 661"/>
                <a:gd name="T26" fmla="*/ 1273 w 1308"/>
                <a:gd name="T27" fmla="*/ 319 h 661"/>
                <a:gd name="T28" fmla="*/ 1210 w 1308"/>
                <a:gd name="T29" fmla="*/ 442 h 661"/>
                <a:gd name="T30" fmla="*/ 1172 w 1308"/>
                <a:gd name="T31" fmla="*/ 393 h 661"/>
                <a:gd name="T32" fmla="*/ 1180 w 1308"/>
                <a:gd name="T33" fmla="*/ 306 h 661"/>
                <a:gd name="T34" fmla="*/ 1147 w 1308"/>
                <a:gd name="T35" fmla="*/ 379 h 661"/>
                <a:gd name="T36" fmla="*/ 1070 w 1308"/>
                <a:gd name="T37" fmla="*/ 389 h 661"/>
                <a:gd name="T38" fmla="*/ 972 w 1308"/>
                <a:gd name="T39" fmla="*/ 338 h 661"/>
                <a:gd name="T40" fmla="*/ 883 w 1308"/>
                <a:gd name="T41" fmla="*/ 254 h 661"/>
                <a:gd name="T42" fmla="*/ 845 w 1308"/>
                <a:gd name="T43" fmla="*/ 243 h 661"/>
                <a:gd name="T44" fmla="*/ 905 w 1308"/>
                <a:gd name="T45" fmla="*/ 290 h 661"/>
                <a:gd name="T46" fmla="*/ 1014 w 1308"/>
                <a:gd name="T47" fmla="*/ 396 h 661"/>
                <a:gd name="T48" fmla="*/ 1078 w 1308"/>
                <a:gd name="T49" fmla="*/ 430 h 661"/>
                <a:gd name="T50" fmla="*/ 995 w 1308"/>
                <a:gd name="T51" fmla="*/ 474 h 661"/>
                <a:gd name="T52" fmla="*/ 896 w 1308"/>
                <a:gd name="T53" fmla="*/ 545 h 661"/>
                <a:gd name="T54" fmla="*/ 875 w 1308"/>
                <a:gd name="T55" fmla="*/ 565 h 661"/>
                <a:gd name="T56" fmla="*/ 985 w 1308"/>
                <a:gd name="T57" fmla="*/ 507 h 661"/>
                <a:gd name="T58" fmla="*/ 1074 w 1308"/>
                <a:gd name="T59" fmla="*/ 505 h 661"/>
                <a:gd name="T60" fmla="*/ 957 w 1308"/>
                <a:gd name="T61" fmla="*/ 551 h 661"/>
                <a:gd name="T62" fmla="*/ 811 w 1308"/>
                <a:gd name="T63" fmla="*/ 613 h 661"/>
                <a:gd name="T64" fmla="*/ 670 w 1308"/>
                <a:gd name="T65" fmla="*/ 661 h 661"/>
                <a:gd name="T66" fmla="*/ 557 w 1308"/>
                <a:gd name="T67" fmla="*/ 595 h 661"/>
                <a:gd name="T68" fmla="*/ 502 w 1308"/>
                <a:gd name="T69" fmla="*/ 509 h 661"/>
                <a:gd name="T70" fmla="*/ 629 w 1308"/>
                <a:gd name="T71" fmla="*/ 613 h 661"/>
                <a:gd name="T72" fmla="*/ 727 w 1308"/>
                <a:gd name="T73" fmla="*/ 613 h 661"/>
                <a:gd name="T74" fmla="*/ 810 w 1308"/>
                <a:gd name="T75" fmla="*/ 589 h 661"/>
                <a:gd name="T76" fmla="*/ 693 w 1308"/>
                <a:gd name="T77" fmla="*/ 607 h 661"/>
                <a:gd name="T78" fmla="*/ 589 w 1308"/>
                <a:gd name="T79" fmla="*/ 566 h 661"/>
                <a:gd name="T80" fmla="*/ 444 w 1308"/>
                <a:gd name="T81" fmla="*/ 444 h 661"/>
                <a:gd name="T82" fmla="*/ 383 w 1308"/>
                <a:gd name="T83" fmla="*/ 331 h 661"/>
                <a:gd name="T84" fmla="*/ 322 w 1308"/>
                <a:gd name="T85" fmla="*/ 268 h 661"/>
                <a:gd name="T86" fmla="*/ 381 w 1308"/>
                <a:gd name="T87" fmla="*/ 393 h 661"/>
                <a:gd name="T88" fmla="*/ 322 w 1308"/>
                <a:gd name="T89" fmla="*/ 302 h 661"/>
                <a:gd name="T90" fmla="*/ 276 w 1308"/>
                <a:gd name="T91" fmla="*/ 255 h 661"/>
                <a:gd name="T92" fmla="*/ 244 w 1308"/>
                <a:gd name="T93" fmla="*/ 112 h 661"/>
                <a:gd name="T94" fmla="*/ 192 w 1308"/>
                <a:gd name="T95" fmla="*/ 42 h 661"/>
                <a:gd name="T96" fmla="*/ 174 w 1308"/>
                <a:gd name="T97" fmla="*/ 45 h 661"/>
                <a:gd name="T98" fmla="*/ 156 w 1308"/>
                <a:gd name="T99" fmla="*/ 80 h 661"/>
                <a:gd name="T100" fmla="*/ 53 w 1308"/>
                <a:gd name="T101" fmla="*/ 74 h 661"/>
                <a:gd name="T102" fmla="*/ 185 w 1308"/>
                <a:gd name="T103" fmla="*/ 109 h 661"/>
                <a:gd name="T104" fmla="*/ 217 w 1308"/>
                <a:gd name="T105" fmla="*/ 171 h 661"/>
                <a:gd name="T106" fmla="*/ 114 w 1308"/>
                <a:gd name="T107" fmla="*/ 129 h 661"/>
                <a:gd name="T108" fmla="*/ 5 w 1308"/>
                <a:gd name="T109" fmla="*/ 134 h 661"/>
                <a:gd name="T110" fmla="*/ 102 w 1308"/>
                <a:gd name="T111" fmla="*/ 8 h 661"/>
                <a:gd name="T112" fmla="*/ 279 w 1308"/>
                <a:gd name="T113" fmla="*/ 29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08" h="661">
                  <a:moveTo>
                    <a:pt x="344" y="61"/>
                  </a:moveTo>
                  <a:lnTo>
                    <a:pt x="338" y="87"/>
                  </a:lnTo>
                  <a:lnTo>
                    <a:pt x="340" y="113"/>
                  </a:lnTo>
                  <a:lnTo>
                    <a:pt x="345" y="139"/>
                  </a:lnTo>
                  <a:lnTo>
                    <a:pt x="350" y="164"/>
                  </a:lnTo>
                  <a:lnTo>
                    <a:pt x="354" y="164"/>
                  </a:lnTo>
                  <a:lnTo>
                    <a:pt x="354" y="149"/>
                  </a:lnTo>
                  <a:lnTo>
                    <a:pt x="355" y="134"/>
                  </a:lnTo>
                  <a:lnTo>
                    <a:pt x="356" y="120"/>
                  </a:lnTo>
                  <a:lnTo>
                    <a:pt x="360" y="105"/>
                  </a:lnTo>
                  <a:lnTo>
                    <a:pt x="365" y="92"/>
                  </a:lnTo>
                  <a:lnTo>
                    <a:pt x="371" y="81"/>
                  </a:lnTo>
                  <a:lnTo>
                    <a:pt x="382" y="71"/>
                  </a:lnTo>
                  <a:lnTo>
                    <a:pt x="396" y="64"/>
                  </a:lnTo>
                  <a:lnTo>
                    <a:pt x="408" y="59"/>
                  </a:lnTo>
                  <a:lnTo>
                    <a:pt x="421" y="54"/>
                  </a:lnTo>
                  <a:lnTo>
                    <a:pt x="434" y="50"/>
                  </a:lnTo>
                  <a:lnTo>
                    <a:pt x="446" y="46"/>
                  </a:lnTo>
                  <a:lnTo>
                    <a:pt x="460" y="43"/>
                  </a:lnTo>
                  <a:lnTo>
                    <a:pt x="473" y="39"/>
                  </a:lnTo>
                  <a:lnTo>
                    <a:pt x="487" y="37"/>
                  </a:lnTo>
                  <a:lnTo>
                    <a:pt x="501" y="36"/>
                  </a:lnTo>
                  <a:lnTo>
                    <a:pt x="502" y="43"/>
                  </a:lnTo>
                  <a:lnTo>
                    <a:pt x="505" y="47"/>
                  </a:lnTo>
                  <a:lnTo>
                    <a:pt x="508" y="53"/>
                  </a:lnTo>
                  <a:lnTo>
                    <a:pt x="510" y="59"/>
                  </a:lnTo>
                  <a:lnTo>
                    <a:pt x="508" y="91"/>
                  </a:lnTo>
                  <a:lnTo>
                    <a:pt x="503" y="126"/>
                  </a:lnTo>
                  <a:lnTo>
                    <a:pt x="503" y="158"/>
                  </a:lnTo>
                  <a:lnTo>
                    <a:pt x="514" y="189"/>
                  </a:lnTo>
                  <a:lnTo>
                    <a:pt x="512" y="231"/>
                  </a:lnTo>
                  <a:lnTo>
                    <a:pt x="517" y="270"/>
                  </a:lnTo>
                  <a:lnTo>
                    <a:pt x="526" y="309"/>
                  </a:lnTo>
                  <a:lnTo>
                    <a:pt x="539" y="346"/>
                  </a:lnTo>
                  <a:lnTo>
                    <a:pt x="542" y="354"/>
                  </a:lnTo>
                  <a:lnTo>
                    <a:pt x="547" y="362"/>
                  </a:lnTo>
                  <a:lnTo>
                    <a:pt x="551" y="370"/>
                  </a:lnTo>
                  <a:lnTo>
                    <a:pt x="558" y="377"/>
                  </a:lnTo>
                  <a:lnTo>
                    <a:pt x="565" y="384"/>
                  </a:lnTo>
                  <a:lnTo>
                    <a:pt x="572" y="389"/>
                  </a:lnTo>
                  <a:lnTo>
                    <a:pt x="581" y="391"/>
                  </a:lnTo>
                  <a:lnTo>
                    <a:pt x="591" y="392"/>
                  </a:lnTo>
                  <a:lnTo>
                    <a:pt x="601" y="392"/>
                  </a:lnTo>
                  <a:lnTo>
                    <a:pt x="610" y="391"/>
                  </a:lnTo>
                  <a:lnTo>
                    <a:pt x="619" y="390"/>
                  </a:lnTo>
                  <a:lnTo>
                    <a:pt x="629" y="386"/>
                  </a:lnTo>
                  <a:lnTo>
                    <a:pt x="638" y="383"/>
                  </a:lnTo>
                  <a:lnTo>
                    <a:pt x="646" y="378"/>
                  </a:lnTo>
                  <a:lnTo>
                    <a:pt x="654" y="373"/>
                  </a:lnTo>
                  <a:lnTo>
                    <a:pt x="661" y="364"/>
                  </a:lnTo>
                  <a:lnTo>
                    <a:pt x="667" y="362"/>
                  </a:lnTo>
                  <a:lnTo>
                    <a:pt x="672" y="364"/>
                  </a:lnTo>
                  <a:lnTo>
                    <a:pt x="678" y="369"/>
                  </a:lnTo>
                  <a:lnTo>
                    <a:pt x="684" y="373"/>
                  </a:lnTo>
                  <a:lnTo>
                    <a:pt x="692" y="375"/>
                  </a:lnTo>
                  <a:lnTo>
                    <a:pt x="701" y="377"/>
                  </a:lnTo>
                  <a:lnTo>
                    <a:pt x="712" y="377"/>
                  </a:lnTo>
                  <a:lnTo>
                    <a:pt x="721" y="378"/>
                  </a:lnTo>
                  <a:lnTo>
                    <a:pt x="730" y="377"/>
                  </a:lnTo>
                  <a:lnTo>
                    <a:pt x="739" y="375"/>
                  </a:lnTo>
                  <a:lnTo>
                    <a:pt x="748" y="371"/>
                  </a:lnTo>
                  <a:lnTo>
                    <a:pt x="755" y="367"/>
                  </a:lnTo>
                  <a:lnTo>
                    <a:pt x="772" y="351"/>
                  </a:lnTo>
                  <a:lnTo>
                    <a:pt x="783" y="332"/>
                  </a:lnTo>
                  <a:lnTo>
                    <a:pt x="791" y="311"/>
                  </a:lnTo>
                  <a:lnTo>
                    <a:pt x="798" y="291"/>
                  </a:lnTo>
                  <a:lnTo>
                    <a:pt x="803" y="270"/>
                  </a:lnTo>
                  <a:lnTo>
                    <a:pt x="810" y="249"/>
                  </a:lnTo>
                  <a:lnTo>
                    <a:pt x="818" y="230"/>
                  </a:lnTo>
                  <a:lnTo>
                    <a:pt x="829" y="211"/>
                  </a:lnTo>
                  <a:lnTo>
                    <a:pt x="836" y="203"/>
                  </a:lnTo>
                  <a:lnTo>
                    <a:pt x="844" y="197"/>
                  </a:lnTo>
                  <a:lnTo>
                    <a:pt x="853" y="193"/>
                  </a:lnTo>
                  <a:lnTo>
                    <a:pt x="863" y="189"/>
                  </a:lnTo>
                  <a:lnTo>
                    <a:pt x="873" y="186"/>
                  </a:lnTo>
                  <a:lnTo>
                    <a:pt x="882" y="182"/>
                  </a:lnTo>
                  <a:lnTo>
                    <a:pt x="891" y="179"/>
                  </a:lnTo>
                  <a:lnTo>
                    <a:pt x="899" y="173"/>
                  </a:lnTo>
                  <a:lnTo>
                    <a:pt x="912" y="162"/>
                  </a:lnTo>
                  <a:lnTo>
                    <a:pt x="925" y="149"/>
                  </a:lnTo>
                  <a:lnTo>
                    <a:pt x="938" y="137"/>
                  </a:lnTo>
                  <a:lnTo>
                    <a:pt x="951" y="126"/>
                  </a:lnTo>
                  <a:lnTo>
                    <a:pt x="965" y="117"/>
                  </a:lnTo>
                  <a:lnTo>
                    <a:pt x="979" y="109"/>
                  </a:lnTo>
                  <a:lnTo>
                    <a:pt x="995" y="103"/>
                  </a:lnTo>
                  <a:lnTo>
                    <a:pt x="1011" y="100"/>
                  </a:lnTo>
                  <a:lnTo>
                    <a:pt x="1029" y="99"/>
                  </a:lnTo>
                  <a:lnTo>
                    <a:pt x="1045" y="99"/>
                  </a:lnTo>
                  <a:lnTo>
                    <a:pt x="1062" y="100"/>
                  </a:lnTo>
                  <a:lnTo>
                    <a:pt x="1078" y="102"/>
                  </a:lnTo>
                  <a:lnTo>
                    <a:pt x="1094" y="104"/>
                  </a:lnTo>
                  <a:lnTo>
                    <a:pt x="1109" y="107"/>
                  </a:lnTo>
                  <a:lnTo>
                    <a:pt x="1125" y="112"/>
                  </a:lnTo>
                  <a:lnTo>
                    <a:pt x="1140" y="117"/>
                  </a:lnTo>
                  <a:lnTo>
                    <a:pt x="1154" y="124"/>
                  </a:lnTo>
                  <a:lnTo>
                    <a:pt x="1168" y="130"/>
                  </a:lnTo>
                  <a:lnTo>
                    <a:pt x="1181" y="140"/>
                  </a:lnTo>
                  <a:lnTo>
                    <a:pt x="1193" y="149"/>
                  </a:lnTo>
                  <a:lnTo>
                    <a:pt x="1205" y="159"/>
                  </a:lnTo>
                  <a:lnTo>
                    <a:pt x="1215" y="172"/>
                  </a:lnTo>
                  <a:lnTo>
                    <a:pt x="1225" y="185"/>
                  </a:lnTo>
                  <a:lnTo>
                    <a:pt x="1234" y="200"/>
                  </a:lnTo>
                  <a:lnTo>
                    <a:pt x="1241" y="213"/>
                  </a:lnTo>
                  <a:lnTo>
                    <a:pt x="1248" y="227"/>
                  </a:lnTo>
                  <a:lnTo>
                    <a:pt x="1255" y="242"/>
                  </a:lnTo>
                  <a:lnTo>
                    <a:pt x="1263" y="256"/>
                  </a:lnTo>
                  <a:lnTo>
                    <a:pt x="1271" y="270"/>
                  </a:lnTo>
                  <a:lnTo>
                    <a:pt x="1281" y="281"/>
                  </a:lnTo>
                  <a:lnTo>
                    <a:pt x="1293" y="292"/>
                  </a:lnTo>
                  <a:lnTo>
                    <a:pt x="1308" y="300"/>
                  </a:lnTo>
                  <a:lnTo>
                    <a:pt x="1290" y="309"/>
                  </a:lnTo>
                  <a:lnTo>
                    <a:pt x="1273" y="319"/>
                  </a:lnTo>
                  <a:lnTo>
                    <a:pt x="1257" y="333"/>
                  </a:lnTo>
                  <a:lnTo>
                    <a:pt x="1242" y="348"/>
                  </a:lnTo>
                  <a:lnTo>
                    <a:pt x="1228" y="364"/>
                  </a:lnTo>
                  <a:lnTo>
                    <a:pt x="1218" y="383"/>
                  </a:lnTo>
                  <a:lnTo>
                    <a:pt x="1212" y="402"/>
                  </a:lnTo>
                  <a:lnTo>
                    <a:pt x="1210" y="423"/>
                  </a:lnTo>
                  <a:lnTo>
                    <a:pt x="1210" y="432"/>
                  </a:lnTo>
                  <a:lnTo>
                    <a:pt x="1210" y="442"/>
                  </a:lnTo>
                  <a:lnTo>
                    <a:pt x="1211" y="451"/>
                  </a:lnTo>
                  <a:lnTo>
                    <a:pt x="1212" y="460"/>
                  </a:lnTo>
                  <a:lnTo>
                    <a:pt x="1200" y="452"/>
                  </a:lnTo>
                  <a:lnTo>
                    <a:pt x="1191" y="442"/>
                  </a:lnTo>
                  <a:lnTo>
                    <a:pt x="1184" y="431"/>
                  </a:lnTo>
                  <a:lnTo>
                    <a:pt x="1178" y="420"/>
                  </a:lnTo>
                  <a:lnTo>
                    <a:pt x="1174" y="407"/>
                  </a:lnTo>
                  <a:lnTo>
                    <a:pt x="1172" y="393"/>
                  </a:lnTo>
                  <a:lnTo>
                    <a:pt x="1172" y="379"/>
                  </a:lnTo>
                  <a:lnTo>
                    <a:pt x="1173" y="366"/>
                  </a:lnTo>
                  <a:lnTo>
                    <a:pt x="1175" y="347"/>
                  </a:lnTo>
                  <a:lnTo>
                    <a:pt x="1177" y="329"/>
                  </a:lnTo>
                  <a:lnTo>
                    <a:pt x="1182" y="311"/>
                  </a:lnTo>
                  <a:lnTo>
                    <a:pt x="1191" y="295"/>
                  </a:lnTo>
                  <a:lnTo>
                    <a:pt x="1185" y="300"/>
                  </a:lnTo>
                  <a:lnTo>
                    <a:pt x="1180" y="306"/>
                  </a:lnTo>
                  <a:lnTo>
                    <a:pt x="1174" y="310"/>
                  </a:lnTo>
                  <a:lnTo>
                    <a:pt x="1169" y="316"/>
                  </a:lnTo>
                  <a:lnTo>
                    <a:pt x="1164" y="322"/>
                  </a:lnTo>
                  <a:lnTo>
                    <a:pt x="1159" y="329"/>
                  </a:lnTo>
                  <a:lnTo>
                    <a:pt x="1155" y="336"/>
                  </a:lnTo>
                  <a:lnTo>
                    <a:pt x="1153" y="343"/>
                  </a:lnTo>
                  <a:lnTo>
                    <a:pt x="1150" y="361"/>
                  </a:lnTo>
                  <a:lnTo>
                    <a:pt x="1147" y="379"/>
                  </a:lnTo>
                  <a:lnTo>
                    <a:pt x="1146" y="399"/>
                  </a:lnTo>
                  <a:lnTo>
                    <a:pt x="1146" y="417"/>
                  </a:lnTo>
                  <a:lnTo>
                    <a:pt x="1134" y="412"/>
                  </a:lnTo>
                  <a:lnTo>
                    <a:pt x="1122" y="406"/>
                  </a:lnTo>
                  <a:lnTo>
                    <a:pt x="1108" y="401"/>
                  </a:lnTo>
                  <a:lnTo>
                    <a:pt x="1095" y="397"/>
                  </a:lnTo>
                  <a:lnTo>
                    <a:pt x="1083" y="392"/>
                  </a:lnTo>
                  <a:lnTo>
                    <a:pt x="1070" y="389"/>
                  </a:lnTo>
                  <a:lnTo>
                    <a:pt x="1057" y="384"/>
                  </a:lnTo>
                  <a:lnTo>
                    <a:pt x="1044" y="379"/>
                  </a:lnTo>
                  <a:lnTo>
                    <a:pt x="1031" y="374"/>
                  </a:lnTo>
                  <a:lnTo>
                    <a:pt x="1018" y="368"/>
                  </a:lnTo>
                  <a:lnTo>
                    <a:pt x="1007" y="362"/>
                  </a:lnTo>
                  <a:lnTo>
                    <a:pt x="995" y="355"/>
                  </a:lnTo>
                  <a:lnTo>
                    <a:pt x="984" y="347"/>
                  </a:lnTo>
                  <a:lnTo>
                    <a:pt x="972" y="338"/>
                  </a:lnTo>
                  <a:lnTo>
                    <a:pt x="962" y="329"/>
                  </a:lnTo>
                  <a:lnTo>
                    <a:pt x="951" y="317"/>
                  </a:lnTo>
                  <a:lnTo>
                    <a:pt x="941" y="306"/>
                  </a:lnTo>
                  <a:lnTo>
                    <a:pt x="931" y="294"/>
                  </a:lnTo>
                  <a:lnTo>
                    <a:pt x="919" y="283"/>
                  </a:lnTo>
                  <a:lnTo>
                    <a:pt x="908" y="272"/>
                  </a:lnTo>
                  <a:lnTo>
                    <a:pt x="896" y="262"/>
                  </a:lnTo>
                  <a:lnTo>
                    <a:pt x="883" y="254"/>
                  </a:lnTo>
                  <a:lnTo>
                    <a:pt x="871" y="246"/>
                  </a:lnTo>
                  <a:lnTo>
                    <a:pt x="857" y="239"/>
                  </a:lnTo>
                  <a:lnTo>
                    <a:pt x="852" y="238"/>
                  </a:lnTo>
                  <a:lnTo>
                    <a:pt x="848" y="238"/>
                  </a:lnTo>
                  <a:lnTo>
                    <a:pt x="842" y="237"/>
                  </a:lnTo>
                  <a:lnTo>
                    <a:pt x="837" y="237"/>
                  </a:lnTo>
                  <a:lnTo>
                    <a:pt x="841" y="240"/>
                  </a:lnTo>
                  <a:lnTo>
                    <a:pt x="845" y="243"/>
                  </a:lnTo>
                  <a:lnTo>
                    <a:pt x="850" y="246"/>
                  </a:lnTo>
                  <a:lnTo>
                    <a:pt x="855" y="248"/>
                  </a:lnTo>
                  <a:lnTo>
                    <a:pt x="859" y="251"/>
                  </a:lnTo>
                  <a:lnTo>
                    <a:pt x="864" y="254"/>
                  </a:lnTo>
                  <a:lnTo>
                    <a:pt x="868" y="256"/>
                  </a:lnTo>
                  <a:lnTo>
                    <a:pt x="873" y="260"/>
                  </a:lnTo>
                  <a:lnTo>
                    <a:pt x="890" y="275"/>
                  </a:lnTo>
                  <a:lnTo>
                    <a:pt x="905" y="290"/>
                  </a:lnTo>
                  <a:lnTo>
                    <a:pt x="919" y="307"/>
                  </a:lnTo>
                  <a:lnTo>
                    <a:pt x="932" y="324"/>
                  </a:lnTo>
                  <a:lnTo>
                    <a:pt x="946" y="341"/>
                  </a:lnTo>
                  <a:lnTo>
                    <a:pt x="959" y="358"/>
                  </a:lnTo>
                  <a:lnTo>
                    <a:pt x="976" y="371"/>
                  </a:lnTo>
                  <a:lnTo>
                    <a:pt x="994" y="384"/>
                  </a:lnTo>
                  <a:lnTo>
                    <a:pt x="1004" y="390"/>
                  </a:lnTo>
                  <a:lnTo>
                    <a:pt x="1014" y="396"/>
                  </a:lnTo>
                  <a:lnTo>
                    <a:pt x="1024" y="401"/>
                  </a:lnTo>
                  <a:lnTo>
                    <a:pt x="1033" y="407"/>
                  </a:lnTo>
                  <a:lnTo>
                    <a:pt x="1044" y="412"/>
                  </a:lnTo>
                  <a:lnTo>
                    <a:pt x="1055" y="416"/>
                  </a:lnTo>
                  <a:lnTo>
                    <a:pt x="1066" y="419"/>
                  </a:lnTo>
                  <a:lnTo>
                    <a:pt x="1078" y="420"/>
                  </a:lnTo>
                  <a:lnTo>
                    <a:pt x="1079" y="426"/>
                  </a:lnTo>
                  <a:lnTo>
                    <a:pt x="1078" y="430"/>
                  </a:lnTo>
                  <a:lnTo>
                    <a:pt x="1077" y="436"/>
                  </a:lnTo>
                  <a:lnTo>
                    <a:pt x="1078" y="442"/>
                  </a:lnTo>
                  <a:lnTo>
                    <a:pt x="1063" y="444"/>
                  </a:lnTo>
                  <a:lnTo>
                    <a:pt x="1048" y="447"/>
                  </a:lnTo>
                  <a:lnTo>
                    <a:pt x="1034" y="452"/>
                  </a:lnTo>
                  <a:lnTo>
                    <a:pt x="1021" y="458"/>
                  </a:lnTo>
                  <a:lnTo>
                    <a:pt x="1008" y="466"/>
                  </a:lnTo>
                  <a:lnTo>
                    <a:pt x="995" y="474"/>
                  </a:lnTo>
                  <a:lnTo>
                    <a:pt x="983" y="482"/>
                  </a:lnTo>
                  <a:lnTo>
                    <a:pt x="970" y="491"/>
                  </a:lnTo>
                  <a:lnTo>
                    <a:pt x="958" y="502"/>
                  </a:lnTo>
                  <a:lnTo>
                    <a:pt x="946" y="511"/>
                  </a:lnTo>
                  <a:lnTo>
                    <a:pt x="934" y="520"/>
                  </a:lnTo>
                  <a:lnTo>
                    <a:pt x="921" y="529"/>
                  </a:lnTo>
                  <a:lnTo>
                    <a:pt x="909" y="537"/>
                  </a:lnTo>
                  <a:lnTo>
                    <a:pt x="896" y="545"/>
                  </a:lnTo>
                  <a:lnTo>
                    <a:pt x="882" y="552"/>
                  </a:lnTo>
                  <a:lnTo>
                    <a:pt x="868" y="558"/>
                  </a:lnTo>
                  <a:lnTo>
                    <a:pt x="863" y="560"/>
                  </a:lnTo>
                  <a:lnTo>
                    <a:pt x="857" y="564"/>
                  </a:lnTo>
                  <a:lnTo>
                    <a:pt x="851" y="566"/>
                  </a:lnTo>
                  <a:lnTo>
                    <a:pt x="845" y="570"/>
                  </a:lnTo>
                  <a:lnTo>
                    <a:pt x="860" y="568"/>
                  </a:lnTo>
                  <a:lnTo>
                    <a:pt x="875" y="565"/>
                  </a:lnTo>
                  <a:lnTo>
                    <a:pt x="890" y="559"/>
                  </a:lnTo>
                  <a:lnTo>
                    <a:pt x="904" y="553"/>
                  </a:lnTo>
                  <a:lnTo>
                    <a:pt x="918" y="547"/>
                  </a:lnTo>
                  <a:lnTo>
                    <a:pt x="931" y="538"/>
                  </a:lnTo>
                  <a:lnTo>
                    <a:pt x="944" y="530"/>
                  </a:lnTo>
                  <a:lnTo>
                    <a:pt x="957" y="522"/>
                  </a:lnTo>
                  <a:lnTo>
                    <a:pt x="971" y="514"/>
                  </a:lnTo>
                  <a:lnTo>
                    <a:pt x="985" y="507"/>
                  </a:lnTo>
                  <a:lnTo>
                    <a:pt x="999" y="502"/>
                  </a:lnTo>
                  <a:lnTo>
                    <a:pt x="1012" y="497"/>
                  </a:lnTo>
                  <a:lnTo>
                    <a:pt x="1027" y="494"/>
                  </a:lnTo>
                  <a:lnTo>
                    <a:pt x="1042" y="492"/>
                  </a:lnTo>
                  <a:lnTo>
                    <a:pt x="1059" y="492"/>
                  </a:lnTo>
                  <a:lnTo>
                    <a:pt x="1076" y="496"/>
                  </a:lnTo>
                  <a:lnTo>
                    <a:pt x="1089" y="504"/>
                  </a:lnTo>
                  <a:lnTo>
                    <a:pt x="1074" y="505"/>
                  </a:lnTo>
                  <a:lnTo>
                    <a:pt x="1060" y="509"/>
                  </a:lnTo>
                  <a:lnTo>
                    <a:pt x="1046" y="512"/>
                  </a:lnTo>
                  <a:lnTo>
                    <a:pt x="1032" y="518"/>
                  </a:lnTo>
                  <a:lnTo>
                    <a:pt x="1018" y="524"/>
                  </a:lnTo>
                  <a:lnTo>
                    <a:pt x="1004" y="529"/>
                  </a:lnTo>
                  <a:lnTo>
                    <a:pt x="991" y="536"/>
                  </a:lnTo>
                  <a:lnTo>
                    <a:pt x="976" y="543"/>
                  </a:lnTo>
                  <a:lnTo>
                    <a:pt x="957" y="551"/>
                  </a:lnTo>
                  <a:lnTo>
                    <a:pt x="939" y="558"/>
                  </a:lnTo>
                  <a:lnTo>
                    <a:pt x="919" y="565"/>
                  </a:lnTo>
                  <a:lnTo>
                    <a:pt x="901" y="571"/>
                  </a:lnTo>
                  <a:lnTo>
                    <a:pt x="882" y="578"/>
                  </a:lnTo>
                  <a:lnTo>
                    <a:pt x="864" y="586"/>
                  </a:lnTo>
                  <a:lnTo>
                    <a:pt x="845" y="594"/>
                  </a:lnTo>
                  <a:lnTo>
                    <a:pt x="828" y="603"/>
                  </a:lnTo>
                  <a:lnTo>
                    <a:pt x="811" y="613"/>
                  </a:lnTo>
                  <a:lnTo>
                    <a:pt x="795" y="623"/>
                  </a:lnTo>
                  <a:lnTo>
                    <a:pt x="777" y="632"/>
                  </a:lnTo>
                  <a:lnTo>
                    <a:pt x="760" y="640"/>
                  </a:lnTo>
                  <a:lnTo>
                    <a:pt x="743" y="647"/>
                  </a:lnTo>
                  <a:lnTo>
                    <a:pt x="725" y="654"/>
                  </a:lnTo>
                  <a:lnTo>
                    <a:pt x="707" y="658"/>
                  </a:lnTo>
                  <a:lnTo>
                    <a:pt x="687" y="661"/>
                  </a:lnTo>
                  <a:lnTo>
                    <a:pt x="670" y="661"/>
                  </a:lnTo>
                  <a:lnTo>
                    <a:pt x="653" y="658"/>
                  </a:lnTo>
                  <a:lnTo>
                    <a:pt x="638" y="654"/>
                  </a:lnTo>
                  <a:lnTo>
                    <a:pt x="623" y="648"/>
                  </a:lnTo>
                  <a:lnTo>
                    <a:pt x="608" y="640"/>
                  </a:lnTo>
                  <a:lnTo>
                    <a:pt x="594" y="631"/>
                  </a:lnTo>
                  <a:lnTo>
                    <a:pt x="581" y="619"/>
                  </a:lnTo>
                  <a:lnTo>
                    <a:pt x="569" y="608"/>
                  </a:lnTo>
                  <a:lnTo>
                    <a:pt x="557" y="595"/>
                  </a:lnTo>
                  <a:lnTo>
                    <a:pt x="546" y="581"/>
                  </a:lnTo>
                  <a:lnTo>
                    <a:pt x="534" y="567"/>
                  </a:lnTo>
                  <a:lnTo>
                    <a:pt x="524" y="553"/>
                  </a:lnTo>
                  <a:lnTo>
                    <a:pt x="513" y="540"/>
                  </a:lnTo>
                  <a:lnTo>
                    <a:pt x="503" y="526"/>
                  </a:lnTo>
                  <a:lnTo>
                    <a:pt x="493" y="512"/>
                  </a:lnTo>
                  <a:lnTo>
                    <a:pt x="483" y="499"/>
                  </a:lnTo>
                  <a:lnTo>
                    <a:pt x="502" y="509"/>
                  </a:lnTo>
                  <a:lnTo>
                    <a:pt x="519" y="521"/>
                  </a:lnTo>
                  <a:lnTo>
                    <a:pt x="535" y="537"/>
                  </a:lnTo>
                  <a:lnTo>
                    <a:pt x="550" y="553"/>
                  </a:lnTo>
                  <a:lnTo>
                    <a:pt x="565" y="570"/>
                  </a:lnTo>
                  <a:lnTo>
                    <a:pt x="581" y="586"/>
                  </a:lnTo>
                  <a:lnTo>
                    <a:pt x="597" y="598"/>
                  </a:lnTo>
                  <a:lnTo>
                    <a:pt x="616" y="609"/>
                  </a:lnTo>
                  <a:lnTo>
                    <a:pt x="629" y="613"/>
                  </a:lnTo>
                  <a:lnTo>
                    <a:pt x="640" y="617"/>
                  </a:lnTo>
                  <a:lnTo>
                    <a:pt x="653" y="618"/>
                  </a:lnTo>
                  <a:lnTo>
                    <a:pt x="665" y="619"/>
                  </a:lnTo>
                  <a:lnTo>
                    <a:pt x="678" y="619"/>
                  </a:lnTo>
                  <a:lnTo>
                    <a:pt x="690" y="619"/>
                  </a:lnTo>
                  <a:lnTo>
                    <a:pt x="702" y="618"/>
                  </a:lnTo>
                  <a:lnTo>
                    <a:pt x="715" y="616"/>
                  </a:lnTo>
                  <a:lnTo>
                    <a:pt x="727" y="613"/>
                  </a:lnTo>
                  <a:lnTo>
                    <a:pt x="739" y="610"/>
                  </a:lnTo>
                  <a:lnTo>
                    <a:pt x="751" y="608"/>
                  </a:lnTo>
                  <a:lnTo>
                    <a:pt x="763" y="604"/>
                  </a:lnTo>
                  <a:lnTo>
                    <a:pt x="775" y="600"/>
                  </a:lnTo>
                  <a:lnTo>
                    <a:pt x="787" y="596"/>
                  </a:lnTo>
                  <a:lnTo>
                    <a:pt x="798" y="593"/>
                  </a:lnTo>
                  <a:lnTo>
                    <a:pt x="810" y="589"/>
                  </a:lnTo>
                  <a:lnTo>
                    <a:pt x="810" y="589"/>
                  </a:lnTo>
                  <a:lnTo>
                    <a:pt x="797" y="592"/>
                  </a:lnTo>
                  <a:lnTo>
                    <a:pt x="783" y="594"/>
                  </a:lnTo>
                  <a:lnTo>
                    <a:pt x="768" y="596"/>
                  </a:lnTo>
                  <a:lnTo>
                    <a:pt x="754" y="598"/>
                  </a:lnTo>
                  <a:lnTo>
                    <a:pt x="739" y="602"/>
                  </a:lnTo>
                  <a:lnTo>
                    <a:pt x="724" y="604"/>
                  </a:lnTo>
                  <a:lnTo>
                    <a:pt x="708" y="605"/>
                  </a:lnTo>
                  <a:lnTo>
                    <a:pt x="693" y="607"/>
                  </a:lnTo>
                  <a:lnTo>
                    <a:pt x="678" y="607"/>
                  </a:lnTo>
                  <a:lnTo>
                    <a:pt x="664" y="607"/>
                  </a:lnTo>
                  <a:lnTo>
                    <a:pt x="649" y="604"/>
                  </a:lnTo>
                  <a:lnTo>
                    <a:pt x="637" y="600"/>
                  </a:lnTo>
                  <a:lnTo>
                    <a:pt x="623" y="595"/>
                  </a:lnTo>
                  <a:lnTo>
                    <a:pt x="611" y="587"/>
                  </a:lnTo>
                  <a:lnTo>
                    <a:pt x="600" y="578"/>
                  </a:lnTo>
                  <a:lnTo>
                    <a:pt x="589" y="566"/>
                  </a:lnTo>
                  <a:lnTo>
                    <a:pt x="574" y="547"/>
                  </a:lnTo>
                  <a:lnTo>
                    <a:pt x="557" y="529"/>
                  </a:lnTo>
                  <a:lnTo>
                    <a:pt x="540" y="513"/>
                  </a:lnTo>
                  <a:lnTo>
                    <a:pt x="521" y="498"/>
                  </a:lnTo>
                  <a:lnTo>
                    <a:pt x="503" y="483"/>
                  </a:lnTo>
                  <a:lnTo>
                    <a:pt x="483" y="469"/>
                  </a:lnTo>
                  <a:lnTo>
                    <a:pt x="464" y="457"/>
                  </a:lnTo>
                  <a:lnTo>
                    <a:pt x="444" y="444"/>
                  </a:lnTo>
                  <a:lnTo>
                    <a:pt x="430" y="432"/>
                  </a:lnTo>
                  <a:lnTo>
                    <a:pt x="421" y="420"/>
                  </a:lnTo>
                  <a:lnTo>
                    <a:pt x="414" y="406"/>
                  </a:lnTo>
                  <a:lnTo>
                    <a:pt x="410" y="391"/>
                  </a:lnTo>
                  <a:lnTo>
                    <a:pt x="405" y="376"/>
                  </a:lnTo>
                  <a:lnTo>
                    <a:pt x="399" y="361"/>
                  </a:lnTo>
                  <a:lnTo>
                    <a:pt x="392" y="345"/>
                  </a:lnTo>
                  <a:lnTo>
                    <a:pt x="383" y="331"/>
                  </a:lnTo>
                  <a:lnTo>
                    <a:pt x="376" y="323"/>
                  </a:lnTo>
                  <a:lnTo>
                    <a:pt x="369" y="314"/>
                  </a:lnTo>
                  <a:lnTo>
                    <a:pt x="362" y="305"/>
                  </a:lnTo>
                  <a:lnTo>
                    <a:pt x="355" y="295"/>
                  </a:lnTo>
                  <a:lnTo>
                    <a:pt x="347" y="287"/>
                  </a:lnTo>
                  <a:lnTo>
                    <a:pt x="339" y="279"/>
                  </a:lnTo>
                  <a:lnTo>
                    <a:pt x="331" y="272"/>
                  </a:lnTo>
                  <a:lnTo>
                    <a:pt x="322" y="268"/>
                  </a:lnTo>
                  <a:lnTo>
                    <a:pt x="335" y="280"/>
                  </a:lnTo>
                  <a:lnTo>
                    <a:pt x="346" y="294"/>
                  </a:lnTo>
                  <a:lnTo>
                    <a:pt x="356" y="309"/>
                  </a:lnTo>
                  <a:lnTo>
                    <a:pt x="366" y="324"/>
                  </a:lnTo>
                  <a:lnTo>
                    <a:pt x="373" y="340"/>
                  </a:lnTo>
                  <a:lnTo>
                    <a:pt x="378" y="356"/>
                  </a:lnTo>
                  <a:lnTo>
                    <a:pt x="381" y="375"/>
                  </a:lnTo>
                  <a:lnTo>
                    <a:pt x="381" y="393"/>
                  </a:lnTo>
                  <a:lnTo>
                    <a:pt x="371" y="388"/>
                  </a:lnTo>
                  <a:lnTo>
                    <a:pt x="362" y="382"/>
                  </a:lnTo>
                  <a:lnTo>
                    <a:pt x="354" y="375"/>
                  </a:lnTo>
                  <a:lnTo>
                    <a:pt x="347" y="366"/>
                  </a:lnTo>
                  <a:lnTo>
                    <a:pt x="347" y="347"/>
                  </a:lnTo>
                  <a:lnTo>
                    <a:pt x="344" y="330"/>
                  </a:lnTo>
                  <a:lnTo>
                    <a:pt x="336" y="315"/>
                  </a:lnTo>
                  <a:lnTo>
                    <a:pt x="322" y="302"/>
                  </a:lnTo>
                  <a:lnTo>
                    <a:pt x="315" y="298"/>
                  </a:lnTo>
                  <a:lnTo>
                    <a:pt x="308" y="293"/>
                  </a:lnTo>
                  <a:lnTo>
                    <a:pt x="301" y="288"/>
                  </a:lnTo>
                  <a:lnTo>
                    <a:pt x="294" y="283"/>
                  </a:lnTo>
                  <a:lnTo>
                    <a:pt x="287" y="277"/>
                  </a:lnTo>
                  <a:lnTo>
                    <a:pt x="283" y="270"/>
                  </a:lnTo>
                  <a:lnTo>
                    <a:pt x="278" y="263"/>
                  </a:lnTo>
                  <a:lnTo>
                    <a:pt x="276" y="255"/>
                  </a:lnTo>
                  <a:lnTo>
                    <a:pt x="276" y="226"/>
                  </a:lnTo>
                  <a:lnTo>
                    <a:pt x="280" y="196"/>
                  </a:lnTo>
                  <a:lnTo>
                    <a:pt x="280" y="167"/>
                  </a:lnTo>
                  <a:lnTo>
                    <a:pt x="267" y="143"/>
                  </a:lnTo>
                  <a:lnTo>
                    <a:pt x="260" y="136"/>
                  </a:lnTo>
                  <a:lnTo>
                    <a:pt x="254" y="128"/>
                  </a:lnTo>
                  <a:lnTo>
                    <a:pt x="248" y="120"/>
                  </a:lnTo>
                  <a:lnTo>
                    <a:pt x="244" y="112"/>
                  </a:lnTo>
                  <a:lnTo>
                    <a:pt x="239" y="105"/>
                  </a:lnTo>
                  <a:lnTo>
                    <a:pt x="234" y="97"/>
                  </a:lnTo>
                  <a:lnTo>
                    <a:pt x="230" y="89"/>
                  </a:lnTo>
                  <a:lnTo>
                    <a:pt x="225" y="81"/>
                  </a:lnTo>
                  <a:lnTo>
                    <a:pt x="218" y="71"/>
                  </a:lnTo>
                  <a:lnTo>
                    <a:pt x="210" y="60"/>
                  </a:lnTo>
                  <a:lnTo>
                    <a:pt x="201" y="51"/>
                  </a:lnTo>
                  <a:lnTo>
                    <a:pt x="192" y="42"/>
                  </a:lnTo>
                  <a:lnTo>
                    <a:pt x="181" y="35"/>
                  </a:lnTo>
                  <a:lnTo>
                    <a:pt x="170" y="29"/>
                  </a:lnTo>
                  <a:lnTo>
                    <a:pt x="158" y="26"/>
                  </a:lnTo>
                  <a:lnTo>
                    <a:pt x="146" y="23"/>
                  </a:lnTo>
                  <a:lnTo>
                    <a:pt x="144" y="24"/>
                  </a:lnTo>
                  <a:lnTo>
                    <a:pt x="156" y="29"/>
                  </a:lnTo>
                  <a:lnTo>
                    <a:pt x="165" y="36"/>
                  </a:lnTo>
                  <a:lnTo>
                    <a:pt x="174" y="45"/>
                  </a:lnTo>
                  <a:lnTo>
                    <a:pt x="184" y="54"/>
                  </a:lnTo>
                  <a:lnTo>
                    <a:pt x="190" y="66"/>
                  </a:lnTo>
                  <a:lnTo>
                    <a:pt x="197" y="76"/>
                  </a:lnTo>
                  <a:lnTo>
                    <a:pt x="204" y="88"/>
                  </a:lnTo>
                  <a:lnTo>
                    <a:pt x="210" y="98"/>
                  </a:lnTo>
                  <a:lnTo>
                    <a:pt x="193" y="91"/>
                  </a:lnTo>
                  <a:lnTo>
                    <a:pt x="174" y="86"/>
                  </a:lnTo>
                  <a:lnTo>
                    <a:pt x="156" y="80"/>
                  </a:lnTo>
                  <a:lnTo>
                    <a:pt x="137" y="75"/>
                  </a:lnTo>
                  <a:lnTo>
                    <a:pt x="118" y="72"/>
                  </a:lnTo>
                  <a:lnTo>
                    <a:pt x="97" y="71"/>
                  </a:lnTo>
                  <a:lnTo>
                    <a:pt x="77" y="69"/>
                  </a:lnTo>
                  <a:lnTo>
                    <a:pt x="57" y="72"/>
                  </a:lnTo>
                  <a:lnTo>
                    <a:pt x="56" y="73"/>
                  </a:lnTo>
                  <a:lnTo>
                    <a:pt x="54" y="73"/>
                  </a:lnTo>
                  <a:lnTo>
                    <a:pt x="53" y="74"/>
                  </a:lnTo>
                  <a:lnTo>
                    <a:pt x="52" y="75"/>
                  </a:lnTo>
                  <a:lnTo>
                    <a:pt x="53" y="77"/>
                  </a:lnTo>
                  <a:lnTo>
                    <a:pt x="77" y="77"/>
                  </a:lnTo>
                  <a:lnTo>
                    <a:pt x="101" y="80"/>
                  </a:lnTo>
                  <a:lnTo>
                    <a:pt x="122" y="84"/>
                  </a:lnTo>
                  <a:lnTo>
                    <a:pt x="144" y="90"/>
                  </a:lnTo>
                  <a:lnTo>
                    <a:pt x="165" y="98"/>
                  </a:lnTo>
                  <a:lnTo>
                    <a:pt x="185" y="109"/>
                  </a:lnTo>
                  <a:lnTo>
                    <a:pt x="203" y="121"/>
                  </a:lnTo>
                  <a:lnTo>
                    <a:pt x="220" y="136"/>
                  </a:lnTo>
                  <a:lnTo>
                    <a:pt x="229" y="147"/>
                  </a:lnTo>
                  <a:lnTo>
                    <a:pt x="234" y="158"/>
                  </a:lnTo>
                  <a:lnTo>
                    <a:pt x="238" y="171"/>
                  </a:lnTo>
                  <a:lnTo>
                    <a:pt x="239" y="185"/>
                  </a:lnTo>
                  <a:lnTo>
                    <a:pt x="227" y="178"/>
                  </a:lnTo>
                  <a:lnTo>
                    <a:pt x="217" y="171"/>
                  </a:lnTo>
                  <a:lnTo>
                    <a:pt x="204" y="164"/>
                  </a:lnTo>
                  <a:lnTo>
                    <a:pt x="193" y="157"/>
                  </a:lnTo>
                  <a:lnTo>
                    <a:pt x="180" y="150"/>
                  </a:lnTo>
                  <a:lnTo>
                    <a:pt x="167" y="144"/>
                  </a:lnTo>
                  <a:lnTo>
                    <a:pt x="155" y="140"/>
                  </a:lnTo>
                  <a:lnTo>
                    <a:pt x="141" y="135"/>
                  </a:lnTo>
                  <a:lnTo>
                    <a:pt x="128" y="132"/>
                  </a:lnTo>
                  <a:lnTo>
                    <a:pt x="114" y="129"/>
                  </a:lnTo>
                  <a:lnTo>
                    <a:pt x="102" y="128"/>
                  </a:lnTo>
                  <a:lnTo>
                    <a:pt x="88" y="128"/>
                  </a:lnTo>
                  <a:lnTo>
                    <a:pt x="74" y="129"/>
                  </a:lnTo>
                  <a:lnTo>
                    <a:pt x="61" y="133"/>
                  </a:lnTo>
                  <a:lnTo>
                    <a:pt x="48" y="137"/>
                  </a:lnTo>
                  <a:lnTo>
                    <a:pt x="35" y="144"/>
                  </a:lnTo>
                  <a:lnTo>
                    <a:pt x="14" y="159"/>
                  </a:lnTo>
                  <a:lnTo>
                    <a:pt x="5" y="134"/>
                  </a:lnTo>
                  <a:lnTo>
                    <a:pt x="0" y="106"/>
                  </a:lnTo>
                  <a:lnTo>
                    <a:pt x="3" y="79"/>
                  </a:lnTo>
                  <a:lnTo>
                    <a:pt x="15" y="56"/>
                  </a:lnTo>
                  <a:lnTo>
                    <a:pt x="30" y="42"/>
                  </a:lnTo>
                  <a:lnTo>
                    <a:pt x="46" y="30"/>
                  </a:lnTo>
                  <a:lnTo>
                    <a:pt x="64" y="21"/>
                  </a:lnTo>
                  <a:lnTo>
                    <a:pt x="82" y="14"/>
                  </a:lnTo>
                  <a:lnTo>
                    <a:pt x="102" y="8"/>
                  </a:lnTo>
                  <a:lnTo>
                    <a:pt x="121" y="4"/>
                  </a:lnTo>
                  <a:lnTo>
                    <a:pt x="141" y="1"/>
                  </a:lnTo>
                  <a:lnTo>
                    <a:pt x="162" y="0"/>
                  </a:lnTo>
                  <a:lnTo>
                    <a:pt x="187" y="0"/>
                  </a:lnTo>
                  <a:lnTo>
                    <a:pt x="211" y="5"/>
                  </a:lnTo>
                  <a:lnTo>
                    <a:pt x="235" y="11"/>
                  </a:lnTo>
                  <a:lnTo>
                    <a:pt x="257" y="20"/>
                  </a:lnTo>
                  <a:lnTo>
                    <a:pt x="279" y="29"/>
                  </a:lnTo>
                  <a:lnTo>
                    <a:pt x="301" y="41"/>
                  </a:lnTo>
                  <a:lnTo>
                    <a:pt x="322" y="51"/>
                  </a:lnTo>
                  <a:lnTo>
                    <a:pt x="344" y="6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4" name="Freeform 173"/>
            <p:cNvSpPr>
              <a:spLocks/>
            </p:cNvSpPr>
            <p:nvPr/>
          </p:nvSpPr>
          <p:spPr bwMode="auto">
            <a:xfrm>
              <a:off x="4786793" y="3987900"/>
              <a:ext cx="57781" cy="156833"/>
            </a:xfrm>
            <a:custGeom>
              <a:avLst/>
              <a:gdLst>
                <a:gd name="T0" fmla="*/ 40 w 70"/>
                <a:gd name="T1" fmla="*/ 130 h 190"/>
                <a:gd name="T2" fmla="*/ 32 w 70"/>
                <a:gd name="T3" fmla="*/ 137 h 190"/>
                <a:gd name="T4" fmla="*/ 27 w 70"/>
                <a:gd name="T5" fmla="*/ 144 h 190"/>
                <a:gd name="T6" fmla="*/ 22 w 70"/>
                <a:gd name="T7" fmla="*/ 151 h 190"/>
                <a:gd name="T8" fmla="*/ 18 w 70"/>
                <a:gd name="T9" fmla="*/ 159 h 190"/>
                <a:gd name="T10" fmla="*/ 14 w 70"/>
                <a:gd name="T11" fmla="*/ 167 h 190"/>
                <a:gd name="T12" fmla="*/ 10 w 70"/>
                <a:gd name="T13" fmla="*/ 175 h 190"/>
                <a:gd name="T14" fmla="*/ 6 w 70"/>
                <a:gd name="T15" fmla="*/ 183 h 190"/>
                <a:gd name="T16" fmla="*/ 0 w 70"/>
                <a:gd name="T17" fmla="*/ 190 h 190"/>
                <a:gd name="T18" fmla="*/ 5 w 70"/>
                <a:gd name="T19" fmla="*/ 168 h 190"/>
                <a:gd name="T20" fmla="*/ 9 w 70"/>
                <a:gd name="T21" fmla="*/ 146 h 190"/>
                <a:gd name="T22" fmla="*/ 16 w 70"/>
                <a:gd name="T23" fmla="*/ 123 h 190"/>
                <a:gd name="T24" fmla="*/ 24 w 70"/>
                <a:gd name="T25" fmla="*/ 102 h 190"/>
                <a:gd name="T26" fmla="*/ 30 w 70"/>
                <a:gd name="T27" fmla="*/ 89 h 190"/>
                <a:gd name="T28" fmla="*/ 37 w 70"/>
                <a:gd name="T29" fmla="*/ 78 h 190"/>
                <a:gd name="T30" fmla="*/ 45 w 70"/>
                <a:gd name="T31" fmla="*/ 66 h 190"/>
                <a:gd name="T32" fmla="*/ 52 w 70"/>
                <a:gd name="T33" fmla="*/ 55 h 190"/>
                <a:gd name="T34" fmla="*/ 58 w 70"/>
                <a:gd name="T35" fmla="*/ 42 h 190"/>
                <a:gd name="T36" fmla="*/ 61 w 70"/>
                <a:gd name="T37" fmla="*/ 29 h 190"/>
                <a:gd name="T38" fmla="*/ 63 w 70"/>
                <a:gd name="T39" fmla="*/ 16 h 190"/>
                <a:gd name="T40" fmla="*/ 62 w 70"/>
                <a:gd name="T41" fmla="*/ 0 h 190"/>
                <a:gd name="T42" fmla="*/ 66 w 70"/>
                <a:gd name="T43" fmla="*/ 16 h 190"/>
                <a:gd name="T44" fmla="*/ 69 w 70"/>
                <a:gd name="T45" fmla="*/ 33 h 190"/>
                <a:gd name="T46" fmla="*/ 70 w 70"/>
                <a:gd name="T47" fmla="*/ 51 h 190"/>
                <a:gd name="T48" fmla="*/ 70 w 70"/>
                <a:gd name="T49" fmla="*/ 69 h 190"/>
                <a:gd name="T50" fmla="*/ 68 w 70"/>
                <a:gd name="T51" fmla="*/ 86 h 190"/>
                <a:gd name="T52" fmla="*/ 62 w 70"/>
                <a:gd name="T53" fmla="*/ 102 h 190"/>
                <a:gd name="T54" fmla="*/ 53 w 70"/>
                <a:gd name="T55" fmla="*/ 117 h 190"/>
                <a:gd name="T56" fmla="*/ 40 w 70"/>
                <a:gd name="T57" fmla="*/ 13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0" h="190">
                  <a:moveTo>
                    <a:pt x="40" y="130"/>
                  </a:moveTo>
                  <a:lnTo>
                    <a:pt x="32" y="137"/>
                  </a:lnTo>
                  <a:lnTo>
                    <a:pt x="27" y="144"/>
                  </a:lnTo>
                  <a:lnTo>
                    <a:pt x="22" y="151"/>
                  </a:lnTo>
                  <a:lnTo>
                    <a:pt x="18" y="159"/>
                  </a:lnTo>
                  <a:lnTo>
                    <a:pt x="14" y="167"/>
                  </a:lnTo>
                  <a:lnTo>
                    <a:pt x="10" y="175"/>
                  </a:lnTo>
                  <a:lnTo>
                    <a:pt x="6" y="183"/>
                  </a:lnTo>
                  <a:lnTo>
                    <a:pt x="0" y="190"/>
                  </a:lnTo>
                  <a:lnTo>
                    <a:pt x="5" y="168"/>
                  </a:lnTo>
                  <a:lnTo>
                    <a:pt x="9" y="146"/>
                  </a:lnTo>
                  <a:lnTo>
                    <a:pt x="16" y="123"/>
                  </a:lnTo>
                  <a:lnTo>
                    <a:pt x="24" y="102"/>
                  </a:lnTo>
                  <a:lnTo>
                    <a:pt x="30" y="89"/>
                  </a:lnTo>
                  <a:lnTo>
                    <a:pt x="37" y="78"/>
                  </a:lnTo>
                  <a:lnTo>
                    <a:pt x="45" y="66"/>
                  </a:lnTo>
                  <a:lnTo>
                    <a:pt x="52" y="55"/>
                  </a:lnTo>
                  <a:lnTo>
                    <a:pt x="58" y="42"/>
                  </a:lnTo>
                  <a:lnTo>
                    <a:pt x="61" y="29"/>
                  </a:lnTo>
                  <a:lnTo>
                    <a:pt x="63" y="16"/>
                  </a:lnTo>
                  <a:lnTo>
                    <a:pt x="62" y="0"/>
                  </a:lnTo>
                  <a:lnTo>
                    <a:pt x="66" y="16"/>
                  </a:lnTo>
                  <a:lnTo>
                    <a:pt x="69" y="33"/>
                  </a:lnTo>
                  <a:lnTo>
                    <a:pt x="70" y="51"/>
                  </a:lnTo>
                  <a:lnTo>
                    <a:pt x="70" y="69"/>
                  </a:lnTo>
                  <a:lnTo>
                    <a:pt x="68" y="86"/>
                  </a:lnTo>
                  <a:lnTo>
                    <a:pt x="62" y="102"/>
                  </a:lnTo>
                  <a:lnTo>
                    <a:pt x="53" y="117"/>
                  </a:lnTo>
                  <a:lnTo>
                    <a:pt x="40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5" name="Freeform 174"/>
            <p:cNvSpPr>
              <a:spLocks/>
            </p:cNvSpPr>
            <p:nvPr/>
          </p:nvSpPr>
          <p:spPr bwMode="auto">
            <a:xfrm>
              <a:off x="4621706" y="3999456"/>
              <a:ext cx="163436" cy="128767"/>
            </a:xfrm>
            <a:custGeom>
              <a:avLst/>
              <a:gdLst>
                <a:gd name="T0" fmla="*/ 150 w 197"/>
                <a:gd name="T1" fmla="*/ 23 h 156"/>
                <a:gd name="T2" fmla="*/ 155 w 197"/>
                <a:gd name="T3" fmla="*/ 21 h 156"/>
                <a:gd name="T4" fmla="*/ 161 w 197"/>
                <a:gd name="T5" fmla="*/ 18 h 156"/>
                <a:gd name="T6" fmla="*/ 167 w 197"/>
                <a:gd name="T7" fmla="*/ 15 h 156"/>
                <a:gd name="T8" fmla="*/ 173 w 197"/>
                <a:gd name="T9" fmla="*/ 13 h 156"/>
                <a:gd name="T10" fmla="*/ 178 w 197"/>
                <a:gd name="T11" fmla="*/ 11 h 156"/>
                <a:gd name="T12" fmla="*/ 184 w 197"/>
                <a:gd name="T13" fmla="*/ 8 h 156"/>
                <a:gd name="T14" fmla="*/ 190 w 197"/>
                <a:gd name="T15" fmla="*/ 7 h 156"/>
                <a:gd name="T16" fmla="*/ 197 w 197"/>
                <a:gd name="T17" fmla="*/ 6 h 156"/>
                <a:gd name="T18" fmla="*/ 195 w 197"/>
                <a:gd name="T19" fmla="*/ 20 h 156"/>
                <a:gd name="T20" fmla="*/ 195 w 197"/>
                <a:gd name="T21" fmla="*/ 35 h 156"/>
                <a:gd name="T22" fmla="*/ 195 w 197"/>
                <a:gd name="T23" fmla="*/ 50 h 156"/>
                <a:gd name="T24" fmla="*/ 195 w 197"/>
                <a:gd name="T25" fmla="*/ 66 h 156"/>
                <a:gd name="T26" fmla="*/ 192 w 197"/>
                <a:gd name="T27" fmla="*/ 81 h 156"/>
                <a:gd name="T28" fmla="*/ 189 w 197"/>
                <a:gd name="T29" fmla="*/ 95 h 156"/>
                <a:gd name="T30" fmla="*/ 182 w 197"/>
                <a:gd name="T31" fmla="*/ 106 h 156"/>
                <a:gd name="T32" fmla="*/ 170 w 197"/>
                <a:gd name="T33" fmla="*/ 117 h 156"/>
                <a:gd name="T34" fmla="*/ 133 w 197"/>
                <a:gd name="T35" fmla="*/ 141 h 156"/>
                <a:gd name="T36" fmla="*/ 116 w 197"/>
                <a:gd name="T37" fmla="*/ 149 h 156"/>
                <a:gd name="T38" fmla="*/ 100 w 197"/>
                <a:gd name="T39" fmla="*/ 154 h 156"/>
                <a:gd name="T40" fmla="*/ 84 w 197"/>
                <a:gd name="T41" fmla="*/ 156 h 156"/>
                <a:gd name="T42" fmla="*/ 69 w 197"/>
                <a:gd name="T43" fmla="*/ 155 h 156"/>
                <a:gd name="T44" fmla="*/ 55 w 197"/>
                <a:gd name="T45" fmla="*/ 150 h 156"/>
                <a:gd name="T46" fmla="*/ 41 w 197"/>
                <a:gd name="T47" fmla="*/ 144 h 156"/>
                <a:gd name="T48" fmla="*/ 27 w 197"/>
                <a:gd name="T49" fmla="*/ 138 h 156"/>
                <a:gd name="T50" fmla="*/ 16 w 197"/>
                <a:gd name="T51" fmla="*/ 128 h 156"/>
                <a:gd name="T52" fmla="*/ 3 w 197"/>
                <a:gd name="T53" fmla="*/ 111 h 156"/>
                <a:gd name="T54" fmla="*/ 0 w 197"/>
                <a:gd name="T55" fmla="*/ 89 h 156"/>
                <a:gd name="T56" fmla="*/ 2 w 197"/>
                <a:gd name="T57" fmla="*/ 66 h 156"/>
                <a:gd name="T58" fmla="*/ 4 w 197"/>
                <a:gd name="T59" fmla="*/ 44 h 156"/>
                <a:gd name="T60" fmla="*/ 4 w 197"/>
                <a:gd name="T61" fmla="*/ 34 h 156"/>
                <a:gd name="T62" fmla="*/ 3 w 197"/>
                <a:gd name="T63" fmla="*/ 22 h 156"/>
                <a:gd name="T64" fmla="*/ 2 w 197"/>
                <a:gd name="T65" fmla="*/ 11 h 156"/>
                <a:gd name="T66" fmla="*/ 4 w 197"/>
                <a:gd name="T67" fmla="*/ 0 h 156"/>
                <a:gd name="T68" fmla="*/ 19 w 197"/>
                <a:gd name="T69" fmla="*/ 10 h 156"/>
                <a:gd name="T70" fmla="*/ 37 w 197"/>
                <a:gd name="T71" fmla="*/ 19 h 156"/>
                <a:gd name="T72" fmla="*/ 55 w 197"/>
                <a:gd name="T73" fmla="*/ 25 h 156"/>
                <a:gd name="T74" fmla="*/ 74 w 197"/>
                <a:gd name="T75" fmla="*/ 29 h 156"/>
                <a:gd name="T76" fmla="*/ 93 w 197"/>
                <a:gd name="T77" fmla="*/ 31 h 156"/>
                <a:gd name="T78" fmla="*/ 113 w 197"/>
                <a:gd name="T79" fmla="*/ 31 h 156"/>
                <a:gd name="T80" fmla="*/ 131 w 197"/>
                <a:gd name="T81" fmla="*/ 29 h 156"/>
                <a:gd name="T82" fmla="*/ 150 w 197"/>
                <a:gd name="T83" fmla="*/ 2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97" h="156">
                  <a:moveTo>
                    <a:pt x="150" y="23"/>
                  </a:moveTo>
                  <a:lnTo>
                    <a:pt x="155" y="21"/>
                  </a:lnTo>
                  <a:lnTo>
                    <a:pt x="161" y="18"/>
                  </a:lnTo>
                  <a:lnTo>
                    <a:pt x="167" y="15"/>
                  </a:lnTo>
                  <a:lnTo>
                    <a:pt x="173" y="13"/>
                  </a:lnTo>
                  <a:lnTo>
                    <a:pt x="178" y="11"/>
                  </a:lnTo>
                  <a:lnTo>
                    <a:pt x="184" y="8"/>
                  </a:lnTo>
                  <a:lnTo>
                    <a:pt x="190" y="7"/>
                  </a:lnTo>
                  <a:lnTo>
                    <a:pt x="197" y="6"/>
                  </a:lnTo>
                  <a:lnTo>
                    <a:pt x="195" y="20"/>
                  </a:lnTo>
                  <a:lnTo>
                    <a:pt x="195" y="35"/>
                  </a:lnTo>
                  <a:lnTo>
                    <a:pt x="195" y="50"/>
                  </a:lnTo>
                  <a:lnTo>
                    <a:pt x="195" y="66"/>
                  </a:lnTo>
                  <a:lnTo>
                    <a:pt x="192" y="81"/>
                  </a:lnTo>
                  <a:lnTo>
                    <a:pt x="189" y="95"/>
                  </a:lnTo>
                  <a:lnTo>
                    <a:pt x="182" y="106"/>
                  </a:lnTo>
                  <a:lnTo>
                    <a:pt x="170" y="117"/>
                  </a:lnTo>
                  <a:lnTo>
                    <a:pt x="133" y="141"/>
                  </a:lnTo>
                  <a:lnTo>
                    <a:pt x="116" y="149"/>
                  </a:lnTo>
                  <a:lnTo>
                    <a:pt x="100" y="154"/>
                  </a:lnTo>
                  <a:lnTo>
                    <a:pt x="84" y="156"/>
                  </a:lnTo>
                  <a:lnTo>
                    <a:pt x="69" y="155"/>
                  </a:lnTo>
                  <a:lnTo>
                    <a:pt x="55" y="150"/>
                  </a:lnTo>
                  <a:lnTo>
                    <a:pt x="41" y="144"/>
                  </a:lnTo>
                  <a:lnTo>
                    <a:pt x="27" y="138"/>
                  </a:lnTo>
                  <a:lnTo>
                    <a:pt x="16" y="128"/>
                  </a:lnTo>
                  <a:lnTo>
                    <a:pt x="3" y="111"/>
                  </a:lnTo>
                  <a:lnTo>
                    <a:pt x="0" y="89"/>
                  </a:lnTo>
                  <a:lnTo>
                    <a:pt x="2" y="66"/>
                  </a:lnTo>
                  <a:lnTo>
                    <a:pt x="4" y="44"/>
                  </a:lnTo>
                  <a:lnTo>
                    <a:pt x="4" y="34"/>
                  </a:lnTo>
                  <a:lnTo>
                    <a:pt x="3" y="22"/>
                  </a:lnTo>
                  <a:lnTo>
                    <a:pt x="2" y="11"/>
                  </a:lnTo>
                  <a:lnTo>
                    <a:pt x="4" y="0"/>
                  </a:lnTo>
                  <a:lnTo>
                    <a:pt x="19" y="10"/>
                  </a:lnTo>
                  <a:lnTo>
                    <a:pt x="37" y="19"/>
                  </a:lnTo>
                  <a:lnTo>
                    <a:pt x="55" y="25"/>
                  </a:lnTo>
                  <a:lnTo>
                    <a:pt x="74" y="29"/>
                  </a:lnTo>
                  <a:lnTo>
                    <a:pt x="93" y="31"/>
                  </a:lnTo>
                  <a:lnTo>
                    <a:pt x="113" y="31"/>
                  </a:lnTo>
                  <a:lnTo>
                    <a:pt x="131" y="29"/>
                  </a:lnTo>
                  <a:lnTo>
                    <a:pt x="150" y="23"/>
                  </a:lnTo>
                  <a:close/>
                </a:path>
              </a:pathLst>
            </a:custGeom>
            <a:solidFill>
              <a:srgbClr val="FFBC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6" name="Freeform 175"/>
            <p:cNvSpPr>
              <a:spLocks/>
            </p:cNvSpPr>
            <p:nvPr/>
          </p:nvSpPr>
          <p:spPr bwMode="auto">
            <a:xfrm>
              <a:off x="4625008" y="3999456"/>
              <a:ext cx="160134" cy="102354"/>
            </a:xfrm>
            <a:custGeom>
              <a:avLst/>
              <a:gdLst>
                <a:gd name="T0" fmla="*/ 39 w 195"/>
                <a:gd name="T1" fmla="*/ 53 h 124"/>
                <a:gd name="T2" fmla="*/ 51 w 195"/>
                <a:gd name="T3" fmla="*/ 52 h 124"/>
                <a:gd name="T4" fmla="*/ 61 w 195"/>
                <a:gd name="T5" fmla="*/ 51 h 124"/>
                <a:gd name="T6" fmla="*/ 73 w 195"/>
                <a:gd name="T7" fmla="*/ 50 h 124"/>
                <a:gd name="T8" fmla="*/ 84 w 195"/>
                <a:gd name="T9" fmla="*/ 50 h 124"/>
                <a:gd name="T10" fmla="*/ 96 w 195"/>
                <a:gd name="T11" fmla="*/ 51 h 124"/>
                <a:gd name="T12" fmla="*/ 106 w 195"/>
                <a:gd name="T13" fmla="*/ 52 h 124"/>
                <a:gd name="T14" fmla="*/ 118 w 195"/>
                <a:gd name="T15" fmla="*/ 55 h 124"/>
                <a:gd name="T16" fmla="*/ 128 w 195"/>
                <a:gd name="T17" fmla="*/ 58 h 124"/>
                <a:gd name="T18" fmla="*/ 144 w 195"/>
                <a:gd name="T19" fmla="*/ 70 h 124"/>
                <a:gd name="T20" fmla="*/ 151 w 195"/>
                <a:gd name="T21" fmla="*/ 87 h 124"/>
                <a:gd name="T22" fmla="*/ 155 w 195"/>
                <a:gd name="T23" fmla="*/ 106 h 124"/>
                <a:gd name="T24" fmla="*/ 158 w 195"/>
                <a:gd name="T25" fmla="*/ 124 h 124"/>
                <a:gd name="T26" fmla="*/ 168 w 195"/>
                <a:gd name="T27" fmla="*/ 117 h 124"/>
                <a:gd name="T28" fmla="*/ 180 w 195"/>
                <a:gd name="T29" fmla="*/ 106 h 124"/>
                <a:gd name="T30" fmla="*/ 187 w 195"/>
                <a:gd name="T31" fmla="*/ 95 h 124"/>
                <a:gd name="T32" fmla="*/ 190 w 195"/>
                <a:gd name="T33" fmla="*/ 81 h 124"/>
                <a:gd name="T34" fmla="*/ 193 w 195"/>
                <a:gd name="T35" fmla="*/ 66 h 124"/>
                <a:gd name="T36" fmla="*/ 193 w 195"/>
                <a:gd name="T37" fmla="*/ 50 h 124"/>
                <a:gd name="T38" fmla="*/ 193 w 195"/>
                <a:gd name="T39" fmla="*/ 35 h 124"/>
                <a:gd name="T40" fmla="*/ 193 w 195"/>
                <a:gd name="T41" fmla="*/ 20 h 124"/>
                <a:gd name="T42" fmla="*/ 195 w 195"/>
                <a:gd name="T43" fmla="*/ 6 h 124"/>
                <a:gd name="T44" fmla="*/ 188 w 195"/>
                <a:gd name="T45" fmla="*/ 7 h 124"/>
                <a:gd name="T46" fmla="*/ 182 w 195"/>
                <a:gd name="T47" fmla="*/ 8 h 124"/>
                <a:gd name="T48" fmla="*/ 176 w 195"/>
                <a:gd name="T49" fmla="*/ 11 h 124"/>
                <a:gd name="T50" fmla="*/ 171 w 195"/>
                <a:gd name="T51" fmla="*/ 13 h 124"/>
                <a:gd name="T52" fmla="*/ 165 w 195"/>
                <a:gd name="T53" fmla="*/ 15 h 124"/>
                <a:gd name="T54" fmla="*/ 159 w 195"/>
                <a:gd name="T55" fmla="*/ 18 h 124"/>
                <a:gd name="T56" fmla="*/ 153 w 195"/>
                <a:gd name="T57" fmla="*/ 21 h 124"/>
                <a:gd name="T58" fmla="*/ 148 w 195"/>
                <a:gd name="T59" fmla="*/ 23 h 124"/>
                <a:gd name="T60" fmla="*/ 129 w 195"/>
                <a:gd name="T61" fmla="*/ 29 h 124"/>
                <a:gd name="T62" fmla="*/ 111 w 195"/>
                <a:gd name="T63" fmla="*/ 31 h 124"/>
                <a:gd name="T64" fmla="*/ 91 w 195"/>
                <a:gd name="T65" fmla="*/ 31 h 124"/>
                <a:gd name="T66" fmla="*/ 72 w 195"/>
                <a:gd name="T67" fmla="*/ 29 h 124"/>
                <a:gd name="T68" fmla="*/ 53 w 195"/>
                <a:gd name="T69" fmla="*/ 25 h 124"/>
                <a:gd name="T70" fmla="*/ 35 w 195"/>
                <a:gd name="T71" fmla="*/ 19 h 124"/>
                <a:gd name="T72" fmla="*/ 17 w 195"/>
                <a:gd name="T73" fmla="*/ 10 h 124"/>
                <a:gd name="T74" fmla="*/ 2 w 195"/>
                <a:gd name="T75" fmla="*/ 0 h 124"/>
                <a:gd name="T76" fmla="*/ 0 w 195"/>
                <a:gd name="T77" fmla="*/ 11 h 124"/>
                <a:gd name="T78" fmla="*/ 1 w 195"/>
                <a:gd name="T79" fmla="*/ 22 h 124"/>
                <a:gd name="T80" fmla="*/ 2 w 195"/>
                <a:gd name="T81" fmla="*/ 34 h 124"/>
                <a:gd name="T82" fmla="*/ 2 w 195"/>
                <a:gd name="T83" fmla="*/ 44 h 124"/>
                <a:gd name="T84" fmla="*/ 2 w 195"/>
                <a:gd name="T85" fmla="*/ 45 h 124"/>
                <a:gd name="T86" fmla="*/ 2 w 195"/>
                <a:gd name="T87" fmla="*/ 45 h 124"/>
                <a:gd name="T88" fmla="*/ 2 w 195"/>
                <a:gd name="T89" fmla="*/ 45 h 124"/>
                <a:gd name="T90" fmla="*/ 2 w 195"/>
                <a:gd name="T91" fmla="*/ 46 h 124"/>
                <a:gd name="T92" fmla="*/ 7 w 195"/>
                <a:gd name="T93" fmla="*/ 49 h 124"/>
                <a:gd name="T94" fmla="*/ 12 w 195"/>
                <a:gd name="T95" fmla="*/ 51 h 124"/>
                <a:gd name="T96" fmla="*/ 16 w 195"/>
                <a:gd name="T97" fmla="*/ 52 h 124"/>
                <a:gd name="T98" fmla="*/ 21 w 195"/>
                <a:gd name="T99" fmla="*/ 53 h 124"/>
                <a:gd name="T100" fmla="*/ 25 w 195"/>
                <a:gd name="T101" fmla="*/ 55 h 124"/>
                <a:gd name="T102" fmla="*/ 30 w 195"/>
                <a:gd name="T103" fmla="*/ 55 h 124"/>
                <a:gd name="T104" fmla="*/ 35 w 195"/>
                <a:gd name="T105" fmla="*/ 55 h 124"/>
                <a:gd name="T106" fmla="*/ 39 w 195"/>
                <a:gd name="T107" fmla="*/ 53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24">
                  <a:moveTo>
                    <a:pt x="39" y="53"/>
                  </a:moveTo>
                  <a:lnTo>
                    <a:pt x="51" y="52"/>
                  </a:lnTo>
                  <a:lnTo>
                    <a:pt x="61" y="51"/>
                  </a:lnTo>
                  <a:lnTo>
                    <a:pt x="73" y="50"/>
                  </a:lnTo>
                  <a:lnTo>
                    <a:pt x="84" y="50"/>
                  </a:lnTo>
                  <a:lnTo>
                    <a:pt x="96" y="51"/>
                  </a:lnTo>
                  <a:lnTo>
                    <a:pt x="106" y="52"/>
                  </a:lnTo>
                  <a:lnTo>
                    <a:pt x="118" y="55"/>
                  </a:lnTo>
                  <a:lnTo>
                    <a:pt x="128" y="58"/>
                  </a:lnTo>
                  <a:lnTo>
                    <a:pt x="144" y="70"/>
                  </a:lnTo>
                  <a:lnTo>
                    <a:pt x="151" y="87"/>
                  </a:lnTo>
                  <a:lnTo>
                    <a:pt x="155" y="106"/>
                  </a:lnTo>
                  <a:lnTo>
                    <a:pt x="158" y="124"/>
                  </a:lnTo>
                  <a:lnTo>
                    <a:pt x="168" y="117"/>
                  </a:lnTo>
                  <a:lnTo>
                    <a:pt x="180" y="106"/>
                  </a:lnTo>
                  <a:lnTo>
                    <a:pt x="187" y="95"/>
                  </a:lnTo>
                  <a:lnTo>
                    <a:pt x="190" y="81"/>
                  </a:lnTo>
                  <a:lnTo>
                    <a:pt x="193" y="66"/>
                  </a:lnTo>
                  <a:lnTo>
                    <a:pt x="193" y="50"/>
                  </a:lnTo>
                  <a:lnTo>
                    <a:pt x="193" y="35"/>
                  </a:lnTo>
                  <a:lnTo>
                    <a:pt x="193" y="20"/>
                  </a:lnTo>
                  <a:lnTo>
                    <a:pt x="195" y="6"/>
                  </a:lnTo>
                  <a:lnTo>
                    <a:pt x="188" y="7"/>
                  </a:lnTo>
                  <a:lnTo>
                    <a:pt x="182" y="8"/>
                  </a:lnTo>
                  <a:lnTo>
                    <a:pt x="176" y="11"/>
                  </a:lnTo>
                  <a:lnTo>
                    <a:pt x="171" y="13"/>
                  </a:lnTo>
                  <a:lnTo>
                    <a:pt x="165" y="15"/>
                  </a:lnTo>
                  <a:lnTo>
                    <a:pt x="159" y="18"/>
                  </a:lnTo>
                  <a:lnTo>
                    <a:pt x="153" y="21"/>
                  </a:lnTo>
                  <a:lnTo>
                    <a:pt x="148" y="23"/>
                  </a:lnTo>
                  <a:lnTo>
                    <a:pt x="129" y="29"/>
                  </a:lnTo>
                  <a:lnTo>
                    <a:pt x="111" y="31"/>
                  </a:lnTo>
                  <a:lnTo>
                    <a:pt x="91" y="31"/>
                  </a:lnTo>
                  <a:lnTo>
                    <a:pt x="72" y="29"/>
                  </a:lnTo>
                  <a:lnTo>
                    <a:pt x="53" y="25"/>
                  </a:lnTo>
                  <a:lnTo>
                    <a:pt x="35" y="19"/>
                  </a:lnTo>
                  <a:lnTo>
                    <a:pt x="17" y="10"/>
                  </a:lnTo>
                  <a:lnTo>
                    <a:pt x="2" y="0"/>
                  </a:lnTo>
                  <a:lnTo>
                    <a:pt x="0" y="11"/>
                  </a:lnTo>
                  <a:lnTo>
                    <a:pt x="1" y="22"/>
                  </a:lnTo>
                  <a:lnTo>
                    <a:pt x="2" y="34"/>
                  </a:lnTo>
                  <a:lnTo>
                    <a:pt x="2" y="44"/>
                  </a:lnTo>
                  <a:lnTo>
                    <a:pt x="2" y="45"/>
                  </a:lnTo>
                  <a:lnTo>
                    <a:pt x="2" y="45"/>
                  </a:lnTo>
                  <a:lnTo>
                    <a:pt x="2" y="45"/>
                  </a:lnTo>
                  <a:lnTo>
                    <a:pt x="2" y="46"/>
                  </a:lnTo>
                  <a:lnTo>
                    <a:pt x="7" y="49"/>
                  </a:lnTo>
                  <a:lnTo>
                    <a:pt x="12" y="51"/>
                  </a:lnTo>
                  <a:lnTo>
                    <a:pt x="16" y="52"/>
                  </a:lnTo>
                  <a:lnTo>
                    <a:pt x="21" y="53"/>
                  </a:lnTo>
                  <a:lnTo>
                    <a:pt x="25" y="55"/>
                  </a:lnTo>
                  <a:lnTo>
                    <a:pt x="30" y="55"/>
                  </a:lnTo>
                  <a:lnTo>
                    <a:pt x="35" y="55"/>
                  </a:lnTo>
                  <a:lnTo>
                    <a:pt x="39" y="53"/>
                  </a:lnTo>
                  <a:close/>
                </a:path>
              </a:pathLst>
            </a:custGeom>
            <a:solidFill>
              <a:srgbClr val="FF91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7" name="Freeform 176"/>
            <p:cNvSpPr>
              <a:spLocks/>
            </p:cNvSpPr>
            <p:nvPr/>
          </p:nvSpPr>
          <p:spPr bwMode="auto">
            <a:xfrm>
              <a:off x="4192481" y="4050633"/>
              <a:ext cx="206359" cy="100703"/>
            </a:xfrm>
            <a:custGeom>
              <a:avLst/>
              <a:gdLst>
                <a:gd name="T0" fmla="*/ 221 w 250"/>
                <a:gd name="T1" fmla="*/ 51 h 122"/>
                <a:gd name="T2" fmla="*/ 227 w 250"/>
                <a:gd name="T3" fmla="*/ 53 h 122"/>
                <a:gd name="T4" fmla="*/ 228 w 250"/>
                <a:gd name="T5" fmla="*/ 72 h 122"/>
                <a:gd name="T6" fmla="*/ 232 w 250"/>
                <a:gd name="T7" fmla="*/ 90 h 122"/>
                <a:gd name="T8" fmla="*/ 240 w 250"/>
                <a:gd name="T9" fmla="*/ 106 h 122"/>
                <a:gd name="T10" fmla="*/ 250 w 250"/>
                <a:gd name="T11" fmla="*/ 122 h 122"/>
                <a:gd name="T12" fmla="*/ 238 w 250"/>
                <a:gd name="T13" fmla="*/ 118 h 122"/>
                <a:gd name="T14" fmla="*/ 227 w 250"/>
                <a:gd name="T15" fmla="*/ 114 h 122"/>
                <a:gd name="T16" fmla="*/ 215 w 250"/>
                <a:gd name="T17" fmla="*/ 109 h 122"/>
                <a:gd name="T18" fmla="*/ 204 w 250"/>
                <a:gd name="T19" fmla="*/ 106 h 122"/>
                <a:gd name="T20" fmla="*/ 192 w 250"/>
                <a:gd name="T21" fmla="*/ 101 h 122"/>
                <a:gd name="T22" fmla="*/ 181 w 250"/>
                <a:gd name="T23" fmla="*/ 96 h 122"/>
                <a:gd name="T24" fmla="*/ 169 w 250"/>
                <a:gd name="T25" fmla="*/ 92 h 122"/>
                <a:gd name="T26" fmla="*/ 158 w 250"/>
                <a:gd name="T27" fmla="*/ 88 h 122"/>
                <a:gd name="T28" fmla="*/ 146 w 250"/>
                <a:gd name="T29" fmla="*/ 85 h 122"/>
                <a:gd name="T30" fmla="*/ 135 w 250"/>
                <a:gd name="T31" fmla="*/ 81 h 122"/>
                <a:gd name="T32" fmla="*/ 122 w 250"/>
                <a:gd name="T33" fmla="*/ 78 h 122"/>
                <a:gd name="T34" fmla="*/ 110 w 250"/>
                <a:gd name="T35" fmla="*/ 76 h 122"/>
                <a:gd name="T36" fmla="*/ 98 w 250"/>
                <a:gd name="T37" fmla="*/ 75 h 122"/>
                <a:gd name="T38" fmla="*/ 85 w 250"/>
                <a:gd name="T39" fmla="*/ 73 h 122"/>
                <a:gd name="T40" fmla="*/ 71 w 250"/>
                <a:gd name="T41" fmla="*/ 73 h 122"/>
                <a:gd name="T42" fmla="*/ 59 w 250"/>
                <a:gd name="T43" fmla="*/ 75 h 122"/>
                <a:gd name="T44" fmla="*/ 52 w 250"/>
                <a:gd name="T45" fmla="*/ 76 h 122"/>
                <a:gd name="T46" fmla="*/ 45 w 250"/>
                <a:gd name="T47" fmla="*/ 78 h 122"/>
                <a:gd name="T48" fmla="*/ 38 w 250"/>
                <a:gd name="T49" fmla="*/ 80 h 122"/>
                <a:gd name="T50" fmla="*/ 32 w 250"/>
                <a:gd name="T51" fmla="*/ 84 h 122"/>
                <a:gd name="T52" fmla="*/ 26 w 250"/>
                <a:gd name="T53" fmla="*/ 88 h 122"/>
                <a:gd name="T54" fmla="*/ 21 w 250"/>
                <a:gd name="T55" fmla="*/ 93 h 122"/>
                <a:gd name="T56" fmla="*/ 16 w 250"/>
                <a:gd name="T57" fmla="*/ 99 h 122"/>
                <a:gd name="T58" fmla="*/ 11 w 250"/>
                <a:gd name="T59" fmla="*/ 104 h 122"/>
                <a:gd name="T60" fmla="*/ 6 w 250"/>
                <a:gd name="T61" fmla="*/ 91 h 122"/>
                <a:gd name="T62" fmla="*/ 1 w 250"/>
                <a:gd name="T63" fmla="*/ 75 h 122"/>
                <a:gd name="T64" fmla="*/ 0 w 250"/>
                <a:gd name="T65" fmla="*/ 57 h 122"/>
                <a:gd name="T66" fmla="*/ 6 w 250"/>
                <a:gd name="T67" fmla="*/ 42 h 122"/>
                <a:gd name="T68" fmla="*/ 12 w 250"/>
                <a:gd name="T69" fmla="*/ 33 h 122"/>
                <a:gd name="T70" fmla="*/ 21 w 250"/>
                <a:gd name="T71" fmla="*/ 25 h 122"/>
                <a:gd name="T72" fmla="*/ 30 w 250"/>
                <a:gd name="T73" fmla="*/ 18 h 122"/>
                <a:gd name="T74" fmla="*/ 40 w 250"/>
                <a:gd name="T75" fmla="*/ 12 h 122"/>
                <a:gd name="T76" fmla="*/ 51 w 250"/>
                <a:gd name="T77" fmla="*/ 8 h 122"/>
                <a:gd name="T78" fmla="*/ 62 w 250"/>
                <a:gd name="T79" fmla="*/ 3 h 122"/>
                <a:gd name="T80" fmla="*/ 74 w 250"/>
                <a:gd name="T81" fmla="*/ 1 h 122"/>
                <a:gd name="T82" fmla="*/ 85 w 250"/>
                <a:gd name="T83" fmla="*/ 0 h 122"/>
                <a:gd name="T84" fmla="*/ 105 w 250"/>
                <a:gd name="T85" fmla="*/ 0 h 122"/>
                <a:gd name="T86" fmla="*/ 123 w 250"/>
                <a:gd name="T87" fmla="*/ 3 h 122"/>
                <a:gd name="T88" fmla="*/ 140 w 250"/>
                <a:gd name="T89" fmla="*/ 9 h 122"/>
                <a:gd name="T90" fmla="*/ 157 w 250"/>
                <a:gd name="T91" fmla="*/ 17 h 122"/>
                <a:gd name="T92" fmla="*/ 173 w 250"/>
                <a:gd name="T93" fmla="*/ 25 h 122"/>
                <a:gd name="T94" fmla="*/ 189 w 250"/>
                <a:gd name="T95" fmla="*/ 34 h 122"/>
                <a:gd name="T96" fmla="*/ 205 w 250"/>
                <a:gd name="T97" fmla="*/ 43 h 122"/>
                <a:gd name="T98" fmla="*/ 221 w 250"/>
                <a:gd name="T99" fmla="*/ 51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0" h="122">
                  <a:moveTo>
                    <a:pt x="221" y="51"/>
                  </a:moveTo>
                  <a:lnTo>
                    <a:pt x="227" y="53"/>
                  </a:lnTo>
                  <a:lnTo>
                    <a:pt x="228" y="72"/>
                  </a:lnTo>
                  <a:lnTo>
                    <a:pt x="232" y="90"/>
                  </a:lnTo>
                  <a:lnTo>
                    <a:pt x="240" y="106"/>
                  </a:lnTo>
                  <a:lnTo>
                    <a:pt x="250" y="122"/>
                  </a:lnTo>
                  <a:lnTo>
                    <a:pt x="238" y="118"/>
                  </a:lnTo>
                  <a:lnTo>
                    <a:pt x="227" y="114"/>
                  </a:lnTo>
                  <a:lnTo>
                    <a:pt x="215" y="109"/>
                  </a:lnTo>
                  <a:lnTo>
                    <a:pt x="204" y="106"/>
                  </a:lnTo>
                  <a:lnTo>
                    <a:pt x="192" y="101"/>
                  </a:lnTo>
                  <a:lnTo>
                    <a:pt x="181" y="96"/>
                  </a:lnTo>
                  <a:lnTo>
                    <a:pt x="169" y="92"/>
                  </a:lnTo>
                  <a:lnTo>
                    <a:pt x="158" y="88"/>
                  </a:lnTo>
                  <a:lnTo>
                    <a:pt x="146" y="85"/>
                  </a:lnTo>
                  <a:lnTo>
                    <a:pt x="135" y="81"/>
                  </a:lnTo>
                  <a:lnTo>
                    <a:pt x="122" y="78"/>
                  </a:lnTo>
                  <a:lnTo>
                    <a:pt x="110" y="76"/>
                  </a:lnTo>
                  <a:lnTo>
                    <a:pt x="98" y="75"/>
                  </a:lnTo>
                  <a:lnTo>
                    <a:pt x="85" y="73"/>
                  </a:lnTo>
                  <a:lnTo>
                    <a:pt x="71" y="73"/>
                  </a:lnTo>
                  <a:lnTo>
                    <a:pt x="59" y="75"/>
                  </a:lnTo>
                  <a:lnTo>
                    <a:pt x="52" y="76"/>
                  </a:lnTo>
                  <a:lnTo>
                    <a:pt x="45" y="78"/>
                  </a:lnTo>
                  <a:lnTo>
                    <a:pt x="38" y="80"/>
                  </a:lnTo>
                  <a:lnTo>
                    <a:pt x="32" y="84"/>
                  </a:lnTo>
                  <a:lnTo>
                    <a:pt x="26" y="88"/>
                  </a:lnTo>
                  <a:lnTo>
                    <a:pt x="21" y="93"/>
                  </a:lnTo>
                  <a:lnTo>
                    <a:pt x="16" y="99"/>
                  </a:lnTo>
                  <a:lnTo>
                    <a:pt x="11" y="104"/>
                  </a:lnTo>
                  <a:lnTo>
                    <a:pt x="6" y="91"/>
                  </a:lnTo>
                  <a:lnTo>
                    <a:pt x="1" y="75"/>
                  </a:lnTo>
                  <a:lnTo>
                    <a:pt x="0" y="57"/>
                  </a:lnTo>
                  <a:lnTo>
                    <a:pt x="6" y="42"/>
                  </a:lnTo>
                  <a:lnTo>
                    <a:pt x="12" y="33"/>
                  </a:lnTo>
                  <a:lnTo>
                    <a:pt x="21" y="25"/>
                  </a:lnTo>
                  <a:lnTo>
                    <a:pt x="30" y="18"/>
                  </a:lnTo>
                  <a:lnTo>
                    <a:pt x="40" y="12"/>
                  </a:lnTo>
                  <a:lnTo>
                    <a:pt x="51" y="8"/>
                  </a:lnTo>
                  <a:lnTo>
                    <a:pt x="62" y="3"/>
                  </a:lnTo>
                  <a:lnTo>
                    <a:pt x="74" y="1"/>
                  </a:lnTo>
                  <a:lnTo>
                    <a:pt x="85" y="0"/>
                  </a:lnTo>
                  <a:lnTo>
                    <a:pt x="105" y="0"/>
                  </a:lnTo>
                  <a:lnTo>
                    <a:pt x="123" y="3"/>
                  </a:lnTo>
                  <a:lnTo>
                    <a:pt x="140" y="9"/>
                  </a:lnTo>
                  <a:lnTo>
                    <a:pt x="157" y="17"/>
                  </a:lnTo>
                  <a:lnTo>
                    <a:pt x="173" y="25"/>
                  </a:lnTo>
                  <a:lnTo>
                    <a:pt x="189" y="34"/>
                  </a:lnTo>
                  <a:lnTo>
                    <a:pt x="205" y="43"/>
                  </a:lnTo>
                  <a:lnTo>
                    <a:pt x="221" y="51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8" name="Freeform 177"/>
            <p:cNvSpPr>
              <a:spLocks/>
            </p:cNvSpPr>
            <p:nvPr/>
          </p:nvSpPr>
          <p:spPr bwMode="auto">
            <a:xfrm>
              <a:off x="4902353" y="4108413"/>
              <a:ext cx="277345" cy="64384"/>
            </a:xfrm>
            <a:custGeom>
              <a:avLst/>
              <a:gdLst>
                <a:gd name="T0" fmla="*/ 334 w 334"/>
                <a:gd name="T1" fmla="*/ 1 h 77"/>
                <a:gd name="T2" fmla="*/ 328 w 334"/>
                <a:gd name="T3" fmla="*/ 7 h 77"/>
                <a:gd name="T4" fmla="*/ 324 w 334"/>
                <a:gd name="T5" fmla="*/ 11 h 77"/>
                <a:gd name="T6" fmla="*/ 317 w 334"/>
                <a:gd name="T7" fmla="*/ 17 h 77"/>
                <a:gd name="T8" fmla="*/ 311 w 334"/>
                <a:gd name="T9" fmla="*/ 23 h 77"/>
                <a:gd name="T10" fmla="*/ 305 w 334"/>
                <a:gd name="T11" fmla="*/ 29 h 77"/>
                <a:gd name="T12" fmla="*/ 300 w 334"/>
                <a:gd name="T13" fmla="*/ 33 h 77"/>
                <a:gd name="T14" fmla="*/ 293 w 334"/>
                <a:gd name="T15" fmla="*/ 38 h 77"/>
                <a:gd name="T16" fmla="*/ 287 w 334"/>
                <a:gd name="T17" fmla="*/ 43 h 77"/>
                <a:gd name="T18" fmla="*/ 272 w 334"/>
                <a:gd name="T19" fmla="*/ 52 h 77"/>
                <a:gd name="T20" fmla="*/ 255 w 334"/>
                <a:gd name="T21" fmla="*/ 61 h 77"/>
                <a:gd name="T22" fmla="*/ 237 w 334"/>
                <a:gd name="T23" fmla="*/ 69 h 77"/>
                <a:gd name="T24" fmla="*/ 219 w 334"/>
                <a:gd name="T25" fmla="*/ 74 h 77"/>
                <a:gd name="T26" fmla="*/ 199 w 334"/>
                <a:gd name="T27" fmla="*/ 77 h 77"/>
                <a:gd name="T28" fmla="*/ 181 w 334"/>
                <a:gd name="T29" fmla="*/ 76 h 77"/>
                <a:gd name="T30" fmla="*/ 162 w 334"/>
                <a:gd name="T31" fmla="*/ 73 h 77"/>
                <a:gd name="T32" fmla="*/ 144 w 334"/>
                <a:gd name="T33" fmla="*/ 63 h 77"/>
                <a:gd name="T34" fmla="*/ 134 w 334"/>
                <a:gd name="T35" fmla="*/ 56 h 77"/>
                <a:gd name="T36" fmla="*/ 123 w 334"/>
                <a:gd name="T37" fmla="*/ 48 h 77"/>
                <a:gd name="T38" fmla="*/ 113 w 334"/>
                <a:gd name="T39" fmla="*/ 41 h 77"/>
                <a:gd name="T40" fmla="*/ 102 w 334"/>
                <a:gd name="T41" fmla="*/ 34 h 77"/>
                <a:gd name="T42" fmla="*/ 91 w 334"/>
                <a:gd name="T43" fmla="*/ 28 h 77"/>
                <a:gd name="T44" fmla="*/ 81 w 334"/>
                <a:gd name="T45" fmla="*/ 22 h 77"/>
                <a:gd name="T46" fmla="*/ 69 w 334"/>
                <a:gd name="T47" fmla="*/ 17 h 77"/>
                <a:gd name="T48" fmla="*/ 56 w 334"/>
                <a:gd name="T49" fmla="*/ 14 h 77"/>
                <a:gd name="T50" fmla="*/ 0 w 334"/>
                <a:gd name="T51" fmla="*/ 11 h 77"/>
                <a:gd name="T52" fmla="*/ 9 w 334"/>
                <a:gd name="T53" fmla="*/ 6 h 77"/>
                <a:gd name="T54" fmla="*/ 21 w 334"/>
                <a:gd name="T55" fmla="*/ 2 h 77"/>
                <a:gd name="T56" fmla="*/ 31 w 334"/>
                <a:gd name="T57" fmla="*/ 0 h 77"/>
                <a:gd name="T58" fmla="*/ 42 w 334"/>
                <a:gd name="T59" fmla="*/ 0 h 77"/>
                <a:gd name="T60" fmla="*/ 54 w 334"/>
                <a:gd name="T61" fmla="*/ 1 h 77"/>
                <a:gd name="T62" fmla="*/ 66 w 334"/>
                <a:gd name="T63" fmla="*/ 3 h 77"/>
                <a:gd name="T64" fmla="*/ 77 w 334"/>
                <a:gd name="T65" fmla="*/ 6 h 77"/>
                <a:gd name="T66" fmla="*/ 87 w 334"/>
                <a:gd name="T67" fmla="*/ 9 h 77"/>
                <a:gd name="T68" fmla="*/ 99 w 334"/>
                <a:gd name="T69" fmla="*/ 13 h 77"/>
                <a:gd name="T70" fmla="*/ 111 w 334"/>
                <a:gd name="T71" fmla="*/ 17 h 77"/>
                <a:gd name="T72" fmla="*/ 122 w 334"/>
                <a:gd name="T73" fmla="*/ 22 h 77"/>
                <a:gd name="T74" fmla="*/ 135 w 334"/>
                <a:gd name="T75" fmla="*/ 25 h 77"/>
                <a:gd name="T76" fmla="*/ 146 w 334"/>
                <a:gd name="T77" fmla="*/ 30 h 77"/>
                <a:gd name="T78" fmla="*/ 159 w 334"/>
                <a:gd name="T79" fmla="*/ 34 h 77"/>
                <a:gd name="T80" fmla="*/ 170 w 334"/>
                <a:gd name="T81" fmla="*/ 38 h 77"/>
                <a:gd name="T82" fmla="*/ 183 w 334"/>
                <a:gd name="T83" fmla="*/ 41 h 77"/>
                <a:gd name="T84" fmla="*/ 196 w 334"/>
                <a:gd name="T85" fmla="*/ 44 h 77"/>
                <a:gd name="T86" fmla="*/ 208 w 334"/>
                <a:gd name="T87" fmla="*/ 45 h 77"/>
                <a:gd name="T88" fmla="*/ 221 w 334"/>
                <a:gd name="T89" fmla="*/ 46 h 77"/>
                <a:gd name="T90" fmla="*/ 233 w 334"/>
                <a:gd name="T91" fmla="*/ 46 h 77"/>
                <a:gd name="T92" fmla="*/ 245 w 334"/>
                <a:gd name="T93" fmla="*/ 44 h 77"/>
                <a:gd name="T94" fmla="*/ 257 w 334"/>
                <a:gd name="T95" fmla="*/ 41 h 77"/>
                <a:gd name="T96" fmla="*/ 270 w 334"/>
                <a:gd name="T97" fmla="*/ 37 h 77"/>
                <a:gd name="T98" fmla="*/ 281 w 334"/>
                <a:gd name="T99" fmla="*/ 30 h 77"/>
                <a:gd name="T100" fmla="*/ 288 w 334"/>
                <a:gd name="T101" fmla="*/ 25 h 77"/>
                <a:gd name="T102" fmla="*/ 294 w 334"/>
                <a:gd name="T103" fmla="*/ 22 h 77"/>
                <a:gd name="T104" fmla="*/ 301 w 334"/>
                <a:gd name="T105" fmla="*/ 17 h 77"/>
                <a:gd name="T106" fmla="*/ 308 w 334"/>
                <a:gd name="T107" fmla="*/ 14 h 77"/>
                <a:gd name="T108" fmla="*/ 313 w 334"/>
                <a:gd name="T109" fmla="*/ 10 h 77"/>
                <a:gd name="T110" fmla="*/ 320 w 334"/>
                <a:gd name="T111" fmla="*/ 7 h 77"/>
                <a:gd name="T112" fmla="*/ 327 w 334"/>
                <a:gd name="T113" fmla="*/ 3 h 77"/>
                <a:gd name="T114" fmla="*/ 334 w 334"/>
                <a:gd name="T115" fmla="*/ 1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77">
                  <a:moveTo>
                    <a:pt x="334" y="1"/>
                  </a:moveTo>
                  <a:lnTo>
                    <a:pt x="328" y="7"/>
                  </a:lnTo>
                  <a:lnTo>
                    <a:pt x="324" y="11"/>
                  </a:lnTo>
                  <a:lnTo>
                    <a:pt x="317" y="17"/>
                  </a:lnTo>
                  <a:lnTo>
                    <a:pt x="311" y="23"/>
                  </a:lnTo>
                  <a:lnTo>
                    <a:pt x="305" y="29"/>
                  </a:lnTo>
                  <a:lnTo>
                    <a:pt x="300" y="33"/>
                  </a:lnTo>
                  <a:lnTo>
                    <a:pt x="293" y="38"/>
                  </a:lnTo>
                  <a:lnTo>
                    <a:pt x="287" y="43"/>
                  </a:lnTo>
                  <a:lnTo>
                    <a:pt x="272" y="52"/>
                  </a:lnTo>
                  <a:lnTo>
                    <a:pt x="255" y="61"/>
                  </a:lnTo>
                  <a:lnTo>
                    <a:pt x="237" y="69"/>
                  </a:lnTo>
                  <a:lnTo>
                    <a:pt x="219" y="74"/>
                  </a:lnTo>
                  <a:lnTo>
                    <a:pt x="199" y="77"/>
                  </a:lnTo>
                  <a:lnTo>
                    <a:pt x="181" y="76"/>
                  </a:lnTo>
                  <a:lnTo>
                    <a:pt x="162" y="73"/>
                  </a:lnTo>
                  <a:lnTo>
                    <a:pt x="144" y="63"/>
                  </a:lnTo>
                  <a:lnTo>
                    <a:pt x="134" y="56"/>
                  </a:lnTo>
                  <a:lnTo>
                    <a:pt x="123" y="48"/>
                  </a:lnTo>
                  <a:lnTo>
                    <a:pt x="113" y="41"/>
                  </a:lnTo>
                  <a:lnTo>
                    <a:pt x="102" y="34"/>
                  </a:lnTo>
                  <a:lnTo>
                    <a:pt x="91" y="28"/>
                  </a:lnTo>
                  <a:lnTo>
                    <a:pt x="81" y="22"/>
                  </a:lnTo>
                  <a:lnTo>
                    <a:pt x="69" y="17"/>
                  </a:lnTo>
                  <a:lnTo>
                    <a:pt x="56" y="14"/>
                  </a:lnTo>
                  <a:lnTo>
                    <a:pt x="0" y="11"/>
                  </a:lnTo>
                  <a:lnTo>
                    <a:pt x="9" y="6"/>
                  </a:lnTo>
                  <a:lnTo>
                    <a:pt x="21" y="2"/>
                  </a:lnTo>
                  <a:lnTo>
                    <a:pt x="31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6" y="3"/>
                  </a:lnTo>
                  <a:lnTo>
                    <a:pt x="77" y="6"/>
                  </a:lnTo>
                  <a:lnTo>
                    <a:pt x="87" y="9"/>
                  </a:lnTo>
                  <a:lnTo>
                    <a:pt x="99" y="13"/>
                  </a:lnTo>
                  <a:lnTo>
                    <a:pt x="111" y="17"/>
                  </a:lnTo>
                  <a:lnTo>
                    <a:pt x="122" y="22"/>
                  </a:lnTo>
                  <a:lnTo>
                    <a:pt x="135" y="25"/>
                  </a:lnTo>
                  <a:lnTo>
                    <a:pt x="146" y="30"/>
                  </a:lnTo>
                  <a:lnTo>
                    <a:pt x="159" y="34"/>
                  </a:lnTo>
                  <a:lnTo>
                    <a:pt x="170" y="38"/>
                  </a:lnTo>
                  <a:lnTo>
                    <a:pt x="183" y="41"/>
                  </a:lnTo>
                  <a:lnTo>
                    <a:pt x="196" y="44"/>
                  </a:lnTo>
                  <a:lnTo>
                    <a:pt x="208" y="45"/>
                  </a:lnTo>
                  <a:lnTo>
                    <a:pt x="221" y="46"/>
                  </a:lnTo>
                  <a:lnTo>
                    <a:pt x="233" y="46"/>
                  </a:lnTo>
                  <a:lnTo>
                    <a:pt x="245" y="44"/>
                  </a:lnTo>
                  <a:lnTo>
                    <a:pt x="257" y="41"/>
                  </a:lnTo>
                  <a:lnTo>
                    <a:pt x="270" y="37"/>
                  </a:lnTo>
                  <a:lnTo>
                    <a:pt x="281" y="30"/>
                  </a:lnTo>
                  <a:lnTo>
                    <a:pt x="288" y="25"/>
                  </a:lnTo>
                  <a:lnTo>
                    <a:pt x="294" y="22"/>
                  </a:lnTo>
                  <a:lnTo>
                    <a:pt x="301" y="17"/>
                  </a:lnTo>
                  <a:lnTo>
                    <a:pt x="308" y="14"/>
                  </a:lnTo>
                  <a:lnTo>
                    <a:pt x="313" y="10"/>
                  </a:lnTo>
                  <a:lnTo>
                    <a:pt x="320" y="7"/>
                  </a:lnTo>
                  <a:lnTo>
                    <a:pt x="327" y="3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9" name="Freeform 178"/>
            <p:cNvSpPr>
              <a:spLocks/>
            </p:cNvSpPr>
            <p:nvPr/>
          </p:nvSpPr>
          <p:spPr bwMode="auto">
            <a:xfrm>
              <a:off x="4421951" y="4106762"/>
              <a:ext cx="163436" cy="46224"/>
            </a:xfrm>
            <a:custGeom>
              <a:avLst/>
              <a:gdLst>
                <a:gd name="T0" fmla="*/ 103 w 199"/>
                <a:gd name="T1" fmla="*/ 53 h 55"/>
                <a:gd name="T2" fmla="*/ 89 w 199"/>
                <a:gd name="T3" fmla="*/ 48 h 55"/>
                <a:gd name="T4" fmla="*/ 77 w 199"/>
                <a:gd name="T5" fmla="*/ 41 h 55"/>
                <a:gd name="T6" fmla="*/ 65 w 199"/>
                <a:gd name="T7" fmla="*/ 34 h 55"/>
                <a:gd name="T8" fmla="*/ 52 w 199"/>
                <a:gd name="T9" fmla="*/ 26 h 55"/>
                <a:gd name="T10" fmla="*/ 41 w 199"/>
                <a:gd name="T11" fmla="*/ 18 h 55"/>
                <a:gd name="T12" fmla="*/ 28 w 199"/>
                <a:gd name="T13" fmla="*/ 11 h 55"/>
                <a:gd name="T14" fmla="*/ 14 w 199"/>
                <a:gd name="T15" fmla="*/ 5 h 55"/>
                <a:gd name="T16" fmla="*/ 0 w 199"/>
                <a:gd name="T17" fmla="*/ 2 h 55"/>
                <a:gd name="T18" fmla="*/ 15 w 199"/>
                <a:gd name="T19" fmla="*/ 0 h 55"/>
                <a:gd name="T20" fmla="*/ 29 w 199"/>
                <a:gd name="T21" fmla="*/ 1 h 55"/>
                <a:gd name="T22" fmla="*/ 43 w 199"/>
                <a:gd name="T23" fmla="*/ 4 h 55"/>
                <a:gd name="T24" fmla="*/ 56 w 199"/>
                <a:gd name="T25" fmla="*/ 9 h 55"/>
                <a:gd name="T26" fmla="*/ 70 w 199"/>
                <a:gd name="T27" fmla="*/ 15 h 55"/>
                <a:gd name="T28" fmla="*/ 82 w 199"/>
                <a:gd name="T29" fmla="*/ 19 h 55"/>
                <a:gd name="T30" fmla="*/ 97 w 199"/>
                <a:gd name="T31" fmla="*/ 23 h 55"/>
                <a:gd name="T32" fmla="*/ 112 w 199"/>
                <a:gd name="T33" fmla="*/ 24 h 55"/>
                <a:gd name="T34" fmla="*/ 124 w 199"/>
                <a:gd name="T35" fmla="*/ 23 h 55"/>
                <a:gd name="T36" fmla="*/ 135 w 199"/>
                <a:gd name="T37" fmla="*/ 22 h 55"/>
                <a:gd name="T38" fmla="*/ 147 w 199"/>
                <a:gd name="T39" fmla="*/ 19 h 55"/>
                <a:gd name="T40" fmla="*/ 157 w 199"/>
                <a:gd name="T41" fmla="*/ 17 h 55"/>
                <a:gd name="T42" fmla="*/ 168 w 199"/>
                <a:gd name="T43" fmla="*/ 13 h 55"/>
                <a:gd name="T44" fmla="*/ 178 w 199"/>
                <a:gd name="T45" fmla="*/ 10 h 55"/>
                <a:gd name="T46" fmla="*/ 188 w 199"/>
                <a:gd name="T47" fmla="*/ 5 h 55"/>
                <a:gd name="T48" fmla="*/ 199 w 199"/>
                <a:gd name="T49" fmla="*/ 0 h 55"/>
                <a:gd name="T50" fmla="*/ 190 w 199"/>
                <a:gd name="T51" fmla="*/ 11 h 55"/>
                <a:gd name="T52" fmla="*/ 179 w 199"/>
                <a:gd name="T53" fmla="*/ 22 h 55"/>
                <a:gd name="T54" fmla="*/ 168 w 199"/>
                <a:gd name="T55" fmla="*/ 32 h 55"/>
                <a:gd name="T56" fmla="*/ 156 w 199"/>
                <a:gd name="T57" fmla="*/ 41 h 55"/>
                <a:gd name="T58" fmla="*/ 143 w 199"/>
                <a:gd name="T59" fmla="*/ 48 h 55"/>
                <a:gd name="T60" fmla="*/ 131 w 199"/>
                <a:gd name="T61" fmla="*/ 53 h 55"/>
                <a:gd name="T62" fmla="*/ 117 w 199"/>
                <a:gd name="T63" fmla="*/ 55 h 55"/>
                <a:gd name="T64" fmla="*/ 103 w 199"/>
                <a:gd name="T65" fmla="*/ 5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99" h="55">
                  <a:moveTo>
                    <a:pt x="103" y="53"/>
                  </a:moveTo>
                  <a:lnTo>
                    <a:pt x="89" y="48"/>
                  </a:lnTo>
                  <a:lnTo>
                    <a:pt x="77" y="41"/>
                  </a:lnTo>
                  <a:lnTo>
                    <a:pt x="65" y="34"/>
                  </a:lnTo>
                  <a:lnTo>
                    <a:pt x="52" y="26"/>
                  </a:lnTo>
                  <a:lnTo>
                    <a:pt x="41" y="18"/>
                  </a:lnTo>
                  <a:lnTo>
                    <a:pt x="28" y="11"/>
                  </a:lnTo>
                  <a:lnTo>
                    <a:pt x="14" y="5"/>
                  </a:lnTo>
                  <a:lnTo>
                    <a:pt x="0" y="2"/>
                  </a:lnTo>
                  <a:lnTo>
                    <a:pt x="15" y="0"/>
                  </a:lnTo>
                  <a:lnTo>
                    <a:pt x="29" y="1"/>
                  </a:lnTo>
                  <a:lnTo>
                    <a:pt x="43" y="4"/>
                  </a:lnTo>
                  <a:lnTo>
                    <a:pt x="56" y="9"/>
                  </a:lnTo>
                  <a:lnTo>
                    <a:pt x="70" y="15"/>
                  </a:lnTo>
                  <a:lnTo>
                    <a:pt x="82" y="19"/>
                  </a:lnTo>
                  <a:lnTo>
                    <a:pt x="97" y="23"/>
                  </a:lnTo>
                  <a:lnTo>
                    <a:pt x="112" y="24"/>
                  </a:lnTo>
                  <a:lnTo>
                    <a:pt x="124" y="23"/>
                  </a:lnTo>
                  <a:lnTo>
                    <a:pt x="135" y="22"/>
                  </a:lnTo>
                  <a:lnTo>
                    <a:pt x="147" y="19"/>
                  </a:lnTo>
                  <a:lnTo>
                    <a:pt x="157" y="17"/>
                  </a:lnTo>
                  <a:lnTo>
                    <a:pt x="168" y="13"/>
                  </a:lnTo>
                  <a:lnTo>
                    <a:pt x="178" y="10"/>
                  </a:lnTo>
                  <a:lnTo>
                    <a:pt x="188" y="5"/>
                  </a:lnTo>
                  <a:lnTo>
                    <a:pt x="199" y="0"/>
                  </a:lnTo>
                  <a:lnTo>
                    <a:pt x="190" y="11"/>
                  </a:lnTo>
                  <a:lnTo>
                    <a:pt x="179" y="22"/>
                  </a:lnTo>
                  <a:lnTo>
                    <a:pt x="168" y="32"/>
                  </a:lnTo>
                  <a:lnTo>
                    <a:pt x="156" y="41"/>
                  </a:lnTo>
                  <a:lnTo>
                    <a:pt x="143" y="48"/>
                  </a:lnTo>
                  <a:lnTo>
                    <a:pt x="131" y="53"/>
                  </a:lnTo>
                  <a:lnTo>
                    <a:pt x="117" y="55"/>
                  </a:lnTo>
                  <a:lnTo>
                    <a:pt x="103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0" name="Freeform 179"/>
            <p:cNvSpPr>
              <a:spLocks/>
            </p:cNvSpPr>
            <p:nvPr/>
          </p:nvSpPr>
          <p:spPr bwMode="auto">
            <a:xfrm>
              <a:off x="5250685" y="4162892"/>
              <a:ext cx="452337" cy="234423"/>
            </a:xfrm>
            <a:custGeom>
              <a:avLst/>
              <a:gdLst>
                <a:gd name="T0" fmla="*/ 477 w 547"/>
                <a:gd name="T1" fmla="*/ 36 h 284"/>
                <a:gd name="T2" fmla="*/ 413 w 547"/>
                <a:gd name="T3" fmla="*/ 50 h 284"/>
                <a:gd name="T4" fmla="*/ 358 w 547"/>
                <a:gd name="T5" fmla="*/ 83 h 284"/>
                <a:gd name="T6" fmla="*/ 306 w 547"/>
                <a:gd name="T7" fmla="*/ 119 h 284"/>
                <a:gd name="T8" fmla="*/ 256 w 547"/>
                <a:gd name="T9" fmla="*/ 130 h 284"/>
                <a:gd name="T10" fmla="*/ 205 w 547"/>
                <a:gd name="T11" fmla="*/ 127 h 284"/>
                <a:gd name="T12" fmla="*/ 181 w 547"/>
                <a:gd name="T13" fmla="*/ 118 h 284"/>
                <a:gd name="T14" fmla="*/ 162 w 547"/>
                <a:gd name="T15" fmla="*/ 111 h 284"/>
                <a:gd name="T16" fmla="*/ 159 w 547"/>
                <a:gd name="T17" fmla="*/ 117 h 284"/>
                <a:gd name="T18" fmla="*/ 196 w 547"/>
                <a:gd name="T19" fmla="*/ 143 h 284"/>
                <a:gd name="T20" fmla="*/ 248 w 547"/>
                <a:gd name="T21" fmla="*/ 164 h 284"/>
                <a:gd name="T22" fmla="*/ 286 w 547"/>
                <a:gd name="T23" fmla="*/ 165 h 284"/>
                <a:gd name="T24" fmla="*/ 313 w 547"/>
                <a:gd name="T25" fmla="*/ 173 h 284"/>
                <a:gd name="T26" fmla="*/ 353 w 547"/>
                <a:gd name="T27" fmla="*/ 181 h 284"/>
                <a:gd name="T28" fmla="*/ 398 w 547"/>
                <a:gd name="T29" fmla="*/ 178 h 284"/>
                <a:gd name="T30" fmla="*/ 457 w 547"/>
                <a:gd name="T31" fmla="*/ 113 h 284"/>
                <a:gd name="T32" fmla="*/ 476 w 547"/>
                <a:gd name="T33" fmla="*/ 72 h 284"/>
                <a:gd name="T34" fmla="*/ 497 w 547"/>
                <a:gd name="T35" fmla="*/ 49 h 284"/>
                <a:gd name="T36" fmla="*/ 521 w 547"/>
                <a:gd name="T37" fmla="*/ 47 h 284"/>
                <a:gd name="T38" fmla="*/ 545 w 547"/>
                <a:gd name="T39" fmla="*/ 68 h 284"/>
                <a:gd name="T40" fmla="*/ 537 w 547"/>
                <a:gd name="T41" fmla="*/ 117 h 284"/>
                <a:gd name="T42" fmla="*/ 499 w 547"/>
                <a:gd name="T43" fmla="*/ 150 h 284"/>
                <a:gd name="T44" fmla="*/ 463 w 547"/>
                <a:gd name="T45" fmla="*/ 192 h 284"/>
                <a:gd name="T46" fmla="*/ 421 w 547"/>
                <a:gd name="T47" fmla="*/ 236 h 284"/>
                <a:gd name="T48" fmla="*/ 371 w 547"/>
                <a:gd name="T49" fmla="*/ 269 h 284"/>
                <a:gd name="T50" fmla="*/ 316 w 547"/>
                <a:gd name="T51" fmla="*/ 284 h 284"/>
                <a:gd name="T52" fmla="*/ 261 w 547"/>
                <a:gd name="T53" fmla="*/ 274 h 284"/>
                <a:gd name="T54" fmla="*/ 229 w 547"/>
                <a:gd name="T55" fmla="*/ 234 h 284"/>
                <a:gd name="T56" fmla="*/ 187 w 547"/>
                <a:gd name="T57" fmla="*/ 195 h 284"/>
                <a:gd name="T58" fmla="*/ 150 w 547"/>
                <a:gd name="T59" fmla="*/ 146 h 284"/>
                <a:gd name="T60" fmla="*/ 153 w 547"/>
                <a:gd name="T61" fmla="*/ 102 h 284"/>
                <a:gd name="T62" fmla="*/ 132 w 547"/>
                <a:gd name="T63" fmla="*/ 126 h 284"/>
                <a:gd name="T64" fmla="*/ 137 w 547"/>
                <a:gd name="T65" fmla="*/ 193 h 284"/>
                <a:gd name="T66" fmla="*/ 157 w 547"/>
                <a:gd name="T67" fmla="*/ 231 h 284"/>
                <a:gd name="T68" fmla="*/ 140 w 547"/>
                <a:gd name="T69" fmla="*/ 252 h 284"/>
                <a:gd name="T70" fmla="*/ 67 w 547"/>
                <a:gd name="T71" fmla="*/ 249 h 284"/>
                <a:gd name="T72" fmla="*/ 8 w 547"/>
                <a:gd name="T73" fmla="*/ 219 h 284"/>
                <a:gd name="T74" fmla="*/ 2 w 547"/>
                <a:gd name="T75" fmla="*/ 145 h 284"/>
                <a:gd name="T76" fmla="*/ 40 w 547"/>
                <a:gd name="T77" fmla="*/ 81 h 284"/>
                <a:gd name="T78" fmla="*/ 92 w 547"/>
                <a:gd name="T79" fmla="*/ 45 h 284"/>
                <a:gd name="T80" fmla="*/ 139 w 547"/>
                <a:gd name="T81" fmla="*/ 35 h 284"/>
                <a:gd name="T82" fmla="*/ 190 w 547"/>
                <a:gd name="T83" fmla="*/ 52 h 284"/>
                <a:gd name="T84" fmla="*/ 246 w 547"/>
                <a:gd name="T85" fmla="*/ 66 h 284"/>
                <a:gd name="T86" fmla="*/ 298 w 547"/>
                <a:gd name="T87" fmla="*/ 48 h 284"/>
                <a:gd name="T88" fmla="*/ 344 w 547"/>
                <a:gd name="T89" fmla="*/ 24 h 284"/>
                <a:gd name="T90" fmla="*/ 391 w 547"/>
                <a:gd name="T91" fmla="*/ 6 h 284"/>
                <a:gd name="T92" fmla="*/ 441 w 547"/>
                <a:gd name="T93" fmla="*/ 0 h 284"/>
                <a:gd name="T94" fmla="*/ 483 w 547"/>
                <a:gd name="T95" fmla="*/ 11 h 284"/>
                <a:gd name="T96" fmla="*/ 513 w 547"/>
                <a:gd name="T97" fmla="*/ 2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47" h="284">
                  <a:moveTo>
                    <a:pt x="527" y="37"/>
                  </a:moveTo>
                  <a:lnTo>
                    <a:pt x="511" y="35"/>
                  </a:lnTo>
                  <a:lnTo>
                    <a:pt x="493" y="35"/>
                  </a:lnTo>
                  <a:lnTo>
                    <a:pt x="477" y="36"/>
                  </a:lnTo>
                  <a:lnTo>
                    <a:pt x="461" y="37"/>
                  </a:lnTo>
                  <a:lnTo>
                    <a:pt x="444" y="41"/>
                  </a:lnTo>
                  <a:lnTo>
                    <a:pt x="429" y="45"/>
                  </a:lnTo>
                  <a:lnTo>
                    <a:pt x="413" y="50"/>
                  </a:lnTo>
                  <a:lnTo>
                    <a:pt x="398" y="57"/>
                  </a:lnTo>
                  <a:lnTo>
                    <a:pt x="384" y="65"/>
                  </a:lnTo>
                  <a:lnTo>
                    <a:pt x="371" y="73"/>
                  </a:lnTo>
                  <a:lnTo>
                    <a:pt x="358" y="83"/>
                  </a:lnTo>
                  <a:lnTo>
                    <a:pt x="347" y="94"/>
                  </a:lnTo>
                  <a:lnTo>
                    <a:pt x="333" y="104"/>
                  </a:lnTo>
                  <a:lnTo>
                    <a:pt x="320" y="112"/>
                  </a:lnTo>
                  <a:lnTo>
                    <a:pt x="306" y="119"/>
                  </a:lnTo>
                  <a:lnTo>
                    <a:pt x="291" y="124"/>
                  </a:lnTo>
                  <a:lnTo>
                    <a:pt x="280" y="126"/>
                  </a:lnTo>
                  <a:lnTo>
                    <a:pt x="267" y="127"/>
                  </a:lnTo>
                  <a:lnTo>
                    <a:pt x="256" y="130"/>
                  </a:lnTo>
                  <a:lnTo>
                    <a:pt x="243" y="131"/>
                  </a:lnTo>
                  <a:lnTo>
                    <a:pt x="229" y="131"/>
                  </a:lnTo>
                  <a:lnTo>
                    <a:pt x="218" y="130"/>
                  </a:lnTo>
                  <a:lnTo>
                    <a:pt x="205" y="127"/>
                  </a:lnTo>
                  <a:lnTo>
                    <a:pt x="193" y="124"/>
                  </a:lnTo>
                  <a:lnTo>
                    <a:pt x="189" y="121"/>
                  </a:lnTo>
                  <a:lnTo>
                    <a:pt x="184" y="120"/>
                  </a:lnTo>
                  <a:lnTo>
                    <a:pt x="181" y="118"/>
                  </a:lnTo>
                  <a:lnTo>
                    <a:pt x="176" y="116"/>
                  </a:lnTo>
                  <a:lnTo>
                    <a:pt x="172" y="115"/>
                  </a:lnTo>
                  <a:lnTo>
                    <a:pt x="167" y="112"/>
                  </a:lnTo>
                  <a:lnTo>
                    <a:pt x="162" y="111"/>
                  </a:lnTo>
                  <a:lnTo>
                    <a:pt x="158" y="110"/>
                  </a:lnTo>
                  <a:lnTo>
                    <a:pt x="155" y="112"/>
                  </a:lnTo>
                  <a:lnTo>
                    <a:pt x="157" y="115"/>
                  </a:lnTo>
                  <a:lnTo>
                    <a:pt x="159" y="117"/>
                  </a:lnTo>
                  <a:lnTo>
                    <a:pt x="160" y="119"/>
                  </a:lnTo>
                  <a:lnTo>
                    <a:pt x="172" y="127"/>
                  </a:lnTo>
                  <a:lnTo>
                    <a:pt x="183" y="135"/>
                  </a:lnTo>
                  <a:lnTo>
                    <a:pt x="196" y="143"/>
                  </a:lnTo>
                  <a:lnTo>
                    <a:pt x="208" y="150"/>
                  </a:lnTo>
                  <a:lnTo>
                    <a:pt x="221" y="157"/>
                  </a:lnTo>
                  <a:lnTo>
                    <a:pt x="234" y="162"/>
                  </a:lnTo>
                  <a:lnTo>
                    <a:pt x="248" y="164"/>
                  </a:lnTo>
                  <a:lnTo>
                    <a:pt x="263" y="164"/>
                  </a:lnTo>
                  <a:lnTo>
                    <a:pt x="271" y="164"/>
                  </a:lnTo>
                  <a:lnTo>
                    <a:pt x="279" y="164"/>
                  </a:lnTo>
                  <a:lnTo>
                    <a:pt x="286" y="165"/>
                  </a:lnTo>
                  <a:lnTo>
                    <a:pt x="294" y="168"/>
                  </a:lnTo>
                  <a:lnTo>
                    <a:pt x="300" y="170"/>
                  </a:lnTo>
                  <a:lnTo>
                    <a:pt x="306" y="171"/>
                  </a:lnTo>
                  <a:lnTo>
                    <a:pt x="313" y="173"/>
                  </a:lnTo>
                  <a:lnTo>
                    <a:pt x="320" y="176"/>
                  </a:lnTo>
                  <a:lnTo>
                    <a:pt x="331" y="178"/>
                  </a:lnTo>
                  <a:lnTo>
                    <a:pt x="341" y="179"/>
                  </a:lnTo>
                  <a:lnTo>
                    <a:pt x="353" y="181"/>
                  </a:lnTo>
                  <a:lnTo>
                    <a:pt x="364" y="181"/>
                  </a:lnTo>
                  <a:lnTo>
                    <a:pt x="376" y="181"/>
                  </a:lnTo>
                  <a:lnTo>
                    <a:pt x="387" y="180"/>
                  </a:lnTo>
                  <a:lnTo>
                    <a:pt x="398" y="178"/>
                  </a:lnTo>
                  <a:lnTo>
                    <a:pt x="407" y="175"/>
                  </a:lnTo>
                  <a:lnTo>
                    <a:pt x="448" y="134"/>
                  </a:lnTo>
                  <a:lnTo>
                    <a:pt x="453" y="124"/>
                  </a:lnTo>
                  <a:lnTo>
                    <a:pt x="457" y="113"/>
                  </a:lnTo>
                  <a:lnTo>
                    <a:pt x="462" y="103"/>
                  </a:lnTo>
                  <a:lnTo>
                    <a:pt x="467" y="93"/>
                  </a:lnTo>
                  <a:lnTo>
                    <a:pt x="471" y="82"/>
                  </a:lnTo>
                  <a:lnTo>
                    <a:pt x="476" y="72"/>
                  </a:lnTo>
                  <a:lnTo>
                    <a:pt x="481" y="62"/>
                  </a:lnTo>
                  <a:lnTo>
                    <a:pt x="484" y="51"/>
                  </a:lnTo>
                  <a:lnTo>
                    <a:pt x="490" y="50"/>
                  </a:lnTo>
                  <a:lnTo>
                    <a:pt x="497" y="49"/>
                  </a:lnTo>
                  <a:lnTo>
                    <a:pt x="502" y="48"/>
                  </a:lnTo>
                  <a:lnTo>
                    <a:pt x="508" y="48"/>
                  </a:lnTo>
                  <a:lnTo>
                    <a:pt x="515" y="48"/>
                  </a:lnTo>
                  <a:lnTo>
                    <a:pt x="521" y="47"/>
                  </a:lnTo>
                  <a:lnTo>
                    <a:pt x="527" y="47"/>
                  </a:lnTo>
                  <a:lnTo>
                    <a:pt x="532" y="47"/>
                  </a:lnTo>
                  <a:lnTo>
                    <a:pt x="540" y="57"/>
                  </a:lnTo>
                  <a:lnTo>
                    <a:pt x="545" y="68"/>
                  </a:lnTo>
                  <a:lnTo>
                    <a:pt x="547" y="81"/>
                  </a:lnTo>
                  <a:lnTo>
                    <a:pt x="546" y="95"/>
                  </a:lnTo>
                  <a:lnTo>
                    <a:pt x="543" y="107"/>
                  </a:lnTo>
                  <a:lnTo>
                    <a:pt x="537" y="117"/>
                  </a:lnTo>
                  <a:lnTo>
                    <a:pt x="529" y="126"/>
                  </a:lnTo>
                  <a:lnTo>
                    <a:pt x="520" y="134"/>
                  </a:lnTo>
                  <a:lnTo>
                    <a:pt x="509" y="142"/>
                  </a:lnTo>
                  <a:lnTo>
                    <a:pt x="499" y="150"/>
                  </a:lnTo>
                  <a:lnTo>
                    <a:pt x="490" y="160"/>
                  </a:lnTo>
                  <a:lnTo>
                    <a:pt x="482" y="169"/>
                  </a:lnTo>
                  <a:lnTo>
                    <a:pt x="472" y="180"/>
                  </a:lnTo>
                  <a:lnTo>
                    <a:pt x="463" y="192"/>
                  </a:lnTo>
                  <a:lnTo>
                    <a:pt x="453" y="204"/>
                  </a:lnTo>
                  <a:lnTo>
                    <a:pt x="442" y="215"/>
                  </a:lnTo>
                  <a:lnTo>
                    <a:pt x="432" y="226"/>
                  </a:lnTo>
                  <a:lnTo>
                    <a:pt x="421" y="236"/>
                  </a:lnTo>
                  <a:lnTo>
                    <a:pt x="409" y="246"/>
                  </a:lnTo>
                  <a:lnTo>
                    <a:pt x="398" y="254"/>
                  </a:lnTo>
                  <a:lnTo>
                    <a:pt x="385" y="262"/>
                  </a:lnTo>
                  <a:lnTo>
                    <a:pt x="371" y="269"/>
                  </a:lnTo>
                  <a:lnTo>
                    <a:pt x="358" y="275"/>
                  </a:lnTo>
                  <a:lnTo>
                    <a:pt x="344" y="279"/>
                  </a:lnTo>
                  <a:lnTo>
                    <a:pt x="330" y="283"/>
                  </a:lnTo>
                  <a:lnTo>
                    <a:pt x="316" y="284"/>
                  </a:lnTo>
                  <a:lnTo>
                    <a:pt x="301" y="284"/>
                  </a:lnTo>
                  <a:lnTo>
                    <a:pt x="285" y="283"/>
                  </a:lnTo>
                  <a:lnTo>
                    <a:pt x="272" y="279"/>
                  </a:lnTo>
                  <a:lnTo>
                    <a:pt x="261" y="274"/>
                  </a:lnTo>
                  <a:lnTo>
                    <a:pt x="252" y="266"/>
                  </a:lnTo>
                  <a:lnTo>
                    <a:pt x="244" y="255"/>
                  </a:lnTo>
                  <a:lnTo>
                    <a:pt x="236" y="245"/>
                  </a:lnTo>
                  <a:lnTo>
                    <a:pt x="229" y="234"/>
                  </a:lnTo>
                  <a:lnTo>
                    <a:pt x="221" y="224"/>
                  </a:lnTo>
                  <a:lnTo>
                    <a:pt x="212" y="216"/>
                  </a:lnTo>
                  <a:lnTo>
                    <a:pt x="199" y="206"/>
                  </a:lnTo>
                  <a:lnTo>
                    <a:pt x="187" y="195"/>
                  </a:lnTo>
                  <a:lnTo>
                    <a:pt x="175" y="184"/>
                  </a:lnTo>
                  <a:lnTo>
                    <a:pt x="165" y="172"/>
                  </a:lnTo>
                  <a:lnTo>
                    <a:pt x="157" y="158"/>
                  </a:lnTo>
                  <a:lnTo>
                    <a:pt x="150" y="146"/>
                  </a:lnTo>
                  <a:lnTo>
                    <a:pt x="147" y="131"/>
                  </a:lnTo>
                  <a:lnTo>
                    <a:pt x="149" y="115"/>
                  </a:lnTo>
                  <a:lnTo>
                    <a:pt x="151" y="108"/>
                  </a:lnTo>
                  <a:lnTo>
                    <a:pt x="153" y="102"/>
                  </a:lnTo>
                  <a:lnTo>
                    <a:pt x="155" y="97"/>
                  </a:lnTo>
                  <a:lnTo>
                    <a:pt x="155" y="90"/>
                  </a:lnTo>
                  <a:lnTo>
                    <a:pt x="142" y="107"/>
                  </a:lnTo>
                  <a:lnTo>
                    <a:pt x="132" y="126"/>
                  </a:lnTo>
                  <a:lnTo>
                    <a:pt x="129" y="149"/>
                  </a:lnTo>
                  <a:lnTo>
                    <a:pt x="131" y="172"/>
                  </a:lnTo>
                  <a:lnTo>
                    <a:pt x="134" y="183"/>
                  </a:lnTo>
                  <a:lnTo>
                    <a:pt x="137" y="193"/>
                  </a:lnTo>
                  <a:lnTo>
                    <a:pt x="140" y="203"/>
                  </a:lnTo>
                  <a:lnTo>
                    <a:pt x="145" y="213"/>
                  </a:lnTo>
                  <a:lnTo>
                    <a:pt x="151" y="223"/>
                  </a:lnTo>
                  <a:lnTo>
                    <a:pt x="157" y="231"/>
                  </a:lnTo>
                  <a:lnTo>
                    <a:pt x="165" y="240"/>
                  </a:lnTo>
                  <a:lnTo>
                    <a:pt x="174" y="247"/>
                  </a:lnTo>
                  <a:lnTo>
                    <a:pt x="158" y="251"/>
                  </a:lnTo>
                  <a:lnTo>
                    <a:pt x="140" y="252"/>
                  </a:lnTo>
                  <a:lnTo>
                    <a:pt x="122" y="253"/>
                  </a:lnTo>
                  <a:lnTo>
                    <a:pt x="104" y="253"/>
                  </a:lnTo>
                  <a:lnTo>
                    <a:pt x="85" y="252"/>
                  </a:lnTo>
                  <a:lnTo>
                    <a:pt x="67" y="249"/>
                  </a:lnTo>
                  <a:lnTo>
                    <a:pt x="48" y="247"/>
                  </a:lnTo>
                  <a:lnTo>
                    <a:pt x="31" y="244"/>
                  </a:lnTo>
                  <a:lnTo>
                    <a:pt x="16" y="236"/>
                  </a:lnTo>
                  <a:lnTo>
                    <a:pt x="8" y="219"/>
                  </a:lnTo>
                  <a:lnTo>
                    <a:pt x="3" y="201"/>
                  </a:lnTo>
                  <a:lnTo>
                    <a:pt x="1" y="183"/>
                  </a:lnTo>
                  <a:lnTo>
                    <a:pt x="0" y="163"/>
                  </a:lnTo>
                  <a:lnTo>
                    <a:pt x="2" y="145"/>
                  </a:lnTo>
                  <a:lnTo>
                    <a:pt x="8" y="127"/>
                  </a:lnTo>
                  <a:lnTo>
                    <a:pt x="16" y="110"/>
                  </a:lnTo>
                  <a:lnTo>
                    <a:pt x="27" y="95"/>
                  </a:lnTo>
                  <a:lnTo>
                    <a:pt x="40" y="81"/>
                  </a:lnTo>
                  <a:lnTo>
                    <a:pt x="55" y="70"/>
                  </a:lnTo>
                  <a:lnTo>
                    <a:pt x="71" y="58"/>
                  </a:lnTo>
                  <a:lnTo>
                    <a:pt x="82" y="51"/>
                  </a:lnTo>
                  <a:lnTo>
                    <a:pt x="92" y="45"/>
                  </a:lnTo>
                  <a:lnTo>
                    <a:pt x="104" y="41"/>
                  </a:lnTo>
                  <a:lnTo>
                    <a:pt x="115" y="37"/>
                  </a:lnTo>
                  <a:lnTo>
                    <a:pt x="127" y="35"/>
                  </a:lnTo>
                  <a:lnTo>
                    <a:pt x="139" y="35"/>
                  </a:lnTo>
                  <a:lnTo>
                    <a:pt x="151" y="36"/>
                  </a:lnTo>
                  <a:lnTo>
                    <a:pt x="163" y="41"/>
                  </a:lnTo>
                  <a:lnTo>
                    <a:pt x="176" y="47"/>
                  </a:lnTo>
                  <a:lnTo>
                    <a:pt x="190" y="52"/>
                  </a:lnTo>
                  <a:lnTo>
                    <a:pt x="204" y="58"/>
                  </a:lnTo>
                  <a:lnTo>
                    <a:pt x="218" y="63"/>
                  </a:lnTo>
                  <a:lnTo>
                    <a:pt x="233" y="66"/>
                  </a:lnTo>
                  <a:lnTo>
                    <a:pt x="246" y="66"/>
                  </a:lnTo>
                  <a:lnTo>
                    <a:pt x="261" y="65"/>
                  </a:lnTo>
                  <a:lnTo>
                    <a:pt x="276" y="59"/>
                  </a:lnTo>
                  <a:lnTo>
                    <a:pt x="288" y="53"/>
                  </a:lnTo>
                  <a:lnTo>
                    <a:pt x="298" y="48"/>
                  </a:lnTo>
                  <a:lnTo>
                    <a:pt x="310" y="42"/>
                  </a:lnTo>
                  <a:lnTo>
                    <a:pt x="321" y="36"/>
                  </a:lnTo>
                  <a:lnTo>
                    <a:pt x="333" y="29"/>
                  </a:lnTo>
                  <a:lnTo>
                    <a:pt x="344" y="24"/>
                  </a:lnTo>
                  <a:lnTo>
                    <a:pt x="355" y="19"/>
                  </a:lnTo>
                  <a:lnTo>
                    <a:pt x="368" y="13"/>
                  </a:lnTo>
                  <a:lnTo>
                    <a:pt x="379" y="10"/>
                  </a:lnTo>
                  <a:lnTo>
                    <a:pt x="391" y="6"/>
                  </a:lnTo>
                  <a:lnTo>
                    <a:pt x="403" y="3"/>
                  </a:lnTo>
                  <a:lnTo>
                    <a:pt x="415" y="2"/>
                  </a:lnTo>
                  <a:lnTo>
                    <a:pt x="428" y="0"/>
                  </a:lnTo>
                  <a:lnTo>
                    <a:pt x="441" y="0"/>
                  </a:lnTo>
                  <a:lnTo>
                    <a:pt x="454" y="3"/>
                  </a:lnTo>
                  <a:lnTo>
                    <a:pt x="468" y="6"/>
                  </a:lnTo>
                  <a:lnTo>
                    <a:pt x="476" y="9"/>
                  </a:lnTo>
                  <a:lnTo>
                    <a:pt x="483" y="11"/>
                  </a:lnTo>
                  <a:lnTo>
                    <a:pt x="491" y="14"/>
                  </a:lnTo>
                  <a:lnTo>
                    <a:pt x="499" y="18"/>
                  </a:lnTo>
                  <a:lnTo>
                    <a:pt x="506" y="22"/>
                  </a:lnTo>
                  <a:lnTo>
                    <a:pt x="513" y="27"/>
                  </a:lnTo>
                  <a:lnTo>
                    <a:pt x="520" y="32"/>
                  </a:lnTo>
                  <a:lnTo>
                    <a:pt x="527" y="3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1" name="Freeform 180"/>
            <p:cNvSpPr>
              <a:spLocks/>
            </p:cNvSpPr>
            <p:nvPr/>
          </p:nvSpPr>
          <p:spPr bwMode="auto">
            <a:xfrm>
              <a:off x="4144606" y="4131525"/>
              <a:ext cx="307061" cy="440782"/>
            </a:xfrm>
            <a:custGeom>
              <a:avLst/>
              <a:gdLst>
                <a:gd name="T0" fmla="*/ 355 w 371"/>
                <a:gd name="T1" fmla="*/ 70 h 535"/>
                <a:gd name="T2" fmla="*/ 369 w 371"/>
                <a:gd name="T3" fmla="*/ 86 h 535"/>
                <a:gd name="T4" fmla="*/ 370 w 371"/>
                <a:gd name="T5" fmla="*/ 117 h 535"/>
                <a:gd name="T6" fmla="*/ 360 w 371"/>
                <a:gd name="T7" fmla="*/ 158 h 535"/>
                <a:gd name="T8" fmla="*/ 308 w 371"/>
                <a:gd name="T9" fmla="*/ 411 h 535"/>
                <a:gd name="T10" fmla="*/ 302 w 371"/>
                <a:gd name="T11" fmla="*/ 440 h 535"/>
                <a:gd name="T12" fmla="*/ 293 w 371"/>
                <a:gd name="T13" fmla="*/ 481 h 535"/>
                <a:gd name="T14" fmla="*/ 277 w 371"/>
                <a:gd name="T15" fmla="*/ 516 h 535"/>
                <a:gd name="T16" fmla="*/ 250 w 371"/>
                <a:gd name="T17" fmla="*/ 531 h 535"/>
                <a:gd name="T18" fmla="*/ 218 w 371"/>
                <a:gd name="T19" fmla="*/ 535 h 535"/>
                <a:gd name="T20" fmla="*/ 183 w 371"/>
                <a:gd name="T21" fmla="*/ 534 h 535"/>
                <a:gd name="T22" fmla="*/ 150 w 371"/>
                <a:gd name="T23" fmla="*/ 531 h 535"/>
                <a:gd name="T24" fmla="*/ 115 w 371"/>
                <a:gd name="T25" fmla="*/ 525 h 535"/>
                <a:gd name="T26" fmla="*/ 83 w 371"/>
                <a:gd name="T27" fmla="*/ 516 h 535"/>
                <a:gd name="T28" fmla="*/ 51 w 371"/>
                <a:gd name="T29" fmla="*/ 505 h 535"/>
                <a:gd name="T30" fmla="*/ 18 w 371"/>
                <a:gd name="T31" fmla="*/ 490 h 535"/>
                <a:gd name="T32" fmla="*/ 3 w 371"/>
                <a:gd name="T33" fmla="*/ 453 h 535"/>
                <a:gd name="T34" fmla="*/ 0 w 371"/>
                <a:gd name="T35" fmla="*/ 400 h 535"/>
                <a:gd name="T36" fmla="*/ 10 w 371"/>
                <a:gd name="T37" fmla="*/ 338 h 535"/>
                <a:gd name="T38" fmla="*/ 28 w 371"/>
                <a:gd name="T39" fmla="*/ 279 h 535"/>
                <a:gd name="T40" fmla="*/ 47 w 371"/>
                <a:gd name="T41" fmla="*/ 222 h 535"/>
                <a:gd name="T42" fmla="*/ 63 w 371"/>
                <a:gd name="T43" fmla="*/ 154 h 535"/>
                <a:gd name="T44" fmla="*/ 77 w 371"/>
                <a:gd name="T45" fmla="*/ 76 h 535"/>
                <a:gd name="T46" fmla="*/ 84 w 371"/>
                <a:gd name="T47" fmla="*/ 28 h 535"/>
                <a:gd name="T48" fmla="*/ 92 w 371"/>
                <a:gd name="T49" fmla="*/ 12 h 535"/>
                <a:gd name="T50" fmla="*/ 115 w 371"/>
                <a:gd name="T51" fmla="*/ 3 h 535"/>
                <a:gd name="T52" fmla="*/ 149 w 371"/>
                <a:gd name="T53" fmla="*/ 0 h 535"/>
                <a:gd name="T54" fmla="*/ 182 w 371"/>
                <a:gd name="T55" fmla="*/ 6 h 535"/>
                <a:gd name="T56" fmla="*/ 214 w 371"/>
                <a:gd name="T57" fmla="*/ 14 h 535"/>
                <a:gd name="T58" fmla="*/ 244 w 371"/>
                <a:gd name="T59" fmla="*/ 22 h 535"/>
                <a:gd name="T60" fmla="*/ 276 w 371"/>
                <a:gd name="T61" fmla="*/ 32 h 535"/>
                <a:gd name="T62" fmla="*/ 304 w 371"/>
                <a:gd name="T63" fmla="*/ 43 h 535"/>
                <a:gd name="T64" fmla="*/ 333 w 371"/>
                <a:gd name="T65" fmla="*/ 57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71" h="535">
                  <a:moveTo>
                    <a:pt x="347" y="65"/>
                  </a:moveTo>
                  <a:lnTo>
                    <a:pt x="355" y="70"/>
                  </a:lnTo>
                  <a:lnTo>
                    <a:pt x="363" y="76"/>
                  </a:lnTo>
                  <a:lnTo>
                    <a:pt x="369" y="86"/>
                  </a:lnTo>
                  <a:lnTo>
                    <a:pt x="371" y="95"/>
                  </a:lnTo>
                  <a:lnTo>
                    <a:pt x="370" y="117"/>
                  </a:lnTo>
                  <a:lnTo>
                    <a:pt x="365" y="138"/>
                  </a:lnTo>
                  <a:lnTo>
                    <a:pt x="360" y="158"/>
                  </a:lnTo>
                  <a:lnTo>
                    <a:pt x="355" y="180"/>
                  </a:lnTo>
                  <a:lnTo>
                    <a:pt x="308" y="411"/>
                  </a:lnTo>
                  <a:lnTo>
                    <a:pt x="308" y="419"/>
                  </a:lnTo>
                  <a:lnTo>
                    <a:pt x="302" y="440"/>
                  </a:lnTo>
                  <a:lnTo>
                    <a:pt x="297" y="460"/>
                  </a:lnTo>
                  <a:lnTo>
                    <a:pt x="293" y="481"/>
                  </a:lnTo>
                  <a:lnTo>
                    <a:pt x="285" y="502"/>
                  </a:lnTo>
                  <a:lnTo>
                    <a:pt x="277" y="516"/>
                  </a:lnTo>
                  <a:lnTo>
                    <a:pt x="264" y="525"/>
                  </a:lnTo>
                  <a:lnTo>
                    <a:pt x="250" y="531"/>
                  </a:lnTo>
                  <a:lnTo>
                    <a:pt x="235" y="534"/>
                  </a:lnTo>
                  <a:lnTo>
                    <a:pt x="218" y="535"/>
                  </a:lnTo>
                  <a:lnTo>
                    <a:pt x="201" y="535"/>
                  </a:lnTo>
                  <a:lnTo>
                    <a:pt x="183" y="534"/>
                  </a:lnTo>
                  <a:lnTo>
                    <a:pt x="167" y="533"/>
                  </a:lnTo>
                  <a:lnTo>
                    <a:pt x="150" y="531"/>
                  </a:lnTo>
                  <a:lnTo>
                    <a:pt x="133" y="528"/>
                  </a:lnTo>
                  <a:lnTo>
                    <a:pt x="115" y="525"/>
                  </a:lnTo>
                  <a:lnTo>
                    <a:pt x="99" y="520"/>
                  </a:lnTo>
                  <a:lnTo>
                    <a:pt x="83" y="516"/>
                  </a:lnTo>
                  <a:lnTo>
                    <a:pt x="67" y="511"/>
                  </a:lnTo>
                  <a:lnTo>
                    <a:pt x="51" y="505"/>
                  </a:lnTo>
                  <a:lnTo>
                    <a:pt x="35" y="501"/>
                  </a:lnTo>
                  <a:lnTo>
                    <a:pt x="18" y="490"/>
                  </a:lnTo>
                  <a:lnTo>
                    <a:pt x="8" y="473"/>
                  </a:lnTo>
                  <a:lnTo>
                    <a:pt x="3" y="453"/>
                  </a:lnTo>
                  <a:lnTo>
                    <a:pt x="1" y="434"/>
                  </a:lnTo>
                  <a:lnTo>
                    <a:pt x="0" y="400"/>
                  </a:lnTo>
                  <a:lnTo>
                    <a:pt x="3" y="369"/>
                  </a:lnTo>
                  <a:lnTo>
                    <a:pt x="10" y="338"/>
                  </a:lnTo>
                  <a:lnTo>
                    <a:pt x="18" y="309"/>
                  </a:lnTo>
                  <a:lnTo>
                    <a:pt x="28" y="279"/>
                  </a:lnTo>
                  <a:lnTo>
                    <a:pt x="38" y="251"/>
                  </a:lnTo>
                  <a:lnTo>
                    <a:pt x="47" y="222"/>
                  </a:lnTo>
                  <a:lnTo>
                    <a:pt x="55" y="192"/>
                  </a:lnTo>
                  <a:lnTo>
                    <a:pt x="63" y="154"/>
                  </a:lnTo>
                  <a:lnTo>
                    <a:pt x="70" y="116"/>
                  </a:lnTo>
                  <a:lnTo>
                    <a:pt x="77" y="76"/>
                  </a:lnTo>
                  <a:lnTo>
                    <a:pt x="83" y="37"/>
                  </a:lnTo>
                  <a:lnTo>
                    <a:pt x="84" y="28"/>
                  </a:lnTo>
                  <a:lnTo>
                    <a:pt x="88" y="20"/>
                  </a:lnTo>
                  <a:lnTo>
                    <a:pt x="92" y="12"/>
                  </a:lnTo>
                  <a:lnTo>
                    <a:pt x="99" y="7"/>
                  </a:lnTo>
                  <a:lnTo>
                    <a:pt x="115" y="3"/>
                  </a:lnTo>
                  <a:lnTo>
                    <a:pt x="131" y="0"/>
                  </a:lnTo>
                  <a:lnTo>
                    <a:pt x="149" y="0"/>
                  </a:lnTo>
                  <a:lnTo>
                    <a:pt x="165" y="3"/>
                  </a:lnTo>
                  <a:lnTo>
                    <a:pt x="182" y="6"/>
                  </a:lnTo>
                  <a:lnTo>
                    <a:pt x="198" y="10"/>
                  </a:lnTo>
                  <a:lnTo>
                    <a:pt x="214" y="14"/>
                  </a:lnTo>
                  <a:lnTo>
                    <a:pt x="229" y="18"/>
                  </a:lnTo>
                  <a:lnTo>
                    <a:pt x="244" y="22"/>
                  </a:lnTo>
                  <a:lnTo>
                    <a:pt x="261" y="27"/>
                  </a:lnTo>
                  <a:lnTo>
                    <a:pt x="276" y="32"/>
                  </a:lnTo>
                  <a:lnTo>
                    <a:pt x="291" y="37"/>
                  </a:lnTo>
                  <a:lnTo>
                    <a:pt x="304" y="43"/>
                  </a:lnTo>
                  <a:lnTo>
                    <a:pt x="319" y="50"/>
                  </a:lnTo>
                  <a:lnTo>
                    <a:pt x="333" y="57"/>
                  </a:lnTo>
                  <a:lnTo>
                    <a:pt x="347" y="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2" name="Freeform 181"/>
            <p:cNvSpPr>
              <a:spLocks/>
            </p:cNvSpPr>
            <p:nvPr/>
          </p:nvSpPr>
          <p:spPr bwMode="auto">
            <a:xfrm>
              <a:off x="5166492" y="4161240"/>
              <a:ext cx="9905" cy="11557"/>
            </a:xfrm>
            <a:custGeom>
              <a:avLst/>
              <a:gdLst>
                <a:gd name="T0" fmla="*/ 12 w 12"/>
                <a:gd name="T1" fmla="*/ 0 h 14"/>
                <a:gd name="T2" fmla="*/ 0 w 12"/>
                <a:gd name="T3" fmla="*/ 14 h 14"/>
                <a:gd name="T4" fmla="*/ 12 w 12"/>
                <a:gd name="T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4">
                  <a:moveTo>
                    <a:pt x="12" y="0"/>
                  </a:move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3" name="Freeform 182"/>
            <p:cNvSpPr>
              <a:spLocks/>
            </p:cNvSpPr>
            <p:nvPr/>
          </p:nvSpPr>
          <p:spPr bwMode="auto">
            <a:xfrm>
              <a:off x="4651422" y="4159590"/>
              <a:ext cx="95750" cy="59431"/>
            </a:xfrm>
            <a:custGeom>
              <a:avLst/>
              <a:gdLst>
                <a:gd name="T0" fmla="*/ 117 w 117"/>
                <a:gd name="T1" fmla="*/ 0 h 73"/>
                <a:gd name="T2" fmla="*/ 112 w 117"/>
                <a:gd name="T3" fmla="*/ 3 h 73"/>
                <a:gd name="T4" fmla="*/ 108 w 117"/>
                <a:gd name="T5" fmla="*/ 8 h 73"/>
                <a:gd name="T6" fmla="*/ 102 w 117"/>
                <a:gd name="T7" fmla="*/ 13 h 73"/>
                <a:gd name="T8" fmla="*/ 97 w 117"/>
                <a:gd name="T9" fmla="*/ 16 h 73"/>
                <a:gd name="T10" fmla="*/ 93 w 117"/>
                <a:gd name="T11" fmla="*/ 22 h 73"/>
                <a:gd name="T12" fmla="*/ 88 w 117"/>
                <a:gd name="T13" fmla="*/ 27 h 73"/>
                <a:gd name="T14" fmla="*/ 84 w 117"/>
                <a:gd name="T15" fmla="*/ 31 h 73"/>
                <a:gd name="T16" fmla="*/ 81 w 117"/>
                <a:gd name="T17" fmla="*/ 37 h 73"/>
                <a:gd name="T18" fmla="*/ 75 w 117"/>
                <a:gd name="T19" fmla="*/ 47 h 73"/>
                <a:gd name="T20" fmla="*/ 68 w 117"/>
                <a:gd name="T21" fmla="*/ 56 h 73"/>
                <a:gd name="T22" fmla="*/ 60 w 117"/>
                <a:gd name="T23" fmla="*/ 65 h 73"/>
                <a:gd name="T24" fmla="*/ 50 w 117"/>
                <a:gd name="T25" fmla="*/ 70 h 73"/>
                <a:gd name="T26" fmla="*/ 44 w 117"/>
                <a:gd name="T27" fmla="*/ 71 h 73"/>
                <a:gd name="T28" fmla="*/ 37 w 117"/>
                <a:gd name="T29" fmla="*/ 73 h 73"/>
                <a:gd name="T30" fmla="*/ 30 w 117"/>
                <a:gd name="T31" fmla="*/ 73 h 73"/>
                <a:gd name="T32" fmla="*/ 23 w 117"/>
                <a:gd name="T33" fmla="*/ 73 h 73"/>
                <a:gd name="T34" fmla="*/ 18 w 117"/>
                <a:gd name="T35" fmla="*/ 71 h 73"/>
                <a:gd name="T36" fmla="*/ 11 w 117"/>
                <a:gd name="T37" fmla="*/ 69 h 73"/>
                <a:gd name="T38" fmla="*/ 5 w 117"/>
                <a:gd name="T39" fmla="*/ 67 h 73"/>
                <a:gd name="T40" fmla="*/ 0 w 117"/>
                <a:gd name="T41" fmla="*/ 63 h 73"/>
                <a:gd name="T42" fmla="*/ 14 w 117"/>
                <a:gd name="T43" fmla="*/ 63 h 73"/>
                <a:gd name="T44" fmla="*/ 27 w 117"/>
                <a:gd name="T45" fmla="*/ 60 h 73"/>
                <a:gd name="T46" fmla="*/ 38 w 117"/>
                <a:gd name="T47" fmla="*/ 53 h 73"/>
                <a:gd name="T48" fmla="*/ 50 w 117"/>
                <a:gd name="T49" fmla="*/ 45 h 73"/>
                <a:gd name="T50" fmla="*/ 60 w 117"/>
                <a:gd name="T51" fmla="*/ 35 h 73"/>
                <a:gd name="T52" fmla="*/ 71 w 117"/>
                <a:gd name="T53" fmla="*/ 25 h 73"/>
                <a:gd name="T54" fmla="*/ 81 w 117"/>
                <a:gd name="T55" fmla="*/ 15 h 73"/>
                <a:gd name="T56" fmla="*/ 93 w 117"/>
                <a:gd name="T57" fmla="*/ 7 h 73"/>
                <a:gd name="T58" fmla="*/ 98 w 117"/>
                <a:gd name="T59" fmla="*/ 5 h 73"/>
                <a:gd name="T60" fmla="*/ 104 w 117"/>
                <a:gd name="T61" fmla="*/ 2 h 73"/>
                <a:gd name="T62" fmla="*/ 110 w 117"/>
                <a:gd name="T63" fmla="*/ 1 h 73"/>
                <a:gd name="T64" fmla="*/ 117 w 117"/>
                <a:gd name="T65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7" h="73">
                  <a:moveTo>
                    <a:pt x="117" y="0"/>
                  </a:moveTo>
                  <a:lnTo>
                    <a:pt x="112" y="3"/>
                  </a:lnTo>
                  <a:lnTo>
                    <a:pt x="108" y="8"/>
                  </a:lnTo>
                  <a:lnTo>
                    <a:pt x="102" y="13"/>
                  </a:lnTo>
                  <a:lnTo>
                    <a:pt x="97" y="16"/>
                  </a:lnTo>
                  <a:lnTo>
                    <a:pt x="93" y="22"/>
                  </a:lnTo>
                  <a:lnTo>
                    <a:pt x="88" y="27"/>
                  </a:lnTo>
                  <a:lnTo>
                    <a:pt x="84" y="31"/>
                  </a:lnTo>
                  <a:lnTo>
                    <a:pt x="81" y="37"/>
                  </a:lnTo>
                  <a:lnTo>
                    <a:pt x="75" y="47"/>
                  </a:lnTo>
                  <a:lnTo>
                    <a:pt x="68" y="56"/>
                  </a:lnTo>
                  <a:lnTo>
                    <a:pt x="60" y="65"/>
                  </a:lnTo>
                  <a:lnTo>
                    <a:pt x="50" y="70"/>
                  </a:lnTo>
                  <a:lnTo>
                    <a:pt x="44" y="71"/>
                  </a:lnTo>
                  <a:lnTo>
                    <a:pt x="37" y="73"/>
                  </a:lnTo>
                  <a:lnTo>
                    <a:pt x="30" y="73"/>
                  </a:lnTo>
                  <a:lnTo>
                    <a:pt x="23" y="73"/>
                  </a:lnTo>
                  <a:lnTo>
                    <a:pt x="18" y="71"/>
                  </a:lnTo>
                  <a:lnTo>
                    <a:pt x="11" y="69"/>
                  </a:lnTo>
                  <a:lnTo>
                    <a:pt x="5" y="67"/>
                  </a:lnTo>
                  <a:lnTo>
                    <a:pt x="0" y="63"/>
                  </a:lnTo>
                  <a:lnTo>
                    <a:pt x="14" y="63"/>
                  </a:lnTo>
                  <a:lnTo>
                    <a:pt x="27" y="60"/>
                  </a:lnTo>
                  <a:lnTo>
                    <a:pt x="38" y="53"/>
                  </a:lnTo>
                  <a:lnTo>
                    <a:pt x="50" y="45"/>
                  </a:lnTo>
                  <a:lnTo>
                    <a:pt x="60" y="35"/>
                  </a:lnTo>
                  <a:lnTo>
                    <a:pt x="71" y="25"/>
                  </a:lnTo>
                  <a:lnTo>
                    <a:pt x="81" y="15"/>
                  </a:lnTo>
                  <a:lnTo>
                    <a:pt x="93" y="7"/>
                  </a:lnTo>
                  <a:lnTo>
                    <a:pt x="98" y="5"/>
                  </a:lnTo>
                  <a:lnTo>
                    <a:pt x="104" y="2"/>
                  </a:lnTo>
                  <a:lnTo>
                    <a:pt x="110" y="1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4" name="Freeform 183"/>
            <p:cNvSpPr>
              <a:spLocks/>
            </p:cNvSpPr>
            <p:nvPr/>
          </p:nvSpPr>
          <p:spPr bwMode="auto">
            <a:xfrm>
              <a:off x="4169369" y="4154637"/>
              <a:ext cx="67686" cy="338428"/>
            </a:xfrm>
            <a:custGeom>
              <a:avLst/>
              <a:gdLst>
                <a:gd name="T0" fmla="*/ 62 w 82"/>
                <a:gd name="T1" fmla="*/ 231 h 410"/>
                <a:gd name="T2" fmla="*/ 56 w 82"/>
                <a:gd name="T3" fmla="*/ 254 h 410"/>
                <a:gd name="T4" fmla="*/ 50 w 82"/>
                <a:gd name="T5" fmla="*/ 276 h 410"/>
                <a:gd name="T6" fmla="*/ 40 w 82"/>
                <a:gd name="T7" fmla="*/ 297 h 410"/>
                <a:gd name="T8" fmla="*/ 31 w 82"/>
                <a:gd name="T9" fmla="*/ 319 h 410"/>
                <a:gd name="T10" fmla="*/ 22 w 82"/>
                <a:gd name="T11" fmla="*/ 341 h 410"/>
                <a:gd name="T12" fmla="*/ 13 w 82"/>
                <a:gd name="T13" fmla="*/ 363 h 410"/>
                <a:gd name="T14" fmla="*/ 7 w 82"/>
                <a:gd name="T15" fmla="*/ 386 h 410"/>
                <a:gd name="T16" fmla="*/ 3 w 82"/>
                <a:gd name="T17" fmla="*/ 410 h 410"/>
                <a:gd name="T18" fmla="*/ 1 w 82"/>
                <a:gd name="T19" fmla="*/ 397 h 410"/>
                <a:gd name="T20" fmla="*/ 0 w 82"/>
                <a:gd name="T21" fmla="*/ 382 h 410"/>
                <a:gd name="T22" fmla="*/ 1 w 82"/>
                <a:gd name="T23" fmla="*/ 367 h 410"/>
                <a:gd name="T24" fmla="*/ 3 w 82"/>
                <a:gd name="T25" fmla="*/ 352 h 410"/>
                <a:gd name="T26" fmla="*/ 48 w 82"/>
                <a:gd name="T27" fmla="*/ 160 h 410"/>
                <a:gd name="T28" fmla="*/ 51 w 82"/>
                <a:gd name="T29" fmla="*/ 118 h 410"/>
                <a:gd name="T30" fmla="*/ 56 w 82"/>
                <a:gd name="T31" fmla="*/ 76 h 410"/>
                <a:gd name="T32" fmla="*/ 67 w 82"/>
                <a:gd name="T33" fmla="*/ 37 h 410"/>
                <a:gd name="T34" fmla="*/ 82 w 82"/>
                <a:gd name="T35" fmla="*/ 0 h 410"/>
                <a:gd name="T36" fmla="*/ 74 w 82"/>
                <a:gd name="T37" fmla="*/ 57 h 410"/>
                <a:gd name="T38" fmla="*/ 70 w 82"/>
                <a:gd name="T39" fmla="*/ 115 h 410"/>
                <a:gd name="T40" fmla="*/ 68 w 82"/>
                <a:gd name="T41" fmla="*/ 174 h 410"/>
                <a:gd name="T42" fmla="*/ 62 w 82"/>
                <a:gd name="T43" fmla="*/ 231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2" h="410">
                  <a:moveTo>
                    <a:pt x="62" y="231"/>
                  </a:moveTo>
                  <a:lnTo>
                    <a:pt x="56" y="254"/>
                  </a:lnTo>
                  <a:lnTo>
                    <a:pt x="50" y="276"/>
                  </a:lnTo>
                  <a:lnTo>
                    <a:pt x="40" y="297"/>
                  </a:lnTo>
                  <a:lnTo>
                    <a:pt x="31" y="319"/>
                  </a:lnTo>
                  <a:lnTo>
                    <a:pt x="22" y="341"/>
                  </a:lnTo>
                  <a:lnTo>
                    <a:pt x="13" y="363"/>
                  </a:lnTo>
                  <a:lnTo>
                    <a:pt x="7" y="386"/>
                  </a:lnTo>
                  <a:lnTo>
                    <a:pt x="3" y="410"/>
                  </a:lnTo>
                  <a:lnTo>
                    <a:pt x="1" y="397"/>
                  </a:lnTo>
                  <a:lnTo>
                    <a:pt x="0" y="382"/>
                  </a:lnTo>
                  <a:lnTo>
                    <a:pt x="1" y="367"/>
                  </a:lnTo>
                  <a:lnTo>
                    <a:pt x="3" y="352"/>
                  </a:lnTo>
                  <a:lnTo>
                    <a:pt x="48" y="160"/>
                  </a:lnTo>
                  <a:lnTo>
                    <a:pt x="51" y="118"/>
                  </a:lnTo>
                  <a:lnTo>
                    <a:pt x="56" y="76"/>
                  </a:lnTo>
                  <a:lnTo>
                    <a:pt x="67" y="37"/>
                  </a:lnTo>
                  <a:lnTo>
                    <a:pt x="82" y="0"/>
                  </a:lnTo>
                  <a:lnTo>
                    <a:pt x="74" y="57"/>
                  </a:lnTo>
                  <a:lnTo>
                    <a:pt x="70" y="115"/>
                  </a:lnTo>
                  <a:lnTo>
                    <a:pt x="68" y="174"/>
                  </a:lnTo>
                  <a:lnTo>
                    <a:pt x="62" y="2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5" name="Freeform 184"/>
            <p:cNvSpPr>
              <a:spLocks/>
            </p:cNvSpPr>
            <p:nvPr/>
          </p:nvSpPr>
          <p:spPr bwMode="auto">
            <a:xfrm>
              <a:off x="5202811" y="4184352"/>
              <a:ext cx="92448" cy="128767"/>
            </a:xfrm>
            <a:custGeom>
              <a:avLst/>
              <a:gdLst>
                <a:gd name="T0" fmla="*/ 112 w 112"/>
                <a:gd name="T1" fmla="*/ 9 h 157"/>
                <a:gd name="T2" fmla="*/ 97 w 112"/>
                <a:gd name="T3" fmla="*/ 23 h 157"/>
                <a:gd name="T4" fmla="*/ 82 w 112"/>
                <a:gd name="T5" fmla="*/ 37 h 157"/>
                <a:gd name="T6" fmla="*/ 69 w 112"/>
                <a:gd name="T7" fmla="*/ 53 h 157"/>
                <a:gd name="T8" fmla="*/ 58 w 112"/>
                <a:gd name="T9" fmla="*/ 69 h 157"/>
                <a:gd name="T10" fmla="*/ 48 w 112"/>
                <a:gd name="T11" fmla="*/ 88 h 157"/>
                <a:gd name="T12" fmla="*/ 40 w 112"/>
                <a:gd name="T13" fmla="*/ 106 h 157"/>
                <a:gd name="T14" fmla="*/ 36 w 112"/>
                <a:gd name="T15" fmla="*/ 126 h 157"/>
                <a:gd name="T16" fmla="*/ 33 w 112"/>
                <a:gd name="T17" fmla="*/ 146 h 157"/>
                <a:gd name="T18" fmla="*/ 35 w 112"/>
                <a:gd name="T19" fmla="*/ 157 h 157"/>
                <a:gd name="T20" fmla="*/ 25 w 112"/>
                <a:gd name="T21" fmla="*/ 156 h 157"/>
                <a:gd name="T22" fmla="*/ 17 w 112"/>
                <a:gd name="T23" fmla="*/ 153 h 157"/>
                <a:gd name="T24" fmla="*/ 9 w 112"/>
                <a:gd name="T25" fmla="*/ 150 h 157"/>
                <a:gd name="T26" fmla="*/ 1 w 112"/>
                <a:gd name="T27" fmla="*/ 146 h 157"/>
                <a:gd name="T28" fmla="*/ 0 w 112"/>
                <a:gd name="T29" fmla="*/ 131 h 157"/>
                <a:gd name="T30" fmla="*/ 1 w 112"/>
                <a:gd name="T31" fmla="*/ 118 h 157"/>
                <a:gd name="T32" fmla="*/ 3 w 112"/>
                <a:gd name="T33" fmla="*/ 103 h 157"/>
                <a:gd name="T34" fmla="*/ 7 w 112"/>
                <a:gd name="T35" fmla="*/ 89 h 157"/>
                <a:gd name="T36" fmla="*/ 13 w 112"/>
                <a:gd name="T37" fmla="*/ 76 h 157"/>
                <a:gd name="T38" fmla="*/ 20 w 112"/>
                <a:gd name="T39" fmla="*/ 63 h 157"/>
                <a:gd name="T40" fmla="*/ 29 w 112"/>
                <a:gd name="T41" fmla="*/ 52 h 157"/>
                <a:gd name="T42" fmla="*/ 39 w 112"/>
                <a:gd name="T43" fmla="*/ 41 h 157"/>
                <a:gd name="T44" fmla="*/ 93 w 112"/>
                <a:gd name="T45" fmla="*/ 0 h 157"/>
                <a:gd name="T46" fmla="*/ 99 w 112"/>
                <a:gd name="T47" fmla="*/ 0 h 157"/>
                <a:gd name="T48" fmla="*/ 104 w 112"/>
                <a:gd name="T49" fmla="*/ 2 h 157"/>
                <a:gd name="T50" fmla="*/ 107 w 112"/>
                <a:gd name="T51" fmla="*/ 6 h 157"/>
                <a:gd name="T52" fmla="*/ 112 w 112"/>
                <a:gd name="T53" fmla="*/ 9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2" h="157">
                  <a:moveTo>
                    <a:pt x="112" y="9"/>
                  </a:moveTo>
                  <a:lnTo>
                    <a:pt x="97" y="23"/>
                  </a:lnTo>
                  <a:lnTo>
                    <a:pt x="82" y="37"/>
                  </a:lnTo>
                  <a:lnTo>
                    <a:pt x="69" y="53"/>
                  </a:lnTo>
                  <a:lnTo>
                    <a:pt x="58" y="69"/>
                  </a:lnTo>
                  <a:lnTo>
                    <a:pt x="48" y="88"/>
                  </a:lnTo>
                  <a:lnTo>
                    <a:pt x="40" y="106"/>
                  </a:lnTo>
                  <a:lnTo>
                    <a:pt x="36" y="126"/>
                  </a:lnTo>
                  <a:lnTo>
                    <a:pt x="33" y="146"/>
                  </a:lnTo>
                  <a:lnTo>
                    <a:pt x="35" y="157"/>
                  </a:lnTo>
                  <a:lnTo>
                    <a:pt x="25" y="156"/>
                  </a:lnTo>
                  <a:lnTo>
                    <a:pt x="17" y="153"/>
                  </a:lnTo>
                  <a:lnTo>
                    <a:pt x="9" y="150"/>
                  </a:lnTo>
                  <a:lnTo>
                    <a:pt x="1" y="146"/>
                  </a:lnTo>
                  <a:lnTo>
                    <a:pt x="0" y="131"/>
                  </a:lnTo>
                  <a:lnTo>
                    <a:pt x="1" y="118"/>
                  </a:lnTo>
                  <a:lnTo>
                    <a:pt x="3" y="103"/>
                  </a:lnTo>
                  <a:lnTo>
                    <a:pt x="7" y="89"/>
                  </a:lnTo>
                  <a:lnTo>
                    <a:pt x="13" y="76"/>
                  </a:lnTo>
                  <a:lnTo>
                    <a:pt x="20" y="63"/>
                  </a:lnTo>
                  <a:lnTo>
                    <a:pt x="29" y="52"/>
                  </a:lnTo>
                  <a:lnTo>
                    <a:pt x="39" y="41"/>
                  </a:lnTo>
                  <a:lnTo>
                    <a:pt x="93" y="0"/>
                  </a:lnTo>
                  <a:lnTo>
                    <a:pt x="99" y="0"/>
                  </a:lnTo>
                  <a:lnTo>
                    <a:pt x="104" y="2"/>
                  </a:lnTo>
                  <a:lnTo>
                    <a:pt x="107" y="6"/>
                  </a:lnTo>
                  <a:lnTo>
                    <a:pt x="112" y="9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6" name="Freeform 185"/>
            <p:cNvSpPr>
              <a:spLocks/>
            </p:cNvSpPr>
            <p:nvPr/>
          </p:nvSpPr>
          <p:spPr bwMode="auto">
            <a:xfrm>
              <a:off x="4494589" y="4172797"/>
              <a:ext cx="127117" cy="143626"/>
            </a:xfrm>
            <a:custGeom>
              <a:avLst/>
              <a:gdLst>
                <a:gd name="T0" fmla="*/ 34 w 155"/>
                <a:gd name="T1" fmla="*/ 24 h 174"/>
                <a:gd name="T2" fmla="*/ 46 w 155"/>
                <a:gd name="T3" fmla="*/ 31 h 174"/>
                <a:gd name="T4" fmla="*/ 57 w 155"/>
                <a:gd name="T5" fmla="*/ 39 h 174"/>
                <a:gd name="T6" fmla="*/ 68 w 155"/>
                <a:gd name="T7" fmla="*/ 49 h 174"/>
                <a:gd name="T8" fmla="*/ 77 w 155"/>
                <a:gd name="T9" fmla="*/ 60 h 174"/>
                <a:gd name="T10" fmla="*/ 86 w 155"/>
                <a:gd name="T11" fmla="*/ 72 h 174"/>
                <a:gd name="T12" fmla="*/ 91 w 155"/>
                <a:gd name="T13" fmla="*/ 84 h 174"/>
                <a:gd name="T14" fmla="*/ 97 w 155"/>
                <a:gd name="T15" fmla="*/ 98 h 174"/>
                <a:gd name="T16" fmla="*/ 101 w 155"/>
                <a:gd name="T17" fmla="*/ 112 h 174"/>
                <a:gd name="T18" fmla="*/ 103 w 155"/>
                <a:gd name="T19" fmla="*/ 121 h 174"/>
                <a:gd name="T20" fmla="*/ 109 w 155"/>
                <a:gd name="T21" fmla="*/ 130 h 174"/>
                <a:gd name="T22" fmla="*/ 114 w 155"/>
                <a:gd name="T23" fmla="*/ 138 h 174"/>
                <a:gd name="T24" fmla="*/ 121 w 155"/>
                <a:gd name="T25" fmla="*/ 147 h 174"/>
                <a:gd name="T26" fmla="*/ 129 w 155"/>
                <a:gd name="T27" fmla="*/ 153 h 174"/>
                <a:gd name="T28" fmla="*/ 139 w 155"/>
                <a:gd name="T29" fmla="*/ 160 h 174"/>
                <a:gd name="T30" fmla="*/ 147 w 155"/>
                <a:gd name="T31" fmla="*/ 167 h 174"/>
                <a:gd name="T32" fmla="*/ 155 w 155"/>
                <a:gd name="T33" fmla="*/ 174 h 174"/>
                <a:gd name="T34" fmla="*/ 137 w 155"/>
                <a:gd name="T35" fmla="*/ 165 h 174"/>
                <a:gd name="T36" fmla="*/ 121 w 155"/>
                <a:gd name="T37" fmla="*/ 153 h 174"/>
                <a:gd name="T38" fmla="*/ 105 w 155"/>
                <a:gd name="T39" fmla="*/ 140 h 174"/>
                <a:gd name="T40" fmla="*/ 90 w 155"/>
                <a:gd name="T41" fmla="*/ 125 h 174"/>
                <a:gd name="T42" fmla="*/ 76 w 155"/>
                <a:gd name="T43" fmla="*/ 108 h 174"/>
                <a:gd name="T44" fmla="*/ 64 w 155"/>
                <a:gd name="T45" fmla="*/ 91 h 174"/>
                <a:gd name="T46" fmla="*/ 52 w 155"/>
                <a:gd name="T47" fmla="*/ 73 h 174"/>
                <a:gd name="T48" fmla="*/ 44 w 155"/>
                <a:gd name="T49" fmla="*/ 55 h 174"/>
                <a:gd name="T50" fmla="*/ 41 w 155"/>
                <a:gd name="T51" fmla="*/ 47 h 174"/>
                <a:gd name="T52" fmla="*/ 35 w 155"/>
                <a:gd name="T53" fmla="*/ 40 h 174"/>
                <a:gd name="T54" fmla="*/ 30 w 155"/>
                <a:gd name="T55" fmla="*/ 34 h 174"/>
                <a:gd name="T56" fmla="*/ 24 w 155"/>
                <a:gd name="T57" fmla="*/ 27 h 174"/>
                <a:gd name="T58" fmla="*/ 18 w 155"/>
                <a:gd name="T59" fmla="*/ 20 h 174"/>
                <a:gd name="T60" fmla="*/ 12 w 155"/>
                <a:gd name="T61" fmla="*/ 14 h 174"/>
                <a:gd name="T62" fmla="*/ 6 w 155"/>
                <a:gd name="T63" fmla="*/ 7 h 174"/>
                <a:gd name="T64" fmla="*/ 0 w 155"/>
                <a:gd name="T65" fmla="*/ 0 h 174"/>
                <a:gd name="T66" fmla="*/ 9 w 155"/>
                <a:gd name="T67" fmla="*/ 5 h 174"/>
                <a:gd name="T68" fmla="*/ 18 w 155"/>
                <a:gd name="T69" fmla="*/ 12 h 174"/>
                <a:gd name="T70" fmla="*/ 24 w 155"/>
                <a:gd name="T71" fmla="*/ 19 h 174"/>
                <a:gd name="T72" fmla="*/ 34 w 155"/>
                <a:gd name="T7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55" h="174">
                  <a:moveTo>
                    <a:pt x="34" y="24"/>
                  </a:moveTo>
                  <a:lnTo>
                    <a:pt x="46" y="31"/>
                  </a:lnTo>
                  <a:lnTo>
                    <a:pt x="57" y="39"/>
                  </a:lnTo>
                  <a:lnTo>
                    <a:pt x="68" y="49"/>
                  </a:lnTo>
                  <a:lnTo>
                    <a:pt x="77" y="60"/>
                  </a:lnTo>
                  <a:lnTo>
                    <a:pt x="86" y="72"/>
                  </a:lnTo>
                  <a:lnTo>
                    <a:pt x="91" y="84"/>
                  </a:lnTo>
                  <a:lnTo>
                    <a:pt x="97" y="98"/>
                  </a:lnTo>
                  <a:lnTo>
                    <a:pt x="101" y="112"/>
                  </a:lnTo>
                  <a:lnTo>
                    <a:pt x="103" y="121"/>
                  </a:lnTo>
                  <a:lnTo>
                    <a:pt x="109" y="130"/>
                  </a:lnTo>
                  <a:lnTo>
                    <a:pt x="114" y="138"/>
                  </a:lnTo>
                  <a:lnTo>
                    <a:pt x="121" y="147"/>
                  </a:lnTo>
                  <a:lnTo>
                    <a:pt x="129" y="153"/>
                  </a:lnTo>
                  <a:lnTo>
                    <a:pt x="139" y="160"/>
                  </a:lnTo>
                  <a:lnTo>
                    <a:pt x="147" y="167"/>
                  </a:lnTo>
                  <a:lnTo>
                    <a:pt x="155" y="174"/>
                  </a:lnTo>
                  <a:lnTo>
                    <a:pt x="137" y="165"/>
                  </a:lnTo>
                  <a:lnTo>
                    <a:pt x="121" y="153"/>
                  </a:lnTo>
                  <a:lnTo>
                    <a:pt x="105" y="140"/>
                  </a:lnTo>
                  <a:lnTo>
                    <a:pt x="90" y="125"/>
                  </a:lnTo>
                  <a:lnTo>
                    <a:pt x="76" y="108"/>
                  </a:lnTo>
                  <a:lnTo>
                    <a:pt x="64" y="91"/>
                  </a:lnTo>
                  <a:lnTo>
                    <a:pt x="52" y="73"/>
                  </a:lnTo>
                  <a:lnTo>
                    <a:pt x="44" y="55"/>
                  </a:lnTo>
                  <a:lnTo>
                    <a:pt x="41" y="47"/>
                  </a:lnTo>
                  <a:lnTo>
                    <a:pt x="35" y="40"/>
                  </a:lnTo>
                  <a:lnTo>
                    <a:pt x="30" y="34"/>
                  </a:lnTo>
                  <a:lnTo>
                    <a:pt x="24" y="27"/>
                  </a:lnTo>
                  <a:lnTo>
                    <a:pt x="18" y="20"/>
                  </a:lnTo>
                  <a:lnTo>
                    <a:pt x="12" y="14"/>
                  </a:lnTo>
                  <a:lnTo>
                    <a:pt x="6" y="7"/>
                  </a:lnTo>
                  <a:lnTo>
                    <a:pt x="0" y="0"/>
                  </a:lnTo>
                  <a:lnTo>
                    <a:pt x="9" y="5"/>
                  </a:lnTo>
                  <a:lnTo>
                    <a:pt x="18" y="12"/>
                  </a:lnTo>
                  <a:lnTo>
                    <a:pt x="24" y="19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7" name="Freeform 186"/>
            <p:cNvSpPr>
              <a:spLocks/>
            </p:cNvSpPr>
            <p:nvPr/>
          </p:nvSpPr>
          <p:spPr bwMode="auto">
            <a:xfrm>
              <a:off x="5263892" y="4223973"/>
              <a:ext cx="97402" cy="132069"/>
            </a:xfrm>
            <a:custGeom>
              <a:avLst/>
              <a:gdLst>
                <a:gd name="T0" fmla="*/ 66 w 116"/>
                <a:gd name="T1" fmla="*/ 0 h 161"/>
                <a:gd name="T2" fmla="*/ 62 w 116"/>
                <a:gd name="T3" fmla="*/ 10 h 161"/>
                <a:gd name="T4" fmla="*/ 56 w 116"/>
                <a:gd name="T5" fmla="*/ 17 h 161"/>
                <a:gd name="T6" fmla="*/ 49 w 116"/>
                <a:gd name="T7" fmla="*/ 25 h 161"/>
                <a:gd name="T8" fmla="*/ 45 w 116"/>
                <a:gd name="T9" fmla="*/ 34 h 161"/>
                <a:gd name="T10" fmla="*/ 36 w 116"/>
                <a:gd name="T11" fmla="*/ 57 h 161"/>
                <a:gd name="T12" fmla="*/ 30 w 116"/>
                <a:gd name="T13" fmla="*/ 83 h 161"/>
                <a:gd name="T14" fmla="*/ 29 w 116"/>
                <a:gd name="T15" fmla="*/ 109 h 161"/>
                <a:gd name="T16" fmla="*/ 39 w 116"/>
                <a:gd name="T17" fmla="*/ 132 h 161"/>
                <a:gd name="T18" fmla="*/ 46 w 116"/>
                <a:gd name="T19" fmla="*/ 138 h 161"/>
                <a:gd name="T20" fmla="*/ 55 w 116"/>
                <a:gd name="T21" fmla="*/ 141 h 161"/>
                <a:gd name="T22" fmla="*/ 66 w 116"/>
                <a:gd name="T23" fmla="*/ 143 h 161"/>
                <a:gd name="T24" fmla="*/ 76 w 116"/>
                <a:gd name="T25" fmla="*/ 143 h 161"/>
                <a:gd name="T26" fmla="*/ 86 w 116"/>
                <a:gd name="T27" fmla="*/ 143 h 161"/>
                <a:gd name="T28" fmla="*/ 97 w 116"/>
                <a:gd name="T29" fmla="*/ 142 h 161"/>
                <a:gd name="T30" fmla="*/ 107 w 116"/>
                <a:gd name="T31" fmla="*/ 142 h 161"/>
                <a:gd name="T32" fmla="*/ 116 w 116"/>
                <a:gd name="T33" fmla="*/ 142 h 161"/>
                <a:gd name="T34" fmla="*/ 108 w 116"/>
                <a:gd name="T35" fmla="*/ 149 h 161"/>
                <a:gd name="T36" fmla="*/ 99 w 116"/>
                <a:gd name="T37" fmla="*/ 155 h 161"/>
                <a:gd name="T38" fmla="*/ 90 w 116"/>
                <a:gd name="T39" fmla="*/ 158 h 161"/>
                <a:gd name="T40" fmla="*/ 79 w 116"/>
                <a:gd name="T41" fmla="*/ 159 h 161"/>
                <a:gd name="T42" fmla="*/ 68 w 116"/>
                <a:gd name="T43" fmla="*/ 161 h 161"/>
                <a:gd name="T44" fmla="*/ 58 w 116"/>
                <a:gd name="T45" fmla="*/ 159 h 161"/>
                <a:gd name="T46" fmla="*/ 47 w 116"/>
                <a:gd name="T47" fmla="*/ 158 h 161"/>
                <a:gd name="T48" fmla="*/ 37 w 116"/>
                <a:gd name="T49" fmla="*/ 157 h 161"/>
                <a:gd name="T50" fmla="*/ 26 w 116"/>
                <a:gd name="T51" fmla="*/ 154 h 161"/>
                <a:gd name="T52" fmla="*/ 17 w 116"/>
                <a:gd name="T53" fmla="*/ 148 h 161"/>
                <a:gd name="T54" fmla="*/ 9 w 116"/>
                <a:gd name="T55" fmla="*/ 140 h 161"/>
                <a:gd name="T56" fmla="*/ 5 w 116"/>
                <a:gd name="T57" fmla="*/ 129 h 161"/>
                <a:gd name="T58" fmla="*/ 1 w 116"/>
                <a:gd name="T59" fmla="*/ 114 h 161"/>
                <a:gd name="T60" fmla="*/ 0 w 116"/>
                <a:gd name="T61" fmla="*/ 100 h 161"/>
                <a:gd name="T62" fmla="*/ 1 w 116"/>
                <a:gd name="T63" fmla="*/ 85 h 161"/>
                <a:gd name="T64" fmla="*/ 5 w 116"/>
                <a:gd name="T65" fmla="*/ 70 h 161"/>
                <a:gd name="T66" fmla="*/ 9 w 116"/>
                <a:gd name="T67" fmla="*/ 56 h 161"/>
                <a:gd name="T68" fmla="*/ 17 w 116"/>
                <a:gd name="T69" fmla="*/ 43 h 161"/>
                <a:gd name="T70" fmla="*/ 26 w 116"/>
                <a:gd name="T71" fmla="*/ 30 h 161"/>
                <a:gd name="T72" fmla="*/ 38 w 116"/>
                <a:gd name="T73" fmla="*/ 20 h 161"/>
                <a:gd name="T74" fmla="*/ 45 w 116"/>
                <a:gd name="T75" fmla="*/ 14 h 161"/>
                <a:gd name="T76" fmla="*/ 52 w 116"/>
                <a:gd name="T77" fmla="*/ 10 h 161"/>
                <a:gd name="T78" fmla="*/ 59 w 116"/>
                <a:gd name="T79" fmla="*/ 5 h 161"/>
                <a:gd name="T80" fmla="*/ 66 w 116"/>
                <a:gd name="T81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6" h="161">
                  <a:moveTo>
                    <a:pt x="66" y="0"/>
                  </a:moveTo>
                  <a:lnTo>
                    <a:pt x="62" y="10"/>
                  </a:lnTo>
                  <a:lnTo>
                    <a:pt x="56" y="17"/>
                  </a:lnTo>
                  <a:lnTo>
                    <a:pt x="49" y="25"/>
                  </a:lnTo>
                  <a:lnTo>
                    <a:pt x="45" y="34"/>
                  </a:lnTo>
                  <a:lnTo>
                    <a:pt x="36" y="57"/>
                  </a:lnTo>
                  <a:lnTo>
                    <a:pt x="30" y="83"/>
                  </a:lnTo>
                  <a:lnTo>
                    <a:pt x="29" y="109"/>
                  </a:lnTo>
                  <a:lnTo>
                    <a:pt x="39" y="132"/>
                  </a:lnTo>
                  <a:lnTo>
                    <a:pt x="46" y="138"/>
                  </a:lnTo>
                  <a:lnTo>
                    <a:pt x="55" y="141"/>
                  </a:lnTo>
                  <a:lnTo>
                    <a:pt x="66" y="143"/>
                  </a:lnTo>
                  <a:lnTo>
                    <a:pt x="76" y="143"/>
                  </a:lnTo>
                  <a:lnTo>
                    <a:pt x="86" y="143"/>
                  </a:lnTo>
                  <a:lnTo>
                    <a:pt x="97" y="142"/>
                  </a:lnTo>
                  <a:lnTo>
                    <a:pt x="107" y="142"/>
                  </a:lnTo>
                  <a:lnTo>
                    <a:pt x="116" y="142"/>
                  </a:lnTo>
                  <a:lnTo>
                    <a:pt x="108" y="149"/>
                  </a:lnTo>
                  <a:lnTo>
                    <a:pt x="99" y="155"/>
                  </a:lnTo>
                  <a:lnTo>
                    <a:pt x="90" y="158"/>
                  </a:lnTo>
                  <a:lnTo>
                    <a:pt x="79" y="159"/>
                  </a:lnTo>
                  <a:lnTo>
                    <a:pt x="68" y="161"/>
                  </a:lnTo>
                  <a:lnTo>
                    <a:pt x="58" y="159"/>
                  </a:lnTo>
                  <a:lnTo>
                    <a:pt x="47" y="158"/>
                  </a:lnTo>
                  <a:lnTo>
                    <a:pt x="37" y="157"/>
                  </a:lnTo>
                  <a:lnTo>
                    <a:pt x="26" y="154"/>
                  </a:lnTo>
                  <a:lnTo>
                    <a:pt x="17" y="148"/>
                  </a:lnTo>
                  <a:lnTo>
                    <a:pt x="9" y="140"/>
                  </a:lnTo>
                  <a:lnTo>
                    <a:pt x="5" y="129"/>
                  </a:lnTo>
                  <a:lnTo>
                    <a:pt x="1" y="114"/>
                  </a:lnTo>
                  <a:lnTo>
                    <a:pt x="0" y="100"/>
                  </a:lnTo>
                  <a:lnTo>
                    <a:pt x="1" y="85"/>
                  </a:lnTo>
                  <a:lnTo>
                    <a:pt x="5" y="70"/>
                  </a:lnTo>
                  <a:lnTo>
                    <a:pt x="9" y="56"/>
                  </a:lnTo>
                  <a:lnTo>
                    <a:pt x="17" y="43"/>
                  </a:lnTo>
                  <a:lnTo>
                    <a:pt x="26" y="30"/>
                  </a:lnTo>
                  <a:lnTo>
                    <a:pt x="38" y="20"/>
                  </a:lnTo>
                  <a:lnTo>
                    <a:pt x="45" y="14"/>
                  </a:lnTo>
                  <a:lnTo>
                    <a:pt x="52" y="10"/>
                  </a:lnTo>
                  <a:lnTo>
                    <a:pt x="59" y="5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8" name="Freeform 187"/>
            <p:cNvSpPr>
              <a:spLocks/>
            </p:cNvSpPr>
            <p:nvPr/>
          </p:nvSpPr>
          <p:spPr bwMode="auto">
            <a:xfrm>
              <a:off x="4775236" y="4273499"/>
              <a:ext cx="231121" cy="84195"/>
            </a:xfrm>
            <a:custGeom>
              <a:avLst/>
              <a:gdLst>
                <a:gd name="T0" fmla="*/ 280 w 280"/>
                <a:gd name="T1" fmla="*/ 0 h 103"/>
                <a:gd name="T2" fmla="*/ 269 w 280"/>
                <a:gd name="T3" fmla="*/ 4 h 103"/>
                <a:gd name="T4" fmla="*/ 256 w 280"/>
                <a:gd name="T5" fmla="*/ 7 h 103"/>
                <a:gd name="T6" fmla="*/ 243 w 280"/>
                <a:gd name="T7" fmla="*/ 11 h 103"/>
                <a:gd name="T8" fmla="*/ 232 w 280"/>
                <a:gd name="T9" fmla="*/ 15 h 103"/>
                <a:gd name="T10" fmla="*/ 219 w 280"/>
                <a:gd name="T11" fmla="*/ 20 h 103"/>
                <a:gd name="T12" fmla="*/ 208 w 280"/>
                <a:gd name="T13" fmla="*/ 26 h 103"/>
                <a:gd name="T14" fmla="*/ 196 w 280"/>
                <a:gd name="T15" fmla="*/ 32 h 103"/>
                <a:gd name="T16" fmla="*/ 186 w 280"/>
                <a:gd name="T17" fmla="*/ 41 h 103"/>
                <a:gd name="T18" fmla="*/ 170 w 280"/>
                <a:gd name="T19" fmla="*/ 54 h 103"/>
                <a:gd name="T20" fmla="*/ 154 w 280"/>
                <a:gd name="T21" fmla="*/ 68 h 103"/>
                <a:gd name="T22" fmla="*/ 137 w 280"/>
                <a:gd name="T23" fmla="*/ 80 h 103"/>
                <a:gd name="T24" fmla="*/ 120 w 280"/>
                <a:gd name="T25" fmla="*/ 90 h 103"/>
                <a:gd name="T26" fmla="*/ 102 w 280"/>
                <a:gd name="T27" fmla="*/ 97 h 103"/>
                <a:gd name="T28" fmla="*/ 83 w 280"/>
                <a:gd name="T29" fmla="*/ 102 h 103"/>
                <a:gd name="T30" fmla="*/ 64 w 280"/>
                <a:gd name="T31" fmla="*/ 103 h 103"/>
                <a:gd name="T32" fmla="*/ 42 w 280"/>
                <a:gd name="T33" fmla="*/ 99 h 103"/>
                <a:gd name="T34" fmla="*/ 0 w 280"/>
                <a:gd name="T35" fmla="*/ 95 h 103"/>
                <a:gd name="T36" fmla="*/ 5 w 280"/>
                <a:gd name="T37" fmla="*/ 92 h 103"/>
                <a:gd name="T38" fmla="*/ 11 w 280"/>
                <a:gd name="T39" fmla="*/ 91 h 103"/>
                <a:gd name="T40" fmla="*/ 16 w 280"/>
                <a:gd name="T41" fmla="*/ 91 h 103"/>
                <a:gd name="T42" fmla="*/ 22 w 280"/>
                <a:gd name="T43" fmla="*/ 91 h 103"/>
                <a:gd name="T44" fmla="*/ 28 w 280"/>
                <a:gd name="T45" fmla="*/ 91 h 103"/>
                <a:gd name="T46" fmla="*/ 35 w 280"/>
                <a:gd name="T47" fmla="*/ 91 h 103"/>
                <a:gd name="T48" fmla="*/ 41 w 280"/>
                <a:gd name="T49" fmla="*/ 91 h 103"/>
                <a:gd name="T50" fmla="*/ 46 w 280"/>
                <a:gd name="T51" fmla="*/ 91 h 103"/>
                <a:gd name="T52" fmla="*/ 60 w 280"/>
                <a:gd name="T53" fmla="*/ 89 h 103"/>
                <a:gd name="T54" fmla="*/ 74 w 280"/>
                <a:gd name="T55" fmla="*/ 84 h 103"/>
                <a:gd name="T56" fmla="*/ 88 w 280"/>
                <a:gd name="T57" fmla="*/ 77 h 103"/>
                <a:gd name="T58" fmla="*/ 100 w 280"/>
                <a:gd name="T59" fmla="*/ 70 h 103"/>
                <a:gd name="T60" fmla="*/ 112 w 280"/>
                <a:gd name="T61" fmla="*/ 64 h 103"/>
                <a:gd name="T62" fmla="*/ 125 w 280"/>
                <a:gd name="T63" fmla="*/ 55 h 103"/>
                <a:gd name="T64" fmla="*/ 137 w 280"/>
                <a:gd name="T65" fmla="*/ 49 h 103"/>
                <a:gd name="T66" fmla="*/ 150 w 280"/>
                <a:gd name="T67" fmla="*/ 43 h 103"/>
                <a:gd name="T68" fmla="*/ 165 w 280"/>
                <a:gd name="T69" fmla="*/ 36 h 103"/>
                <a:gd name="T70" fmla="*/ 181 w 280"/>
                <a:gd name="T71" fmla="*/ 28 h 103"/>
                <a:gd name="T72" fmla="*/ 197 w 280"/>
                <a:gd name="T73" fmla="*/ 21 h 103"/>
                <a:gd name="T74" fmla="*/ 212 w 280"/>
                <a:gd name="T75" fmla="*/ 14 h 103"/>
                <a:gd name="T76" fmla="*/ 228 w 280"/>
                <a:gd name="T77" fmla="*/ 8 h 103"/>
                <a:gd name="T78" fmla="*/ 246 w 280"/>
                <a:gd name="T79" fmla="*/ 5 h 103"/>
                <a:gd name="T80" fmla="*/ 263 w 280"/>
                <a:gd name="T81" fmla="*/ 1 h 103"/>
                <a:gd name="T82" fmla="*/ 280 w 280"/>
                <a:gd name="T83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0" h="103">
                  <a:moveTo>
                    <a:pt x="280" y="0"/>
                  </a:moveTo>
                  <a:lnTo>
                    <a:pt x="269" y="4"/>
                  </a:lnTo>
                  <a:lnTo>
                    <a:pt x="256" y="7"/>
                  </a:lnTo>
                  <a:lnTo>
                    <a:pt x="243" y="11"/>
                  </a:lnTo>
                  <a:lnTo>
                    <a:pt x="232" y="15"/>
                  </a:lnTo>
                  <a:lnTo>
                    <a:pt x="219" y="20"/>
                  </a:lnTo>
                  <a:lnTo>
                    <a:pt x="208" y="26"/>
                  </a:lnTo>
                  <a:lnTo>
                    <a:pt x="196" y="32"/>
                  </a:lnTo>
                  <a:lnTo>
                    <a:pt x="186" y="41"/>
                  </a:lnTo>
                  <a:lnTo>
                    <a:pt x="170" y="54"/>
                  </a:lnTo>
                  <a:lnTo>
                    <a:pt x="154" y="68"/>
                  </a:lnTo>
                  <a:lnTo>
                    <a:pt x="137" y="80"/>
                  </a:lnTo>
                  <a:lnTo>
                    <a:pt x="120" y="90"/>
                  </a:lnTo>
                  <a:lnTo>
                    <a:pt x="102" y="97"/>
                  </a:lnTo>
                  <a:lnTo>
                    <a:pt x="83" y="102"/>
                  </a:lnTo>
                  <a:lnTo>
                    <a:pt x="64" y="103"/>
                  </a:lnTo>
                  <a:lnTo>
                    <a:pt x="42" y="99"/>
                  </a:lnTo>
                  <a:lnTo>
                    <a:pt x="0" y="95"/>
                  </a:lnTo>
                  <a:lnTo>
                    <a:pt x="5" y="92"/>
                  </a:lnTo>
                  <a:lnTo>
                    <a:pt x="11" y="91"/>
                  </a:lnTo>
                  <a:lnTo>
                    <a:pt x="16" y="91"/>
                  </a:lnTo>
                  <a:lnTo>
                    <a:pt x="22" y="91"/>
                  </a:lnTo>
                  <a:lnTo>
                    <a:pt x="28" y="91"/>
                  </a:lnTo>
                  <a:lnTo>
                    <a:pt x="35" y="91"/>
                  </a:lnTo>
                  <a:lnTo>
                    <a:pt x="41" y="91"/>
                  </a:lnTo>
                  <a:lnTo>
                    <a:pt x="46" y="91"/>
                  </a:lnTo>
                  <a:lnTo>
                    <a:pt x="60" y="89"/>
                  </a:lnTo>
                  <a:lnTo>
                    <a:pt x="74" y="84"/>
                  </a:lnTo>
                  <a:lnTo>
                    <a:pt x="88" y="77"/>
                  </a:lnTo>
                  <a:lnTo>
                    <a:pt x="100" y="70"/>
                  </a:lnTo>
                  <a:lnTo>
                    <a:pt x="112" y="64"/>
                  </a:lnTo>
                  <a:lnTo>
                    <a:pt x="125" y="55"/>
                  </a:lnTo>
                  <a:lnTo>
                    <a:pt x="137" y="49"/>
                  </a:lnTo>
                  <a:lnTo>
                    <a:pt x="150" y="43"/>
                  </a:lnTo>
                  <a:lnTo>
                    <a:pt x="165" y="36"/>
                  </a:lnTo>
                  <a:lnTo>
                    <a:pt x="181" y="28"/>
                  </a:lnTo>
                  <a:lnTo>
                    <a:pt x="197" y="21"/>
                  </a:lnTo>
                  <a:lnTo>
                    <a:pt x="212" y="14"/>
                  </a:lnTo>
                  <a:lnTo>
                    <a:pt x="228" y="8"/>
                  </a:lnTo>
                  <a:lnTo>
                    <a:pt x="246" y="5"/>
                  </a:lnTo>
                  <a:lnTo>
                    <a:pt x="263" y="1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9" name="Freeform 188"/>
            <p:cNvSpPr>
              <a:spLocks/>
            </p:cNvSpPr>
            <p:nvPr/>
          </p:nvSpPr>
          <p:spPr bwMode="auto">
            <a:xfrm>
              <a:off x="5412470" y="4311470"/>
              <a:ext cx="143626" cy="62733"/>
            </a:xfrm>
            <a:custGeom>
              <a:avLst/>
              <a:gdLst>
                <a:gd name="T0" fmla="*/ 116 w 173"/>
                <a:gd name="T1" fmla="*/ 65 h 76"/>
                <a:gd name="T2" fmla="*/ 173 w 173"/>
                <a:gd name="T3" fmla="*/ 55 h 76"/>
                <a:gd name="T4" fmla="*/ 163 w 173"/>
                <a:gd name="T5" fmla="*/ 58 h 76"/>
                <a:gd name="T6" fmla="*/ 154 w 173"/>
                <a:gd name="T7" fmla="*/ 62 h 76"/>
                <a:gd name="T8" fmla="*/ 144 w 173"/>
                <a:gd name="T9" fmla="*/ 66 h 76"/>
                <a:gd name="T10" fmla="*/ 135 w 173"/>
                <a:gd name="T11" fmla="*/ 71 h 76"/>
                <a:gd name="T12" fmla="*/ 124 w 173"/>
                <a:gd name="T13" fmla="*/ 74 h 76"/>
                <a:gd name="T14" fmla="*/ 114 w 173"/>
                <a:gd name="T15" fmla="*/ 76 h 76"/>
                <a:gd name="T16" fmla="*/ 104 w 173"/>
                <a:gd name="T17" fmla="*/ 76 h 76"/>
                <a:gd name="T18" fmla="*/ 92 w 173"/>
                <a:gd name="T19" fmla="*/ 75 h 76"/>
                <a:gd name="T20" fmla="*/ 78 w 173"/>
                <a:gd name="T21" fmla="*/ 70 h 76"/>
                <a:gd name="T22" fmla="*/ 67 w 173"/>
                <a:gd name="T23" fmla="*/ 63 h 76"/>
                <a:gd name="T24" fmla="*/ 55 w 173"/>
                <a:gd name="T25" fmla="*/ 53 h 76"/>
                <a:gd name="T26" fmla="*/ 44 w 173"/>
                <a:gd name="T27" fmla="*/ 43 h 76"/>
                <a:gd name="T28" fmla="*/ 33 w 173"/>
                <a:gd name="T29" fmla="*/ 32 h 76"/>
                <a:gd name="T30" fmla="*/ 22 w 173"/>
                <a:gd name="T31" fmla="*/ 21 h 76"/>
                <a:gd name="T32" fmla="*/ 11 w 173"/>
                <a:gd name="T33" fmla="*/ 10 h 76"/>
                <a:gd name="T34" fmla="*/ 0 w 173"/>
                <a:gd name="T35" fmla="*/ 0 h 76"/>
                <a:gd name="T36" fmla="*/ 15 w 173"/>
                <a:gd name="T37" fmla="*/ 7 h 76"/>
                <a:gd name="T38" fmla="*/ 29 w 173"/>
                <a:gd name="T39" fmla="*/ 18 h 76"/>
                <a:gd name="T40" fmla="*/ 41 w 173"/>
                <a:gd name="T41" fmla="*/ 29 h 76"/>
                <a:gd name="T42" fmla="*/ 54 w 173"/>
                <a:gd name="T43" fmla="*/ 42 h 76"/>
                <a:gd name="T44" fmla="*/ 68 w 173"/>
                <a:gd name="T45" fmla="*/ 53 h 76"/>
                <a:gd name="T46" fmla="*/ 82 w 173"/>
                <a:gd name="T47" fmla="*/ 62 h 76"/>
                <a:gd name="T48" fmla="*/ 98 w 173"/>
                <a:gd name="T49" fmla="*/ 66 h 76"/>
                <a:gd name="T50" fmla="*/ 116 w 173"/>
                <a:gd name="T51" fmla="*/ 6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73" h="76">
                  <a:moveTo>
                    <a:pt x="116" y="65"/>
                  </a:moveTo>
                  <a:lnTo>
                    <a:pt x="173" y="55"/>
                  </a:lnTo>
                  <a:lnTo>
                    <a:pt x="163" y="58"/>
                  </a:lnTo>
                  <a:lnTo>
                    <a:pt x="154" y="62"/>
                  </a:lnTo>
                  <a:lnTo>
                    <a:pt x="144" y="66"/>
                  </a:lnTo>
                  <a:lnTo>
                    <a:pt x="135" y="71"/>
                  </a:lnTo>
                  <a:lnTo>
                    <a:pt x="124" y="74"/>
                  </a:lnTo>
                  <a:lnTo>
                    <a:pt x="114" y="76"/>
                  </a:lnTo>
                  <a:lnTo>
                    <a:pt x="104" y="76"/>
                  </a:lnTo>
                  <a:lnTo>
                    <a:pt x="92" y="75"/>
                  </a:lnTo>
                  <a:lnTo>
                    <a:pt x="78" y="70"/>
                  </a:lnTo>
                  <a:lnTo>
                    <a:pt x="67" y="63"/>
                  </a:lnTo>
                  <a:lnTo>
                    <a:pt x="55" y="53"/>
                  </a:lnTo>
                  <a:lnTo>
                    <a:pt x="44" y="43"/>
                  </a:lnTo>
                  <a:lnTo>
                    <a:pt x="33" y="32"/>
                  </a:lnTo>
                  <a:lnTo>
                    <a:pt x="22" y="21"/>
                  </a:lnTo>
                  <a:lnTo>
                    <a:pt x="11" y="10"/>
                  </a:lnTo>
                  <a:lnTo>
                    <a:pt x="0" y="0"/>
                  </a:lnTo>
                  <a:lnTo>
                    <a:pt x="15" y="7"/>
                  </a:lnTo>
                  <a:lnTo>
                    <a:pt x="29" y="18"/>
                  </a:lnTo>
                  <a:lnTo>
                    <a:pt x="41" y="29"/>
                  </a:lnTo>
                  <a:lnTo>
                    <a:pt x="54" y="42"/>
                  </a:lnTo>
                  <a:lnTo>
                    <a:pt x="68" y="53"/>
                  </a:lnTo>
                  <a:lnTo>
                    <a:pt x="82" y="62"/>
                  </a:lnTo>
                  <a:lnTo>
                    <a:pt x="98" y="66"/>
                  </a:lnTo>
                  <a:lnTo>
                    <a:pt x="116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0" name="Freeform 189"/>
            <p:cNvSpPr>
              <a:spLocks/>
            </p:cNvSpPr>
            <p:nvPr/>
          </p:nvSpPr>
          <p:spPr bwMode="auto">
            <a:xfrm>
              <a:off x="4413697" y="4365948"/>
              <a:ext cx="293854" cy="429225"/>
            </a:xfrm>
            <a:custGeom>
              <a:avLst/>
              <a:gdLst>
                <a:gd name="T0" fmla="*/ 251 w 357"/>
                <a:gd name="T1" fmla="*/ 85 h 520"/>
                <a:gd name="T2" fmla="*/ 276 w 357"/>
                <a:gd name="T3" fmla="*/ 106 h 520"/>
                <a:gd name="T4" fmla="*/ 300 w 357"/>
                <a:gd name="T5" fmla="*/ 126 h 520"/>
                <a:gd name="T6" fmla="*/ 326 w 357"/>
                <a:gd name="T7" fmla="*/ 142 h 520"/>
                <a:gd name="T8" fmla="*/ 353 w 357"/>
                <a:gd name="T9" fmla="*/ 175 h 520"/>
                <a:gd name="T10" fmla="*/ 355 w 357"/>
                <a:gd name="T11" fmla="*/ 239 h 520"/>
                <a:gd name="T12" fmla="*/ 339 w 357"/>
                <a:gd name="T13" fmla="*/ 278 h 520"/>
                <a:gd name="T14" fmla="*/ 328 w 357"/>
                <a:gd name="T15" fmla="*/ 300 h 520"/>
                <a:gd name="T16" fmla="*/ 317 w 357"/>
                <a:gd name="T17" fmla="*/ 322 h 520"/>
                <a:gd name="T18" fmla="*/ 303 w 357"/>
                <a:gd name="T19" fmla="*/ 341 h 520"/>
                <a:gd name="T20" fmla="*/ 281 w 357"/>
                <a:gd name="T21" fmla="*/ 371 h 520"/>
                <a:gd name="T22" fmla="*/ 261 w 357"/>
                <a:gd name="T23" fmla="*/ 416 h 520"/>
                <a:gd name="T24" fmla="*/ 242 w 357"/>
                <a:gd name="T25" fmla="*/ 461 h 520"/>
                <a:gd name="T26" fmla="*/ 216 w 357"/>
                <a:gd name="T27" fmla="*/ 503 h 520"/>
                <a:gd name="T28" fmla="*/ 180 w 357"/>
                <a:gd name="T29" fmla="*/ 493 h 520"/>
                <a:gd name="T30" fmla="*/ 197 w 357"/>
                <a:gd name="T31" fmla="*/ 469 h 520"/>
                <a:gd name="T32" fmla="*/ 206 w 357"/>
                <a:gd name="T33" fmla="*/ 443 h 520"/>
                <a:gd name="T34" fmla="*/ 216 w 357"/>
                <a:gd name="T35" fmla="*/ 414 h 520"/>
                <a:gd name="T36" fmla="*/ 232 w 357"/>
                <a:gd name="T37" fmla="*/ 389 h 520"/>
                <a:gd name="T38" fmla="*/ 272 w 357"/>
                <a:gd name="T39" fmla="*/ 341 h 520"/>
                <a:gd name="T40" fmla="*/ 303 w 357"/>
                <a:gd name="T41" fmla="*/ 288 h 520"/>
                <a:gd name="T42" fmla="*/ 317 w 357"/>
                <a:gd name="T43" fmla="*/ 231 h 520"/>
                <a:gd name="T44" fmla="*/ 306 w 357"/>
                <a:gd name="T45" fmla="*/ 170 h 520"/>
                <a:gd name="T46" fmla="*/ 294 w 357"/>
                <a:gd name="T47" fmla="*/ 155 h 520"/>
                <a:gd name="T48" fmla="*/ 277 w 357"/>
                <a:gd name="T49" fmla="*/ 144 h 520"/>
                <a:gd name="T50" fmla="*/ 259 w 357"/>
                <a:gd name="T51" fmla="*/ 135 h 520"/>
                <a:gd name="T52" fmla="*/ 245 w 357"/>
                <a:gd name="T53" fmla="*/ 122 h 520"/>
                <a:gd name="T54" fmla="*/ 219 w 357"/>
                <a:gd name="T55" fmla="*/ 92 h 520"/>
                <a:gd name="T56" fmla="*/ 190 w 357"/>
                <a:gd name="T57" fmla="*/ 67 h 520"/>
                <a:gd name="T58" fmla="*/ 158 w 357"/>
                <a:gd name="T59" fmla="*/ 49 h 520"/>
                <a:gd name="T60" fmla="*/ 122 w 357"/>
                <a:gd name="T61" fmla="*/ 40 h 520"/>
                <a:gd name="T62" fmla="*/ 92 w 357"/>
                <a:gd name="T63" fmla="*/ 46 h 520"/>
                <a:gd name="T64" fmla="*/ 69 w 357"/>
                <a:gd name="T65" fmla="*/ 65 h 520"/>
                <a:gd name="T66" fmla="*/ 51 w 357"/>
                <a:gd name="T67" fmla="*/ 90 h 520"/>
                <a:gd name="T68" fmla="*/ 39 w 357"/>
                <a:gd name="T69" fmla="*/ 117 h 520"/>
                <a:gd name="T70" fmla="*/ 25 w 357"/>
                <a:gd name="T71" fmla="*/ 157 h 520"/>
                <a:gd name="T72" fmla="*/ 8 w 357"/>
                <a:gd name="T73" fmla="*/ 195 h 520"/>
                <a:gd name="T74" fmla="*/ 0 w 357"/>
                <a:gd name="T75" fmla="*/ 178 h 520"/>
                <a:gd name="T76" fmla="*/ 4 w 357"/>
                <a:gd name="T77" fmla="*/ 158 h 520"/>
                <a:gd name="T78" fmla="*/ 14 w 357"/>
                <a:gd name="T79" fmla="*/ 122 h 520"/>
                <a:gd name="T80" fmla="*/ 21 w 357"/>
                <a:gd name="T81" fmla="*/ 85 h 520"/>
                <a:gd name="T82" fmla="*/ 50 w 357"/>
                <a:gd name="T83" fmla="*/ 57 h 520"/>
                <a:gd name="T84" fmla="*/ 78 w 357"/>
                <a:gd name="T85" fmla="*/ 25 h 520"/>
                <a:gd name="T86" fmla="*/ 111 w 357"/>
                <a:gd name="T87" fmla="*/ 4 h 520"/>
                <a:gd name="T88" fmla="*/ 152 w 357"/>
                <a:gd name="T89" fmla="*/ 5 h 520"/>
                <a:gd name="T90" fmla="*/ 176 w 357"/>
                <a:gd name="T91" fmla="*/ 19 h 520"/>
                <a:gd name="T92" fmla="*/ 197 w 357"/>
                <a:gd name="T93" fmla="*/ 37 h 520"/>
                <a:gd name="T94" fmla="*/ 218 w 357"/>
                <a:gd name="T95" fmla="*/ 58 h 520"/>
                <a:gd name="T96" fmla="*/ 239 w 357"/>
                <a:gd name="T97" fmla="*/ 76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7" h="520">
                  <a:moveTo>
                    <a:pt x="239" y="76"/>
                  </a:moveTo>
                  <a:lnTo>
                    <a:pt x="251" y="85"/>
                  </a:lnTo>
                  <a:lnTo>
                    <a:pt x="263" y="96"/>
                  </a:lnTo>
                  <a:lnTo>
                    <a:pt x="276" y="106"/>
                  </a:lnTo>
                  <a:lnTo>
                    <a:pt x="288" y="115"/>
                  </a:lnTo>
                  <a:lnTo>
                    <a:pt x="300" y="126"/>
                  </a:lnTo>
                  <a:lnTo>
                    <a:pt x="313" y="134"/>
                  </a:lnTo>
                  <a:lnTo>
                    <a:pt x="326" y="142"/>
                  </a:lnTo>
                  <a:lnTo>
                    <a:pt x="340" y="148"/>
                  </a:lnTo>
                  <a:lnTo>
                    <a:pt x="353" y="175"/>
                  </a:lnTo>
                  <a:lnTo>
                    <a:pt x="357" y="206"/>
                  </a:lnTo>
                  <a:lnTo>
                    <a:pt x="355" y="239"/>
                  </a:lnTo>
                  <a:lnTo>
                    <a:pt x="345" y="266"/>
                  </a:lnTo>
                  <a:lnTo>
                    <a:pt x="339" y="278"/>
                  </a:lnTo>
                  <a:lnTo>
                    <a:pt x="333" y="288"/>
                  </a:lnTo>
                  <a:lnTo>
                    <a:pt x="328" y="300"/>
                  </a:lnTo>
                  <a:lnTo>
                    <a:pt x="323" y="310"/>
                  </a:lnTo>
                  <a:lnTo>
                    <a:pt x="317" y="322"/>
                  </a:lnTo>
                  <a:lnTo>
                    <a:pt x="310" y="331"/>
                  </a:lnTo>
                  <a:lnTo>
                    <a:pt x="303" y="341"/>
                  </a:lnTo>
                  <a:lnTo>
                    <a:pt x="296" y="351"/>
                  </a:lnTo>
                  <a:lnTo>
                    <a:pt x="281" y="371"/>
                  </a:lnTo>
                  <a:lnTo>
                    <a:pt x="270" y="393"/>
                  </a:lnTo>
                  <a:lnTo>
                    <a:pt x="261" y="416"/>
                  </a:lnTo>
                  <a:lnTo>
                    <a:pt x="251" y="439"/>
                  </a:lnTo>
                  <a:lnTo>
                    <a:pt x="242" y="461"/>
                  </a:lnTo>
                  <a:lnTo>
                    <a:pt x="231" y="483"/>
                  </a:lnTo>
                  <a:lnTo>
                    <a:pt x="216" y="503"/>
                  </a:lnTo>
                  <a:lnTo>
                    <a:pt x="197" y="520"/>
                  </a:lnTo>
                  <a:lnTo>
                    <a:pt x="180" y="493"/>
                  </a:lnTo>
                  <a:lnTo>
                    <a:pt x="190" y="482"/>
                  </a:lnTo>
                  <a:lnTo>
                    <a:pt x="197" y="469"/>
                  </a:lnTo>
                  <a:lnTo>
                    <a:pt x="203" y="457"/>
                  </a:lnTo>
                  <a:lnTo>
                    <a:pt x="206" y="443"/>
                  </a:lnTo>
                  <a:lnTo>
                    <a:pt x="211" y="428"/>
                  </a:lnTo>
                  <a:lnTo>
                    <a:pt x="216" y="414"/>
                  </a:lnTo>
                  <a:lnTo>
                    <a:pt x="223" y="401"/>
                  </a:lnTo>
                  <a:lnTo>
                    <a:pt x="232" y="389"/>
                  </a:lnTo>
                  <a:lnTo>
                    <a:pt x="253" y="366"/>
                  </a:lnTo>
                  <a:lnTo>
                    <a:pt x="272" y="341"/>
                  </a:lnTo>
                  <a:lnTo>
                    <a:pt x="289" y="316"/>
                  </a:lnTo>
                  <a:lnTo>
                    <a:pt x="303" y="288"/>
                  </a:lnTo>
                  <a:lnTo>
                    <a:pt x="313" y="261"/>
                  </a:lnTo>
                  <a:lnTo>
                    <a:pt x="317" y="231"/>
                  </a:lnTo>
                  <a:lnTo>
                    <a:pt x="315" y="201"/>
                  </a:lnTo>
                  <a:lnTo>
                    <a:pt x="306" y="170"/>
                  </a:lnTo>
                  <a:lnTo>
                    <a:pt x="301" y="161"/>
                  </a:lnTo>
                  <a:lnTo>
                    <a:pt x="294" y="155"/>
                  </a:lnTo>
                  <a:lnTo>
                    <a:pt x="286" y="149"/>
                  </a:lnTo>
                  <a:lnTo>
                    <a:pt x="277" y="144"/>
                  </a:lnTo>
                  <a:lnTo>
                    <a:pt x="269" y="141"/>
                  </a:lnTo>
                  <a:lnTo>
                    <a:pt x="259" y="135"/>
                  </a:lnTo>
                  <a:lnTo>
                    <a:pt x="251" y="129"/>
                  </a:lnTo>
                  <a:lnTo>
                    <a:pt x="245" y="122"/>
                  </a:lnTo>
                  <a:lnTo>
                    <a:pt x="232" y="107"/>
                  </a:lnTo>
                  <a:lnTo>
                    <a:pt x="219" y="92"/>
                  </a:lnTo>
                  <a:lnTo>
                    <a:pt x="205" y="80"/>
                  </a:lnTo>
                  <a:lnTo>
                    <a:pt x="190" y="67"/>
                  </a:lnTo>
                  <a:lnTo>
                    <a:pt x="174" y="57"/>
                  </a:lnTo>
                  <a:lnTo>
                    <a:pt x="158" y="49"/>
                  </a:lnTo>
                  <a:lnTo>
                    <a:pt x="141" y="43"/>
                  </a:lnTo>
                  <a:lnTo>
                    <a:pt x="122" y="40"/>
                  </a:lnTo>
                  <a:lnTo>
                    <a:pt x="107" y="42"/>
                  </a:lnTo>
                  <a:lnTo>
                    <a:pt x="92" y="46"/>
                  </a:lnTo>
                  <a:lnTo>
                    <a:pt x="80" y="54"/>
                  </a:lnTo>
                  <a:lnTo>
                    <a:pt x="69" y="65"/>
                  </a:lnTo>
                  <a:lnTo>
                    <a:pt x="59" y="77"/>
                  </a:lnTo>
                  <a:lnTo>
                    <a:pt x="51" y="90"/>
                  </a:lnTo>
                  <a:lnTo>
                    <a:pt x="44" y="104"/>
                  </a:lnTo>
                  <a:lnTo>
                    <a:pt x="39" y="117"/>
                  </a:lnTo>
                  <a:lnTo>
                    <a:pt x="32" y="137"/>
                  </a:lnTo>
                  <a:lnTo>
                    <a:pt x="25" y="157"/>
                  </a:lnTo>
                  <a:lnTo>
                    <a:pt x="17" y="176"/>
                  </a:lnTo>
                  <a:lnTo>
                    <a:pt x="8" y="195"/>
                  </a:lnTo>
                  <a:lnTo>
                    <a:pt x="1" y="187"/>
                  </a:lnTo>
                  <a:lnTo>
                    <a:pt x="0" y="178"/>
                  </a:lnTo>
                  <a:lnTo>
                    <a:pt x="1" y="167"/>
                  </a:lnTo>
                  <a:lnTo>
                    <a:pt x="4" y="158"/>
                  </a:lnTo>
                  <a:lnTo>
                    <a:pt x="8" y="141"/>
                  </a:lnTo>
                  <a:lnTo>
                    <a:pt x="14" y="122"/>
                  </a:lnTo>
                  <a:lnTo>
                    <a:pt x="19" y="105"/>
                  </a:lnTo>
                  <a:lnTo>
                    <a:pt x="21" y="85"/>
                  </a:lnTo>
                  <a:lnTo>
                    <a:pt x="36" y="73"/>
                  </a:lnTo>
                  <a:lnTo>
                    <a:pt x="50" y="57"/>
                  </a:lnTo>
                  <a:lnTo>
                    <a:pt x="64" y="40"/>
                  </a:lnTo>
                  <a:lnTo>
                    <a:pt x="78" y="25"/>
                  </a:lnTo>
                  <a:lnTo>
                    <a:pt x="93" y="13"/>
                  </a:lnTo>
                  <a:lnTo>
                    <a:pt x="111" y="4"/>
                  </a:lnTo>
                  <a:lnTo>
                    <a:pt x="130" y="0"/>
                  </a:lnTo>
                  <a:lnTo>
                    <a:pt x="152" y="5"/>
                  </a:lnTo>
                  <a:lnTo>
                    <a:pt x="165" y="10"/>
                  </a:lnTo>
                  <a:lnTo>
                    <a:pt x="176" y="19"/>
                  </a:lnTo>
                  <a:lnTo>
                    <a:pt x="187" y="27"/>
                  </a:lnTo>
                  <a:lnTo>
                    <a:pt x="197" y="37"/>
                  </a:lnTo>
                  <a:lnTo>
                    <a:pt x="208" y="47"/>
                  </a:lnTo>
                  <a:lnTo>
                    <a:pt x="218" y="58"/>
                  </a:lnTo>
                  <a:lnTo>
                    <a:pt x="228" y="67"/>
                  </a:lnTo>
                  <a:lnTo>
                    <a:pt x="239" y="76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1" name="Freeform 190"/>
            <p:cNvSpPr>
              <a:spLocks/>
            </p:cNvSpPr>
            <p:nvPr/>
          </p:nvSpPr>
          <p:spPr bwMode="auto">
            <a:xfrm>
              <a:off x="4852827" y="4394013"/>
              <a:ext cx="412716" cy="506816"/>
            </a:xfrm>
            <a:custGeom>
              <a:avLst/>
              <a:gdLst>
                <a:gd name="T0" fmla="*/ 345 w 499"/>
                <a:gd name="T1" fmla="*/ 17 h 614"/>
                <a:gd name="T2" fmla="*/ 381 w 499"/>
                <a:gd name="T3" fmla="*/ 32 h 614"/>
                <a:gd name="T4" fmla="*/ 409 w 499"/>
                <a:gd name="T5" fmla="*/ 109 h 614"/>
                <a:gd name="T6" fmla="*/ 437 w 499"/>
                <a:gd name="T7" fmla="*/ 198 h 614"/>
                <a:gd name="T8" fmla="*/ 466 w 499"/>
                <a:gd name="T9" fmla="*/ 240 h 614"/>
                <a:gd name="T10" fmla="*/ 492 w 499"/>
                <a:gd name="T11" fmla="*/ 268 h 614"/>
                <a:gd name="T12" fmla="*/ 485 w 499"/>
                <a:gd name="T13" fmla="*/ 280 h 614"/>
                <a:gd name="T14" fmla="*/ 468 w 499"/>
                <a:gd name="T15" fmla="*/ 290 h 614"/>
                <a:gd name="T16" fmla="*/ 444 w 499"/>
                <a:gd name="T17" fmla="*/ 272 h 614"/>
                <a:gd name="T18" fmla="*/ 421 w 499"/>
                <a:gd name="T19" fmla="*/ 238 h 614"/>
                <a:gd name="T20" fmla="*/ 393 w 499"/>
                <a:gd name="T21" fmla="*/ 140 h 614"/>
                <a:gd name="T22" fmla="*/ 366 w 499"/>
                <a:gd name="T23" fmla="*/ 66 h 614"/>
                <a:gd name="T24" fmla="*/ 318 w 499"/>
                <a:gd name="T25" fmla="*/ 26 h 614"/>
                <a:gd name="T26" fmla="*/ 277 w 499"/>
                <a:gd name="T27" fmla="*/ 25 h 614"/>
                <a:gd name="T28" fmla="*/ 245 w 499"/>
                <a:gd name="T29" fmla="*/ 43 h 614"/>
                <a:gd name="T30" fmla="*/ 184 w 499"/>
                <a:gd name="T31" fmla="*/ 59 h 614"/>
                <a:gd name="T32" fmla="*/ 112 w 499"/>
                <a:gd name="T33" fmla="*/ 71 h 614"/>
                <a:gd name="T34" fmla="*/ 64 w 499"/>
                <a:gd name="T35" fmla="*/ 87 h 614"/>
                <a:gd name="T36" fmla="*/ 32 w 499"/>
                <a:gd name="T37" fmla="*/ 118 h 614"/>
                <a:gd name="T38" fmla="*/ 25 w 499"/>
                <a:gd name="T39" fmla="*/ 176 h 614"/>
                <a:gd name="T40" fmla="*/ 54 w 499"/>
                <a:gd name="T41" fmla="*/ 231 h 614"/>
                <a:gd name="T42" fmla="*/ 77 w 499"/>
                <a:gd name="T43" fmla="*/ 305 h 614"/>
                <a:gd name="T44" fmla="*/ 86 w 499"/>
                <a:gd name="T45" fmla="*/ 364 h 614"/>
                <a:gd name="T46" fmla="*/ 119 w 499"/>
                <a:gd name="T47" fmla="*/ 401 h 614"/>
                <a:gd name="T48" fmla="*/ 131 w 499"/>
                <a:gd name="T49" fmla="*/ 439 h 614"/>
                <a:gd name="T50" fmla="*/ 162 w 499"/>
                <a:gd name="T51" fmla="*/ 464 h 614"/>
                <a:gd name="T52" fmla="*/ 192 w 499"/>
                <a:gd name="T53" fmla="*/ 473 h 614"/>
                <a:gd name="T54" fmla="*/ 222 w 499"/>
                <a:gd name="T55" fmla="*/ 472 h 614"/>
                <a:gd name="T56" fmla="*/ 285 w 499"/>
                <a:gd name="T57" fmla="*/ 530 h 614"/>
                <a:gd name="T58" fmla="*/ 385 w 499"/>
                <a:gd name="T59" fmla="*/ 571 h 614"/>
                <a:gd name="T60" fmla="*/ 401 w 499"/>
                <a:gd name="T61" fmla="*/ 606 h 614"/>
                <a:gd name="T62" fmla="*/ 371 w 499"/>
                <a:gd name="T63" fmla="*/ 614 h 614"/>
                <a:gd name="T64" fmla="*/ 328 w 499"/>
                <a:gd name="T65" fmla="*/ 598 h 614"/>
                <a:gd name="T66" fmla="*/ 283 w 499"/>
                <a:gd name="T67" fmla="*/ 576 h 614"/>
                <a:gd name="T68" fmla="*/ 243 w 499"/>
                <a:gd name="T69" fmla="*/ 539 h 614"/>
                <a:gd name="T70" fmla="*/ 206 w 499"/>
                <a:gd name="T71" fmla="*/ 499 h 614"/>
                <a:gd name="T72" fmla="*/ 166 w 499"/>
                <a:gd name="T73" fmla="*/ 468 h 614"/>
                <a:gd name="T74" fmla="*/ 126 w 499"/>
                <a:gd name="T75" fmla="*/ 438 h 614"/>
                <a:gd name="T76" fmla="*/ 99 w 499"/>
                <a:gd name="T77" fmla="*/ 402 h 614"/>
                <a:gd name="T78" fmla="*/ 75 w 499"/>
                <a:gd name="T79" fmla="*/ 371 h 614"/>
                <a:gd name="T80" fmla="*/ 60 w 499"/>
                <a:gd name="T81" fmla="*/ 292 h 614"/>
                <a:gd name="T82" fmla="*/ 19 w 499"/>
                <a:gd name="T83" fmla="*/ 223 h 614"/>
                <a:gd name="T84" fmla="*/ 0 w 499"/>
                <a:gd name="T85" fmla="*/ 152 h 614"/>
                <a:gd name="T86" fmla="*/ 29 w 499"/>
                <a:gd name="T87" fmla="*/ 84 h 614"/>
                <a:gd name="T88" fmla="*/ 93 w 499"/>
                <a:gd name="T89" fmla="*/ 39 h 614"/>
                <a:gd name="T90" fmla="*/ 145 w 499"/>
                <a:gd name="T91" fmla="*/ 16 h 614"/>
                <a:gd name="T92" fmla="*/ 196 w 499"/>
                <a:gd name="T93" fmla="*/ 3 h 614"/>
                <a:gd name="T94" fmla="*/ 249 w 499"/>
                <a:gd name="T95" fmla="*/ 0 h 614"/>
                <a:gd name="T96" fmla="*/ 302 w 499"/>
                <a:gd name="T97" fmla="*/ 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99" h="614">
                  <a:moveTo>
                    <a:pt x="315" y="11"/>
                  </a:moveTo>
                  <a:lnTo>
                    <a:pt x="325" y="13"/>
                  </a:lnTo>
                  <a:lnTo>
                    <a:pt x="334" y="16"/>
                  </a:lnTo>
                  <a:lnTo>
                    <a:pt x="345" y="17"/>
                  </a:lnTo>
                  <a:lnTo>
                    <a:pt x="355" y="18"/>
                  </a:lnTo>
                  <a:lnTo>
                    <a:pt x="365" y="21"/>
                  </a:lnTo>
                  <a:lnTo>
                    <a:pt x="375" y="26"/>
                  </a:lnTo>
                  <a:lnTo>
                    <a:pt x="381" y="32"/>
                  </a:lnTo>
                  <a:lnTo>
                    <a:pt x="388" y="42"/>
                  </a:lnTo>
                  <a:lnTo>
                    <a:pt x="396" y="64"/>
                  </a:lnTo>
                  <a:lnTo>
                    <a:pt x="403" y="86"/>
                  </a:lnTo>
                  <a:lnTo>
                    <a:pt x="409" y="109"/>
                  </a:lnTo>
                  <a:lnTo>
                    <a:pt x="415" y="131"/>
                  </a:lnTo>
                  <a:lnTo>
                    <a:pt x="422" y="154"/>
                  </a:lnTo>
                  <a:lnTo>
                    <a:pt x="429" y="176"/>
                  </a:lnTo>
                  <a:lnTo>
                    <a:pt x="437" y="198"/>
                  </a:lnTo>
                  <a:lnTo>
                    <a:pt x="448" y="219"/>
                  </a:lnTo>
                  <a:lnTo>
                    <a:pt x="454" y="227"/>
                  </a:lnTo>
                  <a:lnTo>
                    <a:pt x="460" y="234"/>
                  </a:lnTo>
                  <a:lnTo>
                    <a:pt x="466" y="240"/>
                  </a:lnTo>
                  <a:lnTo>
                    <a:pt x="473" y="249"/>
                  </a:lnTo>
                  <a:lnTo>
                    <a:pt x="478" y="255"/>
                  </a:lnTo>
                  <a:lnTo>
                    <a:pt x="485" y="262"/>
                  </a:lnTo>
                  <a:lnTo>
                    <a:pt x="492" y="268"/>
                  </a:lnTo>
                  <a:lnTo>
                    <a:pt x="499" y="275"/>
                  </a:lnTo>
                  <a:lnTo>
                    <a:pt x="494" y="276"/>
                  </a:lnTo>
                  <a:lnTo>
                    <a:pt x="490" y="277"/>
                  </a:lnTo>
                  <a:lnTo>
                    <a:pt x="485" y="280"/>
                  </a:lnTo>
                  <a:lnTo>
                    <a:pt x="481" y="282"/>
                  </a:lnTo>
                  <a:lnTo>
                    <a:pt x="476" y="284"/>
                  </a:lnTo>
                  <a:lnTo>
                    <a:pt x="473" y="287"/>
                  </a:lnTo>
                  <a:lnTo>
                    <a:pt x="468" y="290"/>
                  </a:lnTo>
                  <a:lnTo>
                    <a:pt x="464" y="293"/>
                  </a:lnTo>
                  <a:lnTo>
                    <a:pt x="458" y="287"/>
                  </a:lnTo>
                  <a:lnTo>
                    <a:pt x="451" y="278"/>
                  </a:lnTo>
                  <a:lnTo>
                    <a:pt x="444" y="272"/>
                  </a:lnTo>
                  <a:lnTo>
                    <a:pt x="437" y="264"/>
                  </a:lnTo>
                  <a:lnTo>
                    <a:pt x="430" y="255"/>
                  </a:lnTo>
                  <a:lnTo>
                    <a:pt x="425" y="247"/>
                  </a:lnTo>
                  <a:lnTo>
                    <a:pt x="421" y="238"/>
                  </a:lnTo>
                  <a:lnTo>
                    <a:pt x="417" y="229"/>
                  </a:lnTo>
                  <a:lnTo>
                    <a:pt x="409" y="199"/>
                  </a:lnTo>
                  <a:lnTo>
                    <a:pt x="401" y="170"/>
                  </a:lnTo>
                  <a:lnTo>
                    <a:pt x="393" y="140"/>
                  </a:lnTo>
                  <a:lnTo>
                    <a:pt x="386" y="110"/>
                  </a:lnTo>
                  <a:lnTo>
                    <a:pt x="381" y="95"/>
                  </a:lnTo>
                  <a:lnTo>
                    <a:pt x="376" y="80"/>
                  </a:lnTo>
                  <a:lnTo>
                    <a:pt x="366" y="66"/>
                  </a:lnTo>
                  <a:lnTo>
                    <a:pt x="357" y="54"/>
                  </a:lnTo>
                  <a:lnTo>
                    <a:pt x="345" y="42"/>
                  </a:lnTo>
                  <a:lnTo>
                    <a:pt x="332" y="33"/>
                  </a:lnTo>
                  <a:lnTo>
                    <a:pt x="318" y="26"/>
                  </a:lnTo>
                  <a:lnTo>
                    <a:pt x="303" y="23"/>
                  </a:lnTo>
                  <a:lnTo>
                    <a:pt x="294" y="21"/>
                  </a:lnTo>
                  <a:lnTo>
                    <a:pt x="285" y="23"/>
                  </a:lnTo>
                  <a:lnTo>
                    <a:pt x="277" y="25"/>
                  </a:lnTo>
                  <a:lnTo>
                    <a:pt x="268" y="27"/>
                  </a:lnTo>
                  <a:lnTo>
                    <a:pt x="260" y="32"/>
                  </a:lnTo>
                  <a:lnTo>
                    <a:pt x="252" y="38"/>
                  </a:lnTo>
                  <a:lnTo>
                    <a:pt x="245" y="43"/>
                  </a:lnTo>
                  <a:lnTo>
                    <a:pt x="240" y="51"/>
                  </a:lnTo>
                  <a:lnTo>
                    <a:pt x="221" y="54"/>
                  </a:lnTo>
                  <a:lnTo>
                    <a:pt x="203" y="56"/>
                  </a:lnTo>
                  <a:lnTo>
                    <a:pt x="184" y="59"/>
                  </a:lnTo>
                  <a:lnTo>
                    <a:pt x="167" y="62"/>
                  </a:lnTo>
                  <a:lnTo>
                    <a:pt x="149" y="65"/>
                  </a:lnTo>
                  <a:lnTo>
                    <a:pt x="130" y="68"/>
                  </a:lnTo>
                  <a:lnTo>
                    <a:pt x="112" y="71"/>
                  </a:lnTo>
                  <a:lnTo>
                    <a:pt x="94" y="76"/>
                  </a:lnTo>
                  <a:lnTo>
                    <a:pt x="84" y="78"/>
                  </a:lnTo>
                  <a:lnTo>
                    <a:pt x="75" y="83"/>
                  </a:lnTo>
                  <a:lnTo>
                    <a:pt x="64" y="87"/>
                  </a:lnTo>
                  <a:lnTo>
                    <a:pt x="55" y="94"/>
                  </a:lnTo>
                  <a:lnTo>
                    <a:pt x="47" y="101"/>
                  </a:lnTo>
                  <a:lnTo>
                    <a:pt x="39" y="109"/>
                  </a:lnTo>
                  <a:lnTo>
                    <a:pt x="32" y="118"/>
                  </a:lnTo>
                  <a:lnTo>
                    <a:pt x="28" y="127"/>
                  </a:lnTo>
                  <a:lnTo>
                    <a:pt x="23" y="145"/>
                  </a:lnTo>
                  <a:lnTo>
                    <a:pt x="22" y="161"/>
                  </a:lnTo>
                  <a:lnTo>
                    <a:pt x="25" y="176"/>
                  </a:lnTo>
                  <a:lnTo>
                    <a:pt x="31" y="190"/>
                  </a:lnTo>
                  <a:lnTo>
                    <a:pt x="38" y="204"/>
                  </a:lnTo>
                  <a:lnTo>
                    <a:pt x="46" y="217"/>
                  </a:lnTo>
                  <a:lnTo>
                    <a:pt x="54" y="231"/>
                  </a:lnTo>
                  <a:lnTo>
                    <a:pt x="61" y="245"/>
                  </a:lnTo>
                  <a:lnTo>
                    <a:pt x="67" y="265"/>
                  </a:lnTo>
                  <a:lnTo>
                    <a:pt x="71" y="285"/>
                  </a:lnTo>
                  <a:lnTo>
                    <a:pt x="77" y="305"/>
                  </a:lnTo>
                  <a:lnTo>
                    <a:pt x="91" y="321"/>
                  </a:lnTo>
                  <a:lnTo>
                    <a:pt x="86" y="335"/>
                  </a:lnTo>
                  <a:lnTo>
                    <a:pt x="85" y="350"/>
                  </a:lnTo>
                  <a:lnTo>
                    <a:pt x="86" y="364"/>
                  </a:lnTo>
                  <a:lnTo>
                    <a:pt x="93" y="375"/>
                  </a:lnTo>
                  <a:lnTo>
                    <a:pt x="101" y="385"/>
                  </a:lnTo>
                  <a:lnTo>
                    <a:pt x="111" y="393"/>
                  </a:lnTo>
                  <a:lnTo>
                    <a:pt x="119" y="401"/>
                  </a:lnTo>
                  <a:lnTo>
                    <a:pt x="122" y="413"/>
                  </a:lnTo>
                  <a:lnTo>
                    <a:pt x="123" y="423"/>
                  </a:lnTo>
                  <a:lnTo>
                    <a:pt x="127" y="431"/>
                  </a:lnTo>
                  <a:lnTo>
                    <a:pt x="131" y="439"/>
                  </a:lnTo>
                  <a:lnTo>
                    <a:pt x="138" y="447"/>
                  </a:lnTo>
                  <a:lnTo>
                    <a:pt x="145" y="454"/>
                  </a:lnTo>
                  <a:lnTo>
                    <a:pt x="153" y="459"/>
                  </a:lnTo>
                  <a:lnTo>
                    <a:pt x="162" y="464"/>
                  </a:lnTo>
                  <a:lnTo>
                    <a:pt x="171" y="468"/>
                  </a:lnTo>
                  <a:lnTo>
                    <a:pt x="177" y="470"/>
                  </a:lnTo>
                  <a:lnTo>
                    <a:pt x="185" y="472"/>
                  </a:lnTo>
                  <a:lnTo>
                    <a:pt x="192" y="473"/>
                  </a:lnTo>
                  <a:lnTo>
                    <a:pt x="200" y="473"/>
                  </a:lnTo>
                  <a:lnTo>
                    <a:pt x="207" y="473"/>
                  </a:lnTo>
                  <a:lnTo>
                    <a:pt x="215" y="473"/>
                  </a:lnTo>
                  <a:lnTo>
                    <a:pt x="222" y="472"/>
                  </a:lnTo>
                  <a:lnTo>
                    <a:pt x="229" y="470"/>
                  </a:lnTo>
                  <a:lnTo>
                    <a:pt x="244" y="495"/>
                  </a:lnTo>
                  <a:lnTo>
                    <a:pt x="263" y="515"/>
                  </a:lnTo>
                  <a:lnTo>
                    <a:pt x="285" y="530"/>
                  </a:lnTo>
                  <a:lnTo>
                    <a:pt x="309" y="541"/>
                  </a:lnTo>
                  <a:lnTo>
                    <a:pt x="334" y="552"/>
                  </a:lnTo>
                  <a:lnTo>
                    <a:pt x="360" y="561"/>
                  </a:lnTo>
                  <a:lnTo>
                    <a:pt x="385" y="571"/>
                  </a:lnTo>
                  <a:lnTo>
                    <a:pt x="408" y="585"/>
                  </a:lnTo>
                  <a:lnTo>
                    <a:pt x="407" y="593"/>
                  </a:lnTo>
                  <a:lnTo>
                    <a:pt x="406" y="600"/>
                  </a:lnTo>
                  <a:lnTo>
                    <a:pt x="401" y="606"/>
                  </a:lnTo>
                  <a:lnTo>
                    <a:pt x="395" y="610"/>
                  </a:lnTo>
                  <a:lnTo>
                    <a:pt x="387" y="613"/>
                  </a:lnTo>
                  <a:lnTo>
                    <a:pt x="379" y="614"/>
                  </a:lnTo>
                  <a:lnTo>
                    <a:pt x="371" y="614"/>
                  </a:lnTo>
                  <a:lnTo>
                    <a:pt x="363" y="612"/>
                  </a:lnTo>
                  <a:lnTo>
                    <a:pt x="352" y="607"/>
                  </a:lnTo>
                  <a:lnTo>
                    <a:pt x="340" y="602"/>
                  </a:lnTo>
                  <a:lnTo>
                    <a:pt x="328" y="598"/>
                  </a:lnTo>
                  <a:lnTo>
                    <a:pt x="317" y="593"/>
                  </a:lnTo>
                  <a:lnTo>
                    <a:pt x="305" y="587"/>
                  </a:lnTo>
                  <a:lnTo>
                    <a:pt x="294" y="582"/>
                  </a:lnTo>
                  <a:lnTo>
                    <a:pt x="283" y="576"/>
                  </a:lnTo>
                  <a:lnTo>
                    <a:pt x="273" y="568"/>
                  </a:lnTo>
                  <a:lnTo>
                    <a:pt x="263" y="559"/>
                  </a:lnTo>
                  <a:lnTo>
                    <a:pt x="254" y="548"/>
                  </a:lnTo>
                  <a:lnTo>
                    <a:pt x="243" y="539"/>
                  </a:lnTo>
                  <a:lnTo>
                    <a:pt x="234" y="529"/>
                  </a:lnTo>
                  <a:lnTo>
                    <a:pt x="225" y="518"/>
                  </a:lnTo>
                  <a:lnTo>
                    <a:pt x="215" y="509"/>
                  </a:lnTo>
                  <a:lnTo>
                    <a:pt x="206" y="499"/>
                  </a:lnTo>
                  <a:lnTo>
                    <a:pt x="197" y="489"/>
                  </a:lnTo>
                  <a:lnTo>
                    <a:pt x="188" y="481"/>
                  </a:lnTo>
                  <a:lnTo>
                    <a:pt x="177" y="474"/>
                  </a:lnTo>
                  <a:lnTo>
                    <a:pt x="166" y="468"/>
                  </a:lnTo>
                  <a:lnTo>
                    <a:pt x="156" y="461"/>
                  </a:lnTo>
                  <a:lnTo>
                    <a:pt x="145" y="455"/>
                  </a:lnTo>
                  <a:lnTo>
                    <a:pt x="135" y="447"/>
                  </a:lnTo>
                  <a:lnTo>
                    <a:pt x="126" y="438"/>
                  </a:lnTo>
                  <a:lnTo>
                    <a:pt x="117" y="426"/>
                  </a:lnTo>
                  <a:lnTo>
                    <a:pt x="112" y="418"/>
                  </a:lnTo>
                  <a:lnTo>
                    <a:pt x="106" y="410"/>
                  </a:lnTo>
                  <a:lnTo>
                    <a:pt x="99" y="402"/>
                  </a:lnTo>
                  <a:lnTo>
                    <a:pt x="92" y="395"/>
                  </a:lnTo>
                  <a:lnTo>
                    <a:pt x="85" y="387"/>
                  </a:lnTo>
                  <a:lnTo>
                    <a:pt x="79" y="379"/>
                  </a:lnTo>
                  <a:lnTo>
                    <a:pt x="75" y="371"/>
                  </a:lnTo>
                  <a:lnTo>
                    <a:pt x="70" y="361"/>
                  </a:lnTo>
                  <a:lnTo>
                    <a:pt x="66" y="338"/>
                  </a:lnTo>
                  <a:lnTo>
                    <a:pt x="64" y="315"/>
                  </a:lnTo>
                  <a:lnTo>
                    <a:pt x="60" y="292"/>
                  </a:lnTo>
                  <a:lnTo>
                    <a:pt x="51" y="272"/>
                  </a:lnTo>
                  <a:lnTo>
                    <a:pt x="40" y="255"/>
                  </a:lnTo>
                  <a:lnTo>
                    <a:pt x="30" y="240"/>
                  </a:lnTo>
                  <a:lnTo>
                    <a:pt x="19" y="223"/>
                  </a:lnTo>
                  <a:lnTo>
                    <a:pt x="11" y="207"/>
                  </a:lnTo>
                  <a:lnTo>
                    <a:pt x="6" y="189"/>
                  </a:lnTo>
                  <a:lnTo>
                    <a:pt x="1" y="171"/>
                  </a:lnTo>
                  <a:lnTo>
                    <a:pt x="0" y="152"/>
                  </a:lnTo>
                  <a:lnTo>
                    <a:pt x="2" y="132"/>
                  </a:lnTo>
                  <a:lnTo>
                    <a:pt x="8" y="115"/>
                  </a:lnTo>
                  <a:lnTo>
                    <a:pt x="17" y="98"/>
                  </a:lnTo>
                  <a:lnTo>
                    <a:pt x="29" y="84"/>
                  </a:lnTo>
                  <a:lnTo>
                    <a:pt x="44" y="70"/>
                  </a:lnTo>
                  <a:lnTo>
                    <a:pt x="59" y="58"/>
                  </a:lnTo>
                  <a:lnTo>
                    <a:pt x="76" y="48"/>
                  </a:lnTo>
                  <a:lnTo>
                    <a:pt x="93" y="39"/>
                  </a:lnTo>
                  <a:lnTo>
                    <a:pt x="109" y="31"/>
                  </a:lnTo>
                  <a:lnTo>
                    <a:pt x="121" y="25"/>
                  </a:lnTo>
                  <a:lnTo>
                    <a:pt x="132" y="20"/>
                  </a:lnTo>
                  <a:lnTo>
                    <a:pt x="145" y="16"/>
                  </a:lnTo>
                  <a:lnTo>
                    <a:pt x="157" y="12"/>
                  </a:lnTo>
                  <a:lnTo>
                    <a:pt x="169" y="9"/>
                  </a:lnTo>
                  <a:lnTo>
                    <a:pt x="182" y="5"/>
                  </a:lnTo>
                  <a:lnTo>
                    <a:pt x="196" y="3"/>
                  </a:lnTo>
                  <a:lnTo>
                    <a:pt x="209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49" y="0"/>
                  </a:lnTo>
                  <a:lnTo>
                    <a:pt x="262" y="0"/>
                  </a:lnTo>
                  <a:lnTo>
                    <a:pt x="275" y="2"/>
                  </a:lnTo>
                  <a:lnTo>
                    <a:pt x="288" y="4"/>
                  </a:lnTo>
                  <a:lnTo>
                    <a:pt x="302" y="6"/>
                  </a:lnTo>
                  <a:lnTo>
                    <a:pt x="315" y="11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Freeform 191"/>
            <p:cNvSpPr>
              <a:spLocks/>
            </p:cNvSpPr>
            <p:nvPr/>
          </p:nvSpPr>
          <p:spPr bwMode="auto">
            <a:xfrm>
              <a:off x="4359218" y="4395663"/>
              <a:ext cx="33017" cy="104005"/>
            </a:xfrm>
            <a:custGeom>
              <a:avLst/>
              <a:gdLst>
                <a:gd name="T0" fmla="*/ 23 w 40"/>
                <a:gd name="T1" fmla="*/ 98 h 125"/>
                <a:gd name="T2" fmla="*/ 0 w 40"/>
                <a:gd name="T3" fmla="*/ 125 h 125"/>
                <a:gd name="T4" fmla="*/ 4 w 40"/>
                <a:gd name="T5" fmla="*/ 111 h 125"/>
                <a:gd name="T6" fmla="*/ 10 w 40"/>
                <a:gd name="T7" fmla="*/ 96 h 125"/>
                <a:gd name="T8" fmla="*/ 17 w 40"/>
                <a:gd name="T9" fmla="*/ 79 h 125"/>
                <a:gd name="T10" fmla="*/ 23 w 40"/>
                <a:gd name="T11" fmla="*/ 63 h 125"/>
                <a:gd name="T12" fmla="*/ 39 w 40"/>
                <a:gd name="T13" fmla="*/ 0 h 125"/>
                <a:gd name="T14" fmla="*/ 40 w 40"/>
                <a:gd name="T15" fmla="*/ 26 h 125"/>
                <a:gd name="T16" fmla="*/ 39 w 40"/>
                <a:gd name="T17" fmla="*/ 52 h 125"/>
                <a:gd name="T18" fmla="*/ 34 w 40"/>
                <a:gd name="T19" fmla="*/ 76 h 125"/>
                <a:gd name="T20" fmla="*/ 23 w 40"/>
                <a:gd name="T21" fmla="*/ 9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125">
                  <a:moveTo>
                    <a:pt x="23" y="98"/>
                  </a:moveTo>
                  <a:lnTo>
                    <a:pt x="0" y="125"/>
                  </a:lnTo>
                  <a:lnTo>
                    <a:pt x="4" y="111"/>
                  </a:lnTo>
                  <a:lnTo>
                    <a:pt x="10" y="96"/>
                  </a:lnTo>
                  <a:lnTo>
                    <a:pt x="17" y="79"/>
                  </a:lnTo>
                  <a:lnTo>
                    <a:pt x="23" y="63"/>
                  </a:lnTo>
                  <a:lnTo>
                    <a:pt x="39" y="0"/>
                  </a:lnTo>
                  <a:lnTo>
                    <a:pt x="40" y="26"/>
                  </a:lnTo>
                  <a:lnTo>
                    <a:pt x="39" y="52"/>
                  </a:lnTo>
                  <a:lnTo>
                    <a:pt x="34" y="76"/>
                  </a:lnTo>
                  <a:lnTo>
                    <a:pt x="23" y="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Freeform 192"/>
            <p:cNvSpPr>
              <a:spLocks/>
            </p:cNvSpPr>
            <p:nvPr/>
          </p:nvSpPr>
          <p:spPr bwMode="auto">
            <a:xfrm>
              <a:off x="4456620" y="4412172"/>
              <a:ext cx="77591" cy="118862"/>
            </a:xfrm>
            <a:custGeom>
              <a:avLst/>
              <a:gdLst>
                <a:gd name="T0" fmla="*/ 94 w 94"/>
                <a:gd name="T1" fmla="*/ 18 h 143"/>
                <a:gd name="T2" fmla="*/ 92 w 94"/>
                <a:gd name="T3" fmla="*/ 35 h 143"/>
                <a:gd name="T4" fmla="*/ 88 w 94"/>
                <a:gd name="T5" fmla="*/ 51 h 143"/>
                <a:gd name="T6" fmla="*/ 80 w 94"/>
                <a:gd name="T7" fmla="*/ 66 h 143"/>
                <a:gd name="T8" fmla="*/ 70 w 94"/>
                <a:gd name="T9" fmla="*/ 81 h 143"/>
                <a:gd name="T10" fmla="*/ 60 w 94"/>
                <a:gd name="T11" fmla="*/ 96 h 143"/>
                <a:gd name="T12" fmla="*/ 50 w 94"/>
                <a:gd name="T13" fmla="*/ 111 h 143"/>
                <a:gd name="T14" fmla="*/ 40 w 94"/>
                <a:gd name="T15" fmla="*/ 126 h 143"/>
                <a:gd name="T16" fmla="*/ 35 w 94"/>
                <a:gd name="T17" fmla="*/ 143 h 143"/>
                <a:gd name="T18" fmla="*/ 28 w 94"/>
                <a:gd name="T19" fmla="*/ 138 h 143"/>
                <a:gd name="T20" fmla="*/ 22 w 94"/>
                <a:gd name="T21" fmla="*/ 132 h 143"/>
                <a:gd name="T22" fmla="*/ 15 w 94"/>
                <a:gd name="T23" fmla="*/ 126 h 143"/>
                <a:gd name="T24" fmla="*/ 11 w 94"/>
                <a:gd name="T25" fmla="*/ 119 h 143"/>
                <a:gd name="T26" fmla="*/ 6 w 94"/>
                <a:gd name="T27" fmla="*/ 113 h 143"/>
                <a:gd name="T28" fmla="*/ 2 w 94"/>
                <a:gd name="T29" fmla="*/ 106 h 143"/>
                <a:gd name="T30" fmla="*/ 0 w 94"/>
                <a:gd name="T31" fmla="*/ 99 h 143"/>
                <a:gd name="T32" fmla="*/ 0 w 94"/>
                <a:gd name="T33" fmla="*/ 91 h 143"/>
                <a:gd name="T34" fmla="*/ 2 w 94"/>
                <a:gd name="T35" fmla="*/ 78 h 143"/>
                <a:gd name="T36" fmla="*/ 6 w 94"/>
                <a:gd name="T37" fmla="*/ 64 h 143"/>
                <a:gd name="T38" fmla="*/ 11 w 94"/>
                <a:gd name="T39" fmla="*/ 51 h 143"/>
                <a:gd name="T40" fmla="*/ 16 w 94"/>
                <a:gd name="T41" fmla="*/ 39 h 143"/>
                <a:gd name="T42" fmla="*/ 24 w 94"/>
                <a:gd name="T43" fmla="*/ 28 h 143"/>
                <a:gd name="T44" fmla="*/ 34 w 94"/>
                <a:gd name="T45" fmla="*/ 18 h 143"/>
                <a:gd name="T46" fmla="*/ 44 w 94"/>
                <a:gd name="T47" fmla="*/ 9 h 143"/>
                <a:gd name="T48" fmla="*/ 57 w 94"/>
                <a:gd name="T49" fmla="*/ 2 h 143"/>
                <a:gd name="T50" fmla="*/ 62 w 94"/>
                <a:gd name="T51" fmla="*/ 0 h 143"/>
                <a:gd name="T52" fmla="*/ 68 w 94"/>
                <a:gd name="T53" fmla="*/ 0 h 143"/>
                <a:gd name="T54" fmla="*/ 75 w 94"/>
                <a:gd name="T55" fmla="*/ 0 h 143"/>
                <a:gd name="T56" fmla="*/ 81 w 94"/>
                <a:gd name="T57" fmla="*/ 2 h 143"/>
                <a:gd name="T58" fmla="*/ 85 w 94"/>
                <a:gd name="T59" fmla="*/ 4 h 143"/>
                <a:gd name="T60" fmla="*/ 89 w 94"/>
                <a:gd name="T61" fmla="*/ 8 h 143"/>
                <a:gd name="T62" fmla="*/ 92 w 94"/>
                <a:gd name="T63" fmla="*/ 12 h 143"/>
                <a:gd name="T64" fmla="*/ 94 w 94"/>
                <a:gd name="T65" fmla="*/ 18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4" h="143">
                  <a:moveTo>
                    <a:pt x="94" y="18"/>
                  </a:moveTo>
                  <a:lnTo>
                    <a:pt x="92" y="35"/>
                  </a:lnTo>
                  <a:lnTo>
                    <a:pt x="88" y="51"/>
                  </a:lnTo>
                  <a:lnTo>
                    <a:pt x="80" y="66"/>
                  </a:lnTo>
                  <a:lnTo>
                    <a:pt x="70" y="81"/>
                  </a:lnTo>
                  <a:lnTo>
                    <a:pt x="60" y="96"/>
                  </a:lnTo>
                  <a:lnTo>
                    <a:pt x="50" y="111"/>
                  </a:lnTo>
                  <a:lnTo>
                    <a:pt x="40" y="126"/>
                  </a:lnTo>
                  <a:lnTo>
                    <a:pt x="35" y="143"/>
                  </a:lnTo>
                  <a:lnTo>
                    <a:pt x="28" y="138"/>
                  </a:lnTo>
                  <a:lnTo>
                    <a:pt x="22" y="132"/>
                  </a:lnTo>
                  <a:lnTo>
                    <a:pt x="15" y="126"/>
                  </a:lnTo>
                  <a:lnTo>
                    <a:pt x="11" y="119"/>
                  </a:lnTo>
                  <a:lnTo>
                    <a:pt x="6" y="113"/>
                  </a:lnTo>
                  <a:lnTo>
                    <a:pt x="2" y="106"/>
                  </a:lnTo>
                  <a:lnTo>
                    <a:pt x="0" y="99"/>
                  </a:lnTo>
                  <a:lnTo>
                    <a:pt x="0" y="91"/>
                  </a:lnTo>
                  <a:lnTo>
                    <a:pt x="2" y="78"/>
                  </a:lnTo>
                  <a:lnTo>
                    <a:pt x="6" y="64"/>
                  </a:lnTo>
                  <a:lnTo>
                    <a:pt x="11" y="51"/>
                  </a:lnTo>
                  <a:lnTo>
                    <a:pt x="16" y="39"/>
                  </a:lnTo>
                  <a:lnTo>
                    <a:pt x="24" y="28"/>
                  </a:lnTo>
                  <a:lnTo>
                    <a:pt x="34" y="18"/>
                  </a:lnTo>
                  <a:lnTo>
                    <a:pt x="44" y="9"/>
                  </a:lnTo>
                  <a:lnTo>
                    <a:pt x="57" y="2"/>
                  </a:lnTo>
                  <a:lnTo>
                    <a:pt x="62" y="0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81" y="2"/>
                  </a:lnTo>
                  <a:lnTo>
                    <a:pt x="85" y="4"/>
                  </a:lnTo>
                  <a:lnTo>
                    <a:pt x="89" y="8"/>
                  </a:lnTo>
                  <a:lnTo>
                    <a:pt x="92" y="12"/>
                  </a:lnTo>
                  <a:lnTo>
                    <a:pt x="94" y="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193"/>
            <p:cNvSpPr>
              <a:spLocks/>
            </p:cNvSpPr>
            <p:nvPr/>
          </p:nvSpPr>
          <p:spPr bwMode="auto">
            <a:xfrm>
              <a:off x="5085599" y="4436935"/>
              <a:ext cx="412716" cy="455639"/>
            </a:xfrm>
            <a:custGeom>
              <a:avLst/>
              <a:gdLst>
                <a:gd name="T0" fmla="*/ 67 w 502"/>
                <a:gd name="T1" fmla="*/ 40 h 552"/>
                <a:gd name="T2" fmla="*/ 93 w 502"/>
                <a:gd name="T3" fmla="*/ 106 h 552"/>
                <a:gd name="T4" fmla="*/ 114 w 502"/>
                <a:gd name="T5" fmla="*/ 174 h 552"/>
                <a:gd name="T6" fmla="*/ 150 w 502"/>
                <a:gd name="T7" fmla="*/ 236 h 552"/>
                <a:gd name="T8" fmla="*/ 226 w 502"/>
                <a:gd name="T9" fmla="*/ 302 h 552"/>
                <a:gd name="T10" fmla="*/ 369 w 502"/>
                <a:gd name="T11" fmla="*/ 382 h 552"/>
                <a:gd name="T12" fmla="*/ 397 w 502"/>
                <a:gd name="T13" fmla="*/ 410 h 552"/>
                <a:gd name="T14" fmla="*/ 420 w 502"/>
                <a:gd name="T15" fmla="*/ 443 h 552"/>
                <a:gd name="T16" fmla="*/ 440 w 502"/>
                <a:gd name="T17" fmla="*/ 477 h 552"/>
                <a:gd name="T18" fmla="*/ 458 w 502"/>
                <a:gd name="T19" fmla="*/ 499 h 552"/>
                <a:gd name="T20" fmla="*/ 469 w 502"/>
                <a:gd name="T21" fmla="*/ 514 h 552"/>
                <a:gd name="T22" fmla="*/ 481 w 502"/>
                <a:gd name="T23" fmla="*/ 527 h 552"/>
                <a:gd name="T24" fmla="*/ 495 w 502"/>
                <a:gd name="T25" fmla="*/ 540 h 552"/>
                <a:gd name="T26" fmla="*/ 495 w 502"/>
                <a:gd name="T27" fmla="*/ 548 h 552"/>
                <a:gd name="T28" fmla="*/ 477 w 502"/>
                <a:gd name="T29" fmla="*/ 552 h 552"/>
                <a:gd name="T30" fmla="*/ 462 w 502"/>
                <a:gd name="T31" fmla="*/ 540 h 552"/>
                <a:gd name="T32" fmla="*/ 450 w 502"/>
                <a:gd name="T33" fmla="*/ 517 h 552"/>
                <a:gd name="T34" fmla="*/ 437 w 502"/>
                <a:gd name="T35" fmla="*/ 495 h 552"/>
                <a:gd name="T36" fmla="*/ 421 w 502"/>
                <a:gd name="T37" fmla="*/ 474 h 552"/>
                <a:gd name="T38" fmla="*/ 391 w 502"/>
                <a:gd name="T39" fmla="*/ 447 h 552"/>
                <a:gd name="T40" fmla="*/ 345 w 502"/>
                <a:gd name="T41" fmla="*/ 416 h 552"/>
                <a:gd name="T42" fmla="*/ 299 w 502"/>
                <a:gd name="T43" fmla="*/ 387 h 552"/>
                <a:gd name="T44" fmla="*/ 253 w 502"/>
                <a:gd name="T45" fmla="*/ 359 h 552"/>
                <a:gd name="T46" fmla="*/ 220 w 502"/>
                <a:gd name="T47" fmla="*/ 335 h 552"/>
                <a:gd name="T48" fmla="*/ 203 w 502"/>
                <a:gd name="T49" fmla="*/ 318 h 552"/>
                <a:gd name="T50" fmla="*/ 186 w 502"/>
                <a:gd name="T51" fmla="*/ 299 h 552"/>
                <a:gd name="T52" fmla="*/ 171 w 502"/>
                <a:gd name="T53" fmla="*/ 280 h 552"/>
                <a:gd name="T54" fmla="*/ 159 w 502"/>
                <a:gd name="T55" fmla="*/ 265 h 552"/>
                <a:gd name="T56" fmla="*/ 150 w 502"/>
                <a:gd name="T57" fmla="*/ 257 h 552"/>
                <a:gd name="T58" fmla="*/ 140 w 502"/>
                <a:gd name="T59" fmla="*/ 251 h 552"/>
                <a:gd name="T60" fmla="*/ 128 w 502"/>
                <a:gd name="T61" fmla="*/ 246 h 552"/>
                <a:gd name="T62" fmla="*/ 119 w 502"/>
                <a:gd name="T63" fmla="*/ 234 h 552"/>
                <a:gd name="T64" fmla="*/ 105 w 502"/>
                <a:gd name="T65" fmla="*/ 221 h 552"/>
                <a:gd name="T66" fmla="*/ 86 w 502"/>
                <a:gd name="T67" fmla="*/ 213 h 552"/>
                <a:gd name="T68" fmla="*/ 68 w 502"/>
                <a:gd name="T69" fmla="*/ 204 h 552"/>
                <a:gd name="T70" fmla="*/ 51 w 502"/>
                <a:gd name="T71" fmla="*/ 174 h 552"/>
                <a:gd name="T72" fmla="*/ 32 w 502"/>
                <a:gd name="T73" fmla="*/ 128 h 552"/>
                <a:gd name="T74" fmla="*/ 18 w 502"/>
                <a:gd name="T75" fmla="*/ 80 h 552"/>
                <a:gd name="T76" fmla="*/ 6 w 502"/>
                <a:gd name="T77" fmla="*/ 33 h 552"/>
                <a:gd name="T78" fmla="*/ 5 w 502"/>
                <a:gd name="T79" fmla="*/ 4 h 552"/>
                <a:gd name="T80" fmla="*/ 17 w 502"/>
                <a:gd name="T81" fmla="*/ 1 h 552"/>
                <a:gd name="T82" fmla="*/ 31 w 502"/>
                <a:gd name="T83" fmla="*/ 1 h 552"/>
                <a:gd name="T84" fmla="*/ 43 w 502"/>
                <a:gd name="T85" fmla="*/ 5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2" h="552">
                  <a:moveTo>
                    <a:pt x="47" y="10"/>
                  </a:moveTo>
                  <a:lnTo>
                    <a:pt x="67" y="40"/>
                  </a:lnTo>
                  <a:lnTo>
                    <a:pt x="82" y="72"/>
                  </a:lnTo>
                  <a:lnTo>
                    <a:pt x="93" y="106"/>
                  </a:lnTo>
                  <a:lnTo>
                    <a:pt x="103" y="140"/>
                  </a:lnTo>
                  <a:lnTo>
                    <a:pt x="114" y="174"/>
                  </a:lnTo>
                  <a:lnTo>
                    <a:pt x="129" y="206"/>
                  </a:lnTo>
                  <a:lnTo>
                    <a:pt x="150" y="236"/>
                  </a:lnTo>
                  <a:lnTo>
                    <a:pt x="179" y="261"/>
                  </a:lnTo>
                  <a:lnTo>
                    <a:pt x="226" y="302"/>
                  </a:lnTo>
                  <a:lnTo>
                    <a:pt x="352" y="372"/>
                  </a:lnTo>
                  <a:lnTo>
                    <a:pt x="369" y="382"/>
                  </a:lnTo>
                  <a:lnTo>
                    <a:pt x="384" y="395"/>
                  </a:lnTo>
                  <a:lnTo>
                    <a:pt x="397" y="410"/>
                  </a:lnTo>
                  <a:lnTo>
                    <a:pt x="408" y="426"/>
                  </a:lnTo>
                  <a:lnTo>
                    <a:pt x="420" y="443"/>
                  </a:lnTo>
                  <a:lnTo>
                    <a:pt x="430" y="459"/>
                  </a:lnTo>
                  <a:lnTo>
                    <a:pt x="440" y="477"/>
                  </a:lnTo>
                  <a:lnTo>
                    <a:pt x="452" y="492"/>
                  </a:lnTo>
                  <a:lnTo>
                    <a:pt x="458" y="499"/>
                  </a:lnTo>
                  <a:lnTo>
                    <a:pt x="463" y="507"/>
                  </a:lnTo>
                  <a:lnTo>
                    <a:pt x="469" y="514"/>
                  </a:lnTo>
                  <a:lnTo>
                    <a:pt x="475" y="521"/>
                  </a:lnTo>
                  <a:lnTo>
                    <a:pt x="481" y="527"/>
                  </a:lnTo>
                  <a:lnTo>
                    <a:pt x="488" y="534"/>
                  </a:lnTo>
                  <a:lnTo>
                    <a:pt x="495" y="540"/>
                  </a:lnTo>
                  <a:lnTo>
                    <a:pt x="502" y="546"/>
                  </a:lnTo>
                  <a:lnTo>
                    <a:pt x="495" y="548"/>
                  </a:lnTo>
                  <a:lnTo>
                    <a:pt x="485" y="551"/>
                  </a:lnTo>
                  <a:lnTo>
                    <a:pt x="477" y="552"/>
                  </a:lnTo>
                  <a:lnTo>
                    <a:pt x="468" y="551"/>
                  </a:lnTo>
                  <a:lnTo>
                    <a:pt x="462" y="540"/>
                  </a:lnTo>
                  <a:lnTo>
                    <a:pt x="455" y="529"/>
                  </a:lnTo>
                  <a:lnTo>
                    <a:pt x="450" y="517"/>
                  </a:lnTo>
                  <a:lnTo>
                    <a:pt x="444" y="507"/>
                  </a:lnTo>
                  <a:lnTo>
                    <a:pt x="437" y="495"/>
                  </a:lnTo>
                  <a:lnTo>
                    <a:pt x="429" y="485"/>
                  </a:lnTo>
                  <a:lnTo>
                    <a:pt x="421" y="474"/>
                  </a:lnTo>
                  <a:lnTo>
                    <a:pt x="412" y="465"/>
                  </a:lnTo>
                  <a:lnTo>
                    <a:pt x="391" y="447"/>
                  </a:lnTo>
                  <a:lnTo>
                    <a:pt x="368" y="431"/>
                  </a:lnTo>
                  <a:lnTo>
                    <a:pt x="345" y="416"/>
                  </a:lnTo>
                  <a:lnTo>
                    <a:pt x="322" y="401"/>
                  </a:lnTo>
                  <a:lnTo>
                    <a:pt x="299" y="387"/>
                  </a:lnTo>
                  <a:lnTo>
                    <a:pt x="276" y="373"/>
                  </a:lnTo>
                  <a:lnTo>
                    <a:pt x="253" y="359"/>
                  </a:lnTo>
                  <a:lnTo>
                    <a:pt x="231" y="343"/>
                  </a:lnTo>
                  <a:lnTo>
                    <a:pt x="220" y="335"/>
                  </a:lnTo>
                  <a:lnTo>
                    <a:pt x="211" y="326"/>
                  </a:lnTo>
                  <a:lnTo>
                    <a:pt x="203" y="318"/>
                  </a:lnTo>
                  <a:lnTo>
                    <a:pt x="194" y="308"/>
                  </a:lnTo>
                  <a:lnTo>
                    <a:pt x="186" y="299"/>
                  </a:lnTo>
                  <a:lnTo>
                    <a:pt x="178" y="290"/>
                  </a:lnTo>
                  <a:lnTo>
                    <a:pt x="171" y="280"/>
                  </a:lnTo>
                  <a:lnTo>
                    <a:pt x="163" y="269"/>
                  </a:lnTo>
                  <a:lnTo>
                    <a:pt x="159" y="265"/>
                  </a:lnTo>
                  <a:lnTo>
                    <a:pt x="155" y="260"/>
                  </a:lnTo>
                  <a:lnTo>
                    <a:pt x="150" y="257"/>
                  </a:lnTo>
                  <a:lnTo>
                    <a:pt x="145" y="253"/>
                  </a:lnTo>
                  <a:lnTo>
                    <a:pt x="140" y="251"/>
                  </a:lnTo>
                  <a:lnTo>
                    <a:pt x="134" y="249"/>
                  </a:lnTo>
                  <a:lnTo>
                    <a:pt x="128" y="246"/>
                  </a:lnTo>
                  <a:lnTo>
                    <a:pt x="122" y="245"/>
                  </a:lnTo>
                  <a:lnTo>
                    <a:pt x="119" y="234"/>
                  </a:lnTo>
                  <a:lnTo>
                    <a:pt x="113" y="225"/>
                  </a:lnTo>
                  <a:lnTo>
                    <a:pt x="105" y="221"/>
                  </a:lnTo>
                  <a:lnTo>
                    <a:pt x="96" y="216"/>
                  </a:lnTo>
                  <a:lnTo>
                    <a:pt x="86" y="213"/>
                  </a:lnTo>
                  <a:lnTo>
                    <a:pt x="76" y="209"/>
                  </a:lnTo>
                  <a:lnTo>
                    <a:pt x="68" y="204"/>
                  </a:lnTo>
                  <a:lnTo>
                    <a:pt x="61" y="196"/>
                  </a:lnTo>
                  <a:lnTo>
                    <a:pt x="51" y="174"/>
                  </a:lnTo>
                  <a:lnTo>
                    <a:pt x="40" y="151"/>
                  </a:lnTo>
                  <a:lnTo>
                    <a:pt x="32" y="128"/>
                  </a:lnTo>
                  <a:lnTo>
                    <a:pt x="25" y="104"/>
                  </a:lnTo>
                  <a:lnTo>
                    <a:pt x="18" y="80"/>
                  </a:lnTo>
                  <a:lnTo>
                    <a:pt x="13" y="56"/>
                  </a:lnTo>
                  <a:lnTo>
                    <a:pt x="6" y="33"/>
                  </a:lnTo>
                  <a:lnTo>
                    <a:pt x="0" y="9"/>
                  </a:lnTo>
                  <a:lnTo>
                    <a:pt x="5" y="4"/>
                  </a:lnTo>
                  <a:lnTo>
                    <a:pt x="10" y="2"/>
                  </a:lnTo>
                  <a:lnTo>
                    <a:pt x="17" y="1"/>
                  </a:lnTo>
                  <a:lnTo>
                    <a:pt x="24" y="0"/>
                  </a:lnTo>
                  <a:lnTo>
                    <a:pt x="31" y="1"/>
                  </a:lnTo>
                  <a:lnTo>
                    <a:pt x="37" y="3"/>
                  </a:lnTo>
                  <a:lnTo>
                    <a:pt x="43" y="5"/>
                  </a:lnTo>
                  <a:lnTo>
                    <a:pt x="47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Freeform 194"/>
            <p:cNvSpPr>
              <a:spLocks/>
            </p:cNvSpPr>
            <p:nvPr/>
          </p:nvSpPr>
          <p:spPr bwMode="auto">
            <a:xfrm>
              <a:off x="5027819" y="4455094"/>
              <a:ext cx="47876" cy="62733"/>
            </a:xfrm>
            <a:custGeom>
              <a:avLst/>
              <a:gdLst>
                <a:gd name="T0" fmla="*/ 46 w 59"/>
                <a:gd name="T1" fmla="*/ 25 h 75"/>
                <a:gd name="T2" fmla="*/ 59 w 59"/>
                <a:gd name="T3" fmla="*/ 73 h 75"/>
                <a:gd name="T4" fmla="*/ 52 w 59"/>
                <a:gd name="T5" fmla="*/ 75 h 75"/>
                <a:gd name="T6" fmla="*/ 44 w 59"/>
                <a:gd name="T7" fmla="*/ 75 h 75"/>
                <a:gd name="T8" fmla="*/ 36 w 59"/>
                <a:gd name="T9" fmla="*/ 74 h 75"/>
                <a:gd name="T10" fmla="*/ 29 w 59"/>
                <a:gd name="T11" fmla="*/ 73 h 75"/>
                <a:gd name="T12" fmla="*/ 22 w 59"/>
                <a:gd name="T13" fmla="*/ 62 h 75"/>
                <a:gd name="T14" fmla="*/ 19 w 59"/>
                <a:gd name="T15" fmla="*/ 49 h 75"/>
                <a:gd name="T16" fmla="*/ 17 w 59"/>
                <a:gd name="T17" fmla="*/ 35 h 75"/>
                <a:gd name="T18" fmla="*/ 14 w 59"/>
                <a:gd name="T19" fmla="*/ 22 h 75"/>
                <a:gd name="T20" fmla="*/ 0 w 59"/>
                <a:gd name="T21" fmla="*/ 2 h 75"/>
                <a:gd name="T22" fmla="*/ 4 w 59"/>
                <a:gd name="T23" fmla="*/ 2 h 75"/>
                <a:gd name="T24" fmla="*/ 9 w 59"/>
                <a:gd name="T25" fmla="*/ 2 h 75"/>
                <a:gd name="T26" fmla="*/ 14 w 59"/>
                <a:gd name="T27" fmla="*/ 0 h 75"/>
                <a:gd name="T28" fmla="*/ 18 w 59"/>
                <a:gd name="T29" fmla="*/ 0 h 75"/>
                <a:gd name="T30" fmla="*/ 23 w 59"/>
                <a:gd name="T31" fmla="*/ 0 h 75"/>
                <a:gd name="T32" fmla="*/ 28 w 59"/>
                <a:gd name="T33" fmla="*/ 0 h 75"/>
                <a:gd name="T34" fmla="*/ 33 w 59"/>
                <a:gd name="T35" fmla="*/ 0 h 75"/>
                <a:gd name="T36" fmla="*/ 38 w 59"/>
                <a:gd name="T37" fmla="*/ 0 h 75"/>
                <a:gd name="T38" fmla="*/ 46 w 59"/>
                <a:gd name="T39" fmla="*/ 2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9" h="75">
                  <a:moveTo>
                    <a:pt x="46" y="25"/>
                  </a:moveTo>
                  <a:lnTo>
                    <a:pt x="59" y="73"/>
                  </a:lnTo>
                  <a:lnTo>
                    <a:pt x="52" y="75"/>
                  </a:lnTo>
                  <a:lnTo>
                    <a:pt x="44" y="75"/>
                  </a:lnTo>
                  <a:lnTo>
                    <a:pt x="36" y="74"/>
                  </a:lnTo>
                  <a:lnTo>
                    <a:pt x="29" y="73"/>
                  </a:lnTo>
                  <a:lnTo>
                    <a:pt x="22" y="62"/>
                  </a:lnTo>
                  <a:lnTo>
                    <a:pt x="19" y="49"/>
                  </a:lnTo>
                  <a:lnTo>
                    <a:pt x="17" y="35"/>
                  </a:lnTo>
                  <a:lnTo>
                    <a:pt x="14" y="22"/>
                  </a:lnTo>
                  <a:lnTo>
                    <a:pt x="0" y="2"/>
                  </a:lnTo>
                  <a:lnTo>
                    <a:pt x="4" y="2"/>
                  </a:lnTo>
                  <a:lnTo>
                    <a:pt x="9" y="2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Freeform 195"/>
            <p:cNvSpPr>
              <a:spLocks/>
            </p:cNvSpPr>
            <p:nvPr/>
          </p:nvSpPr>
          <p:spPr bwMode="auto">
            <a:xfrm>
              <a:off x="4974991" y="4460047"/>
              <a:ext cx="59431" cy="62733"/>
            </a:xfrm>
            <a:custGeom>
              <a:avLst/>
              <a:gdLst>
                <a:gd name="T0" fmla="*/ 54 w 73"/>
                <a:gd name="T1" fmla="*/ 15 h 76"/>
                <a:gd name="T2" fmla="*/ 59 w 73"/>
                <a:gd name="T3" fmla="*/ 28 h 76"/>
                <a:gd name="T4" fmla="*/ 64 w 73"/>
                <a:gd name="T5" fmla="*/ 41 h 76"/>
                <a:gd name="T6" fmla="*/ 68 w 73"/>
                <a:gd name="T7" fmla="*/ 54 h 76"/>
                <a:gd name="T8" fmla="*/ 73 w 73"/>
                <a:gd name="T9" fmla="*/ 67 h 76"/>
                <a:gd name="T10" fmla="*/ 31 w 73"/>
                <a:gd name="T11" fmla="*/ 76 h 76"/>
                <a:gd name="T12" fmla="*/ 25 w 73"/>
                <a:gd name="T13" fmla="*/ 58 h 76"/>
                <a:gd name="T14" fmla="*/ 19 w 73"/>
                <a:gd name="T15" fmla="*/ 39 h 76"/>
                <a:gd name="T16" fmla="*/ 12 w 73"/>
                <a:gd name="T17" fmla="*/ 21 h 76"/>
                <a:gd name="T18" fmla="*/ 0 w 73"/>
                <a:gd name="T19" fmla="*/ 5 h 76"/>
                <a:gd name="T20" fmla="*/ 7 w 73"/>
                <a:gd name="T21" fmla="*/ 4 h 76"/>
                <a:gd name="T22" fmla="*/ 14 w 73"/>
                <a:gd name="T23" fmla="*/ 3 h 76"/>
                <a:gd name="T24" fmla="*/ 22 w 73"/>
                <a:gd name="T25" fmla="*/ 0 h 76"/>
                <a:gd name="T26" fmla="*/ 29 w 73"/>
                <a:gd name="T27" fmla="*/ 0 h 76"/>
                <a:gd name="T28" fmla="*/ 37 w 73"/>
                <a:gd name="T29" fmla="*/ 0 h 76"/>
                <a:gd name="T30" fmla="*/ 44 w 73"/>
                <a:gd name="T31" fmla="*/ 3 h 76"/>
                <a:gd name="T32" fmla="*/ 50 w 73"/>
                <a:gd name="T33" fmla="*/ 8 h 76"/>
                <a:gd name="T34" fmla="*/ 54 w 73"/>
                <a:gd name="T35" fmla="*/ 1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3" h="76">
                  <a:moveTo>
                    <a:pt x="54" y="15"/>
                  </a:moveTo>
                  <a:lnTo>
                    <a:pt x="59" y="28"/>
                  </a:lnTo>
                  <a:lnTo>
                    <a:pt x="64" y="41"/>
                  </a:lnTo>
                  <a:lnTo>
                    <a:pt x="68" y="54"/>
                  </a:lnTo>
                  <a:lnTo>
                    <a:pt x="73" y="67"/>
                  </a:lnTo>
                  <a:lnTo>
                    <a:pt x="31" y="76"/>
                  </a:lnTo>
                  <a:lnTo>
                    <a:pt x="25" y="58"/>
                  </a:lnTo>
                  <a:lnTo>
                    <a:pt x="19" y="39"/>
                  </a:lnTo>
                  <a:lnTo>
                    <a:pt x="12" y="21"/>
                  </a:lnTo>
                  <a:lnTo>
                    <a:pt x="0" y="5"/>
                  </a:lnTo>
                  <a:lnTo>
                    <a:pt x="7" y="4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0"/>
                  </a:lnTo>
                  <a:lnTo>
                    <a:pt x="37" y="0"/>
                  </a:lnTo>
                  <a:lnTo>
                    <a:pt x="44" y="3"/>
                  </a:lnTo>
                  <a:lnTo>
                    <a:pt x="50" y="8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Freeform 196"/>
            <p:cNvSpPr>
              <a:spLocks/>
            </p:cNvSpPr>
            <p:nvPr/>
          </p:nvSpPr>
          <p:spPr bwMode="auto">
            <a:xfrm>
              <a:off x="4496240" y="4453444"/>
              <a:ext cx="92448" cy="118862"/>
            </a:xfrm>
            <a:custGeom>
              <a:avLst/>
              <a:gdLst>
                <a:gd name="T0" fmla="*/ 111 w 111"/>
                <a:gd name="T1" fmla="*/ 23 h 144"/>
                <a:gd name="T2" fmla="*/ 107 w 111"/>
                <a:gd name="T3" fmla="*/ 41 h 144"/>
                <a:gd name="T4" fmla="*/ 101 w 111"/>
                <a:gd name="T5" fmla="*/ 55 h 144"/>
                <a:gd name="T6" fmla="*/ 93 w 111"/>
                <a:gd name="T7" fmla="*/ 72 h 144"/>
                <a:gd name="T8" fmla="*/ 85 w 111"/>
                <a:gd name="T9" fmla="*/ 85 h 144"/>
                <a:gd name="T10" fmla="*/ 76 w 111"/>
                <a:gd name="T11" fmla="*/ 100 h 144"/>
                <a:gd name="T12" fmla="*/ 66 w 111"/>
                <a:gd name="T13" fmla="*/ 114 h 144"/>
                <a:gd name="T14" fmla="*/ 58 w 111"/>
                <a:gd name="T15" fmla="*/ 129 h 144"/>
                <a:gd name="T16" fmla="*/ 50 w 111"/>
                <a:gd name="T17" fmla="*/ 144 h 144"/>
                <a:gd name="T18" fmla="*/ 43 w 111"/>
                <a:gd name="T19" fmla="*/ 142 h 144"/>
                <a:gd name="T20" fmla="*/ 36 w 111"/>
                <a:gd name="T21" fmla="*/ 138 h 144"/>
                <a:gd name="T22" fmla="*/ 30 w 111"/>
                <a:gd name="T23" fmla="*/ 134 h 144"/>
                <a:gd name="T24" fmla="*/ 24 w 111"/>
                <a:gd name="T25" fmla="*/ 130 h 144"/>
                <a:gd name="T26" fmla="*/ 17 w 111"/>
                <a:gd name="T27" fmla="*/ 126 h 144"/>
                <a:gd name="T28" fmla="*/ 11 w 111"/>
                <a:gd name="T29" fmla="*/ 121 h 144"/>
                <a:gd name="T30" fmla="*/ 5 w 111"/>
                <a:gd name="T31" fmla="*/ 115 h 144"/>
                <a:gd name="T32" fmla="*/ 0 w 111"/>
                <a:gd name="T33" fmla="*/ 111 h 144"/>
                <a:gd name="T34" fmla="*/ 6 w 111"/>
                <a:gd name="T35" fmla="*/ 97 h 144"/>
                <a:gd name="T36" fmla="*/ 15 w 111"/>
                <a:gd name="T37" fmla="*/ 83 h 144"/>
                <a:gd name="T38" fmla="*/ 24 w 111"/>
                <a:gd name="T39" fmla="*/ 69 h 144"/>
                <a:gd name="T40" fmla="*/ 33 w 111"/>
                <a:gd name="T41" fmla="*/ 57 h 144"/>
                <a:gd name="T42" fmla="*/ 43 w 111"/>
                <a:gd name="T43" fmla="*/ 43 h 144"/>
                <a:gd name="T44" fmla="*/ 53 w 111"/>
                <a:gd name="T45" fmla="*/ 30 h 144"/>
                <a:gd name="T46" fmla="*/ 61 w 111"/>
                <a:gd name="T47" fmla="*/ 16 h 144"/>
                <a:gd name="T48" fmla="*/ 69 w 111"/>
                <a:gd name="T49" fmla="*/ 2 h 144"/>
                <a:gd name="T50" fmla="*/ 74 w 111"/>
                <a:gd name="T51" fmla="*/ 0 h 144"/>
                <a:gd name="T52" fmla="*/ 80 w 111"/>
                <a:gd name="T53" fmla="*/ 0 h 144"/>
                <a:gd name="T54" fmla="*/ 85 w 111"/>
                <a:gd name="T55" fmla="*/ 1 h 144"/>
                <a:gd name="T56" fmla="*/ 89 w 111"/>
                <a:gd name="T57" fmla="*/ 4 h 144"/>
                <a:gd name="T58" fmla="*/ 94 w 111"/>
                <a:gd name="T59" fmla="*/ 6 h 144"/>
                <a:gd name="T60" fmla="*/ 99 w 111"/>
                <a:gd name="T61" fmla="*/ 9 h 144"/>
                <a:gd name="T62" fmla="*/ 102 w 111"/>
                <a:gd name="T63" fmla="*/ 13 h 144"/>
                <a:gd name="T64" fmla="*/ 107 w 111"/>
                <a:gd name="T65" fmla="*/ 15 h 144"/>
                <a:gd name="T66" fmla="*/ 111 w 111"/>
                <a:gd name="T67" fmla="*/ 23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1" h="144">
                  <a:moveTo>
                    <a:pt x="111" y="23"/>
                  </a:moveTo>
                  <a:lnTo>
                    <a:pt x="107" y="41"/>
                  </a:lnTo>
                  <a:lnTo>
                    <a:pt x="101" y="55"/>
                  </a:lnTo>
                  <a:lnTo>
                    <a:pt x="93" y="72"/>
                  </a:lnTo>
                  <a:lnTo>
                    <a:pt x="85" y="85"/>
                  </a:lnTo>
                  <a:lnTo>
                    <a:pt x="76" y="100"/>
                  </a:lnTo>
                  <a:lnTo>
                    <a:pt x="66" y="114"/>
                  </a:lnTo>
                  <a:lnTo>
                    <a:pt x="58" y="129"/>
                  </a:lnTo>
                  <a:lnTo>
                    <a:pt x="50" y="144"/>
                  </a:lnTo>
                  <a:lnTo>
                    <a:pt x="43" y="142"/>
                  </a:lnTo>
                  <a:lnTo>
                    <a:pt x="36" y="138"/>
                  </a:lnTo>
                  <a:lnTo>
                    <a:pt x="30" y="134"/>
                  </a:lnTo>
                  <a:lnTo>
                    <a:pt x="24" y="130"/>
                  </a:lnTo>
                  <a:lnTo>
                    <a:pt x="17" y="126"/>
                  </a:lnTo>
                  <a:lnTo>
                    <a:pt x="11" y="121"/>
                  </a:lnTo>
                  <a:lnTo>
                    <a:pt x="5" y="115"/>
                  </a:lnTo>
                  <a:lnTo>
                    <a:pt x="0" y="111"/>
                  </a:lnTo>
                  <a:lnTo>
                    <a:pt x="6" y="97"/>
                  </a:lnTo>
                  <a:lnTo>
                    <a:pt x="15" y="83"/>
                  </a:lnTo>
                  <a:lnTo>
                    <a:pt x="24" y="69"/>
                  </a:lnTo>
                  <a:lnTo>
                    <a:pt x="33" y="57"/>
                  </a:lnTo>
                  <a:lnTo>
                    <a:pt x="43" y="43"/>
                  </a:lnTo>
                  <a:lnTo>
                    <a:pt x="53" y="30"/>
                  </a:lnTo>
                  <a:lnTo>
                    <a:pt x="61" y="16"/>
                  </a:lnTo>
                  <a:lnTo>
                    <a:pt x="69" y="2"/>
                  </a:lnTo>
                  <a:lnTo>
                    <a:pt x="74" y="0"/>
                  </a:lnTo>
                  <a:lnTo>
                    <a:pt x="80" y="0"/>
                  </a:lnTo>
                  <a:lnTo>
                    <a:pt x="85" y="1"/>
                  </a:lnTo>
                  <a:lnTo>
                    <a:pt x="89" y="4"/>
                  </a:lnTo>
                  <a:lnTo>
                    <a:pt x="94" y="6"/>
                  </a:lnTo>
                  <a:lnTo>
                    <a:pt x="99" y="9"/>
                  </a:lnTo>
                  <a:lnTo>
                    <a:pt x="102" y="13"/>
                  </a:lnTo>
                  <a:lnTo>
                    <a:pt x="107" y="15"/>
                  </a:lnTo>
                  <a:lnTo>
                    <a:pt x="111" y="2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Freeform 197"/>
            <p:cNvSpPr>
              <a:spLocks/>
            </p:cNvSpPr>
            <p:nvPr/>
          </p:nvSpPr>
          <p:spPr bwMode="auto">
            <a:xfrm>
              <a:off x="4933719" y="4468301"/>
              <a:ext cx="52828" cy="75940"/>
            </a:xfrm>
            <a:custGeom>
              <a:avLst/>
              <a:gdLst>
                <a:gd name="T0" fmla="*/ 40 w 63"/>
                <a:gd name="T1" fmla="*/ 16 h 91"/>
                <a:gd name="T2" fmla="*/ 47 w 63"/>
                <a:gd name="T3" fmla="*/ 30 h 91"/>
                <a:gd name="T4" fmla="*/ 53 w 63"/>
                <a:gd name="T5" fmla="*/ 43 h 91"/>
                <a:gd name="T6" fmla="*/ 57 w 63"/>
                <a:gd name="T7" fmla="*/ 57 h 91"/>
                <a:gd name="T8" fmla="*/ 63 w 63"/>
                <a:gd name="T9" fmla="*/ 71 h 91"/>
                <a:gd name="T10" fmla="*/ 27 w 63"/>
                <a:gd name="T11" fmla="*/ 91 h 91"/>
                <a:gd name="T12" fmla="*/ 20 w 63"/>
                <a:gd name="T13" fmla="*/ 83 h 91"/>
                <a:gd name="T14" fmla="*/ 14 w 63"/>
                <a:gd name="T15" fmla="*/ 73 h 91"/>
                <a:gd name="T16" fmla="*/ 8 w 63"/>
                <a:gd name="T17" fmla="*/ 63 h 91"/>
                <a:gd name="T18" fmla="*/ 4 w 63"/>
                <a:gd name="T19" fmla="*/ 53 h 91"/>
                <a:gd name="T20" fmla="*/ 1 w 63"/>
                <a:gd name="T21" fmla="*/ 42 h 91"/>
                <a:gd name="T22" fmla="*/ 0 w 63"/>
                <a:gd name="T23" fmla="*/ 31 h 91"/>
                <a:gd name="T24" fmla="*/ 0 w 63"/>
                <a:gd name="T25" fmla="*/ 19 h 91"/>
                <a:gd name="T26" fmla="*/ 2 w 63"/>
                <a:gd name="T27" fmla="*/ 8 h 91"/>
                <a:gd name="T28" fmla="*/ 4 w 63"/>
                <a:gd name="T29" fmla="*/ 4 h 91"/>
                <a:gd name="T30" fmla="*/ 8 w 63"/>
                <a:gd name="T31" fmla="*/ 2 h 91"/>
                <a:gd name="T32" fmla="*/ 11 w 63"/>
                <a:gd name="T33" fmla="*/ 1 h 91"/>
                <a:gd name="T34" fmla="*/ 15 w 63"/>
                <a:gd name="T35" fmla="*/ 0 h 91"/>
                <a:gd name="T36" fmla="*/ 23 w 63"/>
                <a:gd name="T37" fmla="*/ 0 h 91"/>
                <a:gd name="T38" fmla="*/ 30 w 63"/>
                <a:gd name="T39" fmla="*/ 4 h 91"/>
                <a:gd name="T40" fmla="*/ 35 w 63"/>
                <a:gd name="T41" fmla="*/ 10 h 91"/>
                <a:gd name="T42" fmla="*/ 40 w 63"/>
                <a:gd name="T43" fmla="*/ 1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3" h="91">
                  <a:moveTo>
                    <a:pt x="40" y="16"/>
                  </a:moveTo>
                  <a:lnTo>
                    <a:pt x="47" y="30"/>
                  </a:lnTo>
                  <a:lnTo>
                    <a:pt x="53" y="43"/>
                  </a:lnTo>
                  <a:lnTo>
                    <a:pt x="57" y="57"/>
                  </a:lnTo>
                  <a:lnTo>
                    <a:pt x="63" y="71"/>
                  </a:lnTo>
                  <a:lnTo>
                    <a:pt x="27" y="91"/>
                  </a:lnTo>
                  <a:lnTo>
                    <a:pt x="20" y="83"/>
                  </a:lnTo>
                  <a:lnTo>
                    <a:pt x="14" y="73"/>
                  </a:lnTo>
                  <a:lnTo>
                    <a:pt x="8" y="63"/>
                  </a:lnTo>
                  <a:lnTo>
                    <a:pt x="4" y="53"/>
                  </a:lnTo>
                  <a:lnTo>
                    <a:pt x="1" y="42"/>
                  </a:lnTo>
                  <a:lnTo>
                    <a:pt x="0" y="31"/>
                  </a:lnTo>
                  <a:lnTo>
                    <a:pt x="0" y="19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1"/>
                  </a:lnTo>
                  <a:lnTo>
                    <a:pt x="15" y="0"/>
                  </a:lnTo>
                  <a:lnTo>
                    <a:pt x="23" y="0"/>
                  </a:lnTo>
                  <a:lnTo>
                    <a:pt x="30" y="4"/>
                  </a:lnTo>
                  <a:lnTo>
                    <a:pt x="35" y="10"/>
                  </a:lnTo>
                  <a:lnTo>
                    <a:pt x="40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Freeform 198"/>
            <p:cNvSpPr>
              <a:spLocks/>
            </p:cNvSpPr>
            <p:nvPr/>
          </p:nvSpPr>
          <p:spPr bwMode="auto">
            <a:xfrm>
              <a:off x="4887495" y="4488112"/>
              <a:ext cx="52828" cy="90798"/>
            </a:xfrm>
            <a:custGeom>
              <a:avLst/>
              <a:gdLst>
                <a:gd name="T0" fmla="*/ 44 w 65"/>
                <a:gd name="T1" fmla="*/ 48 h 109"/>
                <a:gd name="T2" fmla="*/ 49 w 65"/>
                <a:gd name="T3" fmla="*/ 57 h 109"/>
                <a:gd name="T4" fmla="*/ 53 w 65"/>
                <a:gd name="T5" fmla="*/ 66 h 109"/>
                <a:gd name="T6" fmla="*/ 58 w 65"/>
                <a:gd name="T7" fmla="*/ 75 h 109"/>
                <a:gd name="T8" fmla="*/ 65 w 65"/>
                <a:gd name="T9" fmla="*/ 83 h 109"/>
                <a:gd name="T10" fmla="*/ 35 w 65"/>
                <a:gd name="T11" fmla="*/ 109 h 109"/>
                <a:gd name="T12" fmla="*/ 27 w 65"/>
                <a:gd name="T13" fmla="*/ 101 h 109"/>
                <a:gd name="T14" fmla="*/ 20 w 65"/>
                <a:gd name="T15" fmla="*/ 93 h 109"/>
                <a:gd name="T16" fmla="*/ 14 w 65"/>
                <a:gd name="T17" fmla="*/ 85 h 109"/>
                <a:gd name="T18" fmla="*/ 9 w 65"/>
                <a:gd name="T19" fmla="*/ 76 h 109"/>
                <a:gd name="T20" fmla="*/ 5 w 65"/>
                <a:gd name="T21" fmla="*/ 67 h 109"/>
                <a:gd name="T22" fmla="*/ 3 w 65"/>
                <a:gd name="T23" fmla="*/ 57 h 109"/>
                <a:gd name="T24" fmla="*/ 0 w 65"/>
                <a:gd name="T25" fmla="*/ 47 h 109"/>
                <a:gd name="T26" fmla="*/ 0 w 65"/>
                <a:gd name="T27" fmla="*/ 37 h 109"/>
                <a:gd name="T28" fmla="*/ 3 w 65"/>
                <a:gd name="T29" fmla="*/ 25 h 109"/>
                <a:gd name="T30" fmla="*/ 7 w 65"/>
                <a:gd name="T31" fmla="*/ 15 h 109"/>
                <a:gd name="T32" fmla="*/ 15 w 65"/>
                <a:gd name="T33" fmla="*/ 6 h 109"/>
                <a:gd name="T34" fmla="*/ 24 w 65"/>
                <a:gd name="T35" fmla="*/ 0 h 109"/>
                <a:gd name="T36" fmla="*/ 36 w 65"/>
                <a:gd name="T37" fmla="*/ 8 h 109"/>
                <a:gd name="T38" fmla="*/ 39 w 65"/>
                <a:gd name="T39" fmla="*/ 21 h 109"/>
                <a:gd name="T40" fmla="*/ 41 w 65"/>
                <a:gd name="T41" fmla="*/ 34 h 109"/>
                <a:gd name="T42" fmla="*/ 44 w 65"/>
                <a:gd name="T43" fmla="*/ 4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5" h="109">
                  <a:moveTo>
                    <a:pt x="44" y="48"/>
                  </a:moveTo>
                  <a:lnTo>
                    <a:pt x="49" y="57"/>
                  </a:lnTo>
                  <a:lnTo>
                    <a:pt x="53" y="66"/>
                  </a:lnTo>
                  <a:lnTo>
                    <a:pt x="58" y="75"/>
                  </a:lnTo>
                  <a:lnTo>
                    <a:pt x="65" y="83"/>
                  </a:lnTo>
                  <a:lnTo>
                    <a:pt x="35" y="109"/>
                  </a:lnTo>
                  <a:lnTo>
                    <a:pt x="27" y="101"/>
                  </a:lnTo>
                  <a:lnTo>
                    <a:pt x="20" y="93"/>
                  </a:lnTo>
                  <a:lnTo>
                    <a:pt x="14" y="85"/>
                  </a:lnTo>
                  <a:lnTo>
                    <a:pt x="9" y="76"/>
                  </a:lnTo>
                  <a:lnTo>
                    <a:pt x="5" y="67"/>
                  </a:lnTo>
                  <a:lnTo>
                    <a:pt x="3" y="5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7" y="15"/>
                  </a:lnTo>
                  <a:lnTo>
                    <a:pt x="15" y="6"/>
                  </a:lnTo>
                  <a:lnTo>
                    <a:pt x="24" y="0"/>
                  </a:lnTo>
                  <a:lnTo>
                    <a:pt x="36" y="8"/>
                  </a:lnTo>
                  <a:lnTo>
                    <a:pt x="39" y="21"/>
                  </a:lnTo>
                  <a:lnTo>
                    <a:pt x="41" y="34"/>
                  </a:lnTo>
                  <a:lnTo>
                    <a:pt x="44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Freeform 199"/>
            <p:cNvSpPr>
              <a:spLocks/>
            </p:cNvSpPr>
            <p:nvPr/>
          </p:nvSpPr>
          <p:spPr bwMode="auto">
            <a:xfrm>
              <a:off x="4552370" y="4499668"/>
              <a:ext cx="72638" cy="94100"/>
            </a:xfrm>
            <a:custGeom>
              <a:avLst/>
              <a:gdLst>
                <a:gd name="T0" fmla="*/ 85 w 86"/>
                <a:gd name="T1" fmla="*/ 13 h 115"/>
                <a:gd name="T2" fmla="*/ 86 w 86"/>
                <a:gd name="T3" fmla="*/ 27 h 115"/>
                <a:gd name="T4" fmla="*/ 85 w 86"/>
                <a:gd name="T5" fmla="*/ 41 h 115"/>
                <a:gd name="T6" fmla="*/ 83 w 86"/>
                <a:gd name="T7" fmla="*/ 54 h 115"/>
                <a:gd name="T8" fmla="*/ 78 w 86"/>
                <a:gd name="T9" fmla="*/ 66 h 115"/>
                <a:gd name="T10" fmla="*/ 72 w 86"/>
                <a:gd name="T11" fmla="*/ 79 h 115"/>
                <a:gd name="T12" fmla="*/ 66 w 86"/>
                <a:gd name="T13" fmla="*/ 90 h 115"/>
                <a:gd name="T14" fmla="*/ 61 w 86"/>
                <a:gd name="T15" fmla="*/ 103 h 115"/>
                <a:gd name="T16" fmla="*/ 55 w 86"/>
                <a:gd name="T17" fmla="*/ 115 h 115"/>
                <a:gd name="T18" fmla="*/ 48 w 86"/>
                <a:gd name="T19" fmla="*/ 113 h 115"/>
                <a:gd name="T20" fmla="*/ 41 w 86"/>
                <a:gd name="T21" fmla="*/ 112 h 115"/>
                <a:gd name="T22" fmla="*/ 34 w 86"/>
                <a:gd name="T23" fmla="*/ 111 h 115"/>
                <a:gd name="T24" fmla="*/ 27 w 86"/>
                <a:gd name="T25" fmla="*/ 109 h 115"/>
                <a:gd name="T26" fmla="*/ 20 w 86"/>
                <a:gd name="T27" fmla="*/ 107 h 115"/>
                <a:gd name="T28" fmla="*/ 13 w 86"/>
                <a:gd name="T29" fmla="*/ 104 h 115"/>
                <a:gd name="T30" fmla="*/ 6 w 86"/>
                <a:gd name="T31" fmla="*/ 101 h 115"/>
                <a:gd name="T32" fmla="*/ 0 w 86"/>
                <a:gd name="T33" fmla="*/ 98 h 115"/>
                <a:gd name="T34" fmla="*/ 8 w 86"/>
                <a:gd name="T35" fmla="*/ 87 h 115"/>
                <a:gd name="T36" fmla="*/ 15 w 86"/>
                <a:gd name="T37" fmla="*/ 74 h 115"/>
                <a:gd name="T38" fmla="*/ 21 w 86"/>
                <a:gd name="T39" fmla="*/ 62 h 115"/>
                <a:gd name="T40" fmla="*/ 28 w 86"/>
                <a:gd name="T41" fmla="*/ 49 h 115"/>
                <a:gd name="T42" fmla="*/ 35 w 86"/>
                <a:gd name="T43" fmla="*/ 37 h 115"/>
                <a:gd name="T44" fmla="*/ 42 w 86"/>
                <a:gd name="T45" fmla="*/ 25 h 115"/>
                <a:gd name="T46" fmla="*/ 51 w 86"/>
                <a:gd name="T47" fmla="*/ 14 h 115"/>
                <a:gd name="T48" fmla="*/ 61 w 86"/>
                <a:gd name="T49" fmla="*/ 4 h 115"/>
                <a:gd name="T50" fmla="*/ 68 w 86"/>
                <a:gd name="T51" fmla="*/ 0 h 115"/>
                <a:gd name="T52" fmla="*/ 75 w 86"/>
                <a:gd name="T53" fmla="*/ 2 h 115"/>
                <a:gd name="T54" fmla="*/ 81 w 86"/>
                <a:gd name="T55" fmla="*/ 6 h 115"/>
                <a:gd name="T56" fmla="*/ 85 w 86"/>
                <a:gd name="T57" fmla="*/ 1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6" h="115">
                  <a:moveTo>
                    <a:pt x="85" y="13"/>
                  </a:moveTo>
                  <a:lnTo>
                    <a:pt x="86" y="27"/>
                  </a:lnTo>
                  <a:lnTo>
                    <a:pt x="85" y="41"/>
                  </a:lnTo>
                  <a:lnTo>
                    <a:pt x="83" y="54"/>
                  </a:lnTo>
                  <a:lnTo>
                    <a:pt x="78" y="66"/>
                  </a:lnTo>
                  <a:lnTo>
                    <a:pt x="72" y="79"/>
                  </a:lnTo>
                  <a:lnTo>
                    <a:pt x="66" y="90"/>
                  </a:lnTo>
                  <a:lnTo>
                    <a:pt x="61" y="103"/>
                  </a:lnTo>
                  <a:lnTo>
                    <a:pt x="55" y="115"/>
                  </a:lnTo>
                  <a:lnTo>
                    <a:pt x="48" y="113"/>
                  </a:lnTo>
                  <a:lnTo>
                    <a:pt x="41" y="112"/>
                  </a:lnTo>
                  <a:lnTo>
                    <a:pt x="34" y="111"/>
                  </a:lnTo>
                  <a:lnTo>
                    <a:pt x="27" y="109"/>
                  </a:lnTo>
                  <a:lnTo>
                    <a:pt x="20" y="107"/>
                  </a:lnTo>
                  <a:lnTo>
                    <a:pt x="13" y="104"/>
                  </a:lnTo>
                  <a:lnTo>
                    <a:pt x="6" y="101"/>
                  </a:lnTo>
                  <a:lnTo>
                    <a:pt x="0" y="98"/>
                  </a:lnTo>
                  <a:lnTo>
                    <a:pt x="8" y="87"/>
                  </a:lnTo>
                  <a:lnTo>
                    <a:pt x="15" y="74"/>
                  </a:lnTo>
                  <a:lnTo>
                    <a:pt x="21" y="62"/>
                  </a:lnTo>
                  <a:lnTo>
                    <a:pt x="28" y="49"/>
                  </a:lnTo>
                  <a:lnTo>
                    <a:pt x="35" y="37"/>
                  </a:lnTo>
                  <a:lnTo>
                    <a:pt x="42" y="25"/>
                  </a:lnTo>
                  <a:lnTo>
                    <a:pt x="51" y="14"/>
                  </a:lnTo>
                  <a:lnTo>
                    <a:pt x="61" y="4"/>
                  </a:lnTo>
                  <a:lnTo>
                    <a:pt x="68" y="0"/>
                  </a:lnTo>
                  <a:lnTo>
                    <a:pt x="75" y="2"/>
                  </a:lnTo>
                  <a:lnTo>
                    <a:pt x="81" y="6"/>
                  </a:lnTo>
                  <a:lnTo>
                    <a:pt x="85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Freeform 200"/>
            <p:cNvSpPr>
              <a:spLocks/>
            </p:cNvSpPr>
            <p:nvPr/>
          </p:nvSpPr>
          <p:spPr bwMode="auto">
            <a:xfrm>
              <a:off x="5050931" y="4526082"/>
              <a:ext cx="54479" cy="56129"/>
            </a:xfrm>
            <a:custGeom>
              <a:avLst/>
              <a:gdLst>
                <a:gd name="T0" fmla="*/ 35 w 66"/>
                <a:gd name="T1" fmla="*/ 0 h 67"/>
                <a:gd name="T2" fmla="*/ 41 w 66"/>
                <a:gd name="T3" fmla="*/ 16 h 67"/>
                <a:gd name="T4" fmla="*/ 49 w 66"/>
                <a:gd name="T5" fmla="*/ 32 h 67"/>
                <a:gd name="T6" fmla="*/ 57 w 66"/>
                <a:gd name="T7" fmla="*/ 48 h 67"/>
                <a:gd name="T8" fmla="*/ 66 w 66"/>
                <a:gd name="T9" fmla="*/ 63 h 67"/>
                <a:gd name="T10" fmla="*/ 62 w 66"/>
                <a:gd name="T11" fmla="*/ 64 h 67"/>
                <a:gd name="T12" fmla="*/ 56 w 66"/>
                <a:gd name="T13" fmla="*/ 64 h 67"/>
                <a:gd name="T14" fmla="*/ 50 w 66"/>
                <a:gd name="T15" fmla="*/ 66 h 67"/>
                <a:gd name="T16" fmla="*/ 46 w 66"/>
                <a:gd name="T17" fmla="*/ 67 h 67"/>
                <a:gd name="T18" fmla="*/ 40 w 66"/>
                <a:gd name="T19" fmla="*/ 67 h 67"/>
                <a:gd name="T20" fmla="*/ 35 w 66"/>
                <a:gd name="T21" fmla="*/ 67 h 67"/>
                <a:gd name="T22" fmla="*/ 31 w 66"/>
                <a:gd name="T23" fmla="*/ 64 h 67"/>
                <a:gd name="T24" fmla="*/ 26 w 66"/>
                <a:gd name="T25" fmla="*/ 62 h 67"/>
                <a:gd name="T26" fmla="*/ 16 w 66"/>
                <a:gd name="T27" fmla="*/ 49 h 67"/>
                <a:gd name="T28" fmla="*/ 8 w 66"/>
                <a:gd name="T29" fmla="*/ 35 h 67"/>
                <a:gd name="T30" fmla="*/ 3 w 66"/>
                <a:gd name="T31" fmla="*/ 18 h 67"/>
                <a:gd name="T32" fmla="*/ 0 w 66"/>
                <a:gd name="T33" fmla="*/ 1 h 67"/>
                <a:gd name="T34" fmla="*/ 4 w 66"/>
                <a:gd name="T35" fmla="*/ 1 h 67"/>
                <a:gd name="T36" fmla="*/ 8 w 66"/>
                <a:gd name="T37" fmla="*/ 1 h 67"/>
                <a:gd name="T38" fmla="*/ 12 w 66"/>
                <a:gd name="T39" fmla="*/ 1 h 67"/>
                <a:gd name="T40" fmla="*/ 17 w 66"/>
                <a:gd name="T41" fmla="*/ 0 h 67"/>
                <a:gd name="T42" fmla="*/ 21 w 66"/>
                <a:gd name="T43" fmla="*/ 0 h 67"/>
                <a:gd name="T44" fmla="*/ 26 w 66"/>
                <a:gd name="T45" fmla="*/ 0 h 67"/>
                <a:gd name="T46" fmla="*/ 31 w 66"/>
                <a:gd name="T47" fmla="*/ 0 h 67"/>
                <a:gd name="T48" fmla="*/ 35 w 66"/>
                <a:gd name="T49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6" h="67">
                  <a:moveTo>
                    <a:pt x="35" y="0"/>
                  </a:moveTo>
                  <a:lnTo>
                    <a:pt x="41" y="16"/>
                  </a:lnTo>
                  <a:lnTo>
                    <a:pt x="49" y="32"/>
                  </a:lnTo>
                  <a:lnTo>
                    <a:pt x="57" y="48"/>
                  </a:lnTo>
                  <a:lnTo>
                    <a:pt x="66" y="63"/>
                  </a:lnTo>
                  <a:lnTo>
                    <a:pt x="62" y="64"/>
                  </a:lnTo>
                  <a:lnTo>
                    <a:pt x="56" y="64"/>
                  </a:lnTo>
                  <a:lnTo>
                    <a:pt x="50" y="66"/>
                  </a:lnTo>
                  <a:lnTo>
                    <a:pt x="46" y="67"/>
                  </a:lnTo>
                  <a:lnTo>
                    <a:pt x="40" y="67"/>
                  </a:lnTo>
                  <a:lnTo>
                    <a:pt x="35" y="67"/>
                  </a:lnTo>
                  <a:lnTo>
                    <a:pt x="31" y="64"/>
                  </a:lnTo>
                  <a:lnTo>
                    <a:pt x="26" y="62"/>
                  </a:lnTo>
                  <a:lnTo>
                    <a:pt x="16" y="49"/>
                  </a:lnTo>
                  <a:lnTo>
                    <a:pt x="8" y="35"/>
                  </a:lnTo>
                  <a:lnTo>
                    <a:pt x="3" y="18"/>
                  </a:lnTo>
                  <a:lnTo>
                    <a:pt x="0" y="1"/>
                  </a:lnTo>
                  <a:lnTo>
                    <a:pt x="4" y="1"/>
                  </a:lnTo>
                  <a:lnTo>
                    <a:pt x="8" y="1"/>
                  </a:lnTo>
                  <a:lnTo>
                    <a:pt x="12" y="1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4" name="Freeform 201"/>
            <p:cNvSpPr>
              <a:spLocks/>
            </p:cNvSpPr>
            <p:nvPr/>
          </p:nvSpPr>
          <p:spPr bwMode="auto">
            <a:xfrm>
              <a:off x="4433508" y="4516177"/>
              <a:ext cx="31367" cy="77591"/>
            </a:xfrm>
            <a:custGeom>
              <a:avLst/>
              <a:gdLst>
                <a:gd name="T0" fmla="*/ 26 w 40"/>
                <a:gd name="T1" fmla="*/ 96 h 96"/>
                <a:gd name="T2" fmla="*/ 0 w 40"/>
                <a:gd name="T3" fmla="*/ 45 h 96"/>
                <a:gd name="T4" fmla="*/ 5 w 40"/>
                <a:gd name="T5" fmla="*/ 34 h 96"/>
                <a:gd name="T6" fmla="*/ 11 w 40"/>
                <a:gd name="T7" fmla="*/ 22 h 96"/>
                <a:gd name="T8" fmla="*/ 19 w 40"/>
                <a:gd name="T9" fmla="*/ 12 h 96"/>
                <a:gd name="T10" fmla="*/ 25 w 40"/>
                <a:gd name="T11" fmla="*/ 0 h 96"/>
                <a:gd name="T12" fmla="*/ 38 w 40"/>
                <a:gd name="T13" fmla="*/ 22 h 96"/>
                <a:gd name="T14" fmla="*/ 40 w 40"/>
                <a:gd name="T15" fmla="*/ 46 h 96"/>
                <a:gd name="T16" fmla="*/ 33 w 40"/>
                <a:gd name="T17" fmla="*/ 72 h 96"/>
                <a:gd name="T18" fmla="*/ 26 w 40"/>
                <a:gd name="T19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96">
                  <a:moveTo>
                    <a:pt x="26" y="96"/>
                  </a:moveTo>
                  <a:lnTo>
                    <a:pt x="0" y="45"/>
                  </a:lnTo>
                  <a:lnTo>
                    <a:pt x="5" y="34"/>
                  </a:lnTo>
                  <a:lnTo>
                    <a:pt x="11" y="22"/>
                  </a:lnTo>
                  <a:lnTo>
                    <a:pt x="19" y="12"/>
                  </a:lnTo>
                  <a:lnTo>
                    <a:pt x="25" y="0"/>
                  </a:lnTo>
                  <a:lnTo>
                    <a:pt x="38" y="22"/>
                  </a:lnTo>
                  <a:lnTo>
                    <a:pt x="40" y="46"/>
                  </a:lnTo>
                  <a:lnTo>
                    <a:pt x="33" y="72"/>
                  </a:lnTo>
                  <a:lnTo>
                    <a:pt x="26" y="9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5" name="Freeform 202"/>
            <p:cNvSpPr>
              <a:spLocks/>
            </p:cNvSpPr>
            <p:nvPr/>
          </p:nvSpPr>
          <p:spPr bwMode="auto">
            <a:xfrm>
              <a:off x="5001405" y="4531034"/>
              <a:ext cx="54479" cy="61083"/>
            </a:xfrm>
            <a:custGeom>
              <a:avLst/>
              <a:gdLst>
                <a:gd name="T0" fmla="*/ 66 w 66"/>
                <a:gd name="T1" fmla="*/ 62 h 73"/>
                <a:gd name="T2" fmla="*/ 24 w 66"/>
                <a:gd name="T3" fmla="*/ 73 h 73"/>
                <a:gd name="T4" fmla="*/ 16 w 66"/>
                <a:gd name="T5" fmla="*/ 60 h 73"/>
                <a:gd name="T6" fmla="*/ 10 w 66"/>
                <a:gd name="T7" fmla="*/ 45 h 73"/>
                <a:gd name="T8" fmla="*/ 4 w 66"/>
                <a:gd name="T9" fmla="*/ 30 h 73"/>
                <a:gd name="T10" fmla="*/ 0 w 66"/>
                <a:gd name="T11" fmla="*/ 14 h 73"/>
                <a:gd name="T12" fmla="*/ 6 w 66"/>
                <a:gd name="T13" fmla="*/ 9 h 73"/>
                <a:gd name="T14" fmla="*/ 13 w 66"/>
                <a:gd name="T15" fmla="*/ 4 h 73"/>
                <a:gd name="T16" fmla="*/ 21 w 66"/>
                <a:gd name="T17" fmla="*/ 1 h 73"/>
                <a:gd name="T18" fmla="*/ 30 w 66"/>
                <a:gd name="T19" fmla="*/ 0 h 73"/>
                <a:gd name="T20" fmla="*/ 66 w 66"/>
                <a:gd name="T21" fmla="*/ 6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73">
                  <a:moveTo>
                    <a:pt x="66" y="62"/>
                  </a:moveTo>
                  <a:lnTo>
                    <a:pt x="24" y="73"/>
                  </a:lnTo>
                  <a:lnTo>
                    <a:pt x="16" y="60"/>
                  </a:lnTo>
                  <a:lnTo>
                    <a:pt x="10" y="45"/>
                  </a:lnTo>
                  <a:lnTo>
                    <a:pt x="4" y="30"/>
                  </a:lnTo>
                  <a:lnTo>
                    <a:pt x="0" y="14"/>
                  </a:lnTo>
                  <a:lnTo>
                    <a:pt x="6" y="9"/>
                  </a:lnTo>
                  <a:lnTo>
                    <a:pt x="13" y="4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66" y="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6" name="Freeform 203"/>
            <p:cNvSpPr>
              <a:spLocks/>
            </p:cNvSpPr>
            <p:nvPr/>
          </p:nvSpPr>
          <p:spPr bwMode="auto">
            <a:xfrm>
              <a:off x="4610150" y="4522780"/>
              <a:ext cx="49526" cy="75940"/>
            </a:xfrm>
            <a:custGeom>
              <a:avLst/>
              <a:gdLst>
                <a:gd name="T0" fmla="*/ 60 w 60"/>
                <a:gd name="T1" fmla="*/ 11 h 94"/>
                <a:gd name="T2" fmla="*/ 59 w 60"/>
                <a:gd name="T3" fmla="*/ 32 h 94"/>
                <a:gd name="T4" fmla="*/ 54 w 60"/>
                <a:gd name="T5" fmla="*/ 53 h 94"/>
                <a:gd name="T6" fmla="*/ 45 w 60"/>
                <a:gd name="T7" fmla="*/ 72 h 94"/>
                <a:gd name="T8" fmla="*/ 33 w 60"/>
                <a:gd name="T9" fmla="*/ 89 h 94"/>
                <a:gd name="T10" fmla="*/ 26 w 60"/>
                <a:gd name="T11" fmla="*/ 94 h 94"/>
                <a:gd name="T12" fmla="*/ 18 w 60"/>
                <a:gd name="T13" fmla="*/ 92 h 94"/>
                <a:gd name="T14" fmla="*/ 8 w 60"/>
                <a:gd name="T15" fmla="*/ 91 h 94"/>
                <a:gd name="T16" fmla="*/ 0 w 60"/>
                <a:gd name="T17" fmla="*/ 89 h 94"/>
                <a:gd name="T18" fmla="*/ 10 w 60"/>
                <a:gd name="T19" fmla="*/ 70 h 94"/>
                <a:gd name="T20" fmla="*/ 19 w 60"/>
                <a:gd name="T21" fmla="*/ 51 h 94"/>
                <a:gd name="T22" fmla="*/ 26 w 60"/>
                <a:gd name="T23" fmla="*/ 30 h 94"/>
                <a:gd name="T24" fmla="*/ 30 w 60"/>
                <a:gd name="T25" fmla="*/ 7 h 94"/>
                <a:gd name="T26" fmla="*/ 38 w 60"/>
                <a:gd name="T27" fmla="*/ 2 h 94"/>
                <a:gd name="T28" fmla="*/ 48 w 60"/>
                <a:gd name="T29" fmla="*/ 0 h 94"/>
                <a:gd name="T30" fmla="*/ 56 w 60"/>
                <a:gd name="T31" fmla="*/ 2 h 94"/>
                <a:gd name="T32" fmla="*/ 60 w 60"/>
                <a:gd name="T33" fmla="*/ 1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" h="94">
                  <a:moveTo>
                    <a:pt x="60" y="11"/>
                  </a:moveTo>
                  <a:lnTo>
                    <a:pt x="59" y="32"/>
                  </a:lnTo>
                  <a:lnTo>
                    <a:pt x="54" y="53"/>
                  </a:lnTo>
                  <a:lnTo>
                    <a:pt x="45" y="72"/>
                  </a:lnTo>
                  <a:lnTo>
                    <a:pt x="33" y="89"/>
                  </a:lnTo>
                  <a:lnTo>
                    <a:pt x="26" y="94"/>
                  </a:lnTo>
                  <a:lnTo>
                    <a:pt x="18" y="92"/>
                  </a:lnTo>
                  <a:lnTo>
                    <a:pt x="8" y="91"/>
                  </a:lnTo>
                  <a:lnTo>
                    <a:pt x="0" y="89"/>
                  </a:lnTo>
                  <a:lnTo>
                    <a:pt x="10" y="70"/>
                  </a:lnTo>
                  <a:lnTo>
                    <a:pt x="19" y="51"/>
                  </a:lnTo>
                  <a:lnTo>
                    <a:pt x="26" y="30"/>
                  </a:lnTo>
                  <a:lnTo>
                    <a:pt x="30" y="7"/>
                  </a:lnTo>
                  <a:lnTo>
                    <a:pt x="38" y="2"/>
                  </a:lnTo>
                  <a:lnTo>
                    <a:pt x="48" y="0"/>
                  </a:lnTo>
                  <a:lnTo>
                    <a:pt x="56" y="2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7" name="Freeform 204"/>
            <p:cNvSpPr>
              <a:spLocks/>
            </p:cNvSpPr>
            <p:nvPr/>
          </p:nvSpPr>
          <p:spPr bwMode="auto">
            <a:xfrm>
              <a:off x="4965086" y="4547543"/>
              <a:ext cx="42922" cy="64384"/>
            </a:xfrm>
            <a:custGeom>
              <a:avLst/>
              <a:gdLst>
                <a:gd name="T0" fmla="*/ 53 w 53"/>
                <a:gd name="T1" fmla="*/ 61 h 78"/>
                <a:gd name="T2" fmla="*/ 24 w 53"/>
                <a:gd name="T3" fmla="*/ 78 h 78"/>
                <a:gd name="T4" fmla="*/ 14 w 53"/>
                <a:gd name="T5" fmla="*/ 63 h 78"/>
                <a:gd name="T6" fmla="*/ 4 w 53"/>
                <a:gd name="T7" fmla="*/ 46 h 78"/>
                <a:gd name="T8" fmla="*/ 0 w 53"/>
                <a:gd name="T9" fmla="*/ 30 h 78"/>
                <a:gd name="T10" fmla="*/ 1 w 53"/>
                <a:gd name="T11" fmla="*/ 12 h 78"/>
                <a:gd name="T12" fmla="*/ 21 w 53"/>
                <a:gd name="T13" fmla="*/ 0 h 78"/>
                <a:gd name="T14" fmla="*/ 27 w 53"/>
                <a:gd name="T15" fmla="*/ 15 h 78"/>
                <a:gd name="T16" fmla="*/ 36 w 53"/>
                <a:gd name="T17" fmla="*/ 31 h 78"/>
                <a:gd name="T18" fmla="*/ 44 w 53"/>
                <a:gd name="T19" fmla="*/ 46 h 78"/>
                <a:gd name="T20" fmla="*/ 53 w 53"/>
                <a:gd name="T21" fmla="*/ 6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" h="78">
                  <a:moveTo>
                    <a:pt x="53" y="61"/>
                  </a:moveTo>
                  <a:lnTo>
                    <a:pt x="24" y="78"/>
                  </a:lnTo>
                  <a:lnTo>
                    <a:pt x="14" y="63"/>
                  </a:lnTo>
                  <a:lnTo>
                    <a:pt x="4" y="46"/>
                  </a:lnTo>
                  <a:lnTo>
                    <a:pt x="0" y="30"/>
                  </a:lnTo>
                  <a:lnTo>
                    <a:pt x="1" y="12"/>
                  </a:lnTo>
                  <a:lnTo>
                    <a:pt x="21" y="0"/>
                  </a:lnTo>
                  <a:lnTo>
                    <a:pt x="27" y="15"/>
                  </a:lnTo>
                  <a:lnTo>
                    <a:pt x="36" y="31"/>
                  </a:lnTo>
                  <a:lnTo>
                    <a:pt x="44" y="46"/>
                  </a:lnTo>
                  <a:lnTo>
                    <a:pt x="53" y="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8" name="Freeform 205"/>
            <p:cNvSpPr>
              <a:spLocks/>
            </p:cNvSpPr>
            <p:nvPr/>
          </p:nvSpPr>
          <p:spPr bwMode="auto">
            <a:xfrm>
              <a:off x="4920512" y="4569005"/>
              <a:ext cx="49526" cy="84195"/>
            </a:xfrm>
            <a:custGeom>
              <a:avLst/>
              <a:gdLst>
                <a:gd name="T0" fmla="*/ 60 w 60"/>
                <a:gd name="T1" fmla="*/ 62 h 100"/>
                <a:gd name="T2" fmla="*/ 55 w 60"/>
                <a:gd name="T3" fmla="*/ 67 h 100"/>
                <a:gd name="T4" fmla="*/ 49 w 60"/>
                <a:gd name="T5" fmla="*/ 70 h 100"/>
                <a:gd name="T6" fmla="*/ 45 w 60"/>
                <a:gd name="T7" fmla="*/ 75 h 100"/>
                <a:gd name="T8" fmla="*/ 39 w 60"/>
                <a:gd name="T9" fmla="*/ 80 h 100"/>
                <a:gd name="T10" fmla="*/ 34 w 60"/>
                <a:gd name="T11" fmla="*/ 85 h 100"/>
                <a:gd name="T12" fmla="*/ 30 w 60"/>
                <a:gd name="T13" fmla="*/ 90 h 100"/>
                <a:gd name="T14" fmla="*/ 26 w 60"/>
                <a:gd name="T15" fmla="*/ 95 h 100"/>
                <a:gd name="T16" fmla="*/ 22 w 60"/>
                <a:gd name="T17" fmla="*/ 100 h 100"/>
                <a:gd name="T18" fmla="*/ 17 w 60"/>
                <a:gd name="T19" fmla="*/ 91 h 100"/>
                <a:gd name="T20" fmla="*/ 16 w 60"/>
                <a:gd name="T21" fmla="*/ 80 h 100"/>
                <a:gd name="T22" fmla="*/ 16 w 60"/>
                <a:gd name="T23" fmla="*/ 69 h 100"/>
                <a:gd name="T24" fmla="*/ 15 w 60"/>
                <a:gd name="T25" fmla="*/ 59 h 100"/>
                <a:gd name="T26" fmla="*/ 11 w 60"/>
                <a:gd name="T27" fmla="*/ 51 h 100"/>
                <a:gd name="T28" fmla="*/ 8 w 60"/>
                <a:gd name="T29" fmla="*/ 42 h 100"/>
                <a:gd name="T30" fmla="*/ 4 w 60"/>
                <a:gd name="T31" fmla="*/ 34 h 100"/>
                <a:gd name="T32" fmla="*/ 0 w 60"/>
                <a:gd name="T33" fmla="*/ 26 h 100"/>
                <a:gd name="T34" fmla="*/ 5 w 60"/>
                <a:gd name="T35" fmla="*/ 18 h 100"/>
                <a:gd name="T36" fmla="*/ 12 w 60"/>
                <a:gd name="T37" fmla="*/ 11 h 100"/>
                <a:gd name="T38" fmla="*/ 19 w 60"/>
                <a:gd name="T39" fmla="*/ 4 h 100"/>
                <a:gd name="T40" fmla="*/ 27 w 60"/>
                <a:gd name="T41" fmla="*/ 0 h 100"/>
                <a:gd name="T42" fmla="*/ 31 w 60"/>
                <a:gd name="T43" fmla="*/ 17 h 100"/>
                <a:gd name="T44" fmla="*/ 37 w 60"/>
                <a:gd name="T45" fmla="*/ 34 h 100"/>
                <a:gd name="T46" fmla="*/ 46 w 60"/>
                <a:gd name="T47" fmla="*/ 51 h 100"/>
                <a:gd name="T48" fmla="*/ 60 w 60"/>
                <a:gd name="T49" fmla="*/ 6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0" h="100">
                  <a:moveTo>
                    <a:pt x="60" y="62"/>
                  </a:moveTo>
                  <a:lnTo>
                    <a:pt x="55" y="67"/>
                  </a:lnTo>
                  <a:lnTo>
                    <a:pt x="49" y="70"/>
                  </a:lnTo>
                  <a:lnTo>
                    <a:pt x="45" y="75"/>
                  </a:lnTo>
                  <a:lnTo>
                    <a:pt x="39" y="80"/>
                  </a:lnTo>
                  <a:lnTo>
                    <a:pt x="34" y="85"/>
                  </a:lnTo>
                  <a:lnTo>
                    <a:pt x="30" y="90"/>
                  </a:lnTo>
                  <a:lnTo>
                    <a:pt x="26" y="95"/>
                  </a:lnTo>
                  <a:lnTo>
                    <a:pt x="22" y="100"/>
                  </a:lnTo>
                  <a:lnTo>
                    <a:pt x="17" y="91"/>
                  </a:lnTo>
                  <a:lnTo>
                    <a:pt x="16" y="80"/>
                  </a:lnTo>
                  <a:lnTo>
                    <a:pt x="16" y="69"/>
                  </a:lnTo>
                  <a:lnTo>
                    <a:pt x="15" y="59"/>
                  </a:lnTo>
                  <a:lnTo>
                    <a:pt x="11" y="51"/>
                  </a:lnTo>
                  <a:lnTo>
                    <a:pt x="8" y="42"/>
                  </a:lnTo>
                  <a:lnTo>
                    <a:pt x="4" y="34"/>
                  </a:lnTo>
                  <a:lnTo>
                    <a:pt x="0" y="26"/>
                  </a:lnTo>
                  <a:lnTo>
                    <a:pt x="5" y="18"/>
                  </a:lnTo>
                  <a:lnTo>
                    <a:pt x="12" y="11"/>
                  </a:lnTo>
                  <a:lnTo>
                    <a:pt x="19" y="4"/>
                  </a:lnTo>
                  <a:lnTo>
                    <a:pt x="27" y="0"/>
                  </a:lnTo>
                  <a:lnTo>
                    <a:pt x="31" y="17"/>
                  </a:lnTo>
                  <a:lnTo>
                    <a:pt x="37" y="34"/>
                  </a:lnTo>
                  <a:lnTo>
                    <a:pt x="46" y="51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9" name="Freeform 206"/>
            <p:cNvSpPr>
              <a:spLocks/>
            </p:cNvSpPr>
            <p:nvPr/>
          </p:nvSpPr>
          <p:spPr bwMode="auto">
            <a:xfrm>
              <a:off x="4459921" y="4559099"/>
              <a:ext cx="54479" cy="92448"/>
            </a:xfrm>
            <a:custGeom>
              <a:avLst/>
              <a:gdLst>
                <a:gd name="T0" fmla="*/ 65 w 66"/>
                <a:gd name="T1" fmla="*/ 25 h 112"/>
                <a:gd name="T2" fmla="*/ 66 w 66"/>
                <a:gd name="T3" fmla="*/ 34 h 112"/>
                <a:gd name="T4" fmla="*/ 65 w 66"/>
                <a:gd name="T5" fmla="*/ 42 h 112"/>
                <a:gd name="T6" fmla="*/ 63 w 66"/>
                <a:gd name="T7" fmla="*/ 50 h 112"/>
                <a:gd name="T8" fmla="*/ 60 w 66"/>
                <a:gd name="T9" fmla="*/ 57 h 112"/>
                <a:gd name="T10" fmla="*/ 31 w 66"/>
                <a:gd name="T11" fmla="*/ 112 h 112"/>
                <a:gd name="T12" fmla="*/ 0 w 66"/>
                <a:gd name="T13" fmla="*/ 54 h 112"/>
                <a:gd name="T14" fmla="*/ 10 w 66"/>
                <a:gd name="T15" fmla="*/ 42 h 112"/>
                <a:gd name="T16" fmla="*/ 20 w 66"/>
                <a:gd name="T17" fmla="*/ 29 h 112"/>
                <a:gd name="T18" fmla="*/ 27 w 66"/>
                <a:gd name="T19" fmla="*/ 15 h 112"/>
                <a:gd name="T20" fmla="*/ 31 w 66"/>
                <a:gd name="T21" fmla="*/ 0 h 112"/>
                <a:gd name="T22" fmla="*/ 65 w 66"/>
                <a:gd name="T23" fmla="*/ 2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6" h="112">
                  <a:moveTo>
                    <a:pt x="65" y="25"/>
                  </a:moveTo>
                  <a:lnTo>
                    <a:pt x="66" y="34"/>
                  </a:lnTo>
                  <a:lnTo>
                    <a:pt x="65" y="42"/>
                  </a:lnTo>
                  <a:lnTo>
                    <a:pt x="63" y="50"/>
                  </a:lnTo>
                  <a:lnTo>
                    <a:pt x="60" y="57"/>
                  </a:lnTo>
                  <a:lnTo>
                    <a:pt x="31" y="112"/>
                  </a:lnTo>
                  <a:lnTo>
                    <a:pt x="0" y="54"/>
                  </a:lnTo>
                  <a:lnTo>
                    <a:pt x="10" y="42"/>
                  </a:lnTo>
                  <a:lnTo>
                    <a:pt x="20" y="29"/>
                  </a:lnTo>
                  <a:lnTo>
                    <a:pt x="27" y="15"/>
                  </a:lnTo>
                  <a:lnTo>
                    <a:pt x="31" y="0"/>
                  </a:lnTo>
                  <a:lnTo>
                    <a:pt x="65" y="2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0" name="Freeform 207"/>
            <p:cNvSpPr>
              <a:spLocks/>
            </p:cNvSpPr>
            <p:nvPr/>
          </p:nvSpPr>
          <p:spPr bwMode="auto">
            <a:xfrm>
              <a:off x="4950228" y="4592117"/>
              <a:ext cx="171690" cy="110608"/>
            </a:xfrm>
            <a:custGeom>
              <a:avLst/>
              <a:gdLst>
                <a:gd name="T0" fmla="*/ 209 w 209"/>
                <a:gd name="T1" fmla="*/ 28 h 134"/>
                <a:gd name="T2" fmla="*/ 195 w 209"/>
                <a:gd name="T3" fmla="*/ 29 h 134"/>
                <a:gd name="T4" fmla="*/ 181 w 209"/>
                <a:gd name="T5" fmla="*/ 30 h 134"/>
                <a:gd name="T6" fmla="*/ 169 w 209"/>
                <a:gd name="T7" fmla="*/ 33 h 134"/>
                <a:gd name="T8" fmla="*/ 155 w 209"/>
                <a:gd name="T9" fmla="*/ 36 h 134"/>
                <a:gd name="T10" fmla="*/ 142 w 209"/>
                <a:gd name="T11" fmla="*/ 41 h 134"/>
                <a:gd name="T12" fmla="*/ 129 w 209"/>
                <a:gd name="T13" fmla="*/ 46 h 134"/>
                <a:gd name="T14" fmla="*/ 118 w 209"/>
                <a:gd name="T15" fmla="*/ 52 h 134"/>
                <a:gd name="T16" fmla="*/ 105 w 209"/>
                <a:gd name="T17" fmla="*/ 58 h 134"/>
                <a:gd name="T18" fmla="*/ 94 w 209"/>
                <a:gd name="T19" fmla="*/ 66 h 134"/>
                <a:gd name="T20" fmla="*/ 82 w 209"/>
                <a:gd name="T21" fmla="*/ 74 h 134"/>
                <a:gd name="T22" fmla="*/ 72 w 209"/>
                <a:gd name="T23" fmla="*/ 82 h 134"/>
                <a:gd name="T24" fmla="*/ 61 w 209"/>
                <a:gd name="T25" fmla="*/ 91 h 134"/>
                <a:gd name="T26" fmla="*/ 51 w 209"/>
                <a:gd name="T27" fmla="*/ 102 h 134"/>
                <a:gd name="T28" fmla="*/ 41 w 209"/>
                <a:gd name="T29" fmla="*/ 112 h 134"/>
                <a:gd name="T30" fmla="*/ 31 w 209"/>
                <a:gd name="T31" fmla="*/ 122 h 134"/>
                <a:gd name="T32" fmla="*/ 22 w 209"/>
                <a:gd name="T33" fmla="*/ 134 h 134"/>
                <a:gd name="T34" fmla="*/ 14 w 209"/>
                <a:gd name="T35" fmla="*/ 129 h 134"/>
                <a:gd name="T36" fmla="*/ 7 w 209"/>
                <a:gd name="T37" fmla="*/ 121 h 134"/>
                <a:gd name="T38" fmla="*/ 3 w 209"/>
                <a:gd name="T39" fmla="*/ 113 h 134"/>
                <a:gd name="T40" fmla="*/ 0 w 209"/>
                <a:gd name="T41" fmla="*/ 104 h 134"/>
                <a:gd name="T42" fmla="*/ 0 w 209"/>
                <a:gd name="T43" fmla="*/ 95 h 134"/>
                <a:gd name="T44" fmla="*/ 4 w 209"/>
                <a:gd name="T45" fmla="*/ 88 h 134"/>
                <a:gd name="T46" fmla="*/ 7 w 209"/>
                <a:gd name="T47" fmla="*/ 80 h 134"/>
                <a:gd name="T48" fmla="*/ 13 w 209"/>
                <a:gd name="T49" fmla="*/ 74 h 134"/>
                <a:gd name="T50" fmla="*/ 20 w 209"/>
                <a:gd name="T51" fmla="*/ 68 h 134"/>
                <a:gd name="T52" fmla="*/ 27 w 209"/>
                <a:gd name="T53" fmla="*/ 63 h 134"/>
                <a:gd name="T54" fmla="*/ 34 w 209"/>
                <a:gd name="T55" fmla="*/ 58 h 134"/>
                <a:gd name="T56" fmla="*/ 41 w 209"/>
                <a:gd name="T57" fmla="*/ 53 h 134"/>
                <a:gd name="T58" fmla="*/ 57 w 209"/>
                <a:gd name="T59" fmla="*/ 42 h 134"/>
                <a:gd name="T60" fmla="*/ 74 w 209"/>
                <a:gd name="T61" fmla="*/ 31 h 134"/>
                <a:gd name="T62" fmla="*/ 91 w 209"/>
                <a:gd name="T63" fmla="*/ 22 h 134"/>
                <a:gd name="T64" fmla="*/ 109 w 209"/>
                <a:gd name="T65" fmla="*/ 13 h 134"/>
                <a:gd name="T66" fmla="*/ 127 w 209"/>
                <a:gd name="T67" fmla="*/ 7 h 134"/>
                <a:gd name="T68" fmla="*/ 146 w 209"/>
                <a:gd name="T69" fmla="*/ 3 h 134"/>
                <a:gd name="T70" fmla="*/ 165 w 209"/>
                <a:gd name="T71" fmla="*/ 0 h 134"/>
                <a:gd name="T72" fmla="*/ 186 w 209"/>
                <a:gd name="T73" fmla="*/ 1 h 134"/>
                <a:gd name="T74" fmla="*/ 194 w 209"/>
                <a:gd name="T75" fmla="*/ 5 h 134"/>
                <a:gd name="T76" fmla="*/ 200 w 209"/>
                <a:gd name="T77" fmla="*/ 12 h 134"/>
                <a:gd name="T78" fmla="*/ 204 w 209"/>
                <a:gd name="T79" fmla="*/ 20 h 134"/>
                <a:gd name="T80" fmla="*/ 209 w 209"/>
                <a:gd name="T81" fmla="*/ 28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09" h="134">
                  <a:moveTo>
                    <a:pt x="209" y="28"/>
                  </a:moveTo>
                  <a:lnTo>
                    <a:pt x="195" y="29"/>
                  </a:lnTo>
                  <a:lnTo>
                    <a:pt x="181" y="30"/>
                  </a:lnTo>
                  <a:lnTo>
                    <a:pt x="169" y="33"/>
                  </a:lnTo>
                  <a:lnTo>
                    <a:pt x="155" y="36"/>
                  </a:lnTo>
                  <a:lnTo>
                    <a:pt x="142" y="41"/>
                  </a:lnTo>
                  <a:lnTo>
                    <a:pt x="129" y="46"/>
                  </a:lnTo>
                  <a:lnTo>
                    <a:pt x="118" y="52"/>
                  </a:lnTo>
                  <a:lnTo>
                    <a:pt x="105" y="58"/>
                  </a:lnTo>
                  <a:lnTo>
                    <a:pt x="94" y="66"/>
                  </a:lnTo>
                  <a:lnTo>
                    <a:pt x="82" y="74"/>
                  </a:lnTo>
                  <a:lnTo>
                    <a:pt x="72" y="82"/>
                  </a:lnTo>
                  <a:lnTo>
                    <a:pt x="61" y="91"/>
                  </a:lnTo>
                  <a:lnTo>
                    <a:pt x="51" y="102"/>
                  </a:lnTo>
                  <a:lnTo>
                    <a:pt x="41" y="112"/>
                  </a:lnTo>
                  <a:lnTo>
                    <a:pt x="31" y="122"/>
                  </a:lnTo>
                  <a:lnTo>
                    <a:pt x="22" y="134"/>
                  </a:lnTo>
                  <a:lnTo>
                    <a:pt x="14" y="129"/>
                  </a:lnTo>
                  <a:lnTo>
                    <a:pt x="7" y="121"/>
                  </a:lnTo>
                  <a:lnTo>
                    <a:pt x="3" y="113"/>
                  </a:lnTo>
                  <a:lnTo>
                    <a:pt x="0" y="104"/>
                  </a:lnTo>
                  <a:lnTo>
                    <a:pt x="0" y="95"/>
                  </a:lnTo>
                  <a:lnTo>
                    <a:pt x="4" y="88"/>
                  </a:lnTo>
                  <a:lnTo>
                    <a:pt x="7" y="80"/>
                  </a:lnTo>
                  <a:lnTo>
                    <a:pt x="13" y="74"/>
                  </a:lnTo>
                  <a:lnTo>
                    <a:pt x="20" y="68"/>
                  </a:lnTo>
                  <a:lnTo>
                    <a:pt x="27" y="63"/>
                  </a:lnTo>
                  <a:lnTo>
                    <a:pt x="34" y="58"/>
                  </a:lnTo>
                  <a:lnTo>
                    <a:pt x="41" y="53"/>
                  </a:lnTo>
                  <a:lnTo>
                    <a:pt x="57" y="42"/>
                  </a:lnTo>
                  <a:lnTo>
                    <a:pt x="74" y="31"/>
                  </a:lnTo>
                  <a:lnTo>
                    <a:pt x="91" y="22"/>
                  </a:lnTo>
                  <a:lnTo>
                    <a:pt x="109" y="13"/>
                  </a:lnTo>
                  <a:lnTo>
                    <a:pt x="127" y="7"/>
                  </a:lnTo>
                  <a:lnTo>
                    <a:pt x="146" y="3"/>
                  </a:lnTo>
                  <a:lnTo>
                    <a:pt x="165" y="0"/>
                  </a:lnTo>
                  <a:lnTo>
                    <a:pt x="186" y="1"/>
                  </a:lnTo>
                  <a:lnTo>
                    <a:pt x="194" y="5"/>
                  </a:lnTo>
                  <a:lnTo>
                    <a:pt x="200" y="12"/>
                  </a:lnTo>
                  <a:lnTo>
                    <a:pt x="204" y="20"/>
                  </a:lnTo>
                  <a:lnTo>
                    <a:pt x="209" y="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1" name="Freeform 208"/>
            <p:cNvSpPr>
              <a:spLocks/>
            </p:cNvSpPr>
            <p:nvPr/>
          </p:nvSpPr>
          <p:spPr bwMode="auto">
            <a:xfrm>
              <a:off x="4494589" y="4593767"/>
              <a:ext cx="69336" cy="112259"/>
            </a:xfrm>
            <a:custGeom>
              <a:avLst/>
              <a:gdLst>
                <a:gd name="T0" fmla="*/ 83 w 83"/>
                <a:gd name="T1" fmla="*/ 17 h 136"/>
                <a:gd name="T2" fmla="*/ 82 w 83"/>
                <a:gd name="T3" fmla="*/ 34 h 136"/>
                <a:gd name="T4" fmla="*/ 77 w 83"/>
                <a:gd name="T5" fmla="*/ 49 h 136"/>
                <a:gd name="T6" fmla="*/ 69 w 83"/>
                <a:gd name="T7" fmla="*/ 63 h 136"/>
                <a:gd name="T8" fmla="*/ 60 w 83"/>
                <a:gd name="T9" fmla="*/ 77 h 136"/>
                <a:gd name="T10" fmla="*/ 50 w 83"/>
                <a:gd name="T11" fmla="*/ 91 h 136"/>
                <a:gd name="T12" fmla="*/ 41 w 83"/>
                <a:gd name="T13" fmla="*/ 105 h 136"/>
                <a:gd name="T14" fmla="*/ 34 w 83"/>
                <a:gd name="T15" fmla="*/ 120 h 136"/>
                <a:gd name="T16" fmla="*/ 30 w 83"/>
                <a:gd name="T17" fmla="*/ 136 h 136"/>
                <a:gd name="T18" fmla="*/ 0 w 83"/>
                <a:gd name="T19" fmla="*/ 89 h 136"/>
                <a:gd name="T20" fmla="*/ 3 w 83"/>
                <a:gd name="T21" fmla="*/ 80 h 136"/>
                <a:gd name="T22" fmla="*/ 6 w 83"/>
                <a:gd name="T23" fmla="*/ 74 h 136"/>
                <a:gd name="T24" fmla="*/ 11 w 83"/>
                <a:gd name="T25" fmla="*/ 68 h 136"/>
                <a:gd name="T26" fmla="*/ 16 w 83"/>
                <a:gd name="T27" fmla="*/ 61 h 136"/>
                <a:gd name="T28" fmla="*/ 23 w 83"/>
                <a:gd name="T29" fmla="*/ 55 h 136"/>
                <a:gd name="T30" fmla="*/ 29 w 83"/>
                <a:gd name="T31" fmla="*/ 49 h 136"/>
                <a:gd name="T32" fmla="*/ 34 w 83"/>
                <a:gd name="T33" fmla="*/ 42 h 136"/>
                <a:gd name="T34" fmla="*/ 38 w 83"/>
                <a:gd name="T35" fmla="*/ 35 h 136"/>
                <a:gd name="T36" fmla="*/ 42 w 83"/>
                <a:gd name="T37" fmla="*/ 26 h 136"/>
                <a:gd name="T38" fmla="*/ 44 w 83"/>
                <a:gd name="T39" fmla="*/ 18 h 136"/>
                <a:gd name="T40" fmla="*/ 48 w 83"/>
                <a:gd name="T41" fmla="*/ 9 h 136"/>
                <a:gd name="T42" fmla="*/ 50 w 83"/>
                <a:gd name="T43" fmla="*/ 0 h 136"/>
                <a:gd name="T44" fmla="*/ 60 w 83"/>
                <a:gd name="T45" fmla="*/ 2 h 136"/>
                <a:gd name="T46" fmla="*/ 72 w 83"/>
                <a:gd name="T47" fmla="*/ 4 h 136"/>
                <a:gd name="T48" fmla="*/ 80 w 83"/>
                <a:gd name="T49" fmla="*/ 9 h 136"/>
                <a:gd name="T50" fmla="*/ 83 w 83"/>
                <a:gd name="T51" fmla="*/ 17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3" h="136">
                  <a:moveTo>
                    <a:pt x="83" y="17"/>
                  </a:moveTo>
                  <a:lnTo>
                    <a:pt x="82" y="34"/>
                  </a:lnTo>
                  <a:lnTo>
                    <a:pt x="77" y="49"/>
                  </a:lnTo>
                  <a:lnTo>
                    <a:pt x="69" y="63"/>
                  </a:lnTo>
                  <a:lnTo>
                    <a:pt x="60" y="77"/>
                  </a:lnTo>
                  <a:lnTo>
                    <a:pt x="50" y="91"/>
                  </a:lnTo>
                  <a:lnTo>
                    <a:pt x="41" y="105"/>
                  </a:lnTo>
                  <a:lnTo>
                    <a:pt x="34" y="120"/>
                  </a:lnTo>
                  <a:lnTo>
                    <a:pt x="30" y="136"/>
                  </a:lnTo>
                  <a:lnTo>
                    <a:pt x="0" y="89"/>
                  </a:lnTo>
                  <a:lnTo>
                    <a:pt x="3" y="80"/>
                  </a:lnTo>
                  <a:lnTo>
                    <a:pt x="6" y="74"/>
                  </a:lnTo>
                  <a:lnTo>
                    <a:pt x="11" y="68"/>
                  </a:lnTo>
                  <a:lnTo>
                    <a:pt x="16" y="61"/>
                  </a:lnTo>
                  <a:lnTo>
                    <a:pt x="23" y="55"/>
                  </a:lnTo>
                  <a:lnTo>
                    <a:pt x="29" y="49"/>
                  </a:lnTo>
                  <a:lnTo>
                    <a:pt x="34" y="42"/>
                  </a:lnTo>
                  <a:lnTo>
                    <a:pt x="38" y="35"/>
                  </a:lnTo>
                  <a:lnTo>
                    <a:pt x="42" y="26"/>
                  </a:lnTo>
                  <a:lnTo>
                    <a:pt x="44" y="18"/>
                  </a:lnTo>
                  <a:lnTo>
                    <a:pt x="48" y="9"/>
                  </a:lnTo>
                  <a:lnTo>
                    <a:pt x="50" y="0"/>
                  </a:lnTo>
                  <a:lnTo>
                    <a:pt x="60" y="2"/>
                  </a:lnTo>
                  <a:lnTo>
                    <a:pt x="72" y="4"/>
                  </a:lnTo>
                  <a:lnTo>
                    <a:pt x="80" y="9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2" name="Freeform 209"/>
            <p:cNvSpPr>
              <a:spLocks/>
            </p:cNvSpPr>
            <p:nvPr/>
          </p:nvSpPr>
          <p:spPr bwMode="auto">
            <a:xfrm>
              <a:off x="4530908" y="4610276"/>
              <a:ext cx="94100" cy="140324"/>
            </a:xfrm>
            <a:custGeom>
              <a:avLst/>
              <a:gdLst>
                <a:gd name="T0" fmla="*/ 114 w 114"/>
                <a:gd name="T1" fmla="*/ 6 h 172"/>
                <a:gd name="T2" fmla="*/ 104 w 114"/>
                <a:gd name="T3" fmla="*/ 17 h 172"/>
                <a:gd name="T4" fmla="*/ 93 w 114"/>
                <a:gd name="T5" fmla="*/ 29 h 172"/>
                <a:gd name="T6" fmla="*/ 82 w 114"/>
                <a:gd name="T7" fmla="*/ 41 h 172"/>
                <a:gd name="T8" fmla="*/ 72 w 114"/>
                <a:gd name="T9" fmla="*/ 52 h 172"/>
                <a:gd name="T10" fmla="*/ 61 w 114"/>
                <a:gd name="T11" fmla="*/ 64 h 172"/>
                <a:gd name="T12" fmla="*/ 53 w 114"/>
                <a:gd name="T13" fmla="*/ 76 h 172"/>
                <a:gd name="T14" fmla="*/ 46 w 114"/>
                <a:gd name="T15" fmla="*/ 89 h 172"/>
                <a:gd name="T16" fmla="*/ 42 w 114"/>
                <a:gd name="T17" fmla="*/ 104 h 172"/>
                <a:gd name="T18" fmla="*/ 38 w 114"/>
                <a:gd name="T19" fmla="*/ 121 h 172"/>
                <a:gd name="T20" fmla="*/ 33 w 114"/>
                <a:gd name="T21" fmla="*/ 137 h 172"/>
                <a:gd name="T22" fmla="*/ 29 w 114"/>
                <a:gd name="T23" fmla="*/ 155 h 172"/>
                <a:gd name="T24" fmla="*/ 24 w 114"/>
                <a:gd name="T25" fmla="*/ 172 h 172"/>
                <a:gd name="T26" fmla="*/ 16 w 114"/>
                <a:gd name="T27" fmla="*/ 165 h 172"/>
                <a:gd name="T28" fmla="*/ 8 w 114"/>
                <a:gd name="T29" fmla="*/ 157 h 172"/>
                <a:gd name="T30" fmla="*/ 2 w 114"/>
                <a:gd name="T31" fmla="*/ 148 h 172"/>
                <a:gd name="T32" fmla="*/ 0 w 114"/>
                <a:gd name="T33" fmla="*/ 139 h 172"/>
                <a:gd name="T34" fmla="*/ 2 w 114"/>
                <a:gd name="T35" fmla="*/ 120 h 172"/>
                <a:gd name="T36" fmla="*/ 9 w 114"/>
                <a:gd name="T37" fmla="*/ 103 h 172"/>
                <a:gd name="T38" fmla="*/ 18 w 114"/>
                <a:gd name="T39" fmla="*/ 88 h 172"/>
                <a:gd name="T40" fmla="*/ 29 w 114"/>
                <a:gd name="T41" fmla="*/ 72 h 172"/>
                <a:gd name="T42" fmla="*/ 39 w 114"/>
                <a:gd name="T43" fmla="*/ 57 h 172"/>
                <a:gd name="T44" fmla="*/ 48 w 114"/>
                <a:gd name="T45" fmla="*/ 41 h 172"/>
                <a:gd name="T46" fmla="*/ 55 w 114"/>
                <a:gd name="T47" fmla="*/ 23 h 172"/>
                <a:gd name="T48" fmla="*/ 59 w 114"/>
                <a:gd name="T49" fmla="*/ 5 h 172"/>
                <a:gd name="T50" fmla="*/ 62 w 114"/>
                <a:gd name="T51" fmla="*/ 3 h 172"/>
                <a:gd name="T52" fmla="*/ 66 w 114"/>
                <a:gd name="T53" fmla="*/ 1 h 172"/>
                <a:gd name="T54" fmla="*/ 70 w 114"/>
                <a:gd name="T55" fmla="*/ 0 h 172"/>
                <a:gd name="T56" fmla="*/ 75 w 114"/>
                <a:gd name="T57" fmla="*/ 0 h 172"/>
                <a:gd name="T58" fmla="*/ 80 w 114"/>
                <a:gd name="T59" fmla="*/ 1 h 172"/>
                <a:gd name="T60" fmla="*/ 84 w 114"/>
                <a:gd name="T61" fmla="*/ 1 h 172"/>
                <a:gd name="T62" fmla="*/ 89 w 114"/>
                <a:gd name="T63" fmla="*/ 3 h 172"/>
                <a:gd name="T64" fmla="*/ 93 w 114"/>
                <a:gd name="T65" fmla="*/ 4 h 172"/>
                <a:gd name="T66" fmla="*/ 98 w 114"/>
                <a:gd name="T67" fmla="*/ 5 h 172"/>
                <a:gd name="T68" fmla="*/ 104 w 114"/>
                <a:gd name="T69" fmla="*/ 5 h 172"/>
                <a:gd name="T70" fmla="*/ 108 w 114"/>
                <a:gd name="T71" fmla="*/ 6 h 172"/>
                <a:gd name="T72" fmla="*/ 114 w 114"/>
                <a:gd name="T73" fmla="*/ 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4" h="172">
                  <a:moveTo>
                    <a:pt x="114" y="6"/>
                  </a:moveTo>
                  <a:lnTo>
                    <a:pt x="104" y="17"/>
                  </a:lnTo>
                  <a:lnTo>
                    <a:pt x="93" y="29"/>
                  </a:lnTo>
                  <a:lnTo>
                    <a:pt x="82" y="41"/>
                  </a:lnTo>
                  <a:lnTo>
                    <a:pt x="72" y="52"/>
                  </a:lnTo>
                  <a:lnTo>
                    <a:pt x="61" y="64"/>
                  </a:lnTo>
                  <a:lnTo>
                    <a:pt x="53" y="76"/>
                  </a:lnTo>
                  <a:lnTo>
                    <a:pt x="46" y="89"/>
                  </a:lnTo>
                  <a:lnTo>
                    <a:pt x="42" y="104"/>
                  </a:lnTo>
                  <a:lnTo>
                    <a:pt x="38" y="121"/>
                  </a:lnTo>
                  <a:lnTo>
                    <a:pt x="33" y="137"/>
                  </a:lnTo>
                  <a:lnTo>
                    <a:pt x="29" y="155"/>
                  </a:lnTo>
                  <a:lnTo>
                    <a:pt x="24" y="172"/>
                  </a:lnTo>
                  <a:lnTo>
                    <a:pt x="16" y="165"/>
                  </a:lnTo>
                  <a:lnTo>
                    <a:pt x="8" y="157"/>
                  </a:lnTo>
                  <a:lnTo>
                    <a:pt x="2" y="148"/>
                  </a:lnTo>
                  <a:lnTo>
                    <a:pt x="0" y="139"/>
                  </a:lnTo>
                  <a:lnTo>
                    <a:pt x="2" y="120"/>
                  </a:lnTo>
                  <a:lnTo>
                    <a:pt x="9" y="103"/>
                  </a:lnTo>
                  <a:lnTo>
                    <a:pt x="18" y="88"/>
                  </a:lnTo>
                  <a:lnTo>
                    <a:pt x="29" y="72"/>
                  </a:lnTo>
                  <a:lnTo>
                    <a:pt x="39" y="57"/>
                  </a:lnTo>
                  <a:lnTo>
                    <a:pt x="48" y="41"/>
                  </a:lnTo>
                  <a:lnTo>
                    <a:pt x="55" y="23"/>
                  </a:lnTo>
                  <a:lnTo>
                    <a:pt x="59" y="5"/>
                  </a:lnTo>
                  <a:lnTo>
                    <a:pt x="62" y="3"/>
                  </a:lnTo>
                  <a:lnTo>
                    <a:pt x="66" y="1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0" y="1"/>
                  </a:lnTo>
                  <a:lnTo>
                    <a:pt x="84" y="1"/>
                  </a:lnTo>
                  <a:lnTo>
                    <a:pt x="89" y="3"/>
                  </a:lnTo>
                  <a:lnTo>
                    <a:pt x="93" y="4"/>
                  </a:lnTo>
                  <a:lnTo>
                    <a:pt x="98" y="5"/>
                  </a:lnTo>
                  <a:lnTo>
                    <a:pt x="104" y="5"/>
                  </a:lnTo>
                  <a:lnTo>
                    <a:pt x="108" y="6"/>
                  </a:lnTo>
                  <a:lnTo>
                    <a:pt x="114" y="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3" name="Freeform 210"/>
            <p:cNvSpPr>
              <a:spLocks/>
            </p:cNvSpPr>
            <p:nvPr/>
          </p:nvSpPr>
          <p:spPr bwMode="auto">
            <a:xfrm>
              <a:off x="4159464" y="4603672"/>
              <a:ext cx="145276" cy="171690"/>
            </a:xfrm>
            <a:custGeom>
              <a:avLst/>
              <a:gdLst>
                <a:gd name="T0" fmla="*/ 178 w 178"/>
                <a:gd name="T1" fmla="*/ 4 h 209"/>
                <a:gd name="T2" fmla="*/ 170 w 178"/>
                <a:gd name="T3" fmla="*/ 11 h 209"/>
                <a:gd name="T4" fmla="*/ 162 w 178"/>
                <a:gd name="T5" fmla="*/ 18 h 209"/>
                <a:gd name="T6" fmla="*/ 155 w 178"/>
                <a:gd name="T7" fmla="*/ 26 h 209"/>
                <a:gd name="T8" fmla="*/ 147 w 178"/>
                <a:gd name="T9" fmla="*/ 33 h 209"/>
                <a:gd name="T10" fmla="*/ 141 w 178"/>
                <a:gd name="T11" fmla="*/ 41 h 209"/>
                <a:gd name="T12" fmla="*/ 134 w 178"/>
                <a:gd name="T13" fmla="*/ 49 h 209"/>
                <a:gd name="T14" fmla="*/ 129 w 178"/>
                <a:gd name="T15" fmla="*/ 58 h 209"/>
                <a:gd name="T16" fmla="*/ 126 w 178"/>
                <a:gd name="T17" fmla="*/ 67 h 209"/>
                <a:gd name="T18" fmla="*/ 116 w 178"/>
                <a:gd name="T19" fmla="*/ 73 h 209"/>
                <a:gd name="T20" fmla="*/ 109 w 178"/>
                <a:gd name="T21" fmla="*/ 81 h 209"/>
                <a:gd name="T22" fmla="*/ 103 w 178"/>
                <a:gd name="T23" fmla="*/ 89 h 209"/>
                <a:gd name="T24" fmla="*/ 98 w 178"/>
                <a:gd name="T25" fmla="*/ 98 h 209"/>
                <a:gd name="T26" fmla="*/ 95 w 178"/>
                <a:gd name="T27" fmla="*/ 109 h 209"/>
                <a:gd name="T28" fmla="*/ 91 w 178"/>
                <a:gd name="T29" fmla="*/ 119 h 209"/>
                <a:gd name="T30" fmla="*/ 88 w 178"/>
                <a:gd name="T31" fmla="*/ 128 h 209"/>
                <a:gd name="T32" fmla="*/ 83 w 178"/>
                <a:gd name="T33" fmla="*/ 137 h 209"/>
                <a:gd name="T34" fmla="*/ 75 w 178"/>
                <a:gd name="T35" fmla="*/ 149 h 209"/>
                <a:gd name="T36" fmla="*/ 67 w 178"/>
                <a:gd name="T37" fmla="*/ 161 h 209"/>
                <a:gd name="T38" fmla="*/ 58 w 178"/>
                <a:gd name="T39" fmla="*/ 172 h 209"/>
                <a:gd name="T40" fmla="*/ 48 w 178"/>
                <a:gd name="T41" fmla="*/ 182 h 209"/>
                <a:gd name="T42" fmla="*/ 37 w 178"/>
                <a:gd name="T43" fmla="*/ 192 h 209"/>
                <a:gd name="T44" fmla="*/ 26 w 178"/>
                <a:gd name="T45" fmla="*/ 200 h 209"/>
                <a:gd name="T46" fmla="*/ 13 w 178"/>
                <a:gd name="T47" fmla="*/ 205 h 209"/>
                <a:gd name="T48" fmla="*/ 0 w 178"/>
                <a:gd name="T49" fmla="*/ 209 h 209"/>
                <a:gd name="T50" fmla="*/ 7 w 178"/>
                <a:gd name="T51" fmla="*/ 178 h 209"/>
                <a:gd name="T52" fmla="*/ 19 w 178"/>
                <a:gd name="T53" fmla="*/ 148 h 209"/>
                <a:gd name="T54" fmla="*/ 34 w 178"/>
                <a:gd name="T55" fmla="*/ 120 h 209"/>
                <a:gd name="T56" fmla="*/ 51 w 178"/>
                <a:gd name="T57" fmla="*/ 92 h 209"/>
                <a:gd name="T58" fmla="*/ 72 w 178"/>
                <a:gd name="T59" fmla="*/ 67 h 209"/>
                <a:gd name="T60" fmla="*/ 94 w 178"/>
                <a:gd name="T61" fmla="*/ 44 h 209"/>
                <a:gd name="T62" fmla="*/ 119 w 178"/>
                <a:gd name="T63" fmla="*/ 21 h 209"/>
                <a:gd name="T64" fmla="*/ 146 w 178"/>
                <a:gd name="T65" fmla="*/ 0 h 209"/>
                <a:gd name="T66" fmla="*/ 154 w 178"/>
                <a:gd name="T67" fmla="*/ 0 h 209"/>
                <a:gd name="T68" fmla="*/ 162 w 178"/>
                <a:gd name="T69" fmla="*/ 1 h 209"/>
                <a:gd name="T70" fmla="*/ 170 w 178"/>
                <a:gd name="T71" fmla="*/ 3 h 209"/>
                <a:gd name="T72" fmla="*/ 178 w 178"/>
                <a:gd name="T73" fmla="*/ 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8" h="209">
                  <a:moveTo>
                    <a:pt x="178" y="4"/>
                  </a:moveTo>
                  <a:lnTo>
                    <a:pt x="170" y="11"/>
                  </a:lnTo>
                  <a:lnTo>
                    <a:pt x="162" y="18"/>
                  </a:lnTo>
                  <a:lnTo>
                    <a:pt x="155" y="26"/>
                  </a:lnTo>
                  <a:lnTo>
                    <a:pt x="147" y="33"/>
                  </a:lnTo>
                  <a:lnTo>
                    <a:pt x="141" y="41"/>
                  </a:lnTo>
                  <a:lnTo>
                    <a:pt x="134" y="49"/>
                  </a:lnTo>
                  <a:lnTo>
                    <a:pt x="129" y="58"/>
                  </a:lnTo>
                  <a:lnTo>
                    <a:pt x="126" y="67"/>
                  </a:lnTo>
                  <a:lnTo>
                    <a:pt x="116" y="73"/>
                  </a:lnTo>
                  <a:lnTo>
                    <a:pt x="109" y="81"/>
                  </a:lnTo>
                  <a:lnTo>
                    <a:pt x="103" y="89"/>
                  </a:lnTo>
                  <a:lnTo>
                    <a:pt x="98" y="98"/>
                  </a:lnTo>
                  <a:lnTo>
                    <a:pt x="95" y="109"/>
                  </a:lnTo>
                  <a:lnTo>
                    <a:pt x="91" y="119"/>
                  </a:lnTo>
                  <a:lnTo>
                    <a:pt x="88" y="128"/>
                  </a:lnTo>
                  <a:lnTo>
                    <a:pt x="83" y="137"/>
                  </a:lnTo>
                  <a:lnTo>
                    <a:pt x="75" y="149"/>
                  </a:lnTo>
                  <a:lnTo>
                    <a:pt x="67" y="161"/>
                  </a:lnTo>
                  <a:lnTo>
                    <a:pt x="58" y="172"/>
                  </a:lnTo>
                  <a:lnTo>
                    <a:pt x="48" y="182"/>
                  </a:lnTo>
                  <a:lnTo>
                    <a:pt x="37" y="192"/>
                  </a:lnTo>
                  <a:lnTo>
                    <a:pt x="26" y="200"/>
                  </a:lnTo>
                  <a:lnTo>
                    <a:pt x="13" y="205"/>
                  </a:lnTo>
                  <a:lnTo>
                    <a:pt x="0" y="209"/>
                  </a:lnTo>
                  <a:lnTo>
                    <a:pt x="7" y="178"/>
                  </a:lnTo>
                  <a:lnTo>
                    <a:pt x="19" y="148"/>
                  </a:lnTo>
                  <a:lnTo>
                    <a:pt x="34" y="120"/>
                  </a:lnTo>
                  <a:lnTo>
                    <a:pt x="51" y="92"/>
                  </a:lnTo>
                  <a:lnTo>
                    <a:pt x="72" y="67"/>
                  </a:lnTo>
                  <a:lnTo>
                    <a:pt x="94" y="44"/>
                  </a:lnTo>
                  <a:lnTo>
                    <a:pt x="119" y="21"/>
                  </a:lnTo>
                  <a:lnTo>
                    <a:pt x="146" y="0"/>
                  </a:lnTo>
                  <a:lnTo>
                    <a:pt x="154" y="0"/>
                  </a:lnTo>
                  <a:lnTo>
                    <a:pt x="162" y="1"/>
                  </a:lnTo>
                  <a:lnTo>
                    <a:pt x="170" y="3"/>
                  </a:lnTo>
                  <a:lnTo>
                    <a:pt x="178" y="4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4" name="Freeform 211"/>
            <p:cNvSpPr>
              <a:spLocks/>
            </p:cNvSpPr>
            <p:nvPr/>
          </p:nvSpPr>
          <p:spPr bwMode="auto">
            <a:xfrm>
              <a:off x="4970038" y="4630086"/>
              <a:ext cx="186548" cy="137022"/>
            </a:xfrm>
            <a:custGeom>
              <a:avLst/>
              <a:gdLst>
                <a:gd name="T0" fmla="*/ 204 w 225"/>
                <a:gd name="T1" fmla="*/ 34 h 168"/>
                <a:gd name="T2" fmla="*/ 162 w 225"/>
                <a:gd name="T3" fmla="*/ 65 h 168"/>
                <a:gd name="T4" fmla="*/ 123 w 225"/>
                <a:gd name="T5" fmla="*/ 101 h 168"/>
                <a:gd name="T6" fmla="*/ 86 w 225"/>
                <a:gd name="T7" fmla="*/ 140 h 168"/>
                <a:gd name="T8" fmla="*/ 65 w 225"/>
                <a:gd name="T9" fmla="*/ 164 h 168"/>
                <a:gd name="T10" fmla="*/ 51 w 225"/>
                <a:gd name="T11" fmla="*/ 168 h 168"/>
                <a:gd name="T12" fmla="*/ 42 w 225"/>
                <a:gd name="T13" fmla="*/ 166 h 168"/>
                <a:gd name="T14" fmla="*/ 41 w 225"/>
                <a:gd name="T15" fmla="*/ 165 h 168"/>
                <a:gd name="T16" fmla="*/ 57 w 225"/>
                <a:gd name="T17" fmla="*/ 155 h 168"/>
                <a:gd name="T18" fmla="*/ 81 w 225"/>
                <a:gd name="T19" fmla="*/ 128 h 168"/>
                <a:gd name="T20" fmla="*/ 100 w 225"/>
                <a:gd name="T21" fmla="*/ 97 h 168"/>
                <a:gd name="T22" fmla="*/ 124 w 225"/>
                <a:gd name="T23" fmla="*/ 70 h 168"/>
                <a:gd name="T24" fmla="*/ 145 w 225"/>
                <a:gd name="T25" fmla="*/ 55 h 168"/>
                <a:gd name="T26" fmla="*/ 155 w 225"/>
                <a:gd name="T27" fmla="*/ 48 h 168"/>
                <a:gd name="T28" fmla="*/ 164 w 225"/>
                <a:gd name="T29" fmla="*/ 40 h 168"/>
                <a:gd name="T30" fmla="*/ 174 w 225"/>
                <a:gd name="T31" fmla="*/ 30 h 168"/>
                <a:gd name="T32" fmla="*/ 171 w 225"/>
                <a:gd name="T33" fmla="*/ 30 h 168"/>
                <a:gd name="T34" fmla="*/ 157 w 225"/>
                <a:gd name="T35" fmla="*/ 37 h 168"/>
                <a:gd name="T36" fmla="*/ 142 w 225"/>
                <a:gd name="T37" fmla="*/ 44 h 168"/>
                <a:gd name="T38" fmla="*/ 129 w 225"/>
                <a:gd name="T39" fmla="*/ 52 h 168"/>
                <a:gd name="T40" fmla="*/ 108 w 225"/>
                <a:gd name="T41" fmla="*/ 67 h 168"/>
                <a:gd name="T42" fmla="*/ 85 w 225"/>
                <a:gd name="T43" fmla="*/ 94 h 168"/>
                <a:gd name="T44" fmla="*/ 63 w 225"/>
                <a:gd name="T45" fmla="*/ 119 h 168"/>
                <a:gd name="T46" fmla="*/ 36 w 225"/>
                <a:gd name="T47" fmla="*/ 139 h 168"/>
                <a:gd name="T48" fmla="*/ 17 w 225"/>
                <a:gd name="T49" fmla="*/ 143 h 168"/>
                <a:gd name="T50" fmla="*/ 10 w 225"/>
                <a:gd name="T51" fmla="*/ 95 h 168"/>
                <a:gd name="T52" fmla="*/ 31 w 225"/>
                <a:gd name="T53" fmla="*/ 74 h 168"/>
                <a:gd name="T54" fmla="*/ 53 w 225"/>
                <a:gd name="T55" fmla="*/ 56 h 168"/>
                <a:gd name="T56" fmla="*/ 76 w 225"/>
                <a:gd name="T57" fmla="*/ 40 h 168"/>
                <a:gd name="T58" fmla="*/ 101 w 225"/>
                <a:gd name="T59" fmla="*/ 26 h 168"/>
                <a:gd name="T60" fmla="*/ 126 w 225"/>
                <a:gd name="T61" fmla="*/ 15 h 168"/>
                <a:gd name="T62" fmla="*/ 153 w 225"/>
                <a:gd name="T63" fmla="*/ 7 h 168"/>
                <a:gd name="T64" fmla="*/ 181 w 225"/>
                <a:gd name="T65" fmla="*/ 2 h 168"/>
                <a:gd name="T66" fmla="*/ 204 w 225"/>
                <a:gd name="T67" fmla="*/ 2 h 168"/>
                <a:gd name="T68" fmla="*/ 219 w 225"/>
                <a:gd name="T69" fmla="*/ 15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5" h="168">
                  <a:moveTo>
                    <a:pt x="225" y="22"/>
                  </a:moveTo>
                  <a:lnTo>
                    <a:pt x="204" y="34"/>
                  </a:lnTo>
                  <a:lnTo>
                    <a:pt x="183" y="49"/>
                  </a:lnTo>
                  <a:lnTo>
                    <a:pt x="162" y="65"/>
                  </a:lnTo>
                  <a:lnTo>
                    <a:pt x="142" y="82"/>
                  </a:lnTo>
                  <a:lnTo>
                    <a:pt x="123" y="101"/>
                  </a:lnTo>
                  <a:lnTo>
                    <a:pt x="104" y="120"/>
                  </a:lnTo>
                  <a:lnTo>
                    <a:pt x="86" y="140"/>
                  </a:lnTo>
                  <a:lnTo>
                    <a:pt x="70" y="159"/>
                  </a:lnTo>
                  <a:lnTo>
                    <a:pt x="65" y="164"/>
                  </a:lnTo>
                  <a:lnTo>
                    <a:pt x="58" y="168"/>
                  </a:lnTo>
                  <a:lnTo>
                    <a:pt x="51" y="168"/>
                  </a:lnTo>
                  <a:lnTo>
                    <a:pt x="43" y="166"/>
                  </a:lnTo>
                  <a:lnTo>
                    <a:pt x="42" y="166"/>
                  </a:lnTo>
                  <a:lnTo>
                    <a:pt x="42" y="165"/>
                  </a:lnTo>
                  <a:lnTo>
                    <a:pt x="41" y="165"/>
                  </a:lnTo>
                  <a:lnTo>
                    <a:pt x="40" y="164"/>
                  </a:lnTo>
                  <a:lnTo>
                    <a:pt x="57" y="155"/>
                  </a:lnTo>
                  <a:lnTo>
                    <a:pt x="70" y="142"/>
                  </a:lnTo>
                  <a:lnTo>
                    <a:pt x="81" y="128"/>
                  </a:lnTo>
                  <a:lnTo>
                    <a:pt x="91" y="113"/>
                  </a:lnTo>
                  <a:lnTo>
                    <a:pt x="100" y="97"/>
                  </a:lnTo>
                  <a:lnTo>
                    <a:pt x="110" y="83"/>
                  </a:lnTo>
                  <a:lnTo>
                    <a:pt x="124" y="70"/>
                  </a:lnTo>
                  <a:lnTo>
                    <a:pt x="140" y="58"/>
                  </a:lnTo>
                  <a:lnTo>
                    <a:pt x="145" y="55"/>
                  </a:lnTo>
                  <a:lnTo>
                    <a:pt x="151" y="51"/>
                  </a:lnTo>
                  <a:lnTo>
                    <a:pt x="155" y="48"/>
                  </a:lnTo>
                  <a:lnTo>
                    <a:pt x="160" y="43"/>
                  </a:lnTo>
                  <a:lnTo>
                    <a:pt x="164" y="40"/>
                  </a:lnTo>
                  <a:lnTo>
                    <a:pt x="169" y="35"/>
                  </a:lnTo>
                  <a:lnTo>
                    <a:pt x="174" y="30"/>
                  </a:lnTo>
                  <a:lnTo>
                    <a:pt x="178" y="27"/>
                  </a:lnTo>
                  <a:lnTo>
                    <a:pt x="171" y="30"/>
                  </a:lnTo>
                  <a:lnTo>
                    <a:pt x="164" y="34"/>
                  </a:lnTo>
                  <a:lnTo>
                    <a:pt x="157" y="37"/>
                  </a:lnTo>
                  <a:lnTo>
                    <a:pt x="151" y="41"/>
                  </a:lnTo>
                  <a:lnTo>
                    <a:pt x="142" y="44"/>
                  </a:lnTo>
                  <a:lnTo>
                    <a:pt x="136" y="49"/>
                  </a:lnTo>
                  <a:lnTo>
                    <a:pt x="129" y="52"/>
                  </a:lnTo>
                  <a:lnTo>
                    <a:pt x="122" y="57"/>
                  </a:lnTo>
                  <a:lnTo>
                    <a:pt x="108" y="67"/>
                  </a:lnTo>
                  <a:lnTo>
                    <a:pt x="96" y="80"/>
                  </a:lnTo>
                  <a:lnTo>
                    <a:pt x="85" y="94"/>
                  </a:lnTo>
                  <a:lnTo>
                    <a:pt x="74" y="106"/>
                  </a:lnTo>
                  <a:lnTo>
                    <a:pt x="63" y="119"/>
                  </a:lnTo>
                  <a:lnTo>
                    <a:pt x="50" y="131"/>
                  </a:lnTo>
                  <a:lnTo>
                    <a:pt x="36" y="139"/>
                  </a:lnTo>
                  <a:lnTo>
                    <a:pt x="20" y="144"/>
                  </a:lnTo>
                  <a:lnTo>
                    <a:pt x="17" y="143"/>
                  </a:lnTo>
                  <a:lnTo>
                    <a:pt x="0" y="106"/>
                  </a:lnTo>
                  <a:lnTo>
                    <a:pt x="10" y="95"/>
                  </a:lnTo>
                  <a:lnTo>
                    <a:pt x="20" y="85"/>
                  </a:lnTo>
                  <a:lnTo>
                    <a:pt x="31" y="74"/>
                  </a:lnTo>
                  <a:lnTo>
                    <a:pt x="41" y="65"/>
                  </a:lnTo>
                  <a:lnTo>
                    <a:pt x="53" y="56"/>
                  </a:lnTo>
                  <a:lnTo>
                    <a:pt x="64" y="48"/>
                  </a:lnTo>
                  <a:lnTo>
                    <a:pt x="76" y="40"/>
                  </a:lnTo>
                  <a:lnTo>
                    <a:pt x="88" y="33"/>
                  </a:lnTo>
                  <a:lnTo>
                    <a:pt x="101" y="26"/>
                  </a:lnTo>
                  <a:lnTo>
                    <a:pt x="114" y="21"/>
                  </a:lnTo>
                  <a:lnTo>
                    <a:pt x="126" y="15"/>
                  </a:lnTo>
                  <a:lnTo>
                    <a:pt x="140" y="11"/>
                  </a:lnTo>
                  <a:lnTo>
                    <a:pt x="153" y="7"/>
                  </a:lnTo>
                  <a:lnTo>
                    <a:pt x="167" y="4"/>
                  </a:lnTo>
                  <a:lnTo>
                    <a:pt x="181" y="2"/>
                  </a:lnTo>
                  <a:lnTo>
                    <a:pt x="194" y="0"/>
                  </a:lnTo>
                  <a:lnTo>
                    <a:pt x="204" y="2"/>
                  </a:lnTo>
                  <a:lnTo>
                    <a:pt x="212" y="7"/>
                  </a:lnTo>
                  <a:lnTo>
                    <a:pt x="219" y="15"/>
                  </a:lnTo>
                  <a:lnTo>
                    <a:pt x="225" y="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5" name="Freeform 212"/>
            <p:cNvSpPr>
              <a:spLocks/>
            </p:cNvSpPr>
            <p:nvPr/>
          </p:nvSpPr>
          <p:spPr bwMode="auto">
            <a:xfrm>
              <a:off x="5255638" y="4636690"/>
              <a:ext cx="249281" cy="178293"/>
            </a:xfrm>
            <a:custGeom>
              <a:avLst/>
              <a:gdLst>
                <a:gd name="T0" fmla="*/ 87 w 300"/>
                <a:gd name="T1" fmla="*/ 22 h 216"/>
                <a:gd name="T2" fmla="*/ 103 w 300"/>
                <a:gd name="T3" fmla="*/ 28 h 216"/>
                <a:gd name="T4" fmla="*/ 119 w 300"/>
                <a:gd name="T5" fmla="*/ 36 h 216"/>
                <a:gd name="T6" fmla="*/ 136 w 300"/>
                <a:gd name="T7" fmla="*/ 44 h 216"/>
                <a:gd name="T8" fmla="*/ 151 w 300"/>
                <a:gd name="T9" fmla="*/ 53 h 216"/>
                <a:gd name="T10" fmla="*/ 166 w 300"/>
                <a:gd name="T11" fmla="*/ 64 h 216"/>
                <a:gd name="T12" fmla="*/ 181 w 300"/>
                <a:gd name="T13" fmla="*/ 75 h 216"/>
                <a:gd name="T14" fmla="*/ 194 w 300"/>
                <a:gd name="T15" fmla="*/ 87 h 216"/>
                <a:gd name="T16" fmla="*/ 208 w 300"/>
                <a:gd name="T17" fmla="*/ 100 h 216"/>
                <a:gd name="T18" fmla="*/ 222 w 300"/>
                <a:gd name="T19" fmla="*/ 113 h 216"/>
                <a:gd name="T20" fmla="*/ 235 w 300"/>
                <a:gd name="T21" fmla="*/ 126 h 216"/>
                <a:gd name="T22" fmla="*/ 247 w 300"/>
                <a:gd name="T23" fmla="*/ 141 h 216"/>
                <a:gd name="T24" fmla="*/ 259 w 300"/>
                <a:gd name="T25" fmla="*/ 155 h 216"/>
                <a:gd name="T26" fmla="*/ 270 w 300"/>
                <a:gd name="T27" fmla="*/ 170 h 216"/>
                <a:gd name="T28" fmla="*/ 281 w 300"/>
                <a:gd name="T29" fmla="*/ 185 h 216"/>
                <a:gd name="T30" fmla="*/ 291 w 300"/>
                <a:gd name="T31" fmla="*/ 201 h 216"/>
                <a:gd name="T32" fmla="*/ 300 w 300"/>
                <a:gd name="T33" fmla="*/ 216 h 216"/>
                <a:gd name="T34" fmla="*/ 295 w 300"/>
                <a:gd name="T35" fmla="*/ 214 h 216"/>
                <a:gd name="T36" fmla="*/ 287 w 300"/>
                <a:gd name="T37" fmla="*/ 213 h 216"/>
                <a:gd name="T38" fmla="*/ 279 w 300"/>
                <a:gd name="T39" fmla="*/ 211 h 216"/>
                <a:gd name="T40" fmla="*/ 270 w 300"/>
                <a:gd name="T41" fmla="*/ 209 h 216"/>
                <a:gd name="T42" fmla="*/ 264 w 300"/>
                <a:gd name="T43" fmla="*/ 208 h 216"/>
                <a:gd name="T44" fmla="*/ 255 w 300"/>
                <a:gd name="T45" fmla="*/ 204 h 216"/>
                <a:gd name="T46" fmla="*/ 250 w 300"/>
                <a:gd name="T47" fmla="*/ 201 h 216"/>
                <a:gd name="T48" fmla="*/ 246 w 300"/>
                <a:gd name="T49" fmla="*/ 195 h 216"/>
                <a:gd name="T50" fmla="*/ 238 w 300"/>
                <a:gd name="T51" fmla="*/ 181 h 216"/>
                <a:gd name="T52" fmla="*/ 229 w 300"/>
                <a:gd name="T53" fmla="*/ 169 h 216"/>
                <a:gd name="T54" fmla="*/ 219 w 300"/>
                <a:gd name="T55" fmla="*/ 157 h 216"/>
                <a:gd name="T56" fmla="*/ 207 w 300"/>
                <a:gd name="T57" fmla="*/ 147 h 216"/>
                <a:gd name="T58" fmla="*/ 196 w 300"/>
                <a:gd name="T59" fmla="*/ 136 h 216"/>
                <a:gd name="T60" fmla="*/ 183 w 300"/>
                <a:gd name="T61" fmla="*/ 127 h 216"/>
                <a:gd name="T62" fmla="*/ 170 w 300"/>
                <a:gd name="T63" fmla="*/ 119 h 216"/>
                <a:gd name="T64" fmla="*/ 157 w 300"/>
                <a:gd name="T65" fmla="*/ 112 h 216"/>
                <a:gd name="T66" fmla="*/ 138 w 300"/>
                <a:gd name="T67" fmla="*/ 101 h 216"/>
                <a:gd name="T68" fmla="*/ 117 w 300"/>
                <a:gd name="T69" fmla="*/ 90 h 216"/>
                <a:gd name="T70" fmla="*/ 98 w 300"/>
                <a:gd name="T71" fmla="*/ 79 h 216"/>
                <a:gd name="T72" fmla="*/ 78 w 300"/>
                <a:gd name="T73" fmla="*/ 67 h 216"/>
                <a:gd name="T74" fmla="*/ 58 w 300"/>
                <a:gd name="T75" fmla="*/ 56 h 216"/>
                <a:gd name="T76" fmla="*/ 39 w 300"/>
                <a:gd name="T77" fmla="*/ 44 h 216"/>
                <a:gd name="T78" fmla="*/ 19 w 300"/>
                <a:gd name="T79" fmla="*/ 32 h 216"/>
                <a:gd name="T80" fmla="*/ 0 w 300"/>
                <a:gd name="T81" fmla="*/ 19 h 216"/>
                <a:gd name="T82" fmla="*/ 4 w 300"/>
                <a:gd name="T83" fmla="*/ 14 h 216"/>
                <a:gd name="T84" fmla="*/ 10 w 300"/>
                <a:gd name="T85" fmla="*/ 11 h 216"/>
                <a:gd name="T86" fmla="*/ 15 w 300"/>
                <a:gd name="T87" fmla="*/ 7 h 216"/>
                <a:gd name="T88" fmla="*/ 20 w 300"/>
                <a:gd name="T89" fmla="*/ 4 h 216"/>
                <a:gd name="T90" fmla="*/ 26 w 300"/>
                <a:gd name="T91" fmla="*/ 2 h 216"/>
                <a:gd name="T92" fmla="*/ 33 w 300"/>
                <a:gd name="T93" fmla="*/ 0 h 216"/>
                <a:gd name="T94" fmla="*/ 39 w 300"/>
                <a:gd name="T95" fmla="*/ 0 h 216"/>
                <a:gd name="T96" fmla="*/ 46 w 300"/>
                <a:gd name="T97" fmla="*/ 2 h 216"/>
                <a:gd name="T98" fmla="*/ 87 w 300"/>
                <a:gd name="T99" fmla="*/ 22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00" h="216">
                  <a:moveTo>
                    <a:pt x="87" y="22"/>
                  </a:moveTo>
                  <a:lnTo>
                    <a:pt x="103" y="28"/>
                  </a:lnTo>
                  <a:lnTo>
                    <a:pt x="119" y="36"/>
                  </a:lnTo>
                  <a:lnTo>
                    <a:pt x="136" y="44"/>
                  </a:lnTo>
                  <a:lnTo>
                    <a:pt x="151" y="53"/>
                  </a:lnTo>
                  <a:lnTo>
                    <a:pt x="166" y="64"/>
                  </a:lnTo>
                  <a:lnTo>
                    <a:pt x="181" y="75"/>
                  </a:lnTo>
                  <a:lnTo>
                    <a:pt x="194" y="87"/>
                  </a:lnTo>
                  <a:lnTo>
                    <a:pt x="208" y="100"/>
                  </a:lnTo>
                  <a:lnTo>
                    <a:pt x="222" y="113"/>
                  </a:lnTo>
                  <a:lnTo>
                    <a:pt x="235" y="126"/>
                  </a:lnTo>
                  <a:lnTo>
                    <a:pt x="247" y="141"/>
                  </a:lnTo>
                  <a:lnTo>
                    <a:pt x="259" y="155"/>
                  </a:lnTo>
                  <a:lnTo>
                    <a:pt x="270" y="170"/>
                  </a:lnTo>
                  <a:lnTo>
                    <a:pt x="281" y="185"/>
                  </a:lnTo>
                  <a:lnTo>
                    <a:pt x="291" y="201"/>
                  </a:lnTo>
                  <a:lnTo>
                    <a:pt x="300" y="216"/>
                  </a:lnTo>
                  <a:lnTo>
                    <a:pt x="295" y="214"/>
                  </a:lnTo>
                  <a:lnTo>
                    <a:pt x="287" y="213"/>
                  </a:lnTo>
                  <a:lnTo>
                    <a:pt x="279" y="211"/>
                  </a:lnTo>
                  <a:lnTo>
                    <a:pt x="270" y="209"/>
                  </a:lnTo>
                  <a:lnTo>
                    <a:pt x="264" y="208"/>
                  </a:lnTo>
                  <a:lnTo>
                    <a:pt x="255" y="204"/>
                  </a:lnTo>
                  <a:lnTo>
                    <a:pt x="250" y="201"/>
                  </a:lnTo>
                  <a:lnTo>
                    <a:pt x="246" y="195"/>
                  </a:lnTo>
                  <a:lnTo>
                    <a:pt x="238" y="181"/>
                  </a:lnTo>
                  <a:lnTo>
                    <a:pt x="229" y="169"/>
                  </a:lnTo>
                  <a:lnTo>
                    <a:pt x="219" y="157"/>
                  </a:lnTo>
                  <a:lnTo>
                    <a:pt x="207" y="147"/>
                  </a:lnTo>
                  <a:lnTo>
                    <a:pt x="196" y="136"/>
                  </a:lnTo>
                  <a:lnTo>
                    <a:pt x="183" y="127"/>
                  </a:lnTo>
                  <a:lnTo>
                    <a:pt x="170" y="119"/>
                  </a:lnTo>
                  <a:lnTo>
                    <a:pt x="157" y="112"/>
                  </a:lnTo>
                  <a:lnTo>
                    <a:pt x="138" y="101"/>
                  </a:lnTo>
                  <a:lnTo>
                    <a:pt x="117" y="90"/>
                  </a:lnTo>
                  <a:lnTo>
                    <a:pt x="98" y="79"/>
                  </a:lnTo>
                  <a:lnTo>
                    <a:pt x="78" y="67"/>
                  </a:lnTo>
                  <a:lnTo>
                    <a:pt x="58" y="56"/>
                  </a:lnTo>
                  <a:lnTo>
                    <a:pt x="39" y="44"/>
                  </a:lnTo>
                  <a:lnTo>
                    <a:pt x="19" y="32"/>
                  </a:lnTo>
                  <a:lnTo>
                    <a:pt x="0" y="19"/>
                  </a:lnTo>
                  <a:lnTo>
                    <a:pt x="4" y="14"/>
                  </a:lnTo>
                  <a:lnTo>
                    <a:pt x="10" y="11"/>
                  </a:lnTo>
                  <a:lnTo>
                    <a:pt x="15" y="7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6" y="2"/>
                  </a:lnTo>
                  <a:lnTo>
                    <a:pt x="87" y="22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6" name="Freeform 213"/>
            <p:cNvSpPr>
              <a:spLocks/>
            </p:cNvSpPr>
            <p:nvPr/>
          </p:nvSpPr>
          <p:spPr bwMode="auto">
            <a:xfrm>
              <a:off x="4316296" y="4631737"/>
              <a:ext cx="26414" cy="37970"/>
            </a:xfrm>
            <a:custGeom>
              <a:avLst/>
              <a:gdLst>
                <a:gd name="T0" fmla="*/ 31 w 31"/>
                <a:gd name="T1" fmla="*/ 46 h 46"/>
                <a:gd name="T2" fmla="*/ 25 w 31"/>
                <a:gd name="T3" fmla="*/ 44 h 46"/>
                <a:gd name="T4" fmla="*/ 19 w 31"/>
                <a:gd name="T5" fmla="*/ 39 h 46"/>
                <a:gd name="T6" fmla="*/ 13 w 31"/>
                <a:gd name="T7" fmla="*/ 34 h 46"/>
                <a:gd name="T8" fmla="*/ 8 w 31"/>
                <a:gd name="T9" fmla="*/ 30 h 46"/>
                <a:gd name="T10" fmla="*/ 3 w 31"/>
                <a:gd name="T11" fmla="*/ 23 h 46"/>
                <a:gd name="T12" fmla="*/ 1 w 31"/>
                <a:gd name="T13" fmla="*/ 16 h 46"/>
                <a:gd name="T14" fmla="*/ 0 w 31"/>
                <a:gd name="T15" fmla="*/ 8 h 46"/>
                <a:gd name="T16" fmla="*/ 2 w 31"/>
                <a:gd name="T17" fmla="*/ 0 h 46"/>
                <a:gd name="T18" fmla="*/ 31 w 31"/>
                <a:gd name="T1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" h="46">
                  <a:moveTo>
                    <a:pt x="31" y="46"/>
                  </a:moveTo>
                  <a:lnTo>
                    <a:pt x="25" y="44"/>
                  </a:lnTo>
                  <a:lnTo>
                    <a:pt x="19" y="39"/>
                  </a:lnTo>
                  <a:lnTo>
                    <a:pt x="13" y="34"/>
                  </a:lnTo>
                  <a:lnTo>
                    <a:pt x="8" y="30"/>
                  </a:lnTo>
                  <a:lnTo>
                    <a:pt x="3" y="23"/>
                  </a:lnTo>
                  <a:lnTo>
                    <a:pt x="1" y="16"/>
                  </a:lnTo>
                  <a:lnTo>
                    <a:pt x="0" y="8"/>
                  </a:lnTo>
                  <a:lnTo>
                    <a:pt x="2" y="0"/>
                  </a:lnTo>
                  <a:lnTo>
                    <a:pt x="31" y="46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7" name="Freeform 214"/>
            <p:cNvSpPr>
              <a:spLocks/>
            </p:cNvSpPr>
            <p:nvPr/>
          </p:nvSpPr>
          <p:spPr bwMode="auto">
            <a:xfrm>
              <a:off x="5145030" y="4659802"/>
              <a:ext cx="79242" cy="80893"/>
            </a:xfrm>
            <a:custGeom>
              <a:avLst/>
              <a:gdLst>
                <a:gd name="T0" fmla="*/ 68 w 97"/>
                <a:gd name="T1" fmla="*/ 11 h 98"/>
                <a:gd name="T2" fmla="*/ 97 w 97"/>
                <a:gd name="T3" fmla="*/ 51 h 98"/>
                <a:gd name="T4" fmla="*/ 92 w 97"/>
                <a:gd name="T5" fmla="*/ 64 h 98"/>
                <a:gd name="T6" fmla="*/ 84 w 97"/>
                <a:gd name="T7" fmla="*/ 76 h 98"/>
                <a:gd name="T8" fmla="*/ 75 w 97"/>
                <a:gd name="T9" fmla="*/ 87 h 98"/>
                <a:gd name="T10" fmla="*/ 67 w 97"/>
                <a:gd name="T11" fmla="*/ 98 h 98"/>
                <a:gd name="T12" fmla="*/ 57 w 97"/>
                <a:gd name="T13" fmla="*/ 91 h 98"/>
                <a:gd name="T14" fmla="*/ 47 w 97"/>
                <a:gd name="T15" fmla="*/ 84 h 98"/>
                <a:gd name="T16" fmla="*/ 35 w 97"/>
                <a:gd name="T17" fmla="*/ 77 h 98"/>
                <a:gd name="T18" fmla="*/ 26 w 97"/>
                <a:gd name="T19" fmla="*/ 68 h 98"/>
                <a:gd name="T20" fmla="*/ 17 w 97"/>
                <a:gd name="T21" fmla="*/ 59 h 98"/>
                <a:gd name="T22" fmla="*/ 9 w 97"/>
                <a:gd name="T23" fmla="*/ 50 h 98"/>
                <a:gd name="T24" fmla="*/ 3 w 97"/>
                <a:gd name="T25" fmla="*/ 38 h 98"/>
                <a:gd name="T26" fmla="*/ 0 w 97"/>
                <a:gd name="T27" fmla="*/ 27 h 98"/>
                <a:gd name="T28" fmla="*/ 2 w 97"/>
                <a:gd name="T29" fmla="*/ 16 h 98"/>
                <a:gd name="T30" fmla="*/ 10 w 97"/>
                <a:gd name="T31" fmla="*/ 9 h 98"/>
                <a:gd name="T32" fmla="*/ 20 w 97"/>
                <a:gd name="T33" fmla="*/ 4 h 98"/>
                <a:gd name="T34" fmla="*/ 30 w 97"/>
                <a:gd name="T35" fmla="*/ 1 h 98"/>
                <a:gd name="T36" fmla="*/ 34 w 97"/>
                <a:gd name="T37" fmla="*/ 0 h 98"/>
                <a:gd name="T38" fmla="*/ 40 w 97"/>
                <a:gd name="T39" fmla="*/ 0 h 98"/>
                <a:gd name="T40" fmla="*/ 45 w 97"/>
                <a:gd name="T41" fmla="*/ 1 h 98"/>
                <a:gd name="T42" fmla="*/ 49 w 97"/>
                <a:gd name="T43" fmla="*/ 2 h 98"/>
                <a:gd name="T44" fmla="*/ 54 w 97"/>
                <a:gd name="T45" fmla="*/ 5 h 98"/>
                <a:gd name="T46" fmla="*/ 58 w 97"/>
                <a:gd name="T47" fmla="*/ 6 h 98"/>
                <a:gd name="T48" fmla="*/ 63 w 97"/>
                <a:gd name="T49" fmla="*/ 8 h 98"/>
                <a:gd name="T50" fmla="*/ 68 w 97"/>
                <a:gd name="T51" fmla="*/ 11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7" h="98">
                  <a:moveTo>
                    <a:pt x="68" y="11"/>
                  </a:moveTo>
                  <a:lnTo>
                    <a:pt x="97" y="51"/>
                  </a:lnTo>
                  <a:lnTo>
                    <a:pt x="92" y="64"/>
                  </a:lnTo>
                  <a:lnTo>
                    <a:pt x="84" y="76"/>
                  </a:lnTo>
                  <a:lnTo>
                    <a:pt x="75" y="87"/>
                  </a:lnTo>
                  <a:lnTo>
                    <a:pt x="67" y="98"/>
                  </a:lnTo>
                  <a:lnTo>
                    <a:pt x="57" y="91"/>
                  </a:lnTo>
                  <a:lnTo>
                    <a:pt x="47" y="84"/>
                  </a:lnTo>
                  <a:lnTo>
                    <a:pt x="35" y="77"/>
                  </a:lnTo>
                  <a:lnTo>
                    <a:pt x="26" y="68"/>
                  </a:lnTo>
                  <a:lnTo>
                    <a:pt x="17" y="59"/>
                  </a:lnTo>
                  <a:lnTo>
                    <a:pt x="9" y="50"/>
                  </a:lnTo>
                  <a:lnTo>
                    <a:pt x="3" y="38"/>
                  </a:lnTo>
                  <a:lnTo>
                    <a:pt x="0" y="27"/>
                  </a:lnTo>
                  <a:lnTo>
                    <a:pt x="2" y="16"/>
                  </a:lnTo>
                  <a:lnTo>
                    <a:pt x="10" y="9"/>
                  </a:lnTo>
                  <a:lnTo>
                    <a:pt x="20" y="4"/>
                  </a:lnTo>
                  <a:lnTo>
                    <a:pt x="30" y="1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5" y="1"/>
                  </a:lnTo>
                  <a:lnTo>
                    <a:pt x="49" y="2"/>
                  </a:lnTo>
                  <a:lnTo>
                    <a:pt x="54" y="5"/>
                  </a:lnTo>
                  <a:lnTo>
                    <a:pt x="58" y="6"/>
                  </a:lnTo>
                  <a:lnTo>
                    <a:pt x="63" y="8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8" name="Freeform 215"/>
            <p:cNvSpPr>
              <a:spLocks/>
            </p:cNvSpPr>
            <p:nvPr/>
          </p:nvSpPr>
          <p:spPr bwMode="auto">
            <a:xfrm>
              <a:off x="4286580" y="4668056"/>
              <a:ext cx="125466" cy="112259"/>
            </a:xfrm>
            <a:custGeom>
              <a:avLst/>
              <a:gdLst>
                <a:gd name="T0" fmla="*/ 98 w 152"/>
                <a:gd name="T1" fmla="*/ 47 h 136"/>
                <a:gd name="T2" fmla="*/ 105 w 152"/>
                <a:gd name="T3" fmla="*/ 57 h 136"/>
                <a:gd name="T4" fmla="*/ 113 w 152"/>
                <a:gd name="T5" fmla="*/ 69 h 136"/>
                <a:gd name="T6" fmla="*/ 120 w 152"/>
                <a:gd name="T7" fmla="*/ 79 h 136"/>
                <a:gd name="T8" fmla="*/ 127 w 152"/>
                <a:gd name="T9" fmla="*/ 91 h 136"/>
                <a:gd name="T10" fmla="*/ 132 w 152"/>
                <a:gd name="T11" fmla="*/ 101 h 136"/>
                <a:gd name="T12" fmla="*/ 139 w 152"/>
                <a:gd name="T13" fmla="*/ 112 h 136"/>
                <a:gd name="T14" fmla="*/ 146 w 152"/>
                <a:gd name="T15" fmla="*/ 124 h 136"/>
                <a:gd name="T16" fmla="*/ 152 w 152"/>
                <a:gd name="T17" fmla="*/ 136 h 136"/>
                <a:gd name="T18" fmla="*/ 132 w 152"/>
                <a:gd name="T19" fmla="*/ 131 h 136"/>
                <a:gd name="T20" fmla="*/ 113 w 152"/>
                <a:gd name="T21" fmla="*/ 125 h 136"/>
                <a:gd name="T22" fmla="*/ 94 w 152"/>
                <a:gd name="T23" fmla="*/ 118 h 136"/>
                <a:gd name="T24" fmla="*/ 76 w 152"/>
                <a:gd name="T25" fmla="*/ 109 h 136"/>
                <a:gd name="T26" fmla="*/ 59 w 152"/>
                <a:gd name="T27" fmla="*/ 99 h 136"/>
                <a:gd name="T28" fmla="*/ 42 w 152"/>
                <a:gd name="T29" fmla="*/ 87 h 136"/>
                <a:gd name="T30" fmla="*/ 27 w 152"/>
                <a:gd name="T31" fmla="*/ 73 h 136"/>
                <a:gd name="T32" fmla="*/ 12 w 152"/>
                <a:gd name="T33" fmla="*/ 58 h 136"/>
                <a:gd name="T34" fmla="*/ 7 w 152"/>
                <a:gd name="T35" fmla="*/ 50 h 136"/>
                <a:gd name="T36" fmla="*/ 2 w 152"/>
                <a:gd name="T37" fmla="*/ 41 h 136"/>
                <a:gd name="T38" fmla="*/ 0 w 152"/>
                <a:gd name="T39" fmla="*/ 31 h 136"/>
                <a:gd name="T40" fmla="*/ 2 w 152"/>
                <a:gd name="T41" fmla="*/ 20 h 136"/>
                <a:gd name="T42" fmla="*/ 14 w 152"/>
                <a:gd name="T43" fmla="*/ 0 h 136"/>
                <a:gd name="T44" fmla="*/ 23 w 152"/>
                <a:gd name="T45" fmla="*/ 8 h 136"/>
                <a:gd name="T46" fmla="*/ 33 w 152"/>
                <a:gd name="T47" fmla="*/ 14 h 136"/>
                <a:gd name="T48" fmla="*/ 42 w 152"/>
                <a:gd name="T49" fmla="*/ 23 h 136"/>
                <a:gd name="T50" fmla="*/ 53 w 152"/>
                <a:gd name="T51" fmla="*/ 29 h 136"/>
                <a:gd name="T52" fmla="*/ 63 w 152"/>
                <a:gd name="T53" fmla="*/ 35 h 136"/>
                <a:gd name="T54" fmla="*/ 74 w 152"/>
                <a:gd name="T55" fmla="*/ 40 h 136"/>
                <a:gd name="T56" fmla="*/ 85 w 152"/>
                <a:gd name="T57" fmla="*/ 44 h 136"/>
                <a:gd name="T58" fmla="*/ 98 w 152"/>
                <a:gd name="T59" fmla="*/ 47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" h="136">
                  <a:moveTo>
                    <a:pt x="98" y="47"/>
                  </a:moveTo>
                  <a:lnTo>
                    <a:pt x="105" y="57"/>
                  </a:lnTo>
                  <a:lnTo>
                    <a:pt x="113" y="69"/>
                  </a:lnTo>
                  <a:lnTo>
                    <a:pt x="120" y="79"/>
                  </a:lnTo>
                  <a:lnTo>
                    <a:pt x="127" y="91"/>
                  </a:lnTo>
                  <a:lnTo>
                    <a:pt x="132" y="101"/>
                  </a:lnTo>
                  <a:lnTo>
                    <a:pt x="139" y="112"/>
                  </a:lnTo>
                  <a:lnTo>
                    <a:pt x="146" y="124"/>
                  </a:lnTo>
                  <a:lnTo>
                    <a:pt x="152" y="136"/>
                  </a:lnTo>
                  <a:lnTo>
                    <a:pt x="132" y="131"/>
                  </a:lnTo>
                  <a:lnTo>
                    <a:pt x="113" y="125"/>
                  </a:lnTo>
                  <a:lnTo>
                    <a:pt x="94" y="118"/>
                  </a:lnTo>
                  <a:lnTo>
                    <a:pt x="76" y="109"/>
                  </a:lnTo>
                  <a:lnTo>
                    <a:pt x="59" y="99"/>
                  </a:lnTo>
                  <a:lnTo>
                    <a:pt x="42" y="87"/>
                  </a:lnTo>
                  <a:lnTo>
                    <a:pt x="27" y="73"/>
                  </a:lnTo>
                  <a:lnTo>
                    <a:pt x="12" y="58"/>
                  </a:lnTo>
                  <a:lnTo>
                    <a:pt x="7" y="50"/>
                  </a:lnTo>
                  <a:lnTo>
                    <a:pt x="2" y="41"/>
                  </a:lnTo>
                  <a:lnTo>
                    <a:pt x="0" y="31"/>
                  </a:lnTo>
                  <a:lnTo>
                    <a:pt x="2" y="20"/>
                  </a:lnTo>
                  <a:lnTo>
                    <a:pt x="14" y="0"/>
                  </a:lnTo>
                  <a:lnTo>
                    <a:pt x="23" y="8"/>
                  </a:lnTo>
                  <a:lnTo>
                    <a:pt x="33" y="14"/>
                  </a:lnTo>
                  <a:lnTo>
                    <a:pt x="42" y="23"/>
                  </a:lnTo>
                  <a:lnTo>
                    <a:pt x="53" y="29"/>
                  </a:lnTo>
                  <a:lnTo>
                    <a:pt x="63" y="35"/>
                  </a:lnTo>
                  <a:lnTo>
                    <a:pt x="74" y="40"/>
                  </a:lnTo>
                  <a:lnTo>
                    <a:pt x="85" y="44"/>
                  </a:lnTo>
                  <a:lnTo>
                    <a:pt x="98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9" name="Freeform 216"/>
            <p:cNvSpPr>
              <a:spLocks/>
            </p:cNvSpPr>
            <p:nvPr/>
          </p:nvSpPr>
          <p:spPr bwMode="auto">
            <a:xfrm>
              <a:off x="5098806" y="4704375"/>
              <a:ext cx="87496" cy="80893"/>
            </a:xfrm>
            <a:custGeom>
              <a:avLst/>
              <a:gdLst>
                <a:gd name="T0" fmla="*/ 59 w 107"/>
                <a:gd name="T1" fmla="*/ 20 h 98"/>
                <a:gd name="T2" fmla="*/ 66 w 107"/>
                <a:gd name="T3" fmla="*/ 25 h 98"/>
                <a:gd name="T4" fmla="*/ 72 w 107"/>
                <a:gd name="T5" fmla="*/ 29 h 98"/>
                <a:gd name="T6" fmla="*/ 77 w 107"/>
                <a:gd name="T7" fmla="*/ 35 h 98"/>
                <a:gd name="T8" fmla="*/ 84 w 107"/>
                <a:gd name="T9" fmla="*/ 40 h 98"/>
                <a:gd name="T10" fmla="*/ 90 w 107"/>
                <a:gd name="T11" fmla="*/ 45 h 98"/>
                <a:gd name="T12" fmla="*/ 96 w 107"/>
                <a:gd name="T13" fmla="*/ 51 h 98"/>
                <a:gd name="T14" fmla="*/ 102 w 107"/>
                <a:gd name="T15" fmla="*/ 58 h 98"/>
                <a:gd name="T16" fmla="*/ 107 w 107"/>
                <a:gd name="T17" fmla="*/ 64 h 98"/>
                <a:gd name="T18" fmla="*/ 100 w 107"/>
                <a:gd name="T19" fmla="*/ 73 h 98"/>
                <a:gd name="T20" fmla="*/ 94 w 107"/>
                <a:gd name="T21" fmla="*/ 82 h 98"/>
                <a:gd name="T22" fmla="*/ 87 w 107"/>
                <a:gd name="T23" fmla="*/ 90 h 98"/>
                <a:gd name="T24" fmla="*/ 79 w 107"/>
                <a:gd name="T25" fmla="*/ 98 h 98"/>
                <a:gd name="T26" fmla="*/ 70 w 107"/>
                <a:gd name="T27" fmla="*/ 93 h 98"/>
                <a:gd name="T28" fmla="*/ 62 w 107"/>
                <a:gd name="T29" fmla="*/ 84 h 98"/>
                <a:gd name="T30" fmla="*/ 56 w 107"/>
                <a:gd name="T31" fmla="*/ 75 h 98"/>
                <a:gd name="T32" fmla="*/ 49 w 107"/>
                <a:gd name="T33" fmla="*/ 67 h 98"/>
                <a:gd name="T34" fmla="*/ 43 w 107"/>
                <a:gd name="T35" fmla="*/ 63 h 98"/>
                <a:gd name="T36" fmla="*/ 36 w 107"/>
                <a:gd name="T37" fmla="*/ 58 h 98"/>
                <a:gd name="T38" fmla="*/ 29 w 107"/>
                <a:gd name="T39" fmla="*/ 54 h 98"/>
                <a:gd name="T40" fmla="*/ 22 w 107"/>
                <a:gd name="T41" fmla="*/ 51 h 98"/>
                <a:gd name="T42" fmla="*/ 15 w 107"/>
                <a:gd name="T43" fmla="*/ 46 h 98"/>
                <a:gd name="T44" fmla="*/ 9 w 107"/>
                <a:gd name="T45" fmla="*/ 42 h 98"/>
                <a:gd name="T46" fmla="*/ 4 w 107"/>
                <a:gd name="T47" fmla="*/ 35 h 98"/>
                <a:gd name="T48" fmla="*/ 0 w 107"/>
                <a:gd name="T49" fmla="*/ 28 h 98"/>
                <a:gd name="T50" fmla="*/ 0 w 107"/>
                <a:gd name="T51" fmla="*/ 20 h 98"/>
                <a:gd name="T52" fmla="*/ 5 w 107"/>
                <a:gd name="T53" fmla="*/ 13 h 98"/>
                <a:gd name="T54" fmla="*/ 11 w 107"/>
                <a:gd name="T55" fmla="*/ 6 h 98"/>
                <a:gd name="T56" fmla="*/ 17 w 107"/>
                <a:gd name="T57" fmla="*/ 0 h 98"/>
                <a:gd name="T58" fmla="*/ 23 w 107"/>
                <a:gd name="T59" fmla="*/ 0 h 98"/>
                <a:gd name="T60" fmla="*/ 29 w 107"/>
                <a:gd name="T61" fmla="*/ 3 h 98"/>
                <a:gd name="T62" fmla="*/ 35 w 107"/>
                <a:gd name="T63" fmla="*/ 4 h 98"/>
                <a:gd name="T64" fmla="*/ 39 w 107"/>
                <a:gd name="T65" fmla="*/ 6 h 98"/>
                <a:gd name="T66" fmla="*/ 44 w 107"/>
                <a:gd name="T67" fmla="*/ 10 h 98"/>
                <a:gd name="T68" fmla="*/ 50 w 107"/>
                <a:gd name="T69" fmla="*/ 13 h 98"/>
                <a:gd name="T70" fmla="*/ 54 w 107"/>
                <a:gd name="T71" fmla="*/ 16 h 98"/>
                <a:gd name="T72" fmla="*/ 59 w 107"/>
                <a:gd name="T73" fmla="*/ 2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7" h="98">
                  <a:moveTo>
                    <a:pt x="59" y="20"/>
                  </a:moveTo>
                  <a:lnTo>
                    <a:pt x="66" y="25"/>
                  </a:lnTo>
                  <a:lnTo>
                    <a:pt x="72" y="29"/>
                  </a:lnTo>
                  <a:lnTo>
                    <a:pt x="77" y="35"/>
                  </a:lnTo>
                  <a:lnTo>
                    <a:pt x="84" y="40"/>
                  </a:lnTo>
                  <a:lnTo>
                    <a:pt x="90" y="45"/>
                  </a:lnTo>
                  <a:lnTo>
                    <a:pt x="96" y="51"/>
                  </a:lnTo>
                  <a:lnTo>
                    <a:pt x="102" y="58"/>
                  </a:lnTo>
                  <a:lnTo>
                    <a:pt x="107" y="64"/>
                  </a:lnTo>
                  <a:lnTo>
                    <a:pt x="100" y="73"/>
                  </a:lnTo>
                  <a:lnTo>
                    <a:pt x="94" y="82"/>
                  </a:lnTo>
                  <a:lnTo>
                    <a:pt x="87" y="90"/>
                  </a:lnTo>
                  <a:lnTo>
                    <a:pt x="79" y="98"/>
                  </a:lnTo>
                  <a:lnTo>
                    <a:pt x="70" y="93"/>
                  </a:lnTo>
                  <a:lnTo>
                    <a:pt x="62" y="84"/>
                  </a:lnTo>
                  <a:lnTo>
                    <a:pt x="56" y="75"/>
                  </a:lnTo>
                  <a:lnTo>
                    <a:pt x="49" y="67"/>
                  </a:lnTo>
                  <a:lnTo>
                    <a:pt x="43" y="63"/>
                  </a:lnTo>
                  <a:lnTo>
                    <a:pt x="36" y="58"/>
                  </a:lnTo>
                  <a:lnTo>
                    <a:pt x="29" y="54"/>
                  </a:lnTo>
                  <a:lnTo>
                    <a:pt x="22" y="51"/>
                  </a:lnTo>
                  <a:lnTo>
                    <a:pt x="15" y="46"/>
                  </a:lnTo>
                  <a:lnTo>
                    <a:pt x="9" y="42"/>
                  </a:lnTo>
                  <a:lnTo>
                    <a:pt x="4" y="35"/>
                  </a:lnTo>
                  <a:lnTo>
                    <a:pt x="0" y="28"/>
                  </a:lnTo>
                  <a:lnTo>
                    <a:pt x="0" y="20"/>
                  </a:lnTo>
                  <a:lnTo>
                    <a:pt x="5" y="13"/>
                  </a:lnTo>
                  <a:lnTo>
                    <a:pt x="11" y="6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9" y="3"/>
                  </a:lnTo>
                  <a:lnTo>
                    <a:pt x="35" y="4"/>
                  </a:lnTo>
                  <a:lnTo>
                    <a:pt x="39" y="6"/>
                  </a:lnTo>
                  <a:lnTo>
                    <a:pt x="44" y="10"/>
                  </a:lnTo>
                  <a:lnTo>
                    <a:pt x="50" y="13"/>
                  </a:lnTo>
                  <a:lnTo>
                    <a:pt x="54" y="16"/>
                  </a:lnTo>
                  <a:lnTo>
                    <a:pt x="59" y="2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0" name="Freeform 217"/>
            <p:cNvSpPr>
              <a:spLocks/>
            </p:cNvSpPr>
            <p:nvPr/>
          </p:nvSpPr>
          <p:spPr bwMode="auto">
            <a:xfrm>
              <a:off x="5219319" y="4717582"/>
              <a:ext cx="199755" cy="153531"/>
            </a:xfrm>
            <a:custGeom>
              <a:avLst/>
              <a:gdLst>
                <a:gd name="T0" fmla="*/ 121 w 243"/>
                <a:gd name="T1" fmla="*/ 69 h 184"/>
                <a:gd name="T2" fmla="*/ 134 w 243"/>
                <a:gd name="T3" fmla="*/ 76 h 184"/>
                <a:gd name="T4" fmla="*/ 149 w 243"/>
                <a:gd name="T5" fmla="*/ 83 h 184"/>
                <a:gd name="T6" fmla="*/ 163 w 243"/>
                <a:gd name="T7" fmla="*/ 91 h 184"/>
                <a:gd name="T8" fmla="*/ 177 w 243"/>
                <a:gd name="T9" fmla="*/ 99 h 184"/>
                <a:gd name="T10" fmla="*/ 190 w 243"/>
                <a:gd name="T11" fmla="*/ 107 h 184"/>
                <a:gd name="T12" fmla="*/ 204 w 243"/>
                <a:gd name="T13" fmla="*/ 116 h 184"/>
                <a:gd name="T14" fmla="*/ 216 w 243"/>
                <a:gd name="T15" fmla="*/ 126 h 184"/>
                <a:gd name="T16" fmla="*/ 229 w 243"/>
                <a:gd name="T17" fmla="*/ 138 h 184"/>
                <a:gd name="T18" fmla="*/ 243 w 243"/>
                <a:gd name="T19" fmla="*/ 159 h 184"/>
                <a:gd name="T20" fmla="*/ 238 w 243"/>
                <a:gd name="T21" fmla="*/ 161 h 184"/>
                <a:gd name="T22" fmla="*/ 232 w 243"/>
                <a:gd name="T23" fmla="*/ 164 h 184"/>
                <a:gd name="T24" fmla="*/ 228 w 243"/>
                <a:gd name="T25" fmla="*/ 167 h 184"/>
                <a:gd name="T26" fmla="*/ 222 w 243"/>
                <a:gd name="T27" fmla="*/ 170 h 184"/>
                <a:gd name="T28" fmla="*/ 217 w 243"/>
                <a:gd name="T29" fmla="*/ 174 h 184"/>
                <a:gd name="T30" fmla="*/ 212 w 243"/>
                <a:gd name="T31" fmla="*/ 177 h 184"/>
                <a:gd name="T32" fmla="*/ 207 w 243"/>
                <a:gd name="T33" fmla="*/ 181 h 184"/>
                <a:gd name="T34" fmla="*/ 201 w 243"/>
                <a:gd name="T35" fmla="*/ 184 h 184"/>
                <a:gd name="T36" fmla="*/ 185 w 243"/>
                <a:gd name="T37" fmla="*/ 172 h 184"/>
                <a:gd name="T38" fmla="*/ 169 w 243"/>
                <a:gd name="T39" fmla="*/ 161 h 184"/>
                <a:gd name="T40" fmla="*/ 152 w 243"/>
                <a:gd name="T41" fmla="*/ 149 h 184"/>
                <a:gd name="T42" fmla="*/ 136 w 243"/>
                <a:gd name="T43" fmla="*/ 139 h 184"/>
                <a:gd name="T44" fmla="*/ 118 w 243"/>
                <a:gd name="T45" fmla="*/ 130 h 184"/>
                <a:gd name="T46" fmla="*/ 101 w 243"/>
                <a:gd name="T47" fmla="*/ 119 h 184"/>
                <a:gd name="T48" fmla="*/ 83 w 243"/>
                <a:gd name="T49" fmla="*/ 110 h 184"/>
                <a:gd name="T50" fmla="*/ 65 w 243"/>
                <a:gd name="T51" fmla="*/ 101 h 184"/>
                <a:gd name="T52" fmla="*/ 56 w 243"/>
                <a:gd name="T53" fmla="*/ 96 h 184"/>
                <a:gd name="T54" fmla="*/ 48 w 243"/>
                <a:gd name="T55" fmla="*/ 91 h 184"/>
                <a:gd name="T56" fmla="*/ 39 w 243"/>
                <a:gd name="T57" fmla="*/ 86 h 184"/>
                <a:gd name="T58" fmla="*/ 31 w 243"/>
                <a:gd name="T59" fmla="*/ 79 h 184"/>
                <a:gd name="T60" fmla="*/ 23 w 243"/>
                <a:gd name="T61" fmla="*/ 73 h 184"/>
                <a:gd name="T62" fmla="*/ 16 w 243"/>
                <a:gd name="T63" fmla="*/ 66 h 184"/>
                <a:gd name="T64" fmla="*/ 8 w 243"/>
                <a:gd name="T65" fmla="*/ 60 h 184"/>
                <a:gd name="T66" fmla="*/ 0 w 243"/>
                <a:gd name="T67" fmla="*/ 53 h 184"/>
                <a:gd name="T68" fmla="*/ 5 w 243"/>
                <a:gd name="T69" fmla="*/ 40 h 184"/>
                <a:gd name="T70" fmla="*/ 11 w 243"/>
                <a:gd name="T71" fmla="*/ 27 h 184"/>
                <a:gd name="T72" fmla="*/ 18 w 243"/>
                <a:gd name="T73" fmla="*/ 13 h 184"/>
                <a:gd name="T74" fmla="*/ 23 w 243"/>
                <a:gd name="T75" fmla="*/ 0 h 184"/>
                <a:gd name="T76" fmla="*/ 34 w 243"/>
                <a:gd name="T77" fmla="*/ 11 h 184"/>
                <a:gd name="T78" fmla="*/ 45 w 243"/>
                <a:gd name="T79" fmla="*/ 22 h 184"/>
                <a:gd name="T80" fmla="*/ 57 w 243"/>
                <a:gd name="T81" fmla="*/ 31 h 184"/>
                <a:gd name="T82" fmla="*/ 69 w 243"/>
                <a:gd name="T83" fmla="*/ 39 h 184"/>
                <a:gd name="T84" fmla="*/ 81 w 243"/>
                <a:gd name="T85" fmla="*/ 47 h 184"/>
                <a:gd name="T86" fmla="*/ 94 w 243"/>
                <a:gd name="T87" fmla="*/ 55 h 184"/>
                <a:gd name="T88" fmla="*/ 107 w 243"/>
                <a:gd name="T89" fmla="*/ 62 h 184"/>
                <a:gd name="T90" fmla="*/ 121 w 243"/>
                <a:gd name="T91" fmla="*/ 6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43" h="184">
                  <a:moveTo>
                    <a:pt x="121" y="69"/>
                  </a:moveTo>
                  <a:lnTo>
                    <a:pt x="134" y="76"/>
                  </a:lnTo>
                  <a:lnTo>
                    <a:pt x="149" y="83"/>
                  </a:lnTo>
                  <a:lnTo>
                    <a:pt x="163" y="91"/>
                  </a:lnTo>
                  <a:lnTo>
                    <a:pt x="177" y="99"/>
                  </a:lnTo>
                  <a:lnTo>
                    <a:pt x="190" y="107"/>
                  </a:lnTo>
                  <a:lnTo>
                    <a:pt x="204" y="116"/>
                  </a:lnTo>
                  <a:lnTo>
                    <a:pt x="216" y="126"/>
                  </a:lnTo>
                  <a:lnTo>
                    <a:pt x="229" y="138"/>
                  </a:lnTo>
                  <a:lnTo>
                    <a:pt x="243" y="159"/>
                  </a:lnTo>
                  <a:lnTo>
                    <a:pt x="238" y="161"/>
                  </a:lnTo>
                  <a:lnTo>
                    <a:pt x="232" y="164"/>
                  </a:lnTo>
                  <a:lnTo>
                    <a:pt x="228" y="167"/>
                  </a:lnTo>
                  <a:lnTo>
                    <a:pt x="222" y="170"/>
                  </a:lnTo>
                  <a:lnTo>
                    <a:pt x="217" y="174"/>
                  </a:lnTo>
                  <a:lnTo>
                    <a:pt x="212" y="177"/>
                  </a:lnTo>
                  <a:lnTo>
                    <a:pt x="207" y="181"/>
                  </a:lnTo>
                  <a:lnTo>
                    <a:pt x="201" y="184"/>
                  </a:lnTo>
                  <a:lnTo>
                    <a:pt x="185" y="172"/>
                  </a:lnTo>
                  <a:lnTo>
                    <a:pt x="169" y="161"/>
                  </a:lnTo>
                  <a:lnTo>
                    <a:pt x="152" y="149"/>
                  </a:lnTo>
                  <a:lnTo>
                    <a:pt x="136" y="139"/>
                  </a:lnTo>
                  <a:lnTo>
                    <a:pt x="118" y="130"/>
                  </a:lnTo>
                  <a:lnTo>
                    <a:pt x="101" y="119"/>
                  </a:lnTo>
                  <a:lnTo>
                    <a:pt x="83" y="110"/>
                  </a:lnTo>
                  <a:lnTo>
                    <a:pt x="65" y="101"/>
                  </a:lnTo>
                  <a:lnTo>
                    <a:pt x="56" y="96"/>
                  </a:lnTo>
                  <a:lnTo>
                    <a:pt x="48" y="91"/>
                  </a:lnTo>
                  <a:lnTo>
                    <a:pt x="39" y="86"/>
                  </a:lnTo>
                  <a:lnTo>
                    <a:pt x="31" y="79"/>
                  </a:lnTo>
                  <a:lnTo>
                    <a:pt x="23" y="73"/>
                  </a:lnTo>
                  <a:lnTo>
                    <a:pt x="16" y="66"/>
                  </a:lnTo>
                  <a:lnTo>
                    <a:pt x="8" y="60"/>
                  </a:lnTo>
                  <a:lnTo>
                    <a:pt x="0" y="53"/>
                  </a:lnTo>
                  <a:lnTo>
                    <a:pt x="5" y="40"/>
                  </a:lnTo>
                  <a:lnTo>
                    <a:pt x="11" y="27"/>
                  </a:lnTo>
                  <a:lnTo>
                    <a:pt x="18" y="13"/>
                  </a:lnTo>
                  <a:lnTo>
                    <a:pt x="23" y="0"/>
                  </a:lnTo>
                  <a:lnTo>
                    <a:pt x="34" y="11"/>
                  </a:lnTo>
                  <a:lnTo>
                    <a:pt x="45" y="22"/>
                  </a:lnTo>
                  <a:lnTo>
                    <a:pt x="57" y="31"/>
                  </a:lnTo>
                  <a:lnTo>
                    <a:pt x="69" y="39"/>
                  </a:lnTo>
                  <a:lnTo>
                    <a:pt x="81" y="47"/>
                  </a:lnTo>
                  <a:lnTo>
                    <a:pt x="94" y="55"/>
                  </a:lnTo>
                  <a:lnTo>
                    <a:pt x="107" y="62"/>
                  </a:lnTo>
                  <a:lnTo>
                    <a:pt x="121" y="6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1" name="Freeform 218"/>
            <p:cNvSpPr>
              <a:spLocks/>
            </p:cNvSpPr>
            <p:nvPr/>
          </p:nvSpPr>
          <p:spPr bwMode="auto">
            <a:xfrm>
              <a:off x="4192481" y="4712629"/>
              <a:ext cx="80893" cy="153531"/>
            </a:xfrm>
            <a:custGeom>
              <a:avLst/>
              <a:gdLst>
                <a:gd name="T0" fmla="*/ 98 w 98"/>
                <a:gd name="T1" fmla="*/ 41 h 186"/>
                <a:gd name="T2" fmla="*/ 95 w 98"/>
                <a:gd name="T3" fmla="*/ 50 h 186"/>
                <a:gd name="T4" fmla="*/ 91 w 98"/>
                <a:gd name="T5" fmla="*/ 58 h 186"/>
                <a:gd name="T6" fmla="*/ 85 w 98"/>
                <a:gd name="T7" fmla="*/ 67 h 186"/>
                <a:gd name="T8" fmla="*/ 80 w 98"/>
                <a:gd name="T9" fmla="*/ 75 h 186"/>
                <a:gd name="T10" fmla="*/ 75 w 98"/>
                <a:gd name="T11" fmla="*/ 90 h 186"/>
                <a:gd name="T12" fmla="*/ 68 w 98"/>
                <a:gd name="T13" fmla="*/ 105 h 186"/>
                <a:gd name="T14" fmla="*/ 61 w 98"/>
                <a:gd name="T15" fmla="*/ 118 h 186"/>
                <a:gd name="T16" fmla="*/ 54 w 98"/>
                <a:gd name="T17" fmla="*/ 133 h 186"/>
                <a:gd name="T18" fmla="*/ 45 w 98"/>
                <a:gd name="T19" fmla="*/ 147 h 186"/>
                <a:gd name="T20" fmla="*/ 35 w 98"/>
                <a:gd name="T21" fmla="*/ 161 h 186"/>
                <a:gd name="T22" fmla="*/ 25 w 98"/>
                <a:gd name="T23" fmla="*/ 174 h 186"/>
                <a:gd name="T24" fmla="*/ 13 w 98"/>
                <a:gd name="T25" fmla="*/ 186 h 186"/>
                <a:gd name="T26" fmla="*/ 9 w 98"/>
                <a:gd name="T27" fmla="*/ 183 h 186"/>
                <a:gd name="T28" fmla="*/ 5 w 98"/>
                <a:gd name="T29" fmla="*/ 178 h 186"/>
                <a:gd name="T30" fmla="*/ 2 w 98"/>
                <a:gd name="T31" fmla="*/ 174 h 186"/>
                <a:gd name="T32" fmla="*/ 0 w 98"/>
                <a:gd name="T33" fmla="*/ 169 h 186"/>
                <a:gd name="T34" fmla="*/ 5 w 98"/>
                <a:gd name="T35" fmla="*/ 160 h 186"/>
                <a:gd name="T36" fmla="*/ 12 w 98"/>
                <a:gd name="T37" fmla="*/ 151 h 186"/>
                <a:gd name="T38" fmla="*/ 18 w 98"/>
                <a:gd name="T39" fmla="*/ 140 h 186"/>
                <a:gd name="T40" fmla="*/ 24 w 98"/>
                <a:gd name="T41" fmla="*/ 131 h 186"/>
                <a:gd name="T42" fmla="*/ 28 w 98"/>
                <a:gd name="T43" fmla="*/ 122 h 186"/>
                <a:gd name="T44" fmla="*/ 34 w 98"/>
                <a:gd name="T45" fmla="*/ 111 h 186"/>
                <a:gd name="T46" fmla="*/ 39 w 98"/>
                <a:gd name="T47" fmla="*/ 102 h 186"/>
                <a:gd name="T48" fmla="*/ 42 w 98"/>
                <a:gd name="T49" fmla="*/ 92 h 186"/>
                <a:gd name="T50" fmla="*/ 49 w 98"/>
                <a:gd name="T51" fmla="*/ 69 h 186"/>
                <a:gd name="T52" fmla="*/ 56 w 98"/>
                <a:gd name="T53" fmla="*/ 46 h 186"/>
                <a:gd name="T54" fmla="*/ 64 w 98"/>
                <a:gd name="T55" fmla="*/ 22 h 186"/>
                <a:gd name="T56" fmla="*/ 75 w 98"/>
                <a:gd name="T57" fmla="*/ 0 h 186"/>
                <a:gd name="T58" fmla="*/ 84 w 98"/>
                <a:gd name="T59" fmla="*/ 8 h 186"/>
                <a:gd name="T60" fmla="*/ 92 w 98"/>
                <a:gd name="T61" fmla="*/ 18 h 186"/>
                <a:gd name="T62" fmla="*/ 96 w 98"/>
                <a:gd name="T63" fmla="*/ 30 h 186"/>
                <a:gd name="T64" fmla="*/ 98 w 98"/>
                <a:gd name="T65" fmla="*/ 4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86">
                  <a:moveTo>
                    <a:pt x="98" y="41"/>
                  </a:moveTo>
                  <a:lnTo>
                    <a:pt x="95" y="50"/>
                  </a:lnTo>
                  <a:lnTo>
                    <a:pt x="91" y="58"/>
                  </a:lnTo>
                  <a:lnTo>
                    <a:pt x="85" y="67"/>
                  </a:lnTo>
                  <a:lnTo>
                    <a:pt x="80" y="75"/>
                  </a:lnTo>
                  <a:lnTo>
                    <a:pt x="75" y="90"/>
                  </a:lnTo>
                  <a:lnTo>
                    <a:pt x="68" y="105"/>
                  </a:lnTo>
                  <a:lnTo>
                    <a:pt x="61" y="118"/>
                  </a:lnTo>
                  <a:lnTo>
                    <a:pt x="54" y="133"/>
                  </a:lnTo>
                  <a:lnTo>
                    <a:pt x="45" y="147"/>
                  </a:lnTo>
                  <a:lnTo>
                    <a:pt x="35" y="161"/>
                  </a:lnTo>
                  <a:lnTo>
                    <a:pt x="25" y="174"/>
                  </a:lnTo>
                  <a:lnTo>
                    <a:pt x="13" y="186"/>
                  </a:lnTo>
                  <a:lnTo>
                    <a:pt x="9" y="183"/>
                  </a:lnTo>
                  <a:lnTo>
                    <a:pt x="5" y="178"/>
                  </a:lnTo>
                  <a:lnTo>
                    <a:pt x="2" y="174"/>
                  </a:lnTo>
                  <a:lnTo>
                    <a:pt x="0" y="169"/>
                  </a:lnTo>
                  <a:lnTo>
                    <a:pt x="5" y="160"/>
                  </a:lnTo>
                  <a:lnTo>
                    <a:pt x="12" y="151"/>
                  </a:lnTo>
                  <a:lnTo>
                    <a:pt x="18" y="140"/>
                  </a:lnTo>
                  <a:lnTo>
                    <a:pt x="24" y="131"/>
                  </a:lnTo>
                  <a:lnTo>
                    <a:pt x="28" y="122"/>
                  </a:lnTo>
                  <a:lnTo>
                    <a:pt x="34" y="111"/>
                  </a:lnTo>
                  <a:lnTo>
                    <a:pt x="39" y="102"/>
                  </a:lnTo>
                  <a:lnTo>
                    <a:pt x="42" y="92"/>
                  </a:lnTo>
                  <a:lnTo>
                    <a:pt x="49" y="69"/>
                  </a:lnTo>
                  <a:lnTo>
                    <a:pt x="56" y="46"/>
                  </a:lnTo>
                  <a:lnTo>
                    <a:pt x="64" y="22"/>
                  </a:lnTo>
                  <a:lnTo>
                    <a:pt x="75" y="0"/>
                  </a:lnTo>
                  <a:lnTo>
                    <a:pt x="84" y="8"/>
                  </a:lnTo>
                  <a:lnTo>
                    <a:pt x="92" y="18"/>
                  </a:lnTo>
                  <a:lnTo>
                    <a:pt x="96" y="30"/>
                  </a:lnTo>
                  <a:lnTo>
                    <a:pt x="98" y="4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2" name="Freeform 219"/>
            <p:cNvSpPr>
              <a:spLocks/>
            </p:cNvSpPr>
            <p:nvPr/>
          </p:nvSpPr>
          <p:spPr bwMode="auto">
            <a:xfrm>
              <a:off x="5060836" y="4750600"/>
              <a:ext cx="89147" cy="77591"/>
            </a:xfrm>
            <a:custGeom>
              <a:avLst/>
              <a:gdLst>
                <a:gd name="T0" fmla="*/ 110 w 110"/>
                <a:gd name="T1" fmla="*/ 56 h 92"/>
                <a:gd name="T2" fmla="*/ 105 w 110"/>
                <a:gd name="T3" fmla="*/ 61 h 92"/>
                <a:gd name="T4" fmla="*/ 102 w 110"/>
                <a:gd name="T5" fmla="*/ 66 h 92"/>
                <a:gd name="T6" fmla="*/ 97 w 110"/>
                <a:gd name="T7" fmla="*/ 70 h 92"/>
                <a:gd name="T8" fmla="*/ 92 w 110"/>
                <a:gd name="T9" fmla="*/ 75 h 92"/>
                <a:gd name="T10" fmla="*/ 88 w 110"/>
                <a:gd name="T11" fmla="*/ 79 h 92"/>
                <a:gd name="T12" fmla="*/ 83 w 110"/>
                <a:gd name="T13" fmla="*/ 84 h 92"/>
                <a:gd name="T14" fmla="*/ 78 w 110"/>
                <a:gd name="T15" fmla="*/ 89 h 92"/>
                <a:gd name="T16" fmla="*/ 74 w 110"/>
                <a:gd name="T17" fmla="*/ 92 h 92"/>
                <a:gd name="T18" fmla="*/ 62 w 110"/>
                <a:gd name="T19" fmla="*/ 86 h 92"/>
                <a:gd name="T20" fmla="*/ 52 w 110"/>
                <a:gd name="T21" fmla="*/ 79 h 92"/>
                <a:gd name="T22" fmla="*/ 42 w 110"/>
                <a:gd name="T23" fmla="*/ 73 h 92"/>
                <a:gd name="T24" fmla="*/ 32 w 110"/>
                <a:gd name="T25" fmla="*/ 63 h 92"/>
                <a:gd name="T26" fmla="*/ 23 w 110"/>
                <a:gd name="T27" fmla="*/ 54 h 92"/>
                <a:gd name="T28" fmla="*/ 15 w 110"/>
                <a:gd name="T29" fmla="*/ 44 h 92"/>
                <a:gd name="T30" fmla="*/ 7 w 110"/>
                <a:gd name="T31" fmla="*/ 33 h 92"/>
                <a:gd name="T32" fmla="*/ 0 w 110"/>
                <a:gd name="T33" fmla="*/ 23 h 92"/>
                <a:gd name="T34" fmla="*/ 5 w 110"/>
                <a:gd name="T35" fmla="*/ 20 h 92"/>
                <a:gd name="T36" fmla="*/ 9 w 110"/>
                <a:gd name="T37" fmla="*/ 15 h 92"/>
                <a:gd name="T38" fmla="*/ 13 w 110"/>
                <a:gd name="T39" fmla="*/ 10 h 92"/>
                <a:gd name="T40" fmla="*/ 17 w 110"/>
                <a:gd name="T41" fmla="*/ 6 h 92"/>
                <a:gd name="T42" fmla="*/ 22 w 110"/>
                <a:gd name="T43" fmla="*/ 2 h 92"/>
                <a:gd name="T44" fmla="*/ 27 w 110"/>
                <a:gd name="T45" fmla="*/ 0 h 92"/>
                <a:gd name="T46" fmla="*/ 33 w 110"/>
                <a:gd name="T47" fmla="*/ 0 h 92"/>
                <a:gd name="T48" fmla="*/ 40 w 110"/>
                <a:gd name="T49" fmla="*/ 2 h 92"/>
                <a:gd name="T50" fmla="*/ 50 w 110"/>
                <a:gd name="T51" fmla="*/ 7 h 92"/>
                <a:gd name="T52" fmla="*/ 59 w 110"/>
                <a:gd name="T53" fmla="*/ 13 h 92"/>
                <a:gd name="T54" fmla="*/ 68 w 110"/>
                <a:gd name="T55" fmla="*/ 20 h 92"/>
                <a:gd name="T56" fmla="*/ 76 w 110"/>
                <a:gd name="T57" fmla="*/ 26 h 92"/>
                <a:gd name="T58" fmla="*/ 84 w 110"/>
                <a:gd name="T59" fmla="*/ 33 h 92"/>
                <a:gd name="T60" fmla="*/ 93 w 110"/>
                <a:gd name="T61" fmla="*/ 41 h 92"/>
                <a:gd name="T62" fmla="*/ 102 w 110"/>
                <a:gd name="T63" fmla="*/ 48 h 92"/>
                <a:gd name="T64" fmla="*/ 110 w 110"/>
                <a:gd name="T65" fmla="*/ 56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0" h="92">
                  <a:moveTo>
                    <a:pt x="110" y="56"/>
                  </a:moveTo>
                  <a:lnTo>
                    <a:pt x="105" y="61"/>
                  </a:lnTo>
                  <a:lnTo>
                    <a:pt x="102" y="66"/>
                  </a:lnTo>
                  <a:lnTo>
                    <a:pt x="97" y="70"/>
                  </a:lnTo>
                  <a:lnTo>
                    <a:pt x="92" y="75"/>
                  </a:lnTo>
                  <a:lnTo>
                    <a:pt x="88" y="79"/>
                  </a:lnTo>
                  <a:lnTo>
                    <a:pt x="83" y="84"/>
                  </a:lnTo>
                  <a:lnTo>
                    <a:pt x="78" y="89"/>
                  </a:lnTo>
                  <a:lnTo>
                    <a:pt x="74" y="92"/>
                  </a:lnTo>
                  <a:lnTo>
                    <a:pt x="62" y="86"/>
                  </a:lnTo>
                  <a:lnTo>
                    <a:pt x="52" y="79"/>
                  </a:lnTo>
                  <a:lnTo>
                    <a:pt x="42" y="73"/>
                  </a:lnTo>
                  <a:lnTo>
                    <a:pt x="32" y="63"/>
                  </a:lnTo>
                  <a:lnTo>
                    <a:pt x="23" y="54"/>
                  </a:lnTo>
                  <a:lnTo>
                    <a:pt x="15" y="44"/>
                  </a:lnTo>
                  <a:lnTo>
                    <a:pt x="7" y="33"/>
                  </a:lnTo>
                  <a:lnTo>
                    <a:pt x="0" y="23"/>
                  </a:lnTo>
                  <a:lnTo>
                    <a:pt x="5" y="20"/>
                  </a:lnTo>
                  <a:lnTo>
                    <a:pt x="9" y="15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22" y="2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40" y="2"/>
                  </a:lnTo>
                  <a:lnTo>
                    <a:pt x="50" y="7"/>
                  </a:lnTo>
                  <a:lnTo>
                    <a:pt x="59" y="13"/>
                  </a:lnTo>
                  <a:lnTo>
                    <a:pt x="68" y="20"/>
                  </a:lnTo>
                  <a:lnTo>
                    <a:pt x="76" y="26"/>
                  </a:lnTo>
                  <a:lnTo>
                    <a:pt x="84" y="33"/>
                  </a:lnTo>
                  <a:lnTo>
                    <a:pt x="93" y="41"/>
                  </a:lnTo>
                  <a:lnTo>
                    <a:pt x="102" y="48"/>
                  </a:lnTo>
                  <a:lnTo>
                    <a:pt x="110" y="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3" name="Freeform 220"/>
            <p:cNvSpPr>
              <a:spLocks/>
            </p:cNvSpPr>
            <p:nvPr/>
          </p:nvSpPr>
          <p:spPr bwMode="auto">
            <a:xfrm>
              <a:off x="5183000" y="4773712"/>
              <a:ext cx="191500" cy="133721"/>
            </a:xfrm>
            <a:custGeom>
              <a:avLst/>
              <a:gdLst>
                <a:gd name="T0" fmla="*/ 79 w 233"/>
                <a:gd name="T1" fmla="*/ 36 h 163"/>
                <a:gd name="T2" fmla="*/ 99 w 233"/>
                <a:gd name="T3" fmla="*/ 47 h 163"/>
                <a:gd name="T4" fmla="*/ 119 w 233"/>
                <a:gd name="T5" fmla="*/ 58 h 163"/>
                <a:gd name="T6" fmla="*/ 138 w 233"/>
                <a:gd name="T7" fmla="*/ 68 h 163"/>
                <a:gd name="T8" fmla="*/ 158 w 233"/>
                <a:gd name="T9" fmla="*/ 80 h 163"/>
                <a:gd name="T10" fmla="*/ 177 w 233"/>
                <a:gd name="T11" fmla="*/ 92 h 163"/>
                <a:gd name="T12" fmla="*/ 196 w 233"/>
                <a:gd name="T13" fmla="*/ 103 h 163"/>
                <a:gd name="T14" fmla="*/ 214 w 233"/>
                <a:gd name="T15" fmla="*/ 117 h 163"/>
                <a:gd name="T16" fmla="*/ 233 w 233"/>
                <a:gd name="T17" fmla="*/ 131 h 163"/>
                <a:gd name="T18" fmla="*/ 206 w 233"/>
                <a:gd name="T19" fmla="*/ 163 h 163"/>
                <a:gd name="T20" fmla="*/ 199 w 233"/>
                <a:gd name="T21" fmla="*/ 153 h 163"/>
                <a:gd name="T22" fmla="*/ 191 w 233"/>
                <a:gd name="T23" fmla="*/ 143 h 163"/>
                <a:gd name="T24" fmla="*/ 182 w 233"/>
                <a:gd name="T25" fmla="*/ 135 h 163"/>
                <a:gd name="T26" fmla="*/ 173 w 233"/>
                <a:gd name="T27" fmla="*/ 127 h 163"/>
                <a:gd name="T28" fmla="*/ 163 w 233"/>
                <a:gd name="T29" fmla="*/ 121 h 163"/>
                <a:gd name="T30" fmla="*/ 153 w 233"/>
                <a:gd name="T31" fmla="*/ 115 h 163"/>
                <a:gd name="T32" fmla="*/ 143 w 233"/>
                <a:gd name="T33" fmla="*/ 109 h 163"/>
                <a:gd name="T34" fmla="*/ 132 w 233"/>
                <a:gd name="T35" fmla="*/ 103 h 163"/>
                <a:gd name="T36" fmla="*/ 116 w 233"/>
                <a:gd name="T37" fmla="*/ 94 h 163"/>
                <a:gd name="T38" fmla="*/ 100 w 233"/>
                <a:gd name="T39" fmla="*/ 85 h 163"/>
                <a:gd name="T40" fmla="*/ 84 w 233"/>
                <a:gd name="T41" fmla="*/ 75 h 163"/>
                <a:gd name="T42" fmla="*/ 68 w 233"/>
                <a:gd name="T43" fmla="*/ 67 h 163"/>
                <a:gd name="T44" fmla="*/ 51 w 233"/>
                <a:gd name="T45" fmla="*/ 59 h 163"/>
                <a:gd name="T46" fmla="*/ 34 w 233"/>
                <a:gd name="T47" fmla="*/ 51 h 163"/>
                <a:gd name="T48" fmla="*/ 17 w 233"/>
                <a:gd name="T49" fmla="*/ 43 h 163"/>
                <a:gd name="T50" fmla="*/ 0 w 233"/>
                <a:gd name="T51" fmla="*/ 36 h 163"/>
                <a:gd name="T52" fmla="*/ 31 w 233"/>
                <a:gd name="T53" fmla="*/ 0 h 163"/>
                <a:gd name="T54" fmla="*/ 38 w 233"/>
                <a:gd name="T55" fmla="*/ 4 h 163"/>
                <a:gd name="T56" fmla="*/ 44 w 233"/>
                <a:gd name="T57" fmla="*/ 9 h 163"/>
                <a:gd name="T58" fmla="*/ 51 w 233"/>
                <a:gd name="T59" fmla="*/ 13 h 163"/>
                <a:gd name="T60" fmla="*/ 56 w 233"/>
                <a:gd name="T61" fmla="*/ 18 h 163"/>
                <a:gd name="T62" fmla="*/ 62 w 233"/>
                <a:gd name="T63" fmla="*/ 24 h 163"/>
                <a:gd name="T64" fmla="*/ 68 w 233"/>
                <a:gd name="T65" fmla="*/ 28 h 163"/>
                <a:gd name="T66" fmla="*/ 74 w 233"/>
                <a:gd name="T67" fmla="*/ 33 h 163"/>
                <a:gd name="T68" fmla="*/ 79 w 233"/>
                <a:gd name="T69" fmla="*/ 36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3" h="163">
                  <a:moveTo>
                    <a:pt x="79" y="36"/>
                  </a:moveTo>
                  <a:lnTo>
                    <a:pt x="99" y="47"/>
                  </a:lnTo>
                  <a:lnTo>
                    <a:pt x="119" y="58"/>
                  </a:lnTo>
                  <a:lnTo>
                    <a:pt x="138" y="68"/>
                  </a:lnTo>
                  <a:lnTo>
                    <a:pt x="158" y="80"/>
                  </a:lnTo>
                  <a:lnTo>
                    <a:pt x="177" y="92"/>
                  </a:lnTo>
                  <a:lnTo>
                    <a:pt x="196" y="103"/>
                  </a:lnTo>
                  <a:lnTo>
                    <a:pt x="214" y="117"/>
                  </a:lnTo>
                  <a:lnTo>
                    <a:pt x="233" y="131"/>
                  </a:lnTo>
                  <a:lnTo>
                    <a:pt x="206" y="163"/>
                  </a:lnTo>
                  <a:lnTo>
                    <a:pt x="199" y="153"/>
                  </a:lnTo>
                  <a:lnTo>
                    <a:pt x="191" y="143"/>
                  </a:lnTo>
                  <a:lnTo>
                    <a:pt x="182" y="135"/>
                  </a:lnTo>
                  <a:lnTo>
                    <a:pt x="173" y="127"/>
                  </a:lnTo>
                  <a:lnTo>
                    <a:pt x="163" y="121"/>
                  </a:lnTo>
                  <a:lnTo>
                    <a:pt x="153" y="115"/>
                  </a:lnTo>
                  <a:lnTo>
                    <a:pt x="143" y="109"/>
                  </a:lnTo>
                  <a:lnTo>
                    <a:pt x="132" y="103"/>
                  </a:lnTo>
                  <a:lnTo>
                    <a:pt x="116" y="94"/>
                  </a:lnTo>
                  <a:lnTo>
                    <a:pt x="100" y="85"/>
                  </a:lnTo>
                  <a:lnTo>
                    <a:pt x="84" y="75"/>
                  </a:lnTo>
                  <a:lnTo>
                    <a:pt x="68" y="67"/>
                  </a:lnTo>
                  <a:lnTo>
                    <a:pt x="51" y="59"/>
                  </a:lnTo>
                  <a:lnTo>
                    <a:pt x="34" y="51"/>
                  </a:lnTo>
                  <a:lnTo>
                    <a:pt x="17" y="43"/>
                  </a:lnTo>
                  <a:lnTo>
                    <a:pt x="0" y="36"/>
                  </a:lnTo>
                  <a:lnTo>
                    <a:pt x="31" y="0"/>
                  </a:lnTo>
                  <a:lnTo>
                    <a:pt x="38" y="4"/>
                  </a:lnTo>
                  <a:lnTo>
                    <a:pt x="44" y="9"/>
                  </a:lnTo>
                  <a:lnTo>
                    <a:pt x="51" y="13"/>
                  </a:lnTo>
                  <a:lnTo>
                    <a:pt x="56" y="18"/>
                  </a:lnTo>
                  <a:lnTo>
                    <a:pt x="62" y="24"/>
                  </a:lnTo>
                  <a:lnTo>
                    <a:pt x="68" y="28"/>
                  </a:lnTo>
                  <a:lnTo>
                    <a:pt x="74" y="33"/>
                  </a:lnTo>
                  <a:lnTo>
                    <a:pt x="79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4" name="Freeform 221"/>
            <p:cNvSpPr>
              <a:spLocks/>
            </p:cNvSpPr>
            <p:nvPr/>
          </p:nvSpPr>
          <p:spPr bwMode="auto">
            <a:xfrm>
              <a:off x="4213942" y="4768759"/>
              <a:ext cx="102354" cy="133721"/>
            </a:xfrm>
            <a:custGeom>
              <a:avLst/>
              <a:gdLst>
                <a:gd name="T0" fmla="*/ 121 w 123"/>
                <a:gd name="T1" fmla="*/ 10 h 162"/>
                <a:gd name="T2" fmla="*/ 122 w 123"/>
                <a:gd name="T3" fmla="*/ 14 h 162"/>
                <a:gd name="T4" fmla="*/ 123 w 123"/>
                <a:gd name="T5" fmla="*/ 17 h 162"/>
                <a:gd name="T6" fmla="*/ 122 w 123"/>
                <a:gd name="T7" fmla="*/ 20 h 162"/>
                <a:gd name="T8" fmla="*/ 121 w 123"/>
                <a:gd name="T9" fmla="*/ 23 h 162"/>
                <a:gd name="T10" fmla="*/ 110 w 123"/>
                <a:gd name="T11" fmla="*/ 35 h 162"/>
                <a:gd name="T12" fmla="*/ 99 w 123"/>
                <a:gd name="T13" fmla="*/ 48 h 162"/>
                <a:gd name="T14" fmla="*/ 92 w 123"/>
                <a:gd name="T15" fmla="*/ 62 h 162"/>
                <a:gd name="T16" fmla="*/ 85 w 123"/>
                <a:gd name="T17" fmla="*/ 76 h 162"/>
                <a:gd name="T18" fmla="*/ 81 w 123"/>
                <a:gd name="T19" fmla="*/ 91 h 162"/>
                <a:gd name="T20" fmla="*/ 76 w 123"/>
                <a:gd name="T21" fmla="*/ 106 h 162"/>
                <a:gd name="T22" fmla="*/ 72 w 123"/>
                <a:gd name="T23" fmla="*/ 121 h 162"/>
                <a:gd name="T24" fmla="*/ 66 w 123"/>
                <a:gd name="T25" fmla="*/ 136 h 162"/>
                <a:gd name="T26" fmla="*/ 62 w 123"/>
                <a:gd name="T27" fmla="*/ 143 h 162"/>
                <a:gd name="T28" fmla="*/ 59 w 123"/>
                <a:gd name="T29" fmla="*/ 150 h 162"/>
                <a:gd name="T30" fmla="*/ 54 w 123"/>
                <a:gd name="T31" fmla="*/ 156 h 162"/>
                <a:gd name="T32" fmla="*/ 49 w 123"/>
                <a:gd name="T33" fmla="*/ 162 h 162"/>
                <a:gd name="T34" fmla="*/ 42 w 123"/>
                <a:gd name="T35" fmla="*/ 160 h 162"/>
                <a:gd name="T36" fmla="*/ 36 w 123"/>
                <a:gd name="T37" fmla="*/ 158 h 162"/>
                <a:gd name="T38" fmla="*/ 30 w 123"/>
                <a:gd name="T39" fmla="*/ 154 h 162"/>
                <a:gd name="T40" fmla="*/ 23 w 123"/>
                <a:gd name="T41" fmla="*/ 151 h 162"/>
                <a:gd name="T42" fmla="*/ 17 w 123"/>
                <a:gd name="T43" fmla="*/ 146 h 162"/>
                <a:gd name="T44" fmla="*/ 12 w 123"/>
                <a:gd name="T45" fmla="*/ 143 h 162"/>
                <a:gd name="T46" fmla="*/ 6 w 123"/>
                <a:gd name="T47" fmla="*/ 138 h 162"/>
                <a:gd name="T48" fmla="*/ 0 w 123"/>
                <a:gd name="T49" fmla="*/ 133 h 162"/>
                <a:gd name="T50" fmla="*/ 4 w 123"/>
                <a:gd name="T51" fmla="*/ 126 h 162"/>
                <a:gd name="T52" fmla="*/ 8 w 123"/>
                <a:gd name="T53" fmla="*/ 121 h 162"/>
                <a:gd name="T54" fmla="*/ 14 w 123"/>
                <a:gd name="T55" fmla="*/ 115 h 162"/>
                <a:gd name="T56" fmla="*/ 20 w 123"/>
                <a:gd name="T57" fmla="*/ 109 h 162"/>
                <a:gd name="T58" fmla="*/ 26 w 123"/>
                <a:gd name="T59" fmla="*/ 103 h 162"/>
                <a:gd name="T60" fmla="*/ 31 w 123"/>
                <a:gd name="T61" fmla="*/ 98 h 162"/>
                <a:gd name="T62" fmla="*/ 37 w 123"/>
                <a:gd name="T63" fmla="*/ 92 h 162"/>
                <a:gd name="T64" fmla="*/ 42 w 123"/>
                <a:gd name="T65" fmla="*/ 86 h 162"/>
                <a:gd name="T66" fmla="*/ 51 w 123"/>
                <a:gd name="T67" fmla="*/ 65 h 162"/>
                <a:gd name="T68" fmla="*/ 59 w 123"/>
                <a:gd name="T69" fmla="*/ 45 h 162"/>
                <a:gd name="T70" fmla="*/ 67 w 123"/>
                <a:gd name="T71" fmla="*/ 23 h 162"/>
                <a:gd name="T72" fmla="*/ 75 w 123"/>
                <a:gd name="T73" fmla="*/ 2 h 162"/>
                <a:gd name="T74" fmla="*/ 81 w 123"/>
                <a:gd name="T75" fmla="*/ 1 h 162"/>
                <a:gd name="T76" fmla="*/ 88 w 123"/>
                <a:gd name="T77" fmla="*/ 1 h 162"/>
                <a:gd name="T78" fmla="*/ 94 w 123"/>
                <a:gd name="T79" fmla="*/ 0 h 162"/>
                <a:gd name="T80" fmla="*/ 100 w 123"/>
                <a:gd name="T81" fmla="*/ 0 h 162"/>
                <a:gd name="T82" fmla="*/ 106 w 123"/>
                <a:gd name="T83" fmla="*/ 0 h 162"/>
                <a:gd name="T84" fmla="*/ 112 w 123"/>
                <a:gd name="T85" fmla="*/ 2 h 162"/>
                <a:gd name="T86" fmla="*/ 118 w 123"/>
                <a:gd name="T87" fmla="*/ 5 h 162"/>
                <a:gd name="T88" fmla="*/ 121 w 123"/>
                <a:gd name="T89" fmla="*/ 1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3" h="162">
                  <a:moveTo>
                    <a:pt x="121" y="10"/>
                  </a:moveTo>
                  <a:lnTo>
                    <a:pt x="122" y="14"/>
                  </a:lnTo>
                  <a:lnTo>
                    <a:pt x="123" y="17"/>
                  </a:lnTo>
                  <a:lnTo>
                    <a:pt x="122" y="20"/>
                  </a:lnTo>
                  <a:lnTo>
                    <a:pt x="121" y="23"/>
                  </a:lnTo>
                  <a:lnTo>
                    <a:pt x="110" y="35"/>
                  </a:lnTo>
                  <a:lnTo>
                    <a:pt x="99" y="48"/>
                  </a:lnTo>
                  <a:lnTo>
                    <a:pt x="92" y="62"/>
                  </a:lnTo>
                  <a:lnTo>
                    <a:pt x="85" y="76"/>
                  </a:lnTo>
                  <a:lnTo>
                    <a:pt x="81" y="91"/>
                  </a:lnTo>
                  <a:lnTo>
                    <a:pt x="76" y="106"/>
                  </a:lnTo>
                  <a:lnTo>
                    <a:pt x="72" y="121"/>
                  </a:lnTo>
                  <a:lnTo>
                    <a:pt x="66" y="136"/>
                  </a:lnTo>
                  <a:lnTo>
                    <a:pt x="62" y="143"/>
                  </a:lnTo>
                  <a:lnTo>
                    <a:pt x="59" y="150"/>
                  </a:lnTo>
                  <a:lnTo>
                    <a:pt x="54" y="156"/>
                  </a:lnTo>
                  <a:lnTo>
                    <a:pt x="49" y="162"/>
                  </a:lnTo>
                  <a:lnTo>
                    <a:pt x="42" y="160"/>
                  </a:lnTo>
                  <a:lnTo>
                    <a:pt x="36" y="158"/>
                  </a:lnTo>
                  <a:lnTo>
                    <a:pt x="30" y="154"/>
                  </a:lnTo>
                  <a:lnTo>
                    <a:pt x="23" y="151"/>
                  </a:lnTo>
                  <a:lnTo>
                    <a:pt x="17" y="146"/>
                  </a:lnTo>
                  <a:lnTo>
                    <a:pt x="12" y="143"/>
                  </a:lnTo>
                  <a:lnTo>
                    <a:pt x="6" y="138"/>
                  </a:lnTo>
                  <a:lnTo>
                    <a:pt x="0" y="133"/>
                  </a:lnTo>
                  <a:lnTo>
                    <a:pt x="4" y="126"/>
                  </a:lnTo>
                  <a:lnTo>
                    <a:pt x="8" y="121"/>
                  </a:lnTo>
                  <a:lnTo>
                    <a:pt x="14" y="115"/>
                  </a:lnTo>
                  <a:lnTo>
                    <a:pt x="20" y="109"/>
                  </a:lnTo>
                  <a:lnTo>
                    <a:pt x="26" y="103"/>
                  </a:lnTo>
                  <a:lnTo>
                    <a:pt x="31" y="98"/>
                  </a:lnTo>
                  <a:lnTo>
                    <a:pt x="37" y="92"/>
                  </a:lnTo>
                  <a:lnTo>
                    <a:pt x="42" y="86"/>
                  </a:lnTo>
                  <a:lnTo>
                    <a:pt x="51" y="65"/>
                  </a:lnTo>
                  <a:lnTo>
                    <a:pt x="59" y="45"/>
                  </a:lnTo>
                  <a:lnTo>
                    <a:pt x="67" y="23"/>
                  </a:lnTo>
                  <a:lnTo>
                    <a:pt x="75" y="2"/>
                  </a:lnTo>
                  <a:lnTo>
                    <a:pt x="81" y="1"/>
                  </a:lnTo>
                  <a:lnTo>
                    <a:pt x="88" y="1"/>
                  </a:lnTo>
                  <a:lnTo>
                    <a:pt x="94" y="0"/>
                  </a:lnTo>
                  <a:lnTo>
                    <a:pt x="100" y="0"/>
                  </a:lnTo>
                  <a:lnTo>
                    <a:pt x="106" y="0"/>
                  </a:lnTo>
                  <a:lnTo>
                    <a:pt x="112" y="2"/>
                  </a:lnTo>
                  <a:lnTo>
                    <a:pt x="118" y="5"/>
                  </a:lnTo>
                  <a:lnTo>
                    <a:pt x="121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5" name="Freeform 222"/>
            <p:cNvSpPr>
              <a:spLocks/>
            </p:cNvSpPr>
            <p:nvPr/>
          </p:nvSpPr>
          <p:spPr bwMode="auto">
            <a:xfrm>
              <a:off x="5136776" y="4810031"/>
              <a:ext cx="206359" cy="143626"/>
            </a:xfrm>
            <a:custGeom>
              <a:avLst/>
              <a:gdLst>
                <a:gd name="T0" fmla="*/ 170 w 249"/>
                <a:gd name="T1" fmla="*/ 67 h 174"/>
                <a:gd name="T2" fmla="*/ 180 w 249"/>
                <a:gd name="T3" fmla="*/ 73 h 174"/>
                <a:gd name="T4" fmla="*/ 191 w 249"/>
                <a:gd name="T5" fmla="*/ 80 h 174"/>
                <a:gd name="T6" fmla="*/ 201 w 249"/>
                <a:gd name="T7" fmla="*/ 87 h 174"/>
                <a:gd name="T8" fmla="*/ 210 w 249"/>
                <a:gd name="T9" fmla="*/ 94 h 174"/>
                <a:gd name="T10" fmla="*/ 221 w 249"/>
                <a:gd name="T11" fmla="*/ 102 h 174"/>
                <a:gd name="T12" fmla="*/ 229 w 249"/>
                <a:gd name="T13" fmla="*/ 111 h 174"/>
                <a:gd name="T14" fmla="*/ 238 w 249"/>
                <a:gd name="T15" fmla="*/ 120 h 174"/>
                <a:gd name="T16" fmla="*/ 246 w 249"/>
                <a:gd name="T17" fmla="*/ 130 h 174"/>
                <a:gd name="T18" fmla="*/ 249 w 249"/>
                <a:gd name="T19" fmla="*/ 140 h 174"/>
                <a:gd name="T20" fmla="*/ 246 w 249"/>
                <a:gd name="T21" fmla="*/ 151 h 174"/>
                <a:gd name="T22" fmla="*/ 239 w 249"/>
                <a:gd name="T23" fmla="*/ 163 h 174"/>
                <a:gd name="T24" fmla="*/ 233 w 249"/>
                <a:gd name="T25" fmla="*/ 174 h 174"/>
                <a:gd name="T26" fmla="*/ 221 w 249"/>
                <a:gd name="T27" fmla="*/ 163 h 174"/>
                <a:gd name="T28" fmla="*/ 207 w 249"/>
                <a:gd name="T29" fmla="*/ 151 h 174"/>
                <a:gd name="T30" fmla="*/ 193 w 249"/>
                <a:gd name="T31" fmla="*/ 140 h 174"/>
                <a:gd name="T32" fmla="*/ 180 w 249"/>
                <a:gd name="T33" fmla="*/ 128 h 174"/>
                <a:gd name="T34" fmla="*/ 165 w 249"/>
                <a:gd name="T35" fmla="*/ 118 h 174"/>
                <a:gd name="T36" fmla="*/ 151 w 249"/>
                <a:gd name="T37" fmla="*/ 109 h 174"/>
                <a:gd name="T38" fmla="*/ 138 w 249"/>
                <a:gd name="T39" fmla="*/ 98 h 174"/>
                <a:gd name="T40" fmla="*/ 123 w 249"/>
                <a:gd name="T41" fmla="*/ 89 h 174"/>
                <a:gd name="T42" fmla="*/ 109 w 249"/>
                <a:gd name="T43" fmla="*/ 81 h 174"/>
                <a:gd name="T44" fmla="*/ 94 w 249"/>
                <a:gd name="T45" fmla="*/ 72 h 174"/>
                <a:gd name="T46" fmla="*/ 79 w 249"/>
                <a:gd name="T47" fmla="*/ 64 h 174"/>
                <a:gd name="T48" fmla="*/ 63 w 249"/>
                <a:gd name="T49" fmla="*/ 57 h 174"/>
                <a:gd name="T50" fmla="*/ 48 w 249"/>
                <a:gd name="T51" fmla="*/ 49 h 174"/>
                <a:gd name="T52" fmla="*/ 32 w 249"/>
                <a:gd name="T53" fmla="*/ 43 h 174"/>
                <a:gd name="T54" fmla="*/ 17 w 249"/>
                <a:gd name="T55" fmla="*/ 36 h 174"/>
                <a:gd name="T56" fmla="*/ 0 w 249"/>
                <a:gd name="T57" fmla="*/ 30 h 174"/>
                <a:gd name="T58" fmla="*/ 41 w 249"/>
                <a:gd name="T59" fmla="*/ 0 h 174"/>
                <a:gd name="T60" fmla="*/ 57 w 249"/>
                <a:gd name="T61" fmla="*/ 10 h 174"/>
                <a:gd name="T62" fmla="*/ 72 w 249"/>
                <a:gd name="T63" fmla="*/ 19 h 174"/>
                <a:gd name="T64" fmla="*/ 89 w 249"/>
                <a:gd name="T65" fmla="*/ 27 h 174"/>
                <a:gd name="T66" fmla="*/ 105 w 249"/>
                <a:gd name="T67" fmla="*/ 35 h 174"/>
                <a:gd name="T68" fmla="*/ 121 w 249"/>
                <a:gd name="T69" fmla="*/ 43 h 174"/>
                <a:gd name="T70" fmla="*/ 138 w 249"/>
                <a:gd name="T71" fmla="*/ 51 h 174"/>
                <a:gd name="T72" fmla="*/ 154 w 249"/>
                <a:gd name="T73" fmla="*/ 59 h 174"/>
                <a:gd name="T74" fmla="*/ 170 w 249"/>
                <a:gd name="T75" fmla="*/ 6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9" h="174">
                  <a:moveTo>
                    <a:pt x="170" y="67"/>
                  </a:moveTo>
                  <a:lnTo>
                    <a:pt x="180" y="73"/>
                  </a:lnTo>
                  <a:lnTo>
                    <a:pt x="191" y="80"/>
                  </a:lnTo>
                  <a:lnTo>
                    <a:pt x="201" y="87"/>
                  </a:lnTo>
                  <a:lnTo>
                    <a:pt x="210" y="94"/>
                  </a:lnTo>
                  <a:lnTo>
                    <a:pt x="221" y="102"/>
                  </a:lnTo>
                  <a:lnTo>
                    <a:pt x="229" y="111"/>
                  </a:lnTo>
                  <a:lnTo>
                    <a:pt x="238" y="120"/>
                  </a:lnTo>
                  <a:lnTo>
                    <a:pt x="246" y="130"/>
                  </a:lnTo>
                  <a:lnTo>
                    <a:pt x="249" y="140"/>
                  </a:lnTo>
                  <a:lnTo>
                    <a:pt x="246" y="151"/>
                  </a:lnTo>
                  <a:lnTo>
                    <a:pt x="239" y="163"/>
                  </a:lnTo>
                  <a:lnTo>
                    <a:pt x="233" y="174"/>
                  </a:lnTo>
                  <a:lnTo>
                    <a:pt x="221" y="163"/>
                  </a:lnTo>
                  <a:lnTo>
                    <a:pt x="207" y="151"/>
                  </a:lnTo>
                  <a:lnTo>
                    <a:pt x="193" y="140"/>
                  </a:lnTo>
                  <a:lnTo>
                    <a:pt x="180" y="128"/>
                  </a:lnTo>
                  <a:lnTo>
                    <a:pt x="165" y="118"/>
                  </a:lnTo>
                  <a:lnTo>
                    <a:pt x="151" y="109"/>
                  </a:lnTo>
                  <a:lnTo>
                    <a:pt x="138" y="98"/>
                  </a:lnTo>
                  <a:lnTo>
                    <a:pt x="123" y="89"/>
                  </a:lnTo>
                  <a:lnTo>
                    <a:pt x="109" y="81"/>
                  </a:lnTo>
                  <a:lnTo>
                    <a:pt x="94" y="72"/>
                  </a:lnTo>
                  <a:lnTo>
                    <a:pt x="79" y="64"/>
                  </a:lnTo>
                  <a:lnTo>
                    <a:pt x="63" y="57"/>
                  </a:lnTo>
                  <a:lnTo>
                    <a:pt x="48" y="49"/>
                  </a:lnTo>
                  <a:lnTo>
                    <a:pt x="32" y="43"/>
                  </a:lnTo>
                  <a:lnTo>
                    <a:pt x="17" y="36"/>
                  </a:lnTo>
                  <a:lnTo>
                    <a:pt x="0" y="30"/>
                  </a:lnTo>
                  <a:lnTo>
                    <a:pt x="41" y="0"/>
                  </a:lnTo>
                  <a:lnTo>
                    <a:pt x="57" y="10"/>
                  </a:lnTo>
                  <a:lnTo>
                    <a:pt x="72" y="19"/>
                  </a:lnTo>
                  <a:lnTo>
                    <a:pt x="89" y="27"/>
                  </a:lnTo>
                  <a:lnTo>
                    <a:pt x="105" y="35"/>
                  </a:lnTo>
                  <a:lnTo>
                    <a:pt x="121" y="43"/>
                  </a:lnTo>
                  <a:lnTo>
                    <a:pt x="138" y="51"/>
                  </a:lnTo>
                  <a:lnTo>
                    <a:pt x="154" y="59"/>
                  </a:lnTo>
                  <a:lnTo>
                    <a:pt x="170" y="6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6" name="Freeform 223"/>
            <p:cNvSpPr>
              <a:spLocks/>
            </p:cNvSpPr>
            <p:nvPr/>
          </p:nvSpPr>
          <p:spPr bwMode="auto">
            <a:xfrm>
              <a:off x="5473552" y="4819936"/>
              <a:ext cx="123815" cy="107307"/>
            </a:xfrm>
            <a:custGeom>
              <a:avLst/>
              <a:gdLst>
                <a:gd name="T0" fmla="*/ 136 w 151"/>
                <a:gd name="T1" fmla="*/ 85 h 130"/>
                <a:gd name="T2" fmla="*/ 143 w 151"/>
                <a:gd name="T3" fmla="*/ 94 h 130"/>
                <a:gd name="T4" fmla="*/ 148 w 151"/>
                <a:gd name="T5" fmla="*/ 106 h 130"/>
                <a:gd name="T6" fmla="*/ 150 w 151"/>
                <a:gd name="T7" fmla="*/ 118 h 130"/>
                <a:gd name="T8" fmla="*/ 151 w 151"/>
                <a:gd name="T9" fmla="*/ 130 h 130"/>
                <a:gd name="T10" fmla="*/ 142 w 151"/>
                <a:gd name="T11" fmla="*/ 118 h 130"/>
                <a:gd name="T12" fmla="*/ 131 w 151"/>
                <a:gd name="T13" fmla="*/ 107 h 130"/>
                <a:gd name="T14" fmla="*/ 119 w 151"/>
                <a:gd name="T15" fmla="*/ 100 h 130"/>
                <a:gd name="T16" fmla="*/ 105 w 151"/>
                <a:gd name="T17" fmla="*/ 94 h 130"/>
                <a:gd name="T18" fmla="*/ 91 w 151"/>
                <a:gd name="T19" fmla="*/ 91 h 130"/>
                <a:gd name="T20" fmla="*/ 78 w 151"/>
                <a:gd name="T21" fmla="*/ 88 h 130"/>
                <a:gd name="T22" fmla="*/ 63 w 151"/>
                <a:gd name="T23" fmla="*/ 84 h 130"/>
                <a:gd name="T24" fmla="*/ 48 w 151"/>
                <a:gd name="T25" fmla="*/ 81 h 130"/>
                <a:gd name="T26" fmla="*/ 36 w 151"/>
                <a:gd name="T27" fmla="*/ 75 h 130"/>
                <a:gd name="T28" fmla="*/ 28 w 151"/>
                <a:gd name="T29" fmla="*/ 68 h 130"/>
                <a:gd name="T30" fmla="*/ 21 w 151"/>
                <a:gd name="T31" fmla="*/ 58 h 130"/>
                <a:gd name="T32" fmla="*/ 15 w 151"/>
                <a:gd name="T33" fmla="*/ 47 h 130"/>
                <a:gd name="T34" fmla="*/ 12 w 151"/>
                <a:gd name="T35" fmla="*/ 35 h 130"/>
                <a:gd name="T36" fmla="*/ 8 w 151"/>
                <a:gd name="T37" fmla="*/ 23 h 130"/>
                <a:gd name="T38" fmla="*/ 4 w 151"/>
                <a:gd name="T39" fmla="*/ 11 h 130"/>
                <a:gd name="T40" fmla="*/ 0 w 151"/>
                <a:gd name="T41" fmla="*/ 0 h 130"/>
                <a:gd name="T42" fmla="*/ 20 w 151"/>
                <a:gd name="T43" fmla="*/ 5 h 130"/>
                <a:gd name="T44" fmla="*/ 38 w 151"/>
                <a:gd name="T45" fmla="*/ 13 h 130"/>
                <a:gd name="T46" fmla="*/ 57 w 151"/>
                <a:gd name="T47" fmla="*/ 21 h 130"/>
                <a:gd name="T48" fmla="*/ 74 w 151"/>
                <a:gd name="T49" fmla="*/ 32 h 130"/>
                <a:gd name="T50" fmla="*/ 90 w 151"/>
                <a:gd name="T51" fmla="*/ 44 h 130"/>
                <a:gd name="T52" fmla="*/ 106 w 151"/>
                <a:gd name="T53" fmla="*/ 56 h 130"/>
                <a:gd name="T54" fmla="*/ 121 w 151"/>
                <a:gd name="T55" fmla="*/ 70 h 130"/>
                <a:gd name="T56" fmla="*/ 136 w 151"/>
                <a:gd name="T57" fmla="*/ 8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1" h="130">
                  <a:moveTo>
                    <a:pt x="136" y="85"/>
                  </a:moveTo>
                  <a:lnTo>
                    <a:pt x="143" y="94"/>
                  </a:lnTo>
                  <a:lnTo>
                    <a:pt x="148" y="106"/>
                  </a:lnTo>
                  <a:lnTo>
                    <a:pt x="150" y="118"/>
                  </a:lnTo>
                  <a:lnTo>
                    <a:pt x="151" y="130"/>
                  </a:lnTo>
                  <a:lnTo>
                    <a:pt x="142" y="118"/>
                  </a:lnTo>
                  <a:lnTo>
                    <a:pt x="131" y="107"/>
                  </a:lnTo>
                  <a:lnTo>
                    <a:pt x="119" y="100"/>
                  </a:lnTo>
                  <a:lnTo>
                    <a:pt x="105" y="94"/>
                  </a:lnTo>
                  <a:lnTo>
                    <a:pt x="91" y="91"/>
                  </a:lnTo>
                  <a:lnTo>
                    <a:pt x="78" y="88"/>
                  </a:lnTo>
                  <a:lnTo>
                    <a:pt x="63" y="84"/>
                  </a:lnTo>
                  <a:lnTo>
                    <a:pt x="48" y="81"/>
                  </a:lnTo>
                  <a:lnTo>
                    <a:pt x="36" y="75"/>
                  </a:lnTo>
                  <a:lnTo>
                    <a:pt x="28" y="68"/>
                  </a:lnTo>
                  <a:lnTo>
                    <a:pt x="21" y="58"/>
                  </a:lnTo>
                  <a:lnTo>
                    <a:pt x="15" y="47"/>
                  </a:lnTo>
                  <a:lnTo>
                    <a:pt x="12" y="35"/>
                  </a:lnTo>
                  <a:lnTo>
                    <a:pt x="8" y="23"/>
                  </a:lnTo>
                  <a:lnTo>
                    <a:pt x="4" y="11"/>
                  </a:lnTo>
                  <a:lnTo>
                    <a:pt x="0" y="0"/>
                  </a:lnTo>
                  <a:lnTo>
                    <a:pt x="20" y="5"/>
                  </a:lnTo>
                  <a:lnTo>
                    <a:pt x="38" y="13"/>
                  </a:lnTo>
                  <a:lnTo>
                    <a:pt x="57" y="21"/>
                  </a:lnTo>
                  <a:lnTo>
                    <a:pt x="74" y="32"/>
                  </a:lnTo>
                  <a:lnTo>
                    <a:pt x="90" y="44"/>
                  </a:lnTo>
                  <a:lnTo>
                    <a:pt x="106" y="56"/>
                  </a:lnTo>
                  <a:lnTo>
                    <a:pt x="121" y="70"/>
                  </a:lnTo>
                  <a:lnTo>
                    <a:pt x="136" y="85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7" name="Freeform 224"/>
            <p:cNvSpPr>
              <a:spLocks/>
            </p:cNvSpPr>
            <p:nvPr/>
          </p:nvSpPr>
          <p:spPr bwMode="auto">
            <a:xfrm>
              <a:off x="3996028" y="4786919"/>
              <a:ext cx="198104" cy="219566"/>
            </a:xfrm>
            <a:custGeom>
              <a:avLst/>
              <a:gdLst>
                <a:gd name="T0" fmla="*/ 240 w 240"/>
                <a:gd name="T1" fmla="*/ 0 h 265"/>
                <a:gd name="T2" fmla="*/ 233 w 240"/>
                <a:gd name="T3" fmla="*/ 22 h 265"/>
                <a:gd name="T4" fmla="*/ 220 w 240"/>
                <a:gd name="T5" fmla="*/ 39 h 265"/>
                <a:gd name="T6" fmla="*/ 205 w 240"/>
                <a:gd name="T7" fmla="*/ 54 h 265"/>
                <a:gd name="T8" fmla="*/ 187 w 240"/>
                <a:gd name="T9" fmla="*/ 67 h 265"/>
                <a:gd name="T10" fmla="*/ 168 w 240"/>
                <a:gd name="T11" fmla="*/ 79 h 265"/>
                <a:gd name="T12" fmla="*/ 150 w 240"/>
                <a:gd name="T13" fmla="*/ 92 h 265"/>
                <a:gd name="T14" fmla="*/ 133 w 240"/>
                <a:gd name="T15" fmla="*/ 106 h 265"/>
                <a:gd name="T16" fmla="*/ 119 w 240"/>
                <a:gd name="T17" fmla="*/ 123 h 265"/>
                <a:gd name="T18" fmla="*/ 111 w 240"/>
                <a:gd name="T19" fmla="*/ 140 h 265"/>
                <a:gd name="T20" fmla="*/ 104 w 240"/>
                <a:gd name="T21" fmla="*/ 159 h 265"/>
                <a:gd name="T22" fmla="*/ 97 w 240"/>
                <a:gd name="T23" fmla="*/ 176 h 265"/>
                <a:gd name="T24" fmla="*/ 87 w 240"/>
                <a:gd name="T25" fmla="*/ 192 h 265"/>
                <a:gd name="T26" fmla="*/ 79 w 240"/>
                <a:gd name="T27" fmla="*/ 201 h 265"/>
                <a:gd name="T28" fmla="*/ 72 w 240"/>
                <a:gd name="T29" fmla="*/ 211 h 265"/>
                <a:gd name="T30" fmla="*/ 66 w 240"/>
                <a:gd name="T31" fmla="*/ 221 h 265"/>
                <a:gd name="T32" fmla="*/ 60 w 240"/>
                <a:gd name="T33" fmla="*/ 230 h 265"/>
                <a:gd name="T34" fmla="*/ 53 w 240"/>
                <a:gd name="T35" fmla="*/ 239 h 265"/>
                <a:gd name="T36" fmla="*/ 46 w 240"/>
                <a:gd name="T37" fmla="*/ 249 h 265"/>
                <a:gd name="T38" fmla="*/ 38 w 240"/>
                <a:gd name="T39" fmla="*/ 257 h 265"/>
                <a:gd name="T40" fmla="*/ 29 w 240"/>
                <a:gd name="T41" fmla="*/ 265 h 265"/>
                <a:gd name="T42" fmla="*/ 24 w 240"/>
                <a:gd name="T43" fmla="*/ 264 h 265"/>
                <a:gd name="T44" fmla="*/ 19 w 240"/>
                <a:gd name="T45" fmla="*/ 261 h 265"/>
                <a:gd name="T46" fmla="*/ 14 w 240"/>
                <a:gd name="T47" fmla="*/ 259 h 265"/>
                <a:gd name="T48" fmla="*/ 11 w 240"/>
                <a:gd name="T49" fmla="*/ 256 h 265"/>
                <a:gd name="T50" fmla="*/ 1 w 240"/>
                <a:gd name="T51" fmla="*/ 238 h 265"/>
                <a:gd name="T52" fmla="*/ 0 w 240"/>
                <a:gd name="T53" fmla="*/ 219 h 265"/>
                <a:gd name="T54" fmla="*/ 5 w 240"/>
                <a:gd name="T55" fmla="*/ 199 h 265"/>
                <a:gd name="T56" fmla="*/ 9 w 240"/>
                <a:gd name="T57" fmla="*/ 181 h 265"/>
                <a:gd name="T58" fmla="*/ 17 w 240"/>
                <a:gd name="T59" fmla="*/ 159 h 265"/>
                <a:gd name="T60" fmla="*/ 30 w 240"/>
                <a:gd name="T61" fmla="*/ 138 h 265"/>
                <a:gd name="T62" fmla="*/ 45 w 240"/>
                <a:gd name="T63" fmla="*/ 118 h 265"/>
                <a:gd name="T64" fmla="*/ 64 w 240"/>
                <a:gd name="T65" fmla="*/ 100 h 265"/>
                <a:gd name="T66" fmla="*/ 82 w 240"/>
                <a:gd name="T67" fmla="*/ 82 h 265"/>
                <a:gd name="T68" fmla="*/ 103 w 240"/>
                <a:gd name="T69" fmla="*/ 65 h 265"/>
                <a:gd name="T70" fmla="*/ 122 w 240"/>
                <a:gd name="T71" fmla="*/ 48 h 265"/>
                <a:gd name="T72" fmla="*/ 141 w 240"/>
                <a:gd name="T73" fmla="*/ 31 h 265"/>
                <a:gd name="T74" fmla="*/ 151 w 240"/>
                <a:gd name="T75" fmla="*/ 23 h 265"/>
                <a:gd name="T76" fmla="*/ 164 w 240"/>
                <a:gd name="T77" fmla="*/ 17 h 265"/>
                <a:gd name="T78" fmla="*/ 175 w 240"/>
                <a:gd name="T79" fmla="*/ 15 h 265"/>
                <a:gd name="T80" fmla="*/ 188 w 240"/>
                <a:gd name="T81" fmla="*/ 12 h 265"/>
                <a:gd name="T82" fmla="*/ 201 w 240"/>
                <a:gd name="T83" fmla="*/ 11 h 265"/>
                <a:gd name="T84" fmla="*/ 213 w 240"/>
                <a:gd name="T85" fmla="*/ 9 h 265"/>
                <a:gd name="T86" fmla="*/ 225 w 240"/>
                <a:gd name="T87" fmla="*/ 6 h 265"/>
                <a:gd name="T88" fmla="*/ 236 w 240"/>
                <a:gd name="T89" fmla="*/ 0 h 265"/>
                <a:gd name="T90" fmla="*/ 240 w 240"/>
                <a:gd name="T91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40" h="265">
                  <a:moveTo>
                    <a:pt x="240" y="0"/>
                  </a:moveTo>
                  <a:lnTo>
                    <a:pt x="233" y="22"/>
                  </a:lnTo>
                  <a:lnTo>
                    <a:pt x="220" y="39"/>
                  </a:lnTo>
                  <a:lnTo>
                    <a:pt x="205" y="54"/>
                  </a:lnTo>
                  <a:lnTo>
                    <a:pt x="187" y="67"/>
                  </a:lnTo>
                  <a:lnTo>
                    <a:pt x="168" y="79"/>
                  </a:lnTo>
                  <a:lnTo>
                    <a:pt x="150" y="92"/>
                  </a:lnTo>
                  <a:lnTo>
                    <a:pt x="133" y="106"/>
                  </a:lnTo>
                  <a:lnTo>
                    <a:pt x="119" y="123"/>
                  </a:lnTo>
                  <a:lnTo>
                    <a:pt x="111" y="140"/>
                  </a:lnTo>
                  <a:lnTo>
                    <a:pt x="104" y="159"/>
                  </a:lnTo>
                  <a:lnTo>
                    <a:pt x="97" y="176"/>
                  </a:lnTo>
                  <a:lnTo>
                    <a:pt x="87" y="192"/>
                  </a:lnTo>
                  <a:lnTo>
                    <a:pt x="79" y="201"/>
                  </a:lnTo>
                  <a:lnTo>
                    <a:pt x="72" y="211"/>
                  </a:lnTo>
                  <a:lnTo>
                    <a:pt x="66" y="221"/>
                  </a:lnTo>
                  <a:lnTo>
                    <a:pt x="60" y="230"/>
                  </a:lnTo>
                  <a:lnTo>
                    <a:pt x="53" y="239"/>
                  </a:lnTo>
                  <a:lnTo>
                    <a:pt x="46" y="249"/>
                  </a:lnTo>
                  <a:lnTo>
                    <a:pt x="38" y="257"/>
                  </a:lnTo>
                  <a:lnTo>
                    <a:pt x="29" y="265"/>
                  </a:lnTo>
                  <a:lnTo>
                    <a:pt x="24" y="264"/>
                  </a:lnTo>
                  <a:lnTo>
                    <a:pt x="19" y="261"/>
                  </a:lnTo>
                  <a:lnTo>
                    <a:pt x="14" y="259"/>
                  </a:lnTo>
                  <a:lnTo>
                    <a:pt x="11" y="256"/>
                  </a:lnTo>
                  <a:lnTo>
                    <a:pt x="1" y="238"/>
                  </a:lnTo>
                  <a:lnTo>
                    <a:pt x="0" y="219"/>
                  </a:lnTo>
                  <a:lnTo>
                    <a:pt x="5" y="199"/>
                  </a:lnTo>
                  <a:lnTo>
                    <a:pt x="9" y="181"/>
                  </a:lnTo>
                  <a:lnTo>
                    <a:pt x="17" y="159"/>
                  </a:lnTo>
                  <a:lnTo>
                    <a:pt x="30" y="138"/>
                  </a:lnTo>
                  <a:lnTo>
                    <a:pt x="45" y="118"/>
                  </a:lnTo>
                  <a:lnTo>
                    <a:pt x="64" y="100"/>
                  </a:lnTo>
                  <a:lnTo>
                    <a:pt x="82" y="82"/>
                  </a:lnTo>
                  <a:lnTo>
                    <a:pt x="103" y="65"/>
                  </a:lnTo>
                  <a:lnTo>
                    <a:pt x="122" y="48"/>
                  </a:lnTo>
                  <a:lnTo>
                    <a:pt x="141" y="31"/>
                  </a:lnTo>
                  <a:lnTo>
                    <a:pt x="151" y="23"/>
                  </a:lnTo>
                  <a:lnTo>
                    <a:pt x="164" y="17"/>
                  </a:lnTo>
                  <a:lnTo>
                    <a:pt x="175" y="15"/>
                  </a:lnTo>
                  <a:lnTo>
                    <a:pt x="188" y="12"/>
                  </a:lnTo>
                  <a:lnTo>
                    <a:pt x="201" y="11"/>
                  </a:lnTo>
                  <a:lnTo>
                    <a:pt x="213" y="9"/>
                  </a:lnTo>
                  <a:lnTo>
                    <a:pt x="225" y="6"/>
                  </a:lnTo>
                  <a:lnTo>
                    <a:pt x="236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8" name="Freeform 225"/>
            <p:cNvSpPr>
              <a:spLocks/>
            </p:cNvSpPr>
            <p:nvPr/>
          </p:nvSpPr>
          <p:spPr bwMode="auto">
            <a:xfrm>
              <a:off x="4270071" y="4793522"/>
              <a:ext cx="107307" cy="123815"/>
            </a:xfrm>
            <a:custGeom>
              <a:avLst/>
              <a:gdLst>
                <a:gd name="T0" fmla="*/ 130 w 130"/>
                <a:gd name="T1" fmla="*/ 16 h 150"/>
                <a:gd name="T2" fmla="*/ 119 w 130"/>
                <a:gd name="T3" fmla="*/ 32 h 150"/>
                <a:gd name="T4" fmla="*/ 109 w 130"/>
                <a:gd name="T5" fmla="*/ 48 h 150"/>
                <a:gd name="T6" fmla="*/ 98 w 130"/>
                <a:gd name="T7" fmla="*/ 64 h 150"/>
                <a:gd name="T8" fmla="*/ 88 w 130"/>
                <a:gd name="T9" fmla="*/ 82 h 150"/>
                <a:gd name="T10" fmla="*/ 79 w 130"/>
                <a:gd name="T11" fmla="*/ 98 h 150"/>
                <a:gd name="T12" fmla="*/ 69 w 130"/>
                <a:gd name="T13" fmla="*/ 115 h 150"/>
                <a:gd name="T14" fmla="*/ 61 w 130"/>
                <a:gd name="T15" fmla="*/ 131 h 150"/>
                <a:gd name="T16" fmla="*/ 52 w 130"/>
                <a:gd name="T17" fmla="*/ 149 h 150"/>
                <a:gd name="T18" fmla="*/ 45 w 130"/>
                <a:gd name="T19" fmla="*/ 150 h 150"/>
                <a:gd name="T20" fmla="*/ 38 w 130"/>
                <a:gd name="T21" fmla="*/ 150 h 150"/>
                <a:gd name="T22" fmla="*/ 31 w 130"/>
                <a:gd name="T23" fmla="*/ 150 h 150"/>
                <a:gd name="T24" fmla="*/ 24 w 130"/>
                <a:gd name="T25" fmla="*/ 149 h 150"/>
                <a:gd name="T26" fmla="*/ 19 w 130"/>
                <a:gd name="T27" fmla="*/ 147 h 150"/>
                <a:gd name="T28" fmla="*/ 12 w 130"/>
                <a:gd name="T29" fmla="*/ 145 h 150"/>
                <a:gd name="T30" fmla="*/ 6 w 130"/>
                <a:gd name="T31" fmla="*/ 143 h 150"/>
                <a:gd name="T32" fmla="*/ 0 w 130"/>
                <a:gd name="T33" fmla="*/ 139 h 150"/>
                <a:gd name="T34" fmla="*/ 12 w 130"/>
                <a:gd name="T35" fmla="*/ 124 h 150"/>
                <a:gd name="T36" fmla="*/ 21 w 130"/>
                <a:gd name="T37" fmla="*/ 109 h 150"/>
                <a:gd name="T38" fmla="*/ 29 w 130"/>
                <a:gd name="T39" fmla="*/ 92 h 150"/>
                <a:gd name="T40" fmla="*/ 34 w 130"/>
                <a:gd name="T41" fmla="*/ 72 h 150"/>
                <a:gd name="T42" fmla="*/ 36 w 130"/>
                <a:gd name="T43" fmla="*/ 63 h 150"/>
                <a:gd name="T44" fmla="*/ 38 w 130"/>
                <a:gd name="T45" fmla="*/ 53 h 150"/>
                <a:gd name="T46" fmla="*/ 41 w 130"/>
                <a:gd name="T47" fmla="*/ 44 h 150"/>
                <a:gd name="T48" fmla="*/ 45 w 130"/>
                <a:gd name="T49" fmla="*/ 33 h 150"/>
                <a:gd name="T50" fmla="*/ 50 w 130"/>
                <a:gd name="T51" fmla="*/ 25 h 150"/>
                <a:gd name="T52" fmla="*/ 57 w 130"/>
                <a:gd name="T53" fmla="*/ 17 h 150"/>
                <a:gd name="T54" fmla="*/ 64 w 130"/>
                <a:gd name="T55" fmla="*/ 10 h 150"/>
                <a:gd name="T56" fmla="*/ 74 w 130"/>
                <a:gd name="T57" fmla="*/ 4 h 150"/>
                <a:gd name="T58" fmla="*/ 81 w 130"/>
                <a:gd name="T59" fmla="*/ 2 h 150"/>
                <a:gd name="T60" fmla="*/ 89 w 130"/>
                <a:gd name="T61" fmla="*/ 1 h 150"/>
                <a:gd name="T62" fmla="*/ 97 w 130"/>
                <a:gd name="T63" fmla="*/ 0 h 150"/>
                <a:gd name="T64" fmla="*/ 104 w 130"/>
                <a:gd name="T65" fmla="*/ 0 h 150"/>
                <a:gd name="T66" fmla="*/ 112 w 130"/>
                <a:gd name="T67" fmla="*/ 2 h 150"/>
                <a:gd name="T68" fmla="*/ 119 w 130"/>
                <a:gd name="T69" fmla="*/ 4 h 150"/>
                <a:gd name="T70" fmla="*/ 125 w 130"/>
                <a:gd name="T71" fmla="*/ 9 h 150"/>
                <a:gd name="T72" fmla="*/ 130 w 130"/>
                <a:gd name="T73" fmla="*/ 16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0" h="150">
                  <a:moveTo>
                    <a:pt x="130" y="16"/>
                  </a:moveTo>
                  <a:lnTo>
                    <a:pt x="119" y="32"/>
                  </a:lnTo>
                  <a:lnTo>
                    <a:pt x="109" y="48"/>
                  </a:lnTo>
                  <a:lnTo>
                    <a:pt x="98" y="64"/>
                  </a:lnTo>
                  <a:lnTo>
                    <a:pt x="88" y="82"/>
                  </a:lnTo>
                  <a:lnTo>
                    <a:pt x="79" y="98"/>
                  </a:lnTo>
                  <a:lnTo>
                    <a:pt x="69" y="115"/>
                  </a:lnTo>
                  <a:lnTo>
                    <a:pt x="61" y="131"/>
                  </a:lnTo>
                  <a:lnTo>
                    <a:pt x="52" y="149"/>
                  </a:lnTo>
                  <a:lnTo>
                    <a:pt x="45" y="150"/>
                  </a:lnTo>
                  <a:lnTo>
                    <a:pt x="38" y="150"/>
                  </a:lnTo>
                  <a:lnTo>
                    <a:pt x="31" y="150"/>
                  </a:lnTo>
                  <a:lnTo>
                    <a:pt x="24" y="149"/>
                  </a:lnTo>
                  <a:lnTo>
                    <a:pt x="19" y="147"/>
                  </a:lnTo>
                  <a:lnTo>
                    <a:pt x="12" y="145"/>
                  </a:lnTo>
                  <a:lnTo>
                    <a:pt x="6" y="143"/>
                  </a:lnTo>
                  <a:lnTo>
                    <a:pt x="0" y="139"/>
                  </a:lnTo>
                  <a:lnTo>
                    <a:pt x="12" y="124"/>
                  </a:lnTo>
                  <a:lnTo>
                    <a:pt x="21" y="109"/>
                  </a:lnTo>
                  <a:lnTo>
                    <a:pt x="29" y="92"/>
                  </a:lnTo>
                  <a:lnTo>
                    <a:pt x="34" y="72"/>
                  </a:lnTo>
                  <a:lnTo>
                    <a:pt x="36" y="63"/>
                  </a:lnTo>
                  <a:lnTo>
                    <a:pt x="38" y="53"/>
                  </a:lnTo>
                  <a:lnTo>
                    <a:pt x="41" y="44"/>
                  </a:lnTo>
                  <a:lnTo>
                    <a:pt x="45" y="33"/>
                  </a:lnTo>
                  <a:lnTo>
                    <a:pt x="50" y="25"/>
                  </a:lnTo>
                  <a:lnTo>
                    <a:pt x="57" y="17"/>
                  </a:lnTo>
                  <a:lnTo>
                    <a:pt x="64" y="10"/>
                  </a:lnTo>
                  <a:lnTo>
                    <a:pt x="74" y="4"/>
                  </a:lnTo>
                  <a:lnTo>
                    <a:pt x="81" y="2"/>
                  </a:lnTo>
                  <a:lnTo>
                    <a:pt x="89" y="1"/>
                  </a:lnTo>
                  <a:lnTo>
                    <a:pt x="97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9" y="4"/>
                  </a:lnTo>
                  <a:lnTo>
                    <a:pt x="125" y="9"/>
                  </a:lnTo>
                  <a:lnTo>
                    <a:pt x="130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9" name="Freeform 226"/>
            <p:cNvSpPr>
              <a:spLocks/>
            </p:cNvSpPr>
            <p:nvPr/>
          </p:nvSpPr>
          <p:spPr bwMode="auto">
            <a:xfrm>
              <a:off x="4114890" y="4800126"/>
              <a:ext cx="326871" cy="297156"/>
            </a:xfrm>
            <a:custGeom>
              <a:avLst/>
              <a:gdLst>
                <a:gd name="T0" fmla="*/ 398 w 398"/>
                <a:gd name="T1" fmla="*/ 41 h 361"/>
                <a:gd name="T2" fmla="*/ 372 w 398"/>
                <a:gd name="T3" fmla="*/ 65 h 361"/>
                <a:gd name="T4" fmla="*/ 353 w 398"/>
                <a:gd name="T5" fmla="*/ 92 h 361"/>
                <a:gd name="T6" fmla="*/ 337 w 398"/>
                <a:gd name="T7" fmla="*/ 121 h 361"/>
                <a:gd name="T8" fmla="*/ 322 w 398"/>
                <a:gd name="T9" fmla="*/ 151 h 361"/>
                <a:gd name="T10" fmla="*/ 308 w 398"/>
                <a:gd name="T11" fmla="*/ 181 h 361"/>
                <a:gd name="T12" fmla="*/ 291 w 398"/>
                <a:gd name="T13" fmla="*/ 210 h 361"/>
                <a:gd name="T14" fmla="*/ 270 w 398"/>
                <a:gd name="T15" fmla="*/ 235 h 361"/>
                <a:gd name="T16" fmla="*/ 242 w 398"/>
                <a:gd name="T17" fmla="*/ 257 h 361"/>
                <a:gd name="T18" fmla="*/ 163 w 398"/>
                <a:gd name="T19" fmla="*/ 289 h 361"/>
                <a:gd name="T20" fmla="*/ 153 w 398"/>
                <a:gd name="T21" fmla="*/ 297 h 361"/>
                <a:gd name="T22" fmla="*/ 143 w 398"/>
                <a:gd name="T23" fmla="*/ 303 h 361"/>
                <a:gd name="T24" fmla="*/ 133 w 398"/>
                <a:gd name="T25" fmla="*/ 307 h 361"/>
                <a:gd name="T26" fmla="*/ 121 w 398"/>
                <a:gd name="T27" fmla="*/ 312 h 361"/>
                <a:gd name="T28" fmla="*/ 111 w 398"/>
                <a:gd name="T29" fmla="*/ 316 h 361"/>
                <a:gd name="T30" fmla="*/ 100 w 398"/>
                <a:gd name="T31" fmla="*/ 320 h 361"/>
                <a:gd name="T32" fmla="*/ 90 w 398"/>
                <a:gd name="T33" fmla="*/ 325 h 361"/>
                <a:gd name="T34" fmla="*/ 80 w 398"/>
                <a:gd name="T35" fmla="*/ 331 h 361"/>
                <a:gd name="T36" fmla="*/ 70 w 398"/>
                <a:gd name="T37" fmla="*/ 336 h 361"/>
                <a:gd name="T38" fmla="*/ 61 w 398"/>
                <a:gd name="T39" fmla="*/ 343 h 361"/>
                <a:gd name="T40" fmla="*/ 52 w 398"/>
                <a:gd name="T41" fmla="*/ 349 h 361"/>
                <a:gd name="T42" fmla="*/ 43 w 398"/>
                <a:gd name="T43" fmla="*/ 354 h 361"/>
                <a:gd name="T44" fmla="*/ 34 w 398"/>
                <a:gd name="T45" fmla="*/ 358 h 361"/>
                <a:gd name="T46" fmla="*/ 23 w 398"/>
                <a:gd name="T47" fmla="*/ 361 h 361"/>
                <a:gd name="T48" fmla="*/ 12 w 398"/>
                <a:gd name="T49" fmla="*/ 359 h 361"/>
                <a:gd name="T50" fmla="*/ 0 w 398"/>
                <a:gd name="T51" fmla="*/ 357 h 361"/>
                <a:gd name="T52" fmla="*/ 13 w 398"/>
                <a:gd name="T53" fmla="*/ 348 h 361"/>
                <a:gd name="T54" fmla="*/ 23 w 398"/>
                <a:gd name="T55" fmla="*/ 337 h 361"/>
                <a:gd name="T56" fmla="*/ 32 w 398"/>
                <a:gd name="T57" fmla="*/ 327 h 361"/>
                <a:gd name="T58" fmla="*/ 40 w 398"/>
                <a:gd name="T59" fmla="*/ 314 h 361"/>
                <a:gd name="T60" fmla="*/ 50 w 398"/>
                <a:gd name="T61" fmla="*/ 303 h 361"/>
                <a:gd name="T62" fmla="*/ 59 w 398"/>
                <a:gd name="T63" fmla="*/ 292 h 361"/>
                <a:gd name="T64" fmla="*/ 70 w 398"/>
                <a:gd name="T65" fmla="*/ 282 h 361"/>
                <a:gd name="T66" fmla="*/ 83 w 398"/>
                <a:gd name="T67" fmla="*/ 273 h 361"/>
                <a:gd name="T68" fmla="*/ 102 w 398"/>
                <a:gd name="T69" fmla="*/ 264 h 361"/>
                <a:gd name="T70" fmla="*/ 120 w 398"/>
                <a:gd name="T71" fmla="*/ 256 h 361"/>
                <a:gd name="T72" fmla="*/ 140 w 398"/>
                <a:gd name="T73" fmla="*/ 249 h 361"/>
                <a:gd name="T74" fmla="*/ 159 w 398"/>
                <a:gd name="T75" fmla="*/ 243 h 361"/>
                <a:gd name="T76" fmla="*/ 178 w 398"/>
                <a:gd name="T77" fmla="*/ 236 h 361"/>
                <a:gd name="T78" fmla="*/ 196 w 398"/>
                <a:gd name="T79" fmla="*/ 227 h 361"/>
                <a:gd name="T80" fmla="*/ 213 w 398"/>
                <a:gd name="T81" fmla="*/ 216 h 361"/>
                <a:gd name="T82" fmla="*/ 231 w 398"/>
                <a:gd name="T83" fmla="*/ 204 h 361"/>
                <a:gd name="T84" fmla="*/ 248 w 398"/>
                <a:gd name="T85" fmla="*/ 185 h 361"/>
                <a:gd name="T86" fmla="*/ 265 w 398"/>
                <a:gd name="T87" fmla="*/ 167 h 361"/>
                <a:gd name="T88" fmla="*/ 280 w 398"/>
                <a:gd name="T89" fmla="*/ 148 h 361"/>
                <a:gd name="T90" fmla="*/ 294 w 398"/>
                <a:gd name="T91" fmla="*/ 129 h 361"/>
                <a:gd name="T92" fmla="*/ 307 w 398"/>
                <a:gd name="T93" fmla="*/ 109 h 361"/>
                <a:gd name="T94" fmla="*/ 318 w 398"/>
                <a:gd name="T95" fmla="*/ 88 h 361"/>
                <a:gd name="T96" fmla="*/ 329 w 398"/>
                <a:gd name="T97" fmla="*/ 68 h 361"/>
                <a:gd name="T98" fmla="*/ 339 w 398"/>
                <a:gd name="T99" fmla="*/ 47 h 361"/>
                <a:gd name="T100" fmla="*/ 375 w 398"/>
                <a:gd name="T101" fmla="*/ 0 h 361"/>
                <a:gd name="T102" fmla="*/ 382 w 398"/>
                <a:gd name="T103" fmla="*/ 10 h 361"/>
                <a:gd name="T104" fmla="*/ 389 w 398"/>
                <a:gd name="T105" fmla="*/ 20 h 361"/>
                <a:gd name="T106" fmla="*/ 393 w 398"/>
                <a:gd name="T107" fmla="*/ 31 h 361"/>
                <a:gd name="T108" fmla="*/ 398 w 398"/>
                <a:gd name="T109" fmla="*/ 4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98" h="361">
                  <a:moveTo>
                    <a:pt x="398" y="41"/>
                  </a:moveTo>
                  <a:lnTo>
                    <a:pt x="372" y="65"/>
                  </a:lnTo>
                  <a:lnTo>
                    <a:pt x="353" y="92"/>
                  </a:lnTo>
                  <a:lnTo>
                    <a:pt x="337" y="121"/>
                  </a:lnTo>
                  <a:lnTo>
                    <a:pt x="322" y="151"/>
                  </a:lnTo>
                  <a:lnTo>
                    <a:pt x="308" y="181"/>
                  </a:lnTo>
                  <a:lnTo>
                    <a:pt x="291" y="210"/>
                  </a:lnTo>
                  <a:lnTo>
                    <a:pt x="270" y="235"/>
                  </a:lnTo>
                  <a:lnTo>
                    <a:pt x="242" y="257"/>
                  </a:lnTo>
                  <a:lnTo>
                    <a:pt x="163" y="289"/>
                  </a:lnTo>
                  <a:lnTo>
                    <a:pt x="153" y="297"/>
                  </a:lnTo>
                  <a:lnTo>
                    <a:pt x="143" y="303"/>
                  </a:lnTo>
                  <a:lnTo>
                    <a:pt x="133" y="307"/>
                  </a:lnTo>
                  <a:lnTo>
                    <a:pt x="121" y="312"/>
                  </a:lnTo>
                  <a:lnTo>
                    <a:pt x="111" y="316"/>
                  </a:lnTo>
                  <a:lnTo>
                    <a:pt x="100" y="320"/>
                  </a:lnTo>
                  <a:lnTo>
                    <a:pt x="90" y="325"/>
                  </a:lnTo>
                  <a:lnTo>
                    <a:pt x="80" y="331"/>
                  </a:lnTo>
                  <a:lnTo>
                    <a:pt x="70" y="336"/>
                  </a:lnTo>
                  <a:lnTo>
                    <a:pt x="61" y="343"/>
                  </a:lnTo>
                  <a:lnTo>
                    <a:pt x="52" y="349"/>
                  </a:lnTo>
                  <a:lnTo>
                    <a:pt x="43" y="354"/>
                  </a:lnTo>
                  <a:lnTo>
                    <a:pt x="34" y="358"/>
                  </a:lnTo>
                  <a:lnTo>
                    <a:pt x="23" y="361"/>
                  </a:lnTo>
                  <a:lnTo>
                    <a:pt x="12" y="359"/>
                  </a:lnTo>
                  <a:lnTo>
                    <a:pt x="0" y="357"/>
                  </a:lnTo>
                  <a:lnTo>
                    <a:pt x="13" y="348"/>
                  </a:lnTo>
                  <a:lnTo>
                    <a:pt x="23" y="337"/>
                  </a:lnTo>
                  <a:lnTo>
                    <a:pt x="32" y="327"/>
                  </a:lnTo>
                  <a:lnTo>
                    <a:pt x="40" y="314"/>
                  </a:lnTo>
                  <a:lnTo>
                    <a:pt x="50" y="303"/>
                  </a:lnTo>
                  <a:lnTo>
                    <a:pt x="59" y="292"/>
                  </a:lnTo>
                  <a:lnTo>
                    <a:pt x="70" y="282"/>
                  </a:lnTo>
                  <a:lnTo>
                    <a:pt x="83" y="273"/>
                  </a:lnTo>
                  <a:lnTo>
                    <a:pt x="102" y="264"/>
                  </a:lnTo>
                  <a:lnTo>
                    <a:pt x="120" y="256"/>
                  </a:lnTo>
                  <a:lnTo>
                    <a:pt x="140" y="249"/>
                  </a:lnTo>
                  <a:lnTo>
                    <a:pt x="159" y="243"/>
                  </a:lnTo>
                  <a:lnTo>
                    <a:pt x="178" y="236"/>
                  </a:lnTo>
                  <a:lnTo>
                    <a:pt x="196" y="227"/>
                  </a:lnTo>
                  <a:lnTo>
                    <a:pt x="213" y="216"/>
                  </a:lnTo>
                  <a:lnTo>
                    <a:pt x="231" y="204"/>
                  </a:lnTo>
                  <a:lnTo>
                    <a:pt x="248" y="185"/>
                  </a:lnTo>
                  <a:lnTo>
                    <a:pt x="265" y="167"/>
                  </a:lnTo>
                  <a:lnTo>
                    <a:pt x="280" y="148"/>
                  </a:lnTo>
                  <a:lnTo>
                    <a:pt x="294" y="129"/>
                  </a:lnTo>
                  <a:lnTo>
                    <a:pt x="307" y="109"/>
                  </a:lnTo>
                  <a:lnTo>
                    <a:pt x="318" y="88"/>
                  </a:lnTo>
                  <a:lnTo>
                    <a:pt x="329" y="68"/>
                  </a:lnTo>
                  <a:lnTo>
                    <a:pt x="339" y="47"/>
                  </a:lnTo>
                  <a:lnTo>
                    <a:pt x="375" y="0"/>
                  </a:lnTo>
                  <a:lnTo>
                    <a:pt x="382" y="10"/>
                  </a:lnTo>
                  <a:lnTo>
                    <a:pt x="389" y="20"/>
                  </a:lnTo>
                  <a:lnTo>
                    <a:pt x="393" y="31"/>
                  </a:lnTo>
                  <a:lnTo>
                    <a:pt x="398" y="4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0" name="Freeform 227"/>
            <p:cNvSpPr>
              <a:spLocks/>
            </p:cNvSpPr>
            <p:nvPr/>
          </p:nvSpPr>
          <p:spPr bwMode="auto">
            <a:xfrm>
              <a:off x="4024093" y="4824888"/>
              <a:ext cx="94100" cy="166738"/>
            </a:xfrm>
            <a:custGeom>
              <a:avLst/>
              <a:gdLst>
                <a:gd name="T0" fmla="*/ 110 w 114"/>
                <a:gd name="T1" fmla="*/ 9 h 203"/>
                <a:gd name="T2" fmla="*/ 101 w 114"/>
                <a:gd name="T3" fmla="*/ 25 h 203"/>
                <a:gd name="T4" fmla="*/ 91 w 114"/>
                <a:gd name="T5" fmla="*/ 42 h 203"/>
                <a:gd name="T6" fmla="*/ 81 w 114"/>
                <a:gd name="T7" fmla="*/ 58 h 203"/>
                <a:gd name="T8" fmla="*/ 71 w 114"/>
                <a:gd name="T9" fmla="*/ 73 h 203"/>
                <a:gd name="T10" fmla="*/ 61 w 114"/>
                <a:gd name="T11" fmla="*/ 90 h 203"/>
                <a:gd name="T12" fmla="*/ 48 w 114"/>
                <a:gd name="T13" fmla="*/ 106 h 203"/>
                <a:gd name="T14" fmla="*/ 35 w 114"/>
                <a:gd name="T15" fmla="*/ 121 h 203"/>
                <a:gd name="T16" fmla="*/ 21 w 114"/>
                <a:gd name="T17" fmla="*/ 136 h 203"/>
                <a:gd name="T18" fmla="*/ 12 w 114"/>
                <a:gd name="T19" fmla="*/ 150 h 203"/>
                <a:gd name="T20" fmla="*/ 9 w 114"/>
                <a:gd name="T21" fmla="*/ 167 h 203"/>
                <a:gd name="T22" fmla="*/ 6 w 114"/>
                <a:gd name="T23" fmla="*/ 185 h 203"/>
                <a:gd name="T24" fmla="*/ 3 w 114"/>
                <a:gd name="T25" fmla="*/ 203 h 203"/>
                <a:gd name="T26" fmla="*/ 0 w 114"/>
                <a:gd name="T27" fmla="*/ 186 h 203"/>
                <a:gd name="T28" fmla="*/ 0 w 114"/>
                <a:gd name="T29" fmla="*/ 168 h 203"/>
                <a:gd name="T30" fmla="*/ 3 w 114"/>
                <a:gd name="T31" fmla="*/ 151 h 203"/>
                <a:gd name="T32" fmla="*/ 8 w 114"/>
                <a:gd name="T33" fmla="*/ 135 h 203"/>
                <a:gd name="T34" fmla="*/ 15 w 114"/>
                <a:gd name="T35" fmla="*/ 115 h 203"/>
                <a:gd name="T36" fmla="*/ 26 w 114"/>
                <a:gd name="T37" fmla="*/ 97 h 203"/>
                <a:gd name="T38" fmla="*/ 39 w 114"/>
                <a:gd name="T39" fmla="*/ 79 h 203"/>
                <a:gd name="T40" fmla="*/ 54 w 114"/>
                <a:gd name="T41" fmla="*/ 63 h 203"/>
                <a:gd name="T42" fmla="*/ 70 w 114"/>
                <a:gd name="T43" fmla="*/ 48 h 203"/>
                <a:gd name="T44" fmla="*/ 86 w 114"/>
                <a:gd name="T45" fmla="*/ 32 h 203"/>
                <a:gd name="T46" fmla="*/ 101 w 114"/>
                <a:gd name="T47" fmla="*/ 17 h 203"/>
                <a:gd name="T48" fmla="*/ 114 w 114"/>
                <a:gd name="T49" fmla="*/ 0 h 203"/>
                <a:gd name="T50" fmla="*/ 110 w 114"/>
                <a:gd name="T51" fmla="*/ 9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4" h="203">
                  <a:moveTo>
                    <a:pt x="110" y="9"/>
                  </a:moveTo>
                  <a:lnTo>
                    <a:pt x="101" y="25"/>
                  </a:lnTo>
                  <a:lnTo>
                    <a:pt x="91" y="42"/>
                  </a:lnTo>
                  <a:lnTo>
                    <a:pt x="81" y="58"/>
                  </a:lnTo>
                  <a:lnTo>
                    <a:pt x="71" y="73"/>
                  </a:lnTo>
                  <a:lnTo>
                    <a:pt x="61" y="90"/>
                  </a:lnTo>
                  <a:lnTo>
                    <a:pt x="48" y="106"/>
                  </a:lnTo>
                  <a:lnTo>
                    <a:pt x="35" y="121"/>
                  </a:lnTo>
                  <a:lnTo>
                    <a:pt x="21" y="136"/>
                  </a:lnTo>
                  <a:lnTo>
                    <a:pt x="12" y="150"/>
                  </a:lnTo>
                  <a:lnTo>
                    <a:pt x="9" y="167"/>
                  </a:lnTo>
                  <a:lnTo>
                    <a:pt x="6" y="185"/>
                  </a:lnTo>
                  <a:lnTo>
                    <a:pt x="3" y="203"/>
                  </a:lnTo>
                  <a:lnTo>
                    <a:pt x="0" y="186"/>
                  </a:lnTo>
                  <a:lnTo>
                    <a:pt x="0" y="168"/>
                  </a:lnTo>
                  <a:lnTo>
                    <a:pt x="3" y="151"/>
                  </a:lnTo>
                  <a:lnTo>
                    <a:pt x="8" y="135"/>
                  </a:lnTo>
                  <a:lnTo>
                    <a:pt x="15" y="115"/>
                  </a:lnTo>
                  <a:lnTo>
                    <a:pt x="26" y="97"/>
                  </a:lnTo>
                  <a:lnTo>
                    <a:pt x="39" y="79"/>
                  </a:lnTo>
                  <a:lnTo>
                    <a:pt x="54" y="63"/>
                  </a:lnTo>
                  <a:lnTo>
                    <a:pt x="70" y="48"/>
                  </a:lnTo>
                  <a:lnTo>
                    <a:pt x="86" y="32"/>
                  </a:lnTo>
                  <a:lnTo>
                    <a:pt x="101" y="17"/>
                  </a:lnTo>
                  <a:lnTo>
                    <a:pt x="114" y="0"/>
                  </a:lnTo>
                  <a:lnTo>
                    <a:pt x="11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1" name="Freeform 228"/>
            <p:cNvSpPr>
              <a:spLocks/>
            </p:cNvSpPr>
            <p:nvPr/>
          </p:nvSpPr>
          <p:spPr bwMode="auto">
            <a:xfrm>
              <a:off x="5400914" y="4861207"/>
              <a:ext cx="56129" cy="56129"/>
            </a:xfrm>
            <a:custGeom>
              <a:avLst/>
              <a:gdLst>
                <a:gd name="T0" fmla="*/ 33 w 68"/>
                <a:gd name="T1" fmla="*/ 67 h 67"/>
                <a:gd name="T2" fmla="*/ 0 w 68"/>
                <a:gd name="T3" fmla="*/ 26 h 67"/>
                <a:gd name="T4" fmla="*/ 30 w 68"/>
                <a:gd name="T5" fmla="*/ 0 h 67"/>
                <a:gd name="T6" fmla="*/ 68 w 68"/>
                <a:gd name="T7" fmla="*/ 46 h 67"/>
                <a:gd name="T8" fmla="*/ 33 w 68"/>
                <a:gd name="T9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67">
                  <a:moveTo>
                    <a:pt x="33" y="67"/>
                  </a:moveTo>
                  <a:lnTo>
                    <a:pt x="0" y="26"/>
                  </a:lnTo>
                  <a:lnTo>
                    <a:pt x="30" y="0"/>
                  </a:lnTo>
                  <a:lnTo>
                    <a:pt x="68" y="46"/>
                  </a:lnTo>
                  <a:lnTo>
                    <a:pt x="33" y="6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2" name="Freeform 229"/>
            <p:cNvSpPr>
              <a:spLocks/>
            </p:cNvSpPr>
            <p:nvPr/>
          </p:nvSpPr>
          <p:spPr bwMode="auto">
            <a:xfrm>
              <a:off x="4291533" y="4849652"/>
              <a:ext cx="179945" cy="214612"/>
            </a:xfrm>
            <a:custGeom>
              <a:avLst/>
              <a:gdLst>
                <a:gd name="T0" fmla="*/ 218 w 218"/>
                <a:gd name="T1" fmla="*/ 52 h 259"/>
                <a:gd name="T2" fmla="*/ 203 w 218"/>
                <a:gd name="T3" fmla="*/ 61 h 259"/>
                <a:gd name="T4" fmla="*/ 190 w 218"/>
                <a:gd name="T5" fmla="*/ 72 h 259"/>
                <a:gd name="T6" fmla="*/ 180 w 218"/>
                <a:gd name="T7" fmla="*/ 86 h 259"/>
                <a:gd name="T8" fmla="*/ 173 w 218"/>
                <a:gd name="T9" fmla="*/ 101 h 259"/>
                <a:gd name="T10" fmla="*/ 166 w 218"/>
                <a:gd name="T11" fmla="*/ 116 h 259"/>
                <a:gd name="T12" fmla="*/ 159 w 218"/>
                <a:gd name="T13" fmla="*/ 132 h 259"/>
                <a:gd name="T14" fmla="*/ 153 w 218"/>
                <a:gd name="T15" fmla="*/ 147 h 259"/>
                <a:gd name="T16" fmla="*/ 145 w 218"/>
                <a:gd name="T17" fmla="*/ 162 h 259"/>
                <a:gd name="T18" fmla="*/ 137 w 218"/>
                <a:gd name="T19" fmla="*/ 175 h 259"/>
                <a:gd name="T20" fmla="*/ 129 w 218"/>
                <a:gd name="T21" fmla="*/ 188 h 259"/>
                <a:gd name="T22" fmla="*/ 120 w 218"/>
                <a:gd name="T23" fmla="*/ 200 h 259"/>
                <a:gd name="T24" fmla="*/ 110 w 218"/>
                <a:gd name="T25" fmla="*/ 212 h 259"/>
                <a:gd name="T26" fmla="*/ 100 w 218"/>
                <a:gd name="T27" fmla="*/ 223 h 259"/>
                <a:gd name="T28" fmla="*/ 90 w 218"/>
                <a:gd name="T29" fmla="*/ 235 h 259"/>
                <a:gd name="T30" fmla="*/ 79 w 218"/>
                <a:gd name="T31" fmla="*/ 246 h 259"/>
                <a:gd name="T32" fmla="*/ 68 w 218"/>
                <a:gd name="T33" fmla="*/ 257 h 259"/>
                <a:gd name="T34" fmla="*/ 63 w 218"/>
                <a:gd name="T35" fmla="*/ 259 h 259"/>
                <a:gd name="T36" fmla="*/ 58 w 218"/>
                <a:gd name="T37" fmla="*/ 258 h 259"/>
                <a:gd name="T38" fmla="*/ 53 w 218"/>
                <a:gd name="T39" fmla="*/ 256 h 259"/>
                <a:gd name="T40" fmla="*/ 48 w 218"/>
                <a:gd name="T41" fmla="*/ 253 h 259"/>
                <a:gd name="T42" fmla="*/ 42 w 218"/>
                <a:gd name="T43" fmla="*/ 251 h 259"/>
                <a:gd name="T44" fmla="*/ 37 w 218"/>
                <a:gd name="T45" fmla="*/ 247 h 259"/>
                <a:gd name="T46" fmla="*/ 31 w 218"/>
                <a:gd name="T47" fmla="*/ 245 h 259"/>
                <a:gd name="T48" fmla="*/ 25 w 218"/>
                <a:gd name="T49" fmla="*/ 243 h 259"/>
                <a:gd name="T50" fmla="*/ 19 w 218"/>
                <a:gd name="T51" fmla="*/ 241 h 259"/>
                <a:gd name="T52" fmla="*/ 12 w 218"/>
                <a:gd name="T53" fmla="*/ 238 h 259"/>
                <a:gd name="T54" fmla="*/ 7 w 218"/>
                <a:gd name="T55" fmla="*/ 237 h 259"/>
                <a:gd name="T56" fmla="*/ 0 w 218"/>
                <a:gd name="T57" fmla="*/ 236 h 259"/>
                <a:gd name="T58" fmla="*/ 14 w 218"/>
                <a:gd name="T59" fmla="*/ 229 h 259"/>
                <a:gd name="T60" fmla="*/ 26 w 218"/>
                <a:gd name="T61" fmla="*/ 221 h 259"/>
                <a:gd name="T62" fmla="*/ 40 w 218"/>
                <a:gd name="T63" fmla="*/ 212 h 259"/>
                <a:gd name="T64" fmla="*/ 53 w 218"/>
                <a:gd name="T65" fmla="*/ 201 h 259"/>
                <a:gd name="T66" fmla="*/ 65 w 218"/>
                <a:gd name="T67" fmla="*/ 191 h 259"/>
                <a:gd name="T68" fmla="*/ 77 w 218"/>
                <a:gd name="T69" fmla="*/ 179 h 259"/>
                <a:gd name="T70" fmla="*/ 87 w 218"/>
                <a:gd name="T71" fmla="*/ 167 h 259"/>
                <a:gd name="T72" fmla="*/ 97 w 218"/>
                <a:gd name="T73" fmla="*/ 154 h 259"/>
                <a:gd name="T74" fmla="*/ 106 w 218"/>
                <a:gd name="T75" fmla="*/ 139 h 259"/>
                <a:gd name="T76" fmla="*/ 115 w 218"/>
                <a:gd name="T77" fmla="*/ 124 h 259"/>
                <a:gd name="T78" fmla="*/ 123 w 218"/>
                <a:gd name="T79" fmla="*/ 109 h 259"/>
                <a:gd name="T80" fmla="*/ 131 w 218"/>
                <a:gd name="T81" fmla="*/ 94 h 259"/>
                <a:gd name="T82" fmla="*/ 139 w 218"/>
                <a:gd name="T83" fmla="*/ 78 h 259"/>
                <a:gd name="T84" fmla="*/ 147 w 218"/>
                <a:gd name="T85" fmla="*/ 63 h 259"/>
                <a:gd name="T86" fmla="*/ 155 w 218"/>
                <a:gd name="T87" fmla="*/ 47 h 259"/>
                <a:gd name="T88" fmla="*/ 163 w 218"/>
                <a:gd name="T89" fmla="*/ 32 h 259"/>
                <a:gd name="T90" fmla="*/ 169 w 218"/>
                <a:gd name="T91" fmla="*/ 24 h 259"/>
                <a:gd name="T92" fmla="*/ 176 w 218"/>
                <a:gd name="T93" fmla="*/ 15 h 259"/>
                <a:gd name="T94" fmla="*/ 183 w 218"/>
                <a:gd name="T95" fmla="*/ 7 h 259"/>
                <a:gd name="T96" fmla="*/ 191 w 218"/>
                <a:gd name="T97" fmla="*/ 0 h 259"/>
                <a:gd name="T98" fmla="*/ 218 w 218"/>
                <a:gd name="T99" fmla="*/ 5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18" h="259">
                  <a:moveTo>
                    <a:pt x="218" y="52"/>
                  </a:moveTo>
                  <a:lnTo>
                    <a:pt x="203" y="61"/>
                  </a:lnTo>
                  <a:lnTo>
                    <a:pt x="190" y="72"/>
                  </a:lnTo>
                  <a:lnTo>
                    <a:pt x="180" y="86"/>
                  </a:lnTo>
                  <a:lnTo>
                    <a:pt x="173" y="101"/>
                  </a:lnTo>
                  <a:lnTo>
                    <a:pt x="166" y="116"/>
                  </a:lnTo>
                  <a:lnTo>
                    <a:pt x="159" y="132"/>
                  </a:lnTo>
                  <a:lnTo>
                    <a:pt x="153" y="147"/>
                  </a:lnTo>
                  <a:lnTo>
                    <a:pt x="145" y="162"/>
                  </a:lnTo>
                  <a:lnTo>
                    <a:pt x="137" y="175"/>
                  </a:lnTo>
                  <a:lnTo>
                    <a:pt x="129" y="188"/>
                  </a:lnTo>
                  <a:lnTo>
                    <a:pt x="120" y="200"/>
                  </a:lnTo>
                  <a:lnTo>
                    <a:pt x="110" y="212"/>
                  </a:lnTo>
                  <a:lnTo>
                    <a:pt x="100" y="223"/>
                  </a:lnTo>
                  <a:lnTo>
                    <a:pt x="90" y="235"/>
                  </a:lnTo>
                  <a:lnTo>
                    <a:pt x="79" y="246"/>
                  </a:lnTo>
                  <a:lnTo>
                    <a:pt x="68" y="257"/>
                  </a:lnTo>
                  <a:lnTo>
                    <a:pt x="63" y="259"/>
                  </a:lnTo>
                  <a:lnTo>
                    <a:pt x="58" y="258"/>
                  </a:lnTo>
                  <a:lnTo>
                    <a:pt x="53" y="256"/>
                  </a:lnTo>
                  <a:lnTo>
                    <a:pt x="48" y="253"/>
                  </a:lnTo>
                  <a:lnTo>
                    <a:pt x="42" y="251"/>
                  </a:lnTo>
                  <a:lnTo>
                    <a:pt x="37" y="247"/>
                  </a:lnTo>
                  <a:lnTo>
                    <a:pt x="31" y="245"/>
                  </a:lnTo>
                  <a:lnTo>
                    <a:pt x="25" y="243"/>
                  </a:lnTo>
                  <a:lnTo>
                    <a:pt x="19" y="241"/>
                  </a:lnTo>
                  <a:lnTo>
                    <a:pt x="12" y="238"/>
                  </a:lnTo>
                  <a:lnTo>
                    <a:pt x="7" y="237"/>
                  </a:lnTo>
                  <a:lnTo>
                    <a:pt x="0" y="236"/>
                  </a:lnTo>
                  <a:lnTo>
                    <a:pt x="14" y="229"/>
                  </a:lnTo>
                  <a:lnTo>
                    <a:pt x="26" y="221"/>
                  </a:lnTo>
                  <a:lnTo>
                    <a:pt x="40" y="212"/>
                  </a:lnTo>
                  <a:lnTo>
                    <a:pt x="53" y="201"/>
                  </a:lnTo>
                  <a:lnTo>
                    <a:pt x="65" y="191"/>
                  </a:lnTo>
                  <a:lnTo>
                    <a:pt x="77" y="179"/>
                  </a:lnTo>
                  <a:lnTo>
                    <a:pt x="87" y="167"/>
                  </a:lnTo>
                  <a:lnTo>
                    <a:pt x="97" y="154"/>
                  </a:lnTo>
                  <a:lnTo>
                    <a:pt x="106" y="139"/>
                  </a:lnTo>
                  <a:lnTo>
                    <a:pt x="115" y="124"/>
                  </a:lnTo>
                  <a:lnTo>
                    <a:pt x="123" y="109"/>
                  </a:lnTo>
                  <a:lnTo>
                    <a:pt x="131" y="94"/>
                  </a:lnTo>
                  <a:lnTo>
                    <a:pt x="139" y="78"/>
                  </a:lnTo>
                  <a:lnTo>
                    <a:pt x="147" y="63"/>
                  </a:lnTo>
                  <a:lnTo>
                    <a:pt x="155" y="47"/>
                  </a:lnTo>
                  <a:lnTo>
                    <a:pt x="163" y="32"/>
                  </a:lnTo>
                  <a:lnTo>
                    <a:pt x="169" y="24"/>
                  </a:lnTo>
                  <a:lnTo>
                    <a:pt x="176" y="15"/>
                  </a:lnTo>
                  <a:lnTo>
                    <a:pt x="183" y="7"/>
                  </a:lnTo>
                  <a:lnTo>
                    <a:pt x="191" y="0"/>
                  </a:lnTo>
                  <a:lnTo>
                    <a:pt x="218" y="52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3" name="Freeform 230"/>
            <p:cNvSpPr>
              <a:spLocks/>
            </p:cNvSpPr>
            <p:nvPr/>
          </p:nvSpPr>
          <p:spPr bwMode="auto">
            <a:xfrm>
              <a:off x="5369547" y="4897526"/>
              <a:ext cx="41272" cy="56129"/>
            </a:xfrm>
            <a:custGeom>
              <a:avLst/>
              <a:gdLst>
                <a:gd name="T0" fmla="*/ 49 w 49"/>
                <a:gd name="T1" fmla="*/ 38 h 67"/>
                <a:gd name="T2" fmla="*/ 49 w 49"/>
                <a:gd name="T3" fmla="*/ 47 h 67"/>
                <a:gd name="T4" fmla="*/ 45 w 49"/>
                <a:gd name="T5" fmla="*/ 53 h 67"/>
                <a:gd name="T6" fmla="*/ 39 w 49"/>
                <a:gd name="T7" fmla="*/ 60 h 67"/>
                <a:gd name="T8" fmla="*/ 34 w 49"/>
                <a:gd name="T9" fmla="*/ 67 h 67"/>
                <a:gd name="T10" fmla="*/ 30 w 49"/>
                <a:gd name="T11" fmla="*/ 64 h 67"/>
                <a:gd name="T12" fmla="*/ 25 w 49"/>
                <a:gd name="T13" fmla="*/ 60 h 67"/>
                <a:gd name="T14" fmla="*/ 21 w 49"/>
                <a:gd name="T15" fmla="*/ 56 h 67"/>
                <a:gd name="T16" fmla="*/ 17 w 49"/>
                <a:gd name="T17" fmla="*/ 51 h 67"/>
                <a:gd name="T18" fmla="*/ 13 w 49"/>
                <a:gd name="T19" fmla="*/ 47 h 67"/>
                <a:gd name="T20" fmla="*/ 9 w 49"/>
                <a:gd name="T21" fmla="*/ 42 h 67"/>
                <a:gd name="T22" fmla="*/ 5 w 49"/>
                <a:gd name="T23" fmla="*/ 38 h 67"/>
                <a:gd name="T24" fmla="*/ 0 w 49"/>
                <a:gd name="T25" fmla="*/ 34 h 67"/>
                <a:gd name="T26" fmla="*/ 21 w 49"/>
                <a:gd name="T27" fmla="*/ 0 h 67"/>
                <a:gd name="T28" fmla="*/ 30 w 49"/>
                <a:gd name="T29" fmla="*/ 9 h 67"/>
                <a:gd name="T30" fmla="*/ 39 w 49"/>
                <a:gd name="T31" fmla="*/ 18 h 67"/>
                <a:gd name="T32" fmla="*/ 45 w 49"/>
                <a:gd name="T33" fmla="*/ 28 h 67"/>
                <a:gd name="T34" fmla="*/ 49 w 49"/>
                <a:gd name="T35" fmla="*/ 38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9" h="67">
                  <a:moveTo>
                    <a:pt x="49" y="38"/>
                  </a:moveTo>
                  <a:lnTo>
                    <a:pt x="49" y="47"/>
                  </a:lnTo>
                  <a:lnTo>
                    <a:pt x="45" y="53"/>
                  </a:lnTo>
                  <a:lnTo>
                    <a:pt x="39" y="60"/>
                  </a:lnTo>
                  <a:lnTo>
                    <a:pt x="34" y="67"/>
                  </a:lnTo>
                  <a:lnTo>
                    <a:pt x="30" y="64"/>
                  </a:lnTo>
                  <a:lnTo>
                    <a:pt x="25" y="60"/>
                  </a:lnTo>
                  <a:lnTo>
                    <a:pt x="21" y="56"/>
                  </a:lnTo>
                  <a:lnTo>
                    <a:pt x="17" y="51"/>
                  </a:lnTo>
                  <a:lnTo>
                    <a:pt x="13" y="47"/>
                  </a:lnTo>
                  <a:lnTo>
                    <a:pt x="9" y="42"/>
                  </a:lnTo>
                  <a:lnTo>
                    <a:pt x="5" y="38"/>
                  </a:lnTo>
                  <a:lnTo>
                    <a:pt x="0" y="34"/>
                  </a:lnTo>
                  <a:lnTo>
                    <a:pt x="21" y="0"/>
                  </a:lnTo>
                  <a:lnTo>
                    <a:pt x="30" y="9"/>
                  </a:lnTo>
                  <a:lnTo>
                    <a:pt x="39" y="18"/>
                  </a:lnTo>
                  <a:lnTo>
                    <a:pt x="45" y="28"/>
                  </a:lnTo>
                  <a:lnTo>
                    <a:pt x="49" y="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4" name="Freeform 231"/>
            <p:cNvSpPr>
              <a:spLocks/>
            </p:cNvSpPr>
            <p:nvPr/>
          </p:nvSpPr>
          <p:spPr bwMode="auto">
            <a:xfrm>
              <a:off x="4104985" y="4866160"/>
              <a:ext cx="74289" cy="85845"/>
            </a:xfrm>
            <a:custGeom>
              <a:avLst/>
              <a:gdLst>
                <a:gd name="T0" fmla="*/ 90 w 90"/>
                <a:gd name="T1" fmla="*/ 19 h 105"/>
                <a:gd name="T2" fmla="*/ 77 w 90"/>
                <a:gd name="T3" fmla="*/ 26 h 105"/>
                <a:gd name="T4" fmla="*/ 67 w 90"/>
                <a:gd name="T5" fmla="*/ 34 h 105"/>
                <a:gd name="T6" fmla="*/ 56 w 90"/>
                <a:gd name="T7" fmla="*/ 44 h 105"/>
                <a:gd name="T8" fmla="*/ 47 w 90"/>
                <a:gd name="T9" fmla="*/ 54 h 105"/>
                <a:gd name="T10" fmla="*/ 39 w 90"/>
                <a:gd name="T11" fmla="*/ 66 h 105"/>
                <a:gd name="T12" fmla="*/ 32 w 90"/>
                <a:gd name="T13" fmla="*/ 77 h 105"/>
                <a:gd name="T14" fmla="*/ 26 w 90"/>
                <a:gd name="T15" fmla="*/ 90 h 105"/>
                <a:gd name="T16" fmla="*/ 20 w 90"/>
                <a:gd name="T17" fmla="*/ 102 h 105"/>
                <a:gd name="T18" fmla="*/ 17 w 90"/>
                <a:gd name="T19" fmla="*/ 105 h 105"/>
                <a:gd name="T20" fmla="*/ 11 w 90"/>
                <a:gd name="T21" fmla="*/ 105 h 105"/>
                <a:gd name="T22" fmla="*/ 5 w 90"/>
                <a:gd name="T23" fmla="*/ 103 h 105"/>
                <a:gd name="T24" fmla="*/ 0 w 90"/>
                <a:gd name="T25" fmla="*/ 102 h 105"/>
                <a:gd name="T26" fmla="*/ 3 w 90"/>
                <a:gd name="T27" fmla="*/ 90 h 105"/>
                <a:gd name="T28" fmla="*/ 8 w 90"/>
                <a:gd name="T29" fmla="*/ 77 h 105"/>
                <a:gd name="T30" fmla="*/ 12 w 90"/>
                <a:gd name="T31" fmla="*/ 66 h 105"/>
                <a:gd name="T32" fmla="*/ 19 w 90"/>
                <a:gd name="T33" fmla="*/ 54 h 105"/>
                <a:gd name="T34" fmla="*/ 25 w 90"/>
                <a:gd name="T35" fmla="*/ 44 h 105"/>
                <a:gd name="T36" fmla="*/ 34 w 90"/>
                <a:gd name="T37" fmla="*/ 34 h 105"/>
                <a:gd name="T38" fmla="*/ 44 w 90"/>
                <a:gd name="T39" fmla="*/ 24 h 105"/>
                <a:gd name="T40" fmla="*/ 55 w 90"/>
                <a:gd name="T41" fmla="*/ 16 h 105"/>
                <a:gd name="T42" fmla="*/ 61 w 90"/>
                <a:gd name="T43" fmla="*/ 12 h 105"/>
                <a:gd name="T44" fmla="*/ 67 w 90"/>
                <a:gd name="T45" fmla="*/ 6 h 105"/>
                <a:gd name="T46" fmla="*/ 72 w 90"/>
                <a:gd name="T47" fmla="*/ 3 h 105"/>
                <a:gd name="T48" fmla="*/ 79 w 90"/>
                <a:gd name="T49" fmla="*/ 0 h 105"/>
                <a:gd name="T50" fmla="*/ 90 w 90"/>
                <a:gd name="T51" fmla="*/ 19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0" h="105">
                  <a:moveTo>
                    <a:pt x="90" y="19"/>
                  </a:moveTo>
                  <a:lnTo>
                    <a:pt x="77" y="26"/>
                  </a:lnTo>
                  <a:lnTo>
                    <a:pt x="67" y="34"/>
                  </a:lnTo>
                  <a:lnTo>
                    <a:pt x="56" y="44"/>
                  </a:lnTo>
                  <a:lnTo>
                    <a:pt x="47" y="54"/>
                  </a:lnTo>
                  <a:lnTo>
                    <a:pt x="39" y="66"/>
                  </a:lnTo>
                  <a:lnTo>
                    <a:pt x="32" y="77"/>
                  </a:lnTo>
                  <a:lnTo>
                    <a:pt x="26" y="90"/>
                  </a:lnTo>
                  <a:lnTo>
                    <a:pt x="20" y="102"/>
                  </a:lnTo>
                  <a:lnTo>
                    <a:pt x="17" y="105"/>
                  </a:lnTo>
                  <a:lnTo>
                    <a:pt x="11" y="105"/>
                  </a:lnTo>
                  <a:lnTo>
                    <a:pt x="5" y="103"/>
                  </a:lnTo>
                  <a:lnTo>
                    <a:pt x="0" y="102"/>
                  </a:lnTo>
                  <a:lnTo>
                    <a:pt x="3" y="90"/>
                  </a:lnTo>
                  <a:lnTo>
                    <a:pt x="8" y="77"/>
                  </a:lnTo>
                  <a:lnTo>
                    <a:pt x="12" y="66"/>
                  </a:lnTo>
                  <a:lnTo>
                    <a:pt x="19" y="54"/>
                  </a:lnTo>
                  <a:lnTo>
                    <a:pt x="25" y="44"/>
                  </a:lnTo>
                  <a:lnTo>
                    <a:pt x="34" y="34"/>
                  </a:lnTo>
                  <a:lnTo>
                    <a:pt x="44" y="24"/>
                  </a:lnTo>
                  <a:lnTo>
                    <a:pt x="55" y="16"/>
                  </a:lnTo>
                  <a:lnTo>
                    <a:pt x="61" y="12"/>
                  </a:lnTo>
                  <a:lnTo>
                    <a:pt x="67" y="6"/>
                  </a:lnTo>
                  <a:lnTo>
                    <a:pt x="72" y="3"/>
                  </a:lnTo>
                  <a:lnTo>
                    <a:pt x="79" y="0"/>
                  </a:lnTo>
                  <a:lnTo>
                    <a:pt x="90" y="1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5" name="Freeform 232"/>
            <p:cNvSpPr>
              <a:spLocks/>
            </p:cNvSpPr>
            <p:nvPr/>
          </p:nvSpPr>
          <p:spPr bwMode="auto">
            <a:xfrm>
              <a:off x="5194556" y="4894224"/>
              <a:ext cx="234423" cy="165087"/>
            </a:xfrm>
            <a:custGeom>
              <a:avLst/>
              <a:gdLst>
                <a:gd name="T0" fmla="*/ 80 w 284"/>
                <a:gd name="T1" fmla="*/ 34 h 199"/>
                <a:gd name="T2" fmla="*/ 103 w 284"/>
                <a:gd name="T3" fmla="*/ 48 h 199"/>
                <a:gd name="T4" fmla="*/ 125 w 284"/>
                <a:gd name="T5" fmla="*/ 66 h 199"/>
                <a:gd name="T6" fmla="*/ 145 w 284"/>
                <a:gd name="T7" fmla="*/ 85 h 199"/>
                <a:gd name="T8" fmla="*/ 162 w 284"/>
                <a:gd name="T9" fmla="*/ 110 h 199"/>
                <a:gd name="T10" fmla="*/ 183 w 284"/>
                <a:gd name="T11" fmla="*/ 140 h 199"/>
                <a:gd name="T12" fmla="*/ 207 w 284"/>
                <a:gd name="T13" fmla="*/ 166 h 199"/>
                <a:gd name="T14" fmla="*/ 236 w 284"/>
                <a:gd name="T15" fmla="*/ 181 h 199"/>
                <a:gd name="T16" fmla="*/ 261 w 284"/>
                <a:gd name="T17" fmla="*/ 184 h 199"/>
                <a:gd name="T18" fmla="*/ 276 w 284"/>
                <a:gd name="T19" fmla="*/ 185 h 199"/>
                <a:gd name="T20" fmla="*/ 284 w 284"/>
                <a:gd name="T21" fmla="*/ 199 h 199"/>
                <a:gd name="T22" fmla="*/ 266 w 284"/>
                <a:gd name="T23" fmla="*/ 196 h 199"/>
                <a:gd name="T24" fmla="*/ 247 w 284"/>
                <a:gd name="T25" fmla="*/ 193 h 199"/>
                <a:gd name="T26" fmla="*/ 228 w 284"/>
                <a:gd name="T27" fmla="*/ 193 h 199"/>
                <a:gd name="T28" fmla="*/ 207 w 284"/>
                <a:gd name="T29" fmla="*/ 192 h 199"/>
                <a:gd name="T30" fmla="*/ 188 w 284"/>
                <a:gd name="T31" fmla="*/ 185 h 199"/>
                <a:gd name="T32" fmla="*/ 174 w 284"/>
                <a:gd name="T33" fmla="*/ 170 h 199"/>
                <a:gd name="T34" fmla="*/ 162 w 284"/>
                <a:gd name="T35" fmla="*/ 151 h 199"/>
                <a:gd name="T36" fmla="*/ 147 w 284"/>
                <a:gd name="T37" fmla="*/ 135 h 199"/>
                <a:gd name="T38" fmla="*/ 131 w 284"/>
                <a:gd name="T39" fmla="*/ 120 h 199"/>
                <a:gd name="T40" fmla="*/ 115 w 284"/>
                <a:gd name="T41" fmla="*/ 104 h 199"/>
                <a:gd name="T42" fmla="*/ 99 w 284"/>
                <a:gd name="T43" fmla="*/ 87 h 199"/>
                <a:gd name="T44" fmla="*/ 81 w 284"/>
                <a:gd name="T45" fmla="*/ 74 h 199"/>
                <a:gd name="T46" fmla="*/ 62 w 284"/>
                <a:gd name="T47" fmla="*/ 61 h 199"/>
                <a:gd name="T48" fmla="*/ 42 w 284"/>
                <a:gd name="T49" fmla="*/ 49 h 199"/>
                <a:gd name="T50" fmla="*/ 22 w 284"/>
                <a:gd name="T51" fmla="*/ 39 h 199"/>
                <a:gd name="T52" fmla="*/ 2 w 284"/>
                <a:gd name="T53" fmla="*/ 30 h 199"/>
                <a:gd name="T54" fmla="*/ 0 w 284"/>
                <a:gd name="T55" fmla="*/ 23 h 199"/>
                <a:gd name="T56" fmla="*/ 3 w 284"/>
                <a:gd name="T57" fmla="*/ 16 h 199"/>
                <a:gd name="T58" fmla="*/ 13 w 284"/>
                <a:gd name="T59" fmla="*/ 6 h 199"/>
                <a:gd name="T60" fmla="*/ 25 w 284"/>
                <a:gd name="T61" fmla="*/ 0 h 199"/>
                <a:gd name="T62" fmla="*/ 38 w 284"/>
                <a:gd name="T63" fmla="*/ 4 h 199"/>
                <a:gd name="T64" fmla="*/ 48 w 284"/>
                <a:gd name="T65" fmla="*/ 11 h 199"/>
                <a:gd name="T66" fmla="*/ 58 w 284"/>
                <a:gd name="T67" fmla="*/ 21 h 199"/>
                <a:gd name="T68" fmla="*/ 69 w 284"/>
                <a:gd name="T69" fmla="*/ 28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84" h="199">
                  <a:moveTo>
                    <a:pt x="69" y="28"/>
                  </a:moveTo>
                  <a:lnTo>
                    <a:pt x="80" y="34"/>
                  </a:lnTo>
                  <a:lnTo>
                    <a:pt x="92" y="41"/>
                  </a:lnTo>
                  <a:lnTo>
                    <a:pt x="103" y="48"/>
                  </a:lnTo>
                  <a:lnTo>
                    <a:pt x="115" y="56"/>
                  </a:lnTo>
                  <a:lnTo>
                    <a:pt x="125" y="66"/>
                  </a:lnTo>
                  <a:lnTo>
                    <a:pt x="136" y="75"/>
                  </a:lnTo>
                  <a:lnTo>
                    <a:pt x="145" y="85"/>
                  </a:lnTo>
                  <a:lnTo>
                    <a:pt x="153" y="97"/>
                  </a:lnTo>
                  <a:lnTo>
                    <a:pt x="162" y="110"/>
                  </a:lnTo>
                  <a:lnTo>
                    <a:pt x="171" y="125"/>
                  </a:lnTo>
                  <a:lnTo>
                    <a:pt x="183" y="140"/>
                  </a:lnTo>
                  <a:lnTo>
                    <a:pt x="194" y="153"/>
                  </a:lnTo>
                  <a:lnTo>
                    <a:pt x="207" y="166"/>
                  </a:lnTo>
                  <a:lnTo>
                    <a:pt x="221" y="175"/>
                  </a:lnTo>
                  <a:lnTo>
                    <a:pt x="236" y="181"/>
                  </a:lnTo>
                  <a:lnTo>
                    <a:pt x="253" y="184"/>
                  </a:lnTo>
                  <a:lnTo>
                    <a:pt x="261" y="184"/>
                  </a:lnTo>
                  <a:lnTo>
                    <a:pt x="269" y="184"/>
                  </a:lnTo>
                  <a:lnTo>
                    <a:pt x="276" y="185"/>
                  </a:lnTo>
                  <a:lnTo>
                    <a:pt x="281" y="191"/>
                  </a:lnTo>
                  <a:lnTo>
                    <a:pt x="284" y="199"/>
                  </a:lnTo>
                  <a:lnTo>
                    <a:pt x="275" y="197"/>
                  </a:lnTo>
                  <a:lnTo>
                    <a:pt x="266" y="196"/>
                  </a:lnTo>
                  <a:lnTo>
                    <a:pt x="257" y="195"/>
                  </a:lnTo>
                  <a:lnTo>
                    <a:pt x="247" y="193"/>
                  </a:lnTo>
                  <a:lnTo>
                    <a:pt x="237" y="193"/>
                  </a:lnTo>
                  <a:lnTo>
                    <a:pt x="228" y="193"/>
                  </a:lnTo>
                  <a:lnTo>
                    <a:pt x="218" y="192"/>
                  </a:lnTo>
                  <a:lnTo>
                    <a:pt x="207" y="192"/>
                  </a:lnTo>
                  <a:lnTo>
                    <a:pt x="197" y="190"/>
                  </a:lnTo>
                  <a:lnTo>
                    <a:pt x="188" y="185"/>
                  </a:lnTo>
                  <a:lnTo>
                    <a:pt x="181" y="178"/>
                  </a:lnTo>
                  <a:lnTo>
                    <a:pt x="174" y="170"/>
                  </a:lnTo>
                  <a:lnTo>
                    <a:pt x="168" y="161"/>
                  </a:lnTo>
                  <a:lnTo>
                    <a:pt x="162" y="151"/>
                  </a:lnTo>
                  <a:lnTo>
                    <a:pt x="155" y="143"/>
                  </a:lnTo>
                  <a:lnTo>
                    <a:pt x="147" y="135"/>
                  </a:lnTo>
                  <a:lnTo>
                    <a:pt x="139" y="128"/>
                  </a:lnTo>
                  <a:lnTo>
                    <a:pt x="131" y="120"/>
                  </a:lnTo>
                  <a:lnTo>
                    <a:pt x="123" y="112"/>
                  </a:lnTo>
                  <a:lnTo>
                    <a:pt x="115" y="104"/>
                  </a:lnTo>
                  <a:lnTo>
                    <a:pt x="107" y="96"/>
                  </a:lnTo>
                  <a:lnTo>
                    <a:pt x="99" y="87"/>
                  </a:lnTo>
                  <a:lnTo>
                    <a:pt x="91" y="81"/>
                  </a:lnTo>
                  <a:lnTo>
                    <a:pt x="81" y="74"/>
                  </a:lnTo>
                  <a:lnTo>
                    <a:pt x="72" y="67"/>
                  </a:lnTo>
                  <a:lnTo>
                    <a:pt x="62" y="61"/>
                  </a:lnTo>
                  <a:lnTo>
                    <a:pt x="53" y="55"/>
                  </a:lnTo>
                  <a:lnTo>
                    <a:pt x="42" y="49"/>
                  </a:lnTo>
                  <a:lnTo>
                    <a:pt x="32" y="45"/>
                  </a:lnTo>
                  <a:lnTo>
                    <a:pt x="22" y="39"/>
                  </a:lnTo>
                  <a:lnTo>
                    <a:pt x="12" y="34"/>
                  </a:lnTo>
                  <a:lnTo>
                    <a:pt x="2" y="30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" y="19"/>
                  </a:lnTo>
                  <a:lnTo>
                    <a:pt x="3" y="16"/>
                  </a:lnTo>
                  <a:lnTo>
                    <a:pt x="8" y="10"/>
                  </a:lnTo>
                  <a:lnTo>
                    <a:pt x="13" y="6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2" y="1"/>
                  </a:lnTo>
                  <a:lnTo>
                    <a:pt x="38" y="4"/>
                  </a:lnTo>
                  <a:lnTo>
                    <a:pt x="43" y="8"/>
                  </a:lnTo>
                  <a:lnTo>
                    <a:pt x="48" y="11"/>
                  </a:lnTo>
                  <a:lnTo>
                    <a:pt x="53" y="16"/>
                  </a:lnTo>
                  <a:lnTo>
                    <a:pt x="58" y="21"/>
                  </a:lnTo>
                  <a:lnTo>
                    <a:pt x="63" y="24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6" name="Freeform 233"/>
            <p:cNvSpPr>
              <a:spLocks/>
            </p:cNvSpPr>
            <p:nvPr/>
          </p:nvSpPr>
          <p:spPr bwMode="auto">
            <a:xfrm>
              <a:off x="5419073" y="4902479"/>
              <a:ext cx="146927" cy="156833"/>
            </a:xfrm>
            <a:custGeom>
              <a:avLst/>
              <a:gdLst>
                <a:gd name="T0" fmla="*/ 177 w 177"/>
                <a:gd name="T1" fmla="*/ 46 h 190"/>
                <a:gd name="T2" fmla="*/ 163 w 177"/>
                <a:gd name="T3" fmla="*/ 43 h 190"/>
                <a:gd name="T4" fmla="*/ 150 w 177"/>
                <a:gd name="T5" fmla="*/ 42 h 190"/>
                <a:gd name="T6" fmla="*/ 136 w 177"/>
                <a:gd name="T7" fmla="*/ 42 h 190"/>
                <a:gd name="T8" fmla="*/ 122 w 177"/>
                <a:gd name="T9" fmla="*/ 43 h 190"/>
                <a:gd name="T10" fmla="*/ 108 w 177"/>
                <a:gd name="T11" fmla="*/ 45 h 190"/>
                <a:gd name="T12" fmla="*/ 95 w 177"/>
                <a:gd name="T13" fmla="*/ 51 h 190"/>
                <a:gd name="T14" fmla="*/ 83 w 177"/>
                <a:gd name="T15" fmla="*/ 58 h 190"/>
                <a:gd name="T16" fmla="*/ 72 w 177"/>
                <a:gd name="T17" fmla="*/ 68 h 190"/>
                <a:gd name="T18" fmla="*/ 61 w 177"/>
                <a:gd name="T19" fmla="*/ 89 h 190"/>
                <a:gd name="T20" fmla="*/ 56 w 177"/>
                <a:gd name="T21" fmla="*/ 114 h 190"/>
                <a:gd name="T22" fmla="*/ 57 w 177"/>
                <a:gd name="T23" fmla="*/ 140 h 190"/>
                <a:gd name="T24" fmla="*/ 58 w 177"/>
                <a:gd name="T25" fmla="*/ 165 h 190"/>
                <a:gd name="T26" fmla="*/ 57 w 177"/>
                <a:gd name="T27" fmla="*/ 172 h 190"/>
                <a:gd name="T28" fmla="*/ 54 w 177"/>
                <a:gd name="T29" fmla="*/ 179 h 190"/>
                <a:gd name="T30" fmla="*/ 47 w 177"/>
                <a:gd name="T31" fmla="*/ 185 h 190"/>
                <a:gd name="T32" fmla="*/ 41 w 177"/>
                <a:gd name="T33" fmla="*/ 190 h 190"/>
                <a:gd name="T34" fmla="*/ 38 w 177"/>
                <a:gd name="T35" fmla="*/ 179 h 190"/>
                <a:gd name="T36" fmla="*/ 33 w 177"/>
                <a:gd name="T37" fmla="*/ 168 h 190"/>
                <a:gd name="T38" fmla="*/ 29 w 177"/>
                <a:gd name="T39" fmla="*/ 158 h 190"/>
                <a:gd name="T40" fmla="*/ 22 w 177"/>
                <a:gd name="T41" fmla="*/ 147 h 190"/>
                <a:gd name="T42" fmla="*/ 16 w 177"/>
                <a:gd name="T43" fmla="*/ 136 h 190"/>
                <a:gd name="T44" fmla="*/ 10 w 177"/>
                <a:gd name="T45" fmla="*/ 126 h 190"/>
                <a:gd name="T46" fmla="*/ 4 w 177"/>
                <a:gd name="T47" fmla="*/ 115 h 190"/>
                <a:gd name="T48" fmla="*/ 1 w 177"/>
                <a:gd name="T49" fmla="*/ 104 h 190"/>
                <a:gd name="T50" fmla="*/ 0 w 177"/>
                <a:gd name="T51" fmla="*/ 91 h 190"/>
                <a:gd name="T52" fmla="*/ 1 w 177"/>
                <a:gd name="T53" fmla="*/ 79 h 190"/>
                <a:gd name="T54" fmla="*/ 7 w 177"/>
                <a:gd name="T55" fmla="*/ 66 h 190"/>
                <a:gd name="T56" fmla="*/ 14 w 177"/>
                <a:gd name="T57" fmla="*/ 54 h 190"/>
                <a:gd name="T58" fmla="*/ 23 w 177"/>
                <a:gd name="T59" fmla="*/ 44 h 190"/>
                <a:gd name="T60" fmla="*/ 33 w 177"/>
                <a:gd name="T61" fmla="*/ 35 h 190"/>
                <a:gd name="T62" fmla="*/ 45 w 177"/>
                <a:gd name="T63" fmla="*/ 27 h 190"/>
                <a:gd name="T64" fmla="*/ 56 w 177"/>
                <a:gd name="T65" fmla="*/ 19 h 190"/>
                <a:gd name="T66" fmla="*/ 64 w 177"/>
                <a:gd name="T67" fmla="*/ 14 h 190"/>
                <a:gd name="T68" fmla="*/ 73 w 177"/>
                <a:gd name="T69" fmla="*/ 9 h 190"/>
                <a:gd name="T70" fmla="*/ 83 w 177"/>
                <a:gd name="T71" fmla="*/ 6 h 190"/>
                <a:gd name="T72" fmla="*/ 93 w 177"/>
                <a:gd name="T73" fmla="*/ 3 h 190"/>
                <a:gd name="T74" fmla="*/ 102 w 177"/>
                <a:gd name="T75" fmla="*/ 1 h 190"/>
                <a:gd name="T76" fmla="*/ 113 w 177"/>
                <a:gd name="T77" fmla="*/ 0 h 190"/>
                <a:gd name="T78" fmla="*/ 122 w 177"/>
                <a:gd name="T79" fmla="*/ 0 h 190"/>
                <a:gd name="T80" fmla="*/ 132 w 177"/>
                <a:gd name="T81" fmla="*/ 3 h 190"/>
                <a:gd name="T82" fmla="*/ 139 w 177"/>
                <a:gd name="T83" fmla="*/ 5 h 190"/>
                <a:gd name="T84" fmla="*/ 146 w 177"/>
                <a:gd name="T85" fmla="*/ 9 h 190"/>
                <a:gd name="T86" fmla="*/ 152 w 177"/>
                <a:gd name="T87" fmla="*/ 14 h 190"/>
                <a:gd name="T88" fmla="*/ 159 w 177"/>
                <a:gd name="T89" fmla="*/ 20 h 190"/>
                <a:gd name="T90" fmla="*/ 163 w 177"/>
                <a:gd name="T91" fmla="*/ 27 h 190"/>
                <a:gd name="T92" fmla="*/ 169 w 177"/>
                <a:gd name="T93" fmla="*/ 32 h 190"/>
                <a:gd name="T94" fmla="*/ 173 w 177"/>
                <a:gd name="T95" fmla="*/ 39 h 190"/>
                <a:gd name="T96" fmla="*/ 177 w 177"/>
                <a:gd name="T97" fmla="*/ 46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77" h="190">
                  <a:moveTo>
                    <a:pt x="177" y="46"/>
                  </a:moveTo>
                  <a:lnTo>
                    <a:pt x="163" y="43"/>
                  </a:lnTo>
                  <a:lnTo>
                    <a:pt x="150" y="42"/>
                  </a:lnTo>
                  <a:lnTo>
                    <a:pt x="136" y="42"/>
                  </a:lnTo>
                  <a:lnTo>
                    <a:pt x="122" y="43"/>
                  </a:lnTo>
                  <a:lnTo>
                    <a:pt x="108" y="45"/>
                  </a:lnTo>
                  <a:lnTo>
                    <a:pt x="95" y="51"/>
                  </a:lnTo>
                  <a:lnTo>
                    <a:pt x="83" y="58"/>
                  </a:lnTo>
                  <a:lnTo>
                    <a:pt x="72" y="68"/>
                  </a:lnTo>
                  <a:lnTo>
                    <a:pt x="61" y="89"/>
                  </a:lnTo>
                  <a:lnTo>
                    <a:pt x="56" y="114"/>
                  </a:lnTo>
                  <a:lnTo>
                    <a:pt x="57" y="140"/>
                  </a:lnTo>
                  <a:lnTo>
                    <a:pt x="58" y="165"/>
                  </a:lnTo>
                  <a:lnTo>
                    <a:pt x="57" y="172"/>
                  </a:lnTo>
                  <a:lnTo>
                    <a:pt x="54" y="179"/>
                  </a:lnTo>
                  <a:lnTo>
                    <a:pt x="47" y="185"/>
                  </a:lnTo>
                  <a:lnTo>
                    <a:pt x="41" y="190"/>
                  </a:lnTo>
                  <a:lnTo>
                    <a:pt x="38" y="179"/>
                  </a:lnTo>
                  <a:lnTo>
                    <a:pt x="33" y="168"/>
                  </a:lnTo>
                  <a:lnTo>
                    <a:pt x="29" y="158"/>
                  </a:lnTo>
                  <a:lnTo>
                    <a:pt x="22" y="147"/>
                  </a:lnTo>
                  <a:lnTo>
                    <a:pt x="16" y="136"/>
                  </a:lnTo>
                  <a:lnTo>
                    <a:pt x="10" y="126"/>
                  </a:lnTo>
                  <a:lnTo>
                    <a:pt x="4" y="115"/>
                  </a:lnTo>
                  <a:lnTo>
                    <a:pt x="1" y="104"/>
                  </a:lnTo>
                  <a:lnTo>
                    <a:pt x="0" y="91"/>
                  </a:lnTo>
                  <a:lnTo>
                    <a:pt x="1" y="79"/>
                  </a:lnTo>
                  <a:lnTo>
                    <a:pt x="7" y="66"/>
                  </a:lnTo>
                  <a:lnTo>
                    <a:pt x="14" y="54"/>
                  </a:lnTo>
                  <a:lnTo>
                    <a:pt x="23" y="44"/>
                  </a:lnTo>
                  <a:lnTo>
                    <a:pt x="33" y="35"/>
                  </a:lnTo>
                  <a:lnTo>
                    <a:pt x="45" y="27"/>
                  </a:lnTo>
                  <a:lnTo>
                    <a:pt x="56" y="19"/>
                  </a:lnTo>
                  <a:lnTo>
                    <a:pt x="64" y="14"/>
                  </a:lnTo>
                  <a:lnTo>
                    <a:pt x="73" y="9"/>
                  </a:lnTo>
                  <a:lnTo>
                    <a:pt x="83" y="6"/>
                  </a:lnTo>
                  <a:lnTo>
                    <a:pt x="93" y="3"/>
                  </a:lnTo>
                  <a:lnTo>
                    <a:pt x="102" y="1"/>
                  </a:lnTo>
                  <a:lnTo>
                    <a:pt x="113" y="0"/>
                  </a:lnTo>
                  <a:lnTo>
                    <a:pt x="122" y="0"/>
                  </a:lnTo>
                  <a:lnTo>
                    <a:pt x="132" y="3"/>
                  </a:lnTo>
                  <a:lnTo>
                    <a:pt x="139" y="5"/>
                  </a:lnTo>
                  <a:lnTo>
                    <a:pt x="146" y="9"/>
                  </a:lnTo>
                  <a:lnTo>
                    <a:pt x="152" y="14"/>
                  </a:lnTo>
                  <a:lnTo>
                    <a:pt x="159" y="20"/>
                  </a:lnTo>
                  <a:lnTo>
                    <a:pt x="163" y="27"/>
                  </a:lnTo>
                  <a:lnTo>
                    <a:pt x="169" y="32"/>
                  </a:lnTo>
                  <a:lnTo>
                    <a:pt x="173" y="39"/>
                  </a:lnTo>
                  <a:lnTo>
                    <a:pt x="177" y="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7" name="Freeform 234"/>
            <p:cNvSpPr>
              <a:spLocks/>
            </p:cNvSpPr>
            <p:nvPr/>
          </p:nvSpPr>
          <p:spPr bwMode="auto">
            <a:xfrm>
              <a:off x="4136352" y="4892574"/>
              <a:ext cx="75940" cy="79242"/>
            </a:xfrm>
            <a:custGeom>
              <a:avLst/>
              <a:gdLst>
                <a:gd name="T0" fmla="*/ 91 w 91"/>
                <a:gd name="T1" fmla="*/ 31 h 96"/>
                <a:gd name="T2" fmla="*/ 79 w 91"/>
                <a:gd name="T3" fmla="*/ 35 h 96"/>
                <a:gd name="T4" fmla="*/ 70 w 91"/>
                <a:gd name="T5" fmla="*/ 41 h 96"/>
                <a:gd name="T6" fmla="*/ 60 w 91"/>
                <a:gd name="T7" fmla="*/ 48 h 96"/>
                <a:gd name="T8" fmla="*/ 52 w 91"/>
                <a:gd name="T9" fmla="*/ 57 h 96"/>
                <a:gd name="T10" fmla="*/ 44 w 91"/>
                <a:gd name="T11" fmla="*/ 66 h 96"/>
                <a:gd name="T12" fmla="*/ 35 w 91"/>
                <a:gd name="T13" fmla="*/ 77 h 96"/>
                <a:gd name="T14" fmla="*/ 30 w 91"/>
                <a:gd name="T15" fmla="*/ 86 h 96"/>
                <a:gd name="T16" fmla="*/ 25 w 91"/>
                <a:gd name="T17" fmla="*/ 96 h 96"/>
                <a:gd name="T18" fmla="*/ 0 w 91"/>
                <a:gd name="T19" fmla="*/ 81 h 96"/>
                <a:gd name="T20" fmla="*/ 6 w 91"/>
                <a:gd name="T21" fmla="*/ 70 h 96"/>
                <a:gd name="T22" fmla="*/ 11 w 91"/>
                <a:gd name="T23" fmla="*/ 59 h 96"/>
                <a:gd name="T24" fmla="*/ 17 w 91"/>
                <a:gd name="T25" fmla="*/ 48 h 96"/>
                <a:gd name="T26" fmla="*/ 23 w 91"/>
                <a:gd name="T27" fmla="*/ 36 h 96"/>
                <a:gd name="T28" fmla="*/ 30 w 91"/>
                <a:gd name="T29" fmla="*/ 26 h 96"/>
                <a:gd name="T30" fmla="*/ 38 w 91"/>
                <a:gd name="T31" fmla="*/ 16 h 96"/>
                <a:gd name="T32" fmla="*/ 48 w 91"/>
                <a:gd name="T33" fmla="*/ 8 h 96"/>
                <a:gd name="T34" fmla="*/ 60 w 91"/>
                <a:gd name="T35" fmla="*/ 0 h 96"/>
                <a:gd name="T36" fmla="*/ 68 w 91"/>
                <a:gd name="T37" fmla="*/ 8 h 96"/>
                <a:gd name="T38" fmla="*/ 76 w 91"/>
                <a:gd name="T39" fmla="*/ 15 h 96"/>
                <a:gd name="T40" fmla="*/ 83 w 91"/>
                <a:gd name="T41" fmla="*/ 23 h 96"/>
                <a:gd name="T42" fmla="*/ 91 w 91"/>
                <a:gd name="T43" fmla="*/ 3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1" h="96">
                  <a:moveTo>
                    <a:pt x="91" y="31"/>
                  </a:moveTo>
                  <a:lnTo>
                    <a:pt x="79" y="35"/>
                  </a:lnTo>
                  <a:lnTo>
                    <a:pt x="70" y="41"/>
                  </a:lnTo>
                  <a:lnTo>
                    <a:pt x="60" y="48"/>
                  </a:lnTo>
                  <a:lnTo>
                    <a:pt x="52" y="57"/>
                  </a:lnTo>
                  <a:lnTo>
                    <a:pt x="44" y="66"/>
                  </a:lnTo>
                  <a:lnTo>
                    <a:pt x="35" y="77"/>
                  </a:lnTo>
                  <a:lnTo>
                    <a:pt x="30" y="86"/>
                  </a:lnTo>
                  <a:lnTo>
                    <a:pt x="25" y="96"/>
                  </a:lnTo>
                  <a:lnTo>
                    <a:pt x="0" y="81"/>
                  </a:lnTo>
                  <a:lnTo>
                    <a:pt x="6" y="70"/>
                  </a:lnTo>
                  <a:lnTo>
                    <a:pt x="11" y="59"/>
                  </a:lnTo>
                  <a:lnTo>
                    <a:pt x="17" y="48"/>
                  </a:lnTo>
                  <a:lnTo>
                    <a:pt x="23" y="36"/>
                  </a:lnTo>
                  <a:lnTo>
                    <a:pt x="30" y="26"/>
                  </a:lnTo>
                  <a:lnTo>
                    <a:pt x="38" y="16"/>
                  </a:lnTo>
                  <a:lnTo>
                    <a:pt x="48" y="8"/>
                  </a:lnTo>
                  <a:lnTo>
                    <a:pt x="60" y="0"/>
                  </a:lnTo>
                  <a:lnTo>
                    <a:pt x="68" y="8"/>
                  </a:lnTo>
                  <a:lnTo>
                    <a:pt x="76" y="15"/>
                  </a:lnTo>
                  <a:lnTo>
                    <a:pt x="83" y="23"/>
                  </a:lnTo>
                  <a:lnTo>
                    <a:pt x="91" y="3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8" name="Freeform 235"/>
            <p:cNvSpPr>
              <a:spLocks/>
            </p:cNvSpPr>
            <p:nvPr/>
          </p:nvSpPr>
          <p:spPr bwMode="auto">
            <a:xfrm>
              <a:off x="5341483" y="4937147"/>
              <a:ext cx="74289" cy="99052"/>
            </a:xfrm>
            <a:custGeom>
              <a:avLst/>
              <a:gdLst>
                <a:gd name="T0" fmla="*/ 61 w 90"/>
                <a:gd name="T1" fmla="*/ 51 h 120"/>
                <a:gd name="T2" fmla="*/ 62 w 90"/>
                <a:gd name="T3" fmla="*/ 69 h 120"/>
                <a:gd name="T4" fmla="*/ 69 w 90"/>
                <a:gd name="T5" fmla="*/ 86 h 120"/>
                <a:gd name="T6" fmla="*/ 80 w 90"/>
                <a:gd name="T7" fmla="*/ 104 h 120"/>
                <a:gd name="T8" fmla="*/ 90 w 90"/>
                <a:gd name="T9" fmla="*/ 120 h 120"/>
                <a:gd name="T10" fmla="*/ 77 w 90"/>
                <a:gd name="T11" fmla="*/ 113 h 120"/>
                <a:gd name="T12" fmla="*/ 66 w 90"/>
                <a:gd name="T13" fmla="*/ 105 h 120"/>
                <a:gd name="T14" fmla="*/ 53 w 90"/>
                <a:gd name="T15" fmla="*/ 94 h 120"/>
                <a:gd name="T16" fmla="*/ 42 w 90"/>
                <a:gd name="T17" fmla="*/ 84 h 120"/>
                <a:gd name="T18" fmla="*/ 30 w 90"/>
                <a:gd name="T19" fmla="*/ 74 h 120"/>
                <a:gd name="T20" fmla="*/ 20 w 90"/>
                <a:gd name="T21" fmla="*/ 62 h 120"/>
                <a:gd name="T22" fmla="*/ 9 w 90"/>
                <a:gd name="T23" fmla="*/ 49 h 120"/>
                <a:gd name="T24" fmla="*/ 0 w 90"/>
                <a:gd name="T25" fmla="*/ 38 h 120"/>
                <a:gd name="T26" fmla="*/ 6 w 90"/>
                <a:gd name="T27" fmla="*/ 28 h 120"/>
                <a:gd name="T28" fmla="*/ 12 w 90"/>
                <a:gd name="T29" fmla="*/ 18 h 120"/>
                <a:gd name="T30" fmla="*/ 19 w 90"/>
                <a:gd name="T31" fmla="*/ 9 h 120"/>
                <a:gd name="T32" fmla="*/ 26 w 90"/>
                <a:gd name="T33" fmla="*/ 0 h 120"/>
                <a:gd name="T34" fmla="*/ 30 w 90"/>
                <a:gd name="T35" fmla="*/ 6 h 120"/>
                <a:gd name="T36" fmla="*/ 36 w 90"/>
                <a:gd name="T37" fmla="*/ 11 h 120"/>
                <a:gd name="T38" fmla="*/ 43 w 90"/>
                <a:gd name="T39" fmla="*/ 16 h 120"/>
                <a:gd name="T40" fmla="*/ 50 w 90"/>
                <a:gd name="T41" fmla="*/ 21 h 120"/>
                <a:gd name="T42" fmla="*/ 55 w 90"/>
                <a:gd name="T43" fmla="*/ 25 h 120"/>
                <a:gd name="T44" fmla="*/ 60 w 90"/>
                <a:gd name="T45" fmla="*/ 32 h 120"/>
                <a:gd name="T46" fmla="*/ 62 w 90"/>
                <a:gd name="T47" fmla="*/ 40 h 120"/>
                <a:gd name="T48" fmla="*/ 61 w 90"/>
                <a:gd name="T49" fmla="*/ 5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0" h="120">
                  <a:moveTo>
                    <a:pt x="61" y="51"/>
                  </a:moveTo>
                  <a:lnTo>
                    <a:pt x="62" y="69"/>
                  </a:lnTo>
                  <a:lnTo>
                    <a:pt x="69" y="86"/>
                  </a:lnTo>
                  <a:lnTo>
                    <a:pt x="80" y="104"/>
                  </a:lnTo>
                  <a:lnTo>
                    <a:pt x="90" y="120"/>
                  </a:lnTo>
                  <a:lnTo>
                    <a:pt x="77" y="113"/>
                  </a:lnTo>
                  <a:lnTo>
                    <a:pt x="66" y="105"/>
                  </a:lnTo>
                  <a:lnTo>
                    <a:pt x="53" y="94"/>
                  </a:lnTo>
                  <a:lnTo>
                    <a:pt x="42" y="84"/>
                  </a:lnTo>
                  <a:lnTo>
                    <a:pt x="30" y="74"/>
                  </a:lnTo>
                  <a:lnTo>
                    <a:pt x="20" y="62"/>
                  </a:lnTo>
                  <a:lnTo>
                    <a:pt x="9" y="49"/>
                  </a:lnTo>
                  <a:lnTo>
                    <a:pt x="0" y="38"/>
                  </a:lnTo>
                  <a:lnTo>
                    <a:pt x="6" y="28"/>
                  </a:lnTo>
                  <a:lnTo>
                    <a:pt x="12" y="18"/>
                  </a:lnTo>
                  <a:lnTo>
                    <a:pt x="19" y="9"/>
                  </a:lnTo>
                  <a:lnTo>
                    <a:pt x="26" y="0"/>
                  </a:lnTo>
                  <a:lnTo>
                    <a:pt x="30" y="6"/>
                  </a:lnTo>
                  <a:lnTo>
                    <a:pt x="36" y="11"/>
                  </a:lnTo>
                  <a:lnTo>
                    <a:pt x="43" y="16"/>
                  </a:lnTo>
                  <a:lnTo>
                    <a:pt x="50" y="21"/>
                  </a:lnTo>
                  <a:lnTo>
                    <a:pt x="55" y="25"/>
                  </a:lnTo>
                  <a:lnTo>
                    <a:pt x="60" y="32"/>
                  </a:lnTo>
                  <a:lnTo>
                    <a:pt x="62" y="40"/>
                  </a:lnTo>
                  <a:lnTo>
                    <a:pt x="61" y="5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9" name="Freeform 236"/>
            <p:cNvSpPr>
              <a:spLocks/>
            </p:cNvSpPr>
            <p:nvPr/>
          </p:nvSpPr>
          <p:spPr bwMode="auto">
            <a:xfrm>
              <a:off x="4167718" y="4928893"/>
              <a:ext cx="74289" cy="66035"/>
            </a:xfrm>
            <a:custGeom>
              <a:avLst/>
              <a:gdLst>
                <a:gd name="T0" fmla="*/ 90 w 90"/>
                <a:gd name="T1" fmla="*/ 12 h 81"/>
                <a:gd name="T2" fmla="*/ 80 w 90"/>
                <a:gd name="T3" fmla="*/ 21 h 81"/>
                <a:gd name="T4" fmla="*/ 72 w 90"/>
                <a:gd name="T5" fmla="*/ 31 h 81"/>
                <a:gd name="T6" fmla="*/ 63 w 90"/>
                <a:gd name="T7" fmla="*/ 42 h 81"/>
                <a:gd name="T8" fmla="*/ 54 w 90"/>
                <a:gd name="T9" fmla="*/ 52 h 81"/>
                <a:gd name="T10" fmla="*/ 43 w 90"/>
                <a:gd name="T11" fmla="*/ 61 h 81"/>
                <a:gd name="T12" fmla="*/ 33 w 90"/>
                <a:gd name="T13" fmla="*/ 69 h 81"/>
                <a:gd name="T14" fmla="*/ 23 w 90"/>
                <a:gd name="T15" fmla="*/ 76 h 81"/>
                <a:gd name="T16" fmla="*/ 10 w 90"/>
                <a:gd name="T17" fmla="*/ 81 h 81"/>
                <a:gd name="T18" fmla="*/ 0 w 90"/>
                <a:gd name="T19" fmla="*/ 65 h 81"/>
                <a:gd name="T20" fmla="*/ 5 w 90"/>
                <a:gd name="T21" fmla="*/ 56 h 81"/>
                <a:gd name="T22" fmla="*/ 11 w 90"/>
                <a:gd name="T23" fmla="*/ 46 h 81"/>
                <a:gd name="T24" fmla="*/ 17 w 90"/>
                <a:gd name="T25" fmla="*/ 37 h 81"/>
                <a:gd name="T26" fmla="*/ 23 w 90"/>
                <a:gd name="T27" fmla="*/ 29 h 81"/>
                <a:gd name="T28" fmla="*/ 30 w 90"/>
                <a:gd name="T29" fmla="*/ 21 h 81"/>
                <a:gd name="T30" fmla="*/ 38 w 90"/>
                <a:gd name="T31" fmla="*/ 13 h 81"/>
                <a:gd name="T32" fmla="*/ 47 w 90"/>
                <a:gd name="T33" fmla="*/ 6 h 81"/>
                <a:gd name="T34" fmla="*/ 56 w 90"/>
                <a:gd name="T35" fmla="*/ 1 h 81"/>
                <a:gd name="T36" fmla="*/ 64 w 90"/>
                <a:gd name="T37" fmla="*/ 0 h 81"/>
                <a:gd name="T38" fmla="*/ 73 w 90"/>
                <a:gd name="T39" fmla="*/ 4 h 81"/>
                <a:gd name="T40" fmla="*/ 82 w 90"/>
                <a:gd name="T41" fmla="*/ 8 h 81"/>
                <a:gd name="T42" fmla="*/ 90 w 90"/>
                <a:gd name="T43" fmla="*/ 12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0" h="81">
                  <a:moveTo>
                    <a:pt x="90" y="12"/>
                  </a:moveTo>
                  <a:lnTo>
                    <a:pt x="80" y="21"/>
                  </a:lnTo>
                  <a:lnTo>
                    <a:pt x="72" y="31"/>
                  </a:lnTo>
                  <a:lnTo>
                    <a:pt x="63" y="42"/>
                  </a:lnTo>
                  <a:lnTo>
                    <a:pt x="54" y="52"/>
                  </a:lnTo>
                  <a:lnTo>
                    <a:pt x="43" y="61"/>
                  </a:lnTo>
                  <a:lnTo>
                    <a:pt x="33" y="69"/>
                  </a:lnTo>
                  <a:lnTo>
                    <a:pt x="23" y="76"/>
                  </a:lnTo>
                  <a:lnTo>
                    <a:pt x="10" y="81"/>
                  </a:lnTo>
                  <a:lnTo>
                    <a:pt x="0" y="65"/>
                  </a:lnTo>
                  <a:lnTo>
                    <a:pt x="5" y="56"/>
                  </a:lnTo>
                  <a:lnTo>
                    <a:pt x="11" y="46"/>
                  </a:lnTo>
                  <a:lnTo>
                    <a:pt x="17" y="37"/>
                  </a:lnTo>
                  <a:lnTo>
                    <a:pt x="23" y="29"/>
                  </a:lnTo>
                  <a:lnTo>
                    <a:pt x="30" y="21"/>
                  </a:lnTo>
                  <a:lnTo>
                    <a:pt x="38" y="13"/>
                  </a:lnTo>
                  <a:lnTo>
                    <a:pt x="47" y="6"/>
                  </a:lnTo>
                  <a:lnTo>
                    <a:pt x="56" y="1"/>
                  </a:lnTo>
                  <a:lnTo>
                    <a:pt x="64" y="0"/>
                  </a:lnTo>
                  <a:lnTo>
                    <a:pt x="73" y="4"/>
                  </a:lnTo>
                  <a:lnTo>
                    <a:pt x="82" y="8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0" name="Freeform 237"/>
            <p:cNvSpPr>
              <a:spLocks/>
            </p:cNvSpPr>
            <p:nvPr/>
          </p:nvSpPr>
          <p:spPr bwMode="auto">
            <a:xfrm>
              <a:off x="4223847" y="4943750"/>
              <a:ext cx="64384" cy="36319"/>
            </a:xfrm>
            <a:custGeom>
              <a:avLst/>
              <a:gdLst>
                <a:gd name="T0" fmla="*/ 77 w 77"/>
                <a:gd name="T1" fmla="*/ 8 h 44"/>
                <a:gd name="T2" fmla="*/ 68 w 77"/>
                <a:gd name="T3" fmla="*/ 15 h 44"/>
                <a:gd name="T4" fmla="*/ 59 w 77"/>
                <a:gd name="T5" fmla="*/ 21 h 44"/>
                <a:gd name="T6" fmla="*/ 49 w 77"/>
                <a:gd name="T7" fmla="*/ 25 h 44"/>
                <a:gd name="T8" fmla="*/ 40 w 77"/>
                <a:gd name="T9" fmla="*/ 30 h 44"/>
                <a:gd name="T10" fmla="*/ 30 w 77"/>
                <a:gd name="T11" fmla="*/ 33 h 44"/>
                <a:gd name="T12" fmla="*/ 19 w 77"/>
                <a:gd name="T13" fmla="*/ 37 h 44"/>
                <a:gd name="T14" fmla="*/ 10 w 77"/>
                <a:gd name="T15" fmla="*/ 40 h 44"/>
                <a:gd name="T16" fmla="*/ 0 w 77"/>
                <a:gd name="T17" fmla="*/ 44 h 44"/>
                <a:gd name="T18" fmla="*/ 6 w 77"/>
                <a:gd name="T19" fmla="*/ 39 h 44"/>
                <a:gd name="T20" fmla="*/ 10 w 77"/>
                <a:gd name="T21" fmla="*/ 33 h 44"/>
                <a:gd name="T22" fmla="*/ 15 w 77"/>
                <a:gd name="T23" fmla="*/ 26 h 44"/>
                <a:gd name="T24" fmla="*/ 19 w 77"/>
                <a:gd name="T25" fmla="*/ 21 h 44"/>
                <a:gd name="T26" fmla="*/ 23 w 77"/>
                <a:gd name="T27" fmla="*/ 14 h 44"/>
                <a:gd name="T28" fmla="*/ 29 w 77"/>
                <a:gd name="T29" fmla="*/ 8 h 44"/>
                <a:gd name="T30" fmla="*/ 34 w 77"/>
                <a:gd name="T31" fmla="*/ 4 h 44"/>
                <a:gd name="T32" fmla="*/ 41 w 77"/>
                <a:gd name="T33" fmla="*/ 1 h 44"/>
                <a:gd name="T34" fmla="*/ 46 w 77"/>
                <a:gd name="T35" fmla="*/ 0 h 44"/>
                <a:gd name="T36" fmla="*/ 51 w 77"/>
                <a:gd name="T37" fmla="*/ 1 h 44"/>
                <a:gd name="T38" fmla="*/ 54 w 77"/>
                <a:gd name="T39" fmla="*/ 2 h 44"/>
                <a:gd name="T40" fmla="*/ 59 w 77"/>
                <a:gd name="T41" fmla="*/ 3 h 44"/>
                <a:gd name="T42" fmla="*/ 63 w 77"/>
                <a:gd name="T43" fmla="*/ 6 h 44"/>
                <a:gd name="T44" fmla="*/ 68 w 77"/>
                <a:gd name="T45" fmla="*/ 7 h 44"/>
                <a:gd name="T46" fmla="*/ 72 w 77"/>
                <a:gd name="T47" fmla="*/ 8 h 44"/>
                <a:gd name="T48" fmla="*/ 77 w 77"/>
                <a:gd name="T49" fmla="*/ 8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" h="44">
                  <a:moveTo>
                    <a:pt x="77" y="8"/>
                  </a:moveTo>
                  <a:lnTo>
                    <a:pt x="68" y="15"/>
                  </a:lnTo>
                  <a:lnTo>
                    <a:pt x="59" y="21"/>
                  </a:lnTo>
                  <a:lnTo>
                    <a:pt x="49" y="25"/>
                  </a:lnTo>
                  <a:lnTo>
                    <a:pt x="40" y="30"/>
                  </a:lnTo>
                  <a:lnTo>
                    <a:pt x="30" y="33"/>
                  </a:lnTo>
                  <a:lnTo>
                    <a:pt x="19" y="37"/>
                  </a:lnTo>
                  <a:lnTo>
                    <a:pt x="10" y="40"/>
                  </a:lnTo>
                  <a:lnTo>
                    <a:pt x="0" y="44"/>
                  </a:lnTo>
                  <a:lnTo>
                    <a:pt x="6" y="39"/>
                  </a:lnTo>
                  <a:lnTo>
                    <a:pt x="10" y="33"/>
                  </a:lnTo>
                  <a:lnTo>
                    <a:pt x="15" y="26"/>
                  </a:lnTo>
                  <a:lnTo>
                    <a:pt x="19" y="21"/>
                  </a:lnTo>
                  <a:lnTo>
                    <a:pt x="23" y="14"/>
                  </a:lnTo>
                  <a:lnTo>
                    <a:pt x="29" y="8"/>
                  </a:lnTo>
                  <a:lnTo>
                    <a:pt x="34" y="4"/>
                  </a:lnTo>
                  <a:lnTo>
                    <a:pt x="41" y="1"/>
                  </a:lnTo>
                  <a:lnTo>
                    <a:pt x="46" y="0"/>
                  </a:lnTo>
                  <a:lnTo>
                    <a:pt x="51" y="1"/>
                  </a:lnTo>
                  <a:lnTo>
                    <a:pt x="54" y="2"/>
                  </a:lnTo>
                  <a:lnTo>
                    <a:pt x="59" y="3"/>
                  </a:lnTo>
                  <a:lnTo>
                    <a:pt x="63" y="6"/>
                  </a:lnTo>
                  <a:lnTo>
                    <a:pt x="68" y="7"/>
                  </a:lnTo>
                  <a:lnTo>
                    <a:pt x="72" y="8"/>
                  </a:lnTo>
                  <a:lnTo>
                    <a:pt x="77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1" name="Freeform 238"/>
            <p:cNvSpPr>
              <a:spLocks/>
            </p:cNvSpPr>
            <p:nvPr/>
          </p:nvSpPr>
          <p:spPr bwMode="auto">
            <a:xfrm>
              <a:off x="4073619" y="4973466"/>
              <a:ext cx="75940" cy="95750"/>
            </a:xfrm>
            <a:custGeom>
              <a:avLst/>
              <a:gdLst>
                <a:gd name="T0" fmla="*/ 77 w 93"/>
                <a:gd name="T1" fmla="*/ 13 h 115"/>
                <a:gd name="T2" fmla="*/ 84 w 93"/>
                <a:gd name="T3" fmla="*/ 23 h 115"/>
                <a:gd name="T4" fmla="*/ 89 w 93"/>
                <a:gd name="T5" fmla="*/ 32 h 115"/>
                <a:gd name="T6" fmla="*/ 92 w 93"/>
                <a:gd name="T7" fmla="*/ 42 h 115"/>
                <a:gd name="T8" fmla="*/ 93 w 93"/>
                <a:gd name="T9" fmla="*/ 54 h 115"/>
                <a:gd name="T10" fmla="*/ 92 w 93"/>
                <a:gd name="T11" fmla="*/ 63 h 115"/>
                <a:gd name="T12" fmla="*/ 88 w 93"/>
                <a:gd name="T13" fmla="*/ 72 h 115"/>
                <a:gd name="T14" fmla="*/ 84 w 93"/>
                <a:gd name="T15" fmla="*/ 79 h 115"/>
                <a:gd name="T16" fmla="*/ 79 w 93"/>
                <a:gd name="T17" fmla="*/ 87 h 115"/>
                <a:gd name="T18" fmla="*/ 73 w 93"/>
                <a:gd name="T19" fmla="*/ 94 h 115"/>
                <a:gd name="T20" fmla="*/ 68 w 93"/>
                <a:gd name="T21" fmla="*/ 101 h 115"/>
                <a:gd name="T22" fmla="*/ 61 w 93"/>
                <a:gd name="T23" fmla="*/ 108 h 115"/>
                <a:gd name="T24" fmla="*/ 56 w 93"/>
                <a:gd name="T25" fmla="*/ 115 h 115"/>
                <a:gd name="T26" fmla="*/ 59 w 93"/>
                <a:gd name="T27" fmla="*/ 98 h 115"/>
                <a:gd name="T28" fmla="*/ 59 w 93"/>
                <a:gd name="T29" fmla="*/ 79 h 115"/>
                <a:gd name="T30" fmla="*/ 55 w 93"/>
                <a:gd name="T31" fmla="*/ 61 h 115"/>
                <a:gd name="T32" fmla="*/ 46 w 93"/>
                <a:gd name="T33" fmla="*/ 45 h 115"/>
                <a:gd name="T34" fmla="*/ 41 w 93"/>
                <a:gd name="T35" fmla="*/ 39 h 115"/>
                <a:gd name="T36" fmla="*/ 36 w 93"/>
                <a:gd name="T37" fmla="*/ 35 h 115"/>
                <a:gd name="T38" fmla="*/ 31 w 93"/>
                <a:gd name="T39" fmla="*/ 31 h 115"/>
                <a:gd name="T40" fmla="*/ 25 w 93"/>
                <a:gd name="T41" fmla="*/ 27 h 115"/>
                <a:gd name="T42" fmla="*/ 19 w 93"/>
                <a:gd name="T43" fmla="*/ 25 h 115"/>
                <a:gd name="T44" fmla="*/ 13 w 93"/>
                <a:gd name="T45" fmla="*/ 24 h 115"/>
                <a:gd name="T46" fmla="*/ 6 w 93"/>
                <a:gd name="T47" fmla="*/ 23 h 115"/>
                <a:gd name="T48" fmla="*/ 0 w 93"/>
                <a:gd name="T49" fmla="*/ 22 h 115"/>
                <a:gd name="T50" fmla="*/ 1 w 93"/>
                <a:gd name="T51" fmla="*/ 16 h 115"/>
                <a:gd name="T52" fmla="*/ 4 w 93"/>
                <a:gd name="T53" fmla="*/ 11 h 115"/>
                <a:gd name="T54" fmla="*/ 9 w 93"/>
                <a:gd name="T55" fmla="*/ 7 h 115"/>
                <a:gd name="T56" fmla="*/ 13 w 93"/>
                <a:gd name="T57" fmla="*/ 4 h 115"/>
                <a:gd name="T58" fmla="*/ 21 w 93"/>
                <a:gd name="T59" fmla="*/ 2 h 115"/>
                <a:gd name="T60" fmla="*/ 29 w 93"/>
                <a:gd name="T61" fmla="*/ 0 h 115"/>
                <a:gd name="T62" fmla="*/ 38 w 93"/>
                <a:gd name="T63" fmla="*/ 0 h 115"/>
                <a:gd name="T64" fmla="*/ 47 w 93"/>
                <a:gd name="T65" fmla="*/ 0 h 115"/>
                <a:gd name="T66" fmla="*/ 55 w 93"/>
                <a:gd name="T67" fmla="*/ 2 h 115"/>
                <a:gd name="T68" fmla="*/ 63 w 93"/>
                <a:gd name="T69" fmla="*/ 4 h 115"/>
                <a:gd name="T70" fmla="*/ 70 w 93"/>
                <a:gd name="T71" fmla="*/ 9 h 115"/>
                <a:gd name="T72" fmla="*/ 77 w 93"/>
                <a:gd name="T73" fmla="*/ 1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3" h="115">
                  <a:moveTo>
                    <a:pt x="77" y="13"/>
                  </a:moveTo>
                  <a:lnTo>
                    <a:pt x="84" y="23"/>
                  </a:lnTo>
                  <a:lnTo>
                    <a:pt x="89" y="32"/>
                  </a:lnTo>
                  <a:lnTo>
                    <a:pt x="92" y="42"/>
                  </a:lnTo>
                  <a:lnTo>
                    <a:pt x="93" y="54"/>
                  </a:lnTo>
                  <a:lnTo>
                    <a:pt x="92" y="63"/>
                  </a:lnTo>
                  <a:lnTo>
                    <a:pt x="88" y="72"/>
                  </a:lnTo>
                  <a:lnTo>
                    <a:pt x="84" y="79"/>
                  </a:lnTo>
                  <a:lnTo>
                    <a:pt x="79" y="87"/>
                  </a:lnTo>
                  <a:lnTo>
                    <a:pt x="73" y="94"/>
                  </a:lnTo>
                  <a:lnTo>
                    <a:pt x="68" y="101"/>
                  </a:lnTo>
                  <a:lnTo>
                    <a:pt x="61" y="108"/>
                  </a:lnTo>
                  <a:lnTo>
                    <a:pt x="56" y="115"/>
                  </a:lnTo>
                  <a:lnTo>
                    <a:pt x="59" y="98"/>
                  </a:lnTo>
                  <a:lnTo>
                    <a:pt x="59" y="79"/>
                  </a:lnTo>
                  <a:lnTo>
                    <a:pt x="55" y="61"/>
                  </a:lnTo>
                  <a:lnTo>
                    <a:pt x="46" y="45"/>
                  </a:lnTo>
                  <a:lnTo>
                    <a:pt x="41" y="39"/>
                  </a:lnTo>
                  <a:lnTo>
                    <a:pt x="36" y="35"/>
                  </a:lnTo>
                  <a:lnTo>
                    <a:pt x="31" y="31"/>
                  </a:lnTo>
                  <a:lnTo>
                    <a:pt x="25" y="27"/>
                  </a:lnTo>
                  <a:lnTo>
                    <a:pt x="19" y="25"/>
                  </a:lnTo>
                  <a:lnTo>
                    <a:pt x="13" y="24"/>
                  </a:lnTo>
                  <a:lnTo>
                    <a:pt x="6" y="23"/>
                  </a:lnTo>
                  <a:lnTo>
                    <a:pt x="0" y="22"/>
                  </a:lnTo>
                  <a:lnTo>
                    <a:pt x="1" y="16"/>
                  </a:lnTo>
                  <a:lnTo>
                    <a:pt x="4" y="11"/>
                  </a:lnTo>
                  <a:lnTo>
                    <a:pt x="9" y="7"/>
                  </a:lnTo>
                  <a:lnTo>
                    <a:pt x="13" y="4"/>
                  </a:lnTo>
                  <a:lnTo>
                    <a:pt x="21" y="2"/>
                  </a:lnTo>
                  <a:lnTo>
                    <a:pt x="29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5" y="2"/>
                  </a:lnTo>
                  <a:lnTo>
                    <a:pt x="63" y="4"/>
                  </a:lnTo>
                  <a:lnTo>
                    <a:pt x="70" y="9"/>
                  </a:lnTo>
                  <a:lnTo>
                    <a:pt x="7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2" name="Freeform 239"/>
            <p:cNvSpPr>
              <a:spLocks/>
            </p:cNvSpPr>
            <p:nvPr/>
          </p:nvSpPr>
          <p:spPr bwMode="auto">
            <a:xfrm>
              <a:off x="4174321" y="5067566"/>
              <a:ext cx="153531" cy="31367"/>
            </a:xfrm>
            <a:custGeom>
              <a:avLst/>
              <a:gdLst>
                <a:gd name="T0" fmla="*/ 184 w 184"/>
                <a:gd name="T1" fmla="*/ 5 h 38"/>
                <a:gd name="T2" fmla="*/ 174 w 184"/>
                <a:gd name="T3" fmla="*/ 10 h 38"/>
                <a:gd name="T4" fmla="*/ 164 w 184"/>
                <a:gd name="T5" fmla="*/ 15 h 38"/>
                <a:gd name="T6" fmla="*/ 153 w 184"/>
                <a:gd name="T7" fmla="*/ 18 h 38"/>
                <a:gd name="T8" fmla="*/ 142 w 184"/>
                <a:gd name="T9" fmla="*/ 23 h 38"/>
                <a:gd name="T10" fmla="*/ 131 w 184"/>
                <a:gd name="T11" fmla="*/ 25 h 38"/>
                <a:gd name="T12" fmla="*/ 120 w 184"/>
                <a:gd name="T13" fmla="*/ 28 h 38"/>
                <a:gd name="T14" fmla="*/ 108 w 184"/>
                <a:gd name="T15" fmla="*/ 31 h 38"/>
                <a:gd name="T16" fmla="*/ 97 w 184"/>
                <a:gd name="T17" fmla="*/ 33 h 38"/>
                <a:gd name="T18" fmla="*/ 85 w 184"/>
                <a:gd name="T19" fmla="*/ 35 h 38"/>
                <a:gd name="T20" fmla="*/ 74 w 184"/>
                <a:gd name="T21" fmla="*/ 37 h 38"/>
                <a:gd name="T22" fmla="*/ 61 w 184"/>
                <a:gd name="T23" fmla="*/ 38 h 38"/>
                <a:gd name="T24" fmla="*/ 49 w 184"/>
                <a:gd name="T25" fmla="*/ 38 h 38"/>
                <a:gd name="T26" fmla="*/ 37 w 184"/>
                <a:gd name="T27" fmla="*/ 38 h 38"/>
                <a:gd name="T28" fmla="*/ 25 w 184"/>
                <a:gd name="T29" fmla="*/ 38 h 38"/>
                <a:gd name="T30" fmla="*/ 13 w 184"/>
                <a:gd name="T31" fmla="*/ 38 h 38"/>
                <a:gd name="T32" fmla="*/ 0 w 184"/>
                <a:gd name="T33" fmla="*/ 37 h 38"/>
                <a:gd name="T34" fmla="*/ 9 w 184"/>
                <a:gd name="T35" fmla="*/ 30 h 38"/>
                <a:gd name="T36" fmla="*/ 19 w 184"/>
                <a:gd name="T37" fmla="*/ 24 h 38"/>
                <a:gd name="T38" fmla="*/ 30 w 184"/>
                <a:gd name="T39" fmla="*/ 19 h 38"/>
                <a:gd name="T40" fmla="*/ 40 w 184"/>
                <a:gd name="T41" fmla="*/ 15 h 38"/>
                <a:gd name="T42" fmla="*/ 52 w 184"/>
                <a:gd name="T43" fmla="*/ 11 h 38"/>
                <a:gd name="T44" fmla="*/ 63 w 184"/>
                <a:gd name="T45" fmla="*/ 8 h 38"/>
                <a:gd name="T46" fmla="*/ 75 w 184"/>
                <a:gd name="T47" fmla="*/ 4 h 38"/>
                <a:gd name="T48" fmla="*/ 87 w 184"/>
                <a:gd name="T49" fmla="*/ 2 h 38"/>
                <a:gd name="T50" fmla="*/ 99 w 184"/>
                <a:gd name="T51" fmla="*/ 1 h 38"/>
                <a:gd name="T52" fmla="*/ 112 w 184"/>
                <a:gd name="T53" fmla="*/ 0 h 38"/>
                <a:gd name="T54" fmla="*/ 123 w 184"/>
                <a:gd name="T55" fmla="*/ 0 h 38"/>
                <a:gd name="T56" fmla="*/ 136 w 184"/>
                <a:gd name="T57" fmla="*/ 0 h 38"/>
                <a:gd name="T58" fmla="*/ 147 w 184"/>
                <a:gd name="T59" fmla="*/ 0 h 38"/>
                <a:gd name="T60" fmla="*/ 160 w 184"/>
                <a:gd name="T61" fmla="*/ 1 h 38"/>
                <a:gd name="T62" fmla="*/ 173 w 184"/>
                <a:gd name="T63" fmla="*/ 3 h 38"/>
                <a:gd name="T64" fmla="*/ 184 w 184"/>
                <a:gd name="T65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4" h="38">
                  <a:moveTo>
                    <a:pt x="184" y="5"/>
                  </a:moveTo>
                  <a:lnTo>
                    <a:pt x="174" y="10"/>
                  </a:lnTo>
                  <a:lnTo>
                    <a:pt x="164" y="15"/>
                  </a:lnTo>
                  <a:lnTo>
                    <a:pt x="153" y="18"/>
                  </a:lnTo>
                  <a:lnTo>
                    <a:pt x="142" y="23"/>
                  </a:lnTo>
                  <a:lnTo>
                    <a:pt x="131" y="25"/>
                  </a:lnTo>
                  <a:lnTo>
                    <a:pt x="120" y="28"/>
                  </a:lnTo>
                  <a:lnTo>
                    <a:pt x="108" y="31"/>
                  </a:lnTo>
                  <a:lnTo>
                    <a:pt x="97" y="33"/>
                  </a:lnTo>
                  <a:lnTo>
                    <a:pt x="85" y="35"/>
                  </a:lnTo>
                  <a:lnTo>
                    <a:pt x="74" y="37"/>
                  </a:lnTo>
                  <a:lnTo>
                    <a:pt x="61" y="38"/>
                  </a:lnTo>
                  <a:lnTo>
                    <a:pt x="49" y="38"/>
                  </a:lnTo>
                  <a:lnTo>
                    <a:pt x="37" y="38"/>
                  </a:lnTo>
                  <a:lnTo>
                    <a:pt x="25" y="38"/>
                  </a:lnTo>
                  <a:lnTo>
                    <a:pt x="13" y="38"/>
                  </a:lnTo>
                  <a:lnTo>
                    <a:pt x="0" y="37"/>
                  </a:lnTo>
                  <a:lnTo>
                    <a:pt x="9" y="30"/>
                  </a:lnTo>
                  <a:lnTo>
                    <a:pt x="19" y="24"/>
                  </a:lnTo>
                  <a:lnTo>
                    <a:pt x="30" y="19"/>
                  </a:lnTo>
                  <a:lnTo>
                    <a:pt x="40" y="15"/>
                  </a:lnTo>
                  <a:lnTo>
                    <a:pt x="52" y="11"/>
                  </a:lnTo>
                  <a:lnTo>
                    <a:pt x="63" y="8"/>
                  </a:lnTo>
                  <a:lnTo>
                    <a:pt x="75" y="4"/>
                  </a:lnTo>
                  <a:lnTo>
                    <a:pt x="87" y="2"/>
                  </a:lnTo>
                  <a:lnTo>
                    <a:pt x="99" y="1"/>
                  </a:lnTo>
                  <a:lnTo>
                    <a:pt x="112" y="0"/>
                  </a:lnTo>
                  <a:lnTo>
                    <a:pt x="123" y="0"/>
                  </a:lnTo>
                  <a:lnTo>
                    <a:pt x="136" y="0"/>
                  </a:lnTo>
                  <a:lnTo>
                    <a:pt x="147" y="0"/>
                  </a:lnTo>
                  <a:lnTo>
                    <a:pt x="160" y="1"/>
                  </a:lnTo>
                  <a:lnTo>
                    <a:pt x="173" y="3"/>
                  </a:lnTo>
                  <a:lnTo>
                    <a:pt x="184" y="5"/>
                  </a:ln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3" name="Freeform 240"/>
            <p:cNvSpPr>
              <a:spLocks/>
            </p:cNvSpPr>
            <p:nvPr/>
          </p:nvSpPr>
          <p:spPr bwMode="auto">
            <a:xfrm>
              <a:off x="5149983" y="4124921"/>
              <a:ext cx="112259" cy="184897"/>
            </a:xfrm>
            <a:custGeom>
              <a:avLst/>
              <a:gdLst>
                <a:gd name="T0" fmla="*/ 0 w 136"/>
                <a:gd name="T1" fmla="*/ 77 h 223"/>
                <a:gd name="T2" fmla="*/ 4 w 136"/>
                <a:gd name="T3" fmla="*/ 72 h 223"/>
                <a:gd name="T4" fmla="*/ 9 w 136"/>
                <a:gd name="T5" fmla="*/ 68 h 223"/>
                <a:gd name="T6" fmla="*/ 15 w 136"/>
                <a:gd name="T7" fmla="*/ 63 h 223"/>
                <a:gd name="T8" fmla="*/ 19 w 136"/>
                <a:gd name="T9" fmla="*/ 58 h 223"/>
                <a:gd name="T10" fmla="*/ 10 w 136"/>
                <a:gd name="T11" fmla="*/ 74 h 223"/>
                <a:gd name="T12" fmla="*/ 5 w 136"/>
                <a:gd name="T13" fmla="*/ 92 h 223"/>
                <a:gd name="T14" fmla="*/ 3 w 136"/>
                <a:gd name="T15" fmla="*/ 110 h 223"/>
                <a:gd name="T16" fmla="*/ 1 w 136"/>
                <a:gd name="T17" fmla="*/ 129 h 223"/>
                <a:gd name="T18" fmla="*/ 0 w 136"/>
                <a:gd name="T19" fmla="*/ 142 h 223"/>
                <a:gd name="T20" fmla="*/ 0 w 136"/>
                <a:gd name="T21" fmla="*/ 156 h 223"/>
                <a:gd name="T22" fmla="*/ 2 w 136"/>
                <a:gd name="T23" fmla="*/ 170 h 223"/>
                <a:gd name="T24" fmla="*/ 6 w 136"/>
                <a:gd name="T25" fmla="*/ 183 h 223"/>
                <a:gd name="T26" fmla="*/ 12 w 136"/>
                <a:gd name="T27" fmla="*/ 194 h 223"/>
                <a:gd name="T28" fmla="*/ 19 w 136"/>
                <a:gd name="T29" fmla="*/ 205 h 223"/>
                <a:gd name="T30" fmla="*/ 28 w 136"/>
                <a:gd name="T31" fmla="*/ 215 h 223"/>
                <a:gd name="T32" fmla="*/ 40 w 136"/>
                <a:gd name="T33" fmla="*/ 223 h 223"/>
                <a:gd name="T34" fmla="*/ 39 w 136"/>
                <a:gd name="T35" fmla="*/ 214 h 223"/>
                <a:gd name="T36" fmla="*/ 38 w 136"/>
                <a:gd name="T37" fmla="*/ 205 h 223"/>
                <a:gd name="T38" fmla="*/ 38 w 136"/>
                <a:gd name="T39" fmla="*/ 195 h 223"/>
                <a:gd name="T40" fmla="*/ 38 w 136"/>
                <a:gd name="T41" fmla="*/ 186 h 223"/>
                <a:gd name="T42" fmla="*/ 40 w 136"/>
                <a:gd name="T43" fmla="*/ 165 h 223"/>
                <a:gd name="T44" fmla="*/ 46 w 136"/>
                <a:gd name="T45" fmla="*/ 146 h 223"/>
                <a:gd name="T46" fmla="*/ 56 w 136"/>
                <a:gd name="T47" fmla="*/ 127 h 223"/>
                <a:gd name="T48" fmla="*/ 70 w 136"/>
                <a:gd name="T49" fmla="*/ 111 h 223"/>
                <a:gd name="T50" fmla="*/ 85 w 136"/>
                <a:gd name="T51" fmla="*/ 96 h 223"/>
                <a:gd name="T52" fmla="*/ 101 w 136"/>
                <a:gd name="T53" fmla="*/ 82 h 223"/>
                <a:gd name="T54" fmla="*/ 118 w 136"/>
                <a:gd name="T55" fmla="*/ 72 h 223"/>
                <a:gd name="T56" fmla="*/ 136 w 136"/>
                <a:gd name="T57" fmla="*/ 63 h 223"/>
                <a:gd name="T58" fmla="*/ 125 w 136"/>
                <a:gd name="T59" fmla="*/ 57 h 223"/>
                <a:gd name="T60" fmla="*/ 117 w 136"/>
                <a:gd name="T61" fmla="*/ 51 h 223"/>
                <a:gd name="T62" fmla="*/ 109 w 136"/>
                <a:gd name="T63" fmla="*/ 44 h 223"/>
                <a:gd name="T64" fmla="*/ 102 w 136"/>
                <a:gd name="T65" fmla="*/ 36 h 223"/>
                <a:gd name="T66" fmla="*/ 95 w 136"/>
                <a:gd name="T67" fmla="*/ 28 h 223"/>
                <a:gd name="T68" fmla="*/ 91 w 136"/>
                <a:gd name="T69" fmla="*/ 19 h 223"/>
                <a:gd name="T70" fmla="*/ 85 w 136"/>
                <a:gd name="T71" fmla="*/ 10 h 223"/>
                <a:gd name="T72" fmla="*/ 80 w 136"/>
                <a:gd name="T73" fmla="*/ 0 h 223"/>
                <a:gd name="T74" fmla="*/ 65 w 136"/>
                <a:gd name="T75" fmla="*/ 8 h 223"/>
                <a:gd name="T76" fmla="*/ 53 w 136"/>
                <a:gd name="T77" fmla="*/ 16 h 223"/>
                <a:gd name="T78" fmla="*/ 41 w 136"/>
                <a:gd name="T79" fmla="*/ 25 h 223"/>
                <a:gd name="T80" fmla="*/ 31 w 136"/>
                <a:gd name="T81" fmla="*/ 34 h 223"/>
                <a:gd name="T82" fmla="*/ 21 w 136"/>
                <a:gd name="T83" fmla="*/ 44 h 223"/>
                <a:gd name="T84" fmla="*/ 13 w 136"/>
                <a:gd name="T85" fmla="*/ 55 h 223"/>
                <a:gd name="T86" fmla="*/ 5 w 136"/>
                <a:gd name="T87" fmla="*/ 65 h 223"/>
                <a:gd name="T88" fmla="*/ 0 w 136"/>
                <a:gd name="T89" fmla="*/ 77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6" h="223">
                  <a:moveTo>
                    <a:pt x="0" y="77"/>
                  </a:moveTo>
                  <a:lnTo>
                    <a:pt x="4" y="72"/>
                  </a:lnTo>
                  <a:lnTo>
                    <a:pt x="9" y="68"/>
                  </a:lnTo>
                  <a:lnTo>
                    <a:pt x="15" y="63"/>
                  </a:lnTo>
                  <a:lnTo>
                    <a:pt x="19" y="58"/>
                  </a:lnTo>
                  <a:lnTo>
                    <a:pt x="10" y="74"/>
                  </a:lnTo>
                  <a:lnTo>
                    <a:pt x="5" y="92"/>
                  </a:lnTo>
                  <a:lnTo>
                    <a:pt x="3" y="110"/>
                  </a:lnTo>
                  <a:lnTo>
                    <a:pt x="1" y="129"/>
                  </a:lnTo>
                  <a:lnTo>
                    <a:pt x="0" y="142"/>
                  </a:lnTo>
                  <a:lnTo>
                    <a:pt x="0" y="156"/>
                  </a:lnTo>
                  <a:lnTo>
                    <a:pt x="2" y="170"/>
                  </a:lnTo>
                  <a:lnTo>
                    <a:pt x="6" y="183"/>
                  </a:lnTo>
                  <a:lnTo>
                    <a:pt x="12" y="194"/>
                  </a:lnTo>
                  <a:lnTo>
                    <a:pt x="19" y="205"/>
                  </a:lnTo>
                  <a:lnTo>
                    <a:pt x="28" y="215"/>
                  </a:lnTo>
                  <a:lnTo>
                    <a:pt x="40" y="223"/>
                  </a:lnTo>
                  <a:lnTo>
                    <a:pt x="39" y="214"/>
                  </a:lnTo>
                  <a:lnTo>
                    <a:pt x="38" y="205"/>
                  </a:lnTo>
                  <a:lnTo>
                    <a:pt x="38" y="195"/>
                  </a:lnTo>
                  <a:lnTo>
                    <a:pt x="38" y="186"/>
                  </a:lnTo>
                  <a:lnTo>
                    <a:pt x="40" y="165"/>
                  </a:lnTo>
                  <a:lnTo>
                    <a:pt x="46" y="146"/>
                  </a:lnTo>
                  <a:lnTo>
                    <a:pt x="56" y="127"/>
                  </a:lnTo>
                  <a:lnTo>
                    <a:pt x="70" y="111"/>
                  </a:lnTo>
                  <a:lnTo>
                    <a:pt x="85" y="96"/>
                  </a:lnTo>
                  <a:lnTo>
                    <a:pt x="101" y="82"/>
                  </a:lnTo>
                  <a:lnTo>
                    <a:pt x="118" y="72"/>
                  </a:lnTo>
                  <a:lnTo>
                    <a:pt x="136" y="63"/>
                  </a:lnTo>
                  <a:lnTo>
                    <a:pt x="125" y="57"/>
                  </a:lnTo>
                  <a:lnTo>
                    <a:pt x="117" y="51"/>
                  </a:lnTo>
                  <a:lnTo>
                    <a:pt x="109" y="44"/>
                  </a:lnTo>
                  <a:lnTo>
                    <a:pt x="102" y="36"/>
                  </a:lnTo>
                  <a:lnTo>
                    <a:pt x="95" y="28"/>
                  </a:lnTo>
                  <a:lnTo>
                    <a:pt x="91" y="19"/>
                  </a:lnTo>
                  <a:lnTo>
                    <a:pt x="85" y="10"/>
                  </a:lnTo>
                  <a:lnTo>
                    <a:pt x="80" y="0"/>
                  </a:lnTo>
                  <a:lnTo>
                    <a:pt x="65" y="8"/>
                  </a:lnTo>
                  <a:lnTo>
                    <a:pt x="53" y="16"/>
                  </a:lnTo>
                  <a:lnTo>
                    <a:pt x="41" y="25"/>
                  </a:lnTo>
                  <a:lnTo>
                    <a:pt x="31" y="34"/>
                  </a:lnTo>
                  <a:lnTo>
                    <a:pt x="21" y="44"/>
                  </a:lnTo>
                  <a:lnTo>
                    <a:pt x="13" y="55"/>
                  </a:lnTo>
                  <a:lnTo>
                    <a:pt x="5" y="6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4" name="Freeform 241"/>
            <p:cNvSpPr>
              <a:spLocks/>
            </p:cNvSpPr>
            <p:nvPr/>
          </p:nvSpPr>
          <p:spPr bwMode="auto">
            <a:xfrm>
              <a:off x="4582085" y="4336232"/>
              <a:ext cx="500213" cy="138673"/>
            </a:xfrm>
            <a:custGeom>
              <a:avLst/>
              <a:gdLst>
                <a:gd name="T0" fmla="*/ 316 w 606"/>
                <a:gd name="T1" fmla="*/ 101 h 169"/>
                <a:gd name="T2" fmla="*/ 315 w 606"/>
                <a:gd name="T3" fmla="*/ 101 h 169"/>
                <a:gd name="T4" fmla="*/ 293 w 606"/>
                <a:gd name="T5" fmla="*/ 108 h 169"/>
                <a:gd name="T6" fmla="*/ 249 w 606"/>
                <a:gd name="T7" fmla="*/ 120 h 169"/>
                <a:gd name="T8" fmla="*/ 203 w 606"/>
                <a:gd name="T9" fmla="*/ 127 h 169"/>
                <a:gd name="T10" fmla="*/ 156 w 606"/>
                <a:gd name="T11" fmla="*/ 124 h 169"/>
                <a:gd name="T12" fmla="*/ 114 w 606"/>
                <a:gd name="T13" fmla="*/ 106 h 169"/>
                <a:gd name="T14" fmla="*/ 82 w 606"/>
                <a:gd name="T15" fmla="*/ 78 h 169"/>
                <a:gd name="T16" fmla="*/ 52 w 606"/>
                <a:gd name="T17" fmla="*/ 45 h 169"/>
                <a:gd name="T18" fmla="*/ 19 w 606"/>
                <a:gd name="T19" fmla="*/ 17 h 169"/>
                <a:gd name="T20" fmla="*/ 10 w 606"/>
                <a:gd name="T21" fmla="*/ 20 h 169"/>
                <a:gd name="T22" fmla="*/ 30 w 606"/>
                <a:gd name="T23" fmla="*/ 48 h 169"/>
                <a:gd name="T24" fmla="*/ 51 w 606"/>
                <a:gd name="T25" fmla="*/ 75 h 169"/>
                <a:gd name="T26" fmla="*/ 74 w 606"/>
                <a:gd name="T27" fmla="*/ 103 h 169"/>
                <a:gd name="T28" fmla="*/ 98 w 606"/>
                <a:gd name="T29" fmla="*/ 127 h 169"/>
                <a:gd name="T30" fmla="*/ 125 w 606"/>
                <a:gd name="T31" fmla="*/ 148 h 169"/>
                <a:gd name="T32" fmla="*/ 155 w 606"/>
                <a:gd name="T33" fmla="*/ 162 h 169"/>
                <a:gd name="T34" fmla="*/ 187 w 606"/>
                <a:gd name="T35" fmla="*/ 169 h 169"/>
                <a:gd name="T36" fmla="*/ 224 w 606"/>
                <a:gd name="T37" fmla="*/ 166 h 169"/>
                <a:gd name="T38" fmla="*/ 260 w 606"/>
                <a:gd name="T39" fmla="*/ 155 h 169"/>
                <a:gd name="T40" fmla="*/ 294 w 606"/>
                <a:gd name="T41" fmla="*/ 140 h 169"/>
                <a:gd name="T42" fmla="*/ 328 w 606"/>
                <a:gd name="T43" fmla="*/ 121 h 169"/>
                <a:gd name="T44" fmla="*/ 362 w 606"/>
                <a:gd name="T45" fmla="*/ 102 h 169"/>
                <a:gd name="T46" fmla="*/ 399 w 606"/>
                <a:gd name="T47" fmla="*/ 86 h 169"/>
                <a:gd name="T48" fmla="*/ 436 w 606"/>
                <a:gd name="T49" fmla="*/ 73 h 169"/>
                <a:gd name="T50" fmla="*/ 474 w 606"/>
                <a:gd name="T51" fmla="*/ 59 h 169"/>
                <a:gd name="T52" fmla="*/ 508 w 606"/>
                <a:gd name="T53" fmla="*/ 44 h 169"/>
                <a:gd name="T54" fmla="*/ 535 w 606"/>
                <a:gd name="T55" fmla="*/ 32 h 169"/>
                <a:gd name="T56" fmla="*/ 563 w 606"/>
                <a:gd name="T57" fmla="*/ 20 h 169"/>
                <a:gd name="T58" fmla="*/ 591 w 606"/>
                <a:gd name="T59" fmla="*/ 13 h 169"/>
                <a:gd name="T60" fmla="*/ 593 w 606"/>
                <a:gd name="T61" fmla="*/ 4 h 169"/>
                <a:gd name="T62" fmla="*/ 543 w 606"/>
                <a:gd name="T63" fmla="*/ 2 h 169"/>
                <a:gd name="T64" fmla="*/ 498 w 606"/>
                <a:gd name="T65" fmla="*/ 18 h 169"/>
                <a:gd name="T66" fmla="*/ 457 w 606"/>
                <a:gd name="T67" fmla="*/ 41 h 169"/>
                <a:gd name="T68" fmla="*/ 414 w 606"/>
                <a:gd name="T69" fmla="*/ 64 h 169"/>
                <a:gd name="T70" fmla="*/ 407 w 606"/>
                <a:gd name="T71" fmla="*/ 68 h 169"/>
                <a:gd name="T72" fmla="*/ 399 w 606"/>
                <a:gd name="T73" fmla="*/ 73 h 169"/>
                <a:gd name="T74" fmla="*/ 378 w 606"/>
                <a:gd name="T75" fmla="*/ 82 h 169"/>
                <a:gd name="T76" fmla="*/ 358 w 606"/>
                <a:gd name="T77" fmla="*/ 89 h 169"/>
                <a:gd name="T78" fmla="*/ 337 w 606"/>
                <a:gd name="T79" fmla="*/ 95 h 169"/>
                <a:gd name="T80" fmla="*/ 316 w 606"/>
                <a:gd name="T81" fmla="*/ 101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06" h="169">
                  <a:moveTo>
                    <a:pt x="316" y="101"/>
                  </a:moveTo>
                  <a:lnTo>
                    <a:pt x="316" y="101"/>
                  </a:lnTo>
                  <a:lnTo>
                    <a:pt x="316" y="101"/>
                  </a:lnTo>
                  <a:lnTo>
                    <a:pt x="315" y="101"/>
                  </a:lnTo>
                  <a:lnTo>
                    <a:pt x="315" y="101"/>
                  </a:lnTo>
                  <a:lnTo>
                    <a:pt x="293" y="108"/>
                  </a:lnTo>
                  <a:lnTo>
                    <a:pt x="271" y="115"/>
                  </a:lnTo>
                  <a:lnTo>
                    <a:pt x="249" y="120"/>
                  </a:lnTo>
                  <a:lnTo>
                    <a:pt x="226" y="125"/>
                  </a:lnTo>
                  <a:lnTo>
                    <a:pt x="203" y="127"/>
                  </a:lnTo>
                  <a:lnTo>
                    <a:pt x="180" y="127"/>
                  </a:lnTo>
                  <a:lnTo>
                    <a:pt x="156" y="124"/>
                  </a:lnTo>
                  <a:lnTo>
                    <a:pt x="133" y="117"/>
                  </a:lnTo>
                  <a:lnTo>
                    <a:pt x="114" y="106"/>
                  </a:lnTo>
                  <a:lnTo>
                    <a:pt x="98" y="94"/>
                  </a:lnTo>
                  <a:lnTo>
                    <a:pt x="82" y="78"/>
                  </a:lnTo>
                  <a:lnTo>
                    <a:pt x="67" y="61"/>
                  </a:lnTo>
                  <a:lnTo>
                    <a:pt x="52" y="45"/>
                  </a:lnTo>
                  <a:lnTo>
                    <a:pt x="36" y="29"/>
                  </a:lnTo>
                  <a:lnTo>
                    <a:pt x="19" y="17"/>
                  </a:lnTo>
                  <a:lnTo>
                    <a:pt x="0" y="7"/>
                  </a:lnTo>
                  <a:lnTo>
                    <a:pt x="10" y="20"/>
                  </a:lnTo>
                  <a:lnTo>
                    <a:pt x="20" y="34"/>
                  </a:lnTo>
                  <a:lnTo>
                    <a:pt x="30" y="48"/>
                  </a:lnTo>
                  <a:lnTo>
                    <a:pt x="41" y="61"/>
                  </a:lnTo>
                  <a:lnTo>
                    <a:pt x="51" y="75"/>
                  </a:lnTo>
                  <a:lnTo>
                    <a:pt x="63" y="89"/>
                  </a:lnTo>
                  <a:lnTo>
                    <a:pt x="74" y="103"/>
                  </a:lnTo>
                  <a:lnTo>
                    <a:pt x="86" y="116"/>
                  </a:lnTo>
                  <a:lnTo>
                    <a:pt x="98" y="127"/>
                  </a:lnTo>
                  <a:lnTo>
                    <a:pt x="111" y="139"/>
                  </a:lnTo>
                  <a:lnTo>
                    <a:pt x="125" y="148"/>
                  </a:lnTo>
                  <a:lnTo>
                    <a:pt x="140" y="156"/>
                  </a:lnTo>
                  <a:lnTo>
                    <a:pt x="155" y="162"/>
                  </a:lnTo>
                  <a:lnTo>
                    <a:pt x="170" y="166"/>
                  </a:lnTo>
                  <a:lnTo>
                    <a:pt x="187" y="169"/>
                  </a:lnTo>
                  <a:lnTo>
                    <a:pt x="204" y="169"/>
                  </a:lnTo>
                  <a:lnTo>
                    <a:pt x="224" y="166"/>
                  </a:lnTo>
                  <a:lnTo>
                    <a:pt x="242" y="162"/>
                  </a:lnTo>
                  <a:lnTo>
                    <a:pt x="260" y="155"/>
                  </a:lnTo>
                  <a:lnTo>
                    <a:pt x="277" y="148"/>
                  </a:lnTo>
                  <a:lnTo>
                    <a:pt x="294" y="140"/>
                  </a:lnTo>
                  <a:lnTo>
                    <a:pt x="312" y="131"/>
                  </a:lnTo>
                  <a:lnTo>
                    <a:pt x="328" y="121"/>
                  </a:lnTo>
                  <a:lnTo>
                    <a:pt x="345" y="111"/>
                  </a:lnTo>
                  <a:lnTo>
                    <a:pt x="362" y="102"/>
                  </a:lnTo>
                  <a:lnTo>
                    <a:pt x="381" y="94"/>
                  </a:lnTo>
                  <a:lnTo>
                    <a:pt x="399" y="86"/>
                  </a:lnTo>
                  <a:lnTo>
                    <a:pt x="418" y="79"/>
                  </a:lnTo>
                  <a:lnTo>
                    <a:pt x="436" y="73"/>
                  </a:lnTo>
                  <a:lnTo>
                    <a:pt x="456" y="66"/>
                  </a:lnTo>
                  <a:lnTo>
                    <a:pt x="474" y="59"/>
                  </a:lnTo>
                  <a:lnTo>
                    <a:pt x="493" y="51"/>
                  </a:lnTo>
                  <a:lnTo>
                    <a:pt x="508" y="44"/>
                  </a:lnTo>
                  <a:lnTo>
                    <a:pt x="521" y="37"/>
                  </a:lnTo>
                  <a:lnTo>
                    <a:pt x="535" y="32"/>
                  </a:lnTo>
                  <a:lnTo>
                    <a:pt x="549" y="26"/>
                  </a:lnTo>
                  <a:lnTo>
                    <a:pt x="563" y="20"/>
                  </a:lnTo>
                  <a:lnTo>
                    <a:pt x="577" y="17"/>
                  </a:lnTo>
                  <a:lnTo>
                    <a:pt x="591" y="13"/>
                  </a:lnTo>
                  <a:lnTo>
                    <a:pt x="606" y="12"/>
                  </a:lnTo>
                  <a:lnTo>
                    <a:pt x="593" y="4"/>
                  </a:lnTo>
                  <a:lnTo>
                    <a:pt x="568" y="0"/>
                  </a:lnTo>
                  <a:lnTo>
                    <a:pt x="543" y="2"/>
                  </a:lnTo>
                  <a:lnTo>
                    <a:pt x="520" y="8"/>
                  </a:lnTo>
                  <a:lnTo>
                    <a:pt x="498" y="18"/>
                  </a:lnTo>
                  <a:lnTo>
                    <a:pt x="478" y="29"/>
                  </a:lnTo>
                  <a:lnTo>
                    <a:pt x="457" y="41"/>
                  </a:lnTo>
                  <a:lnTo>
                    <a:pt x="435" y="53"/>
                  </a:lnTo>
                  <a:lnTo>
                    <a:pt x="414" y="64"/>
                  </a:lnTo>
                  <a:lnTo>
                    <a:pt x="411" y="66"/>
                  </a:lnTo>
                  <a:lnTo>
                    <a:pt x="407" y="68"/>
                  </a:lnTo>
                  <a:lnTo>
                    <a:pt x="404" y="71"/>
                  </a:lnTo>
                  <a:lnTo>
                    <a:pt x="399" y="73"/>
                  </a:lnTo>
                  <a:lnTo>
                    <a:pt x="389" y="78"/>
                  </a:lnTo>
                  <a:lnTo>
                    <a:pt x="378" y="82"/>
                  </a:lnTo>
                  <a:lnTo>
                    <a:pt x="368" y="86"/>
                  </a:lnTo>
                  <a:lnTo>
                    <a:pt x="358" y="89"/>
                  </a:lnTo>
                  <a:lnTo>
                    <a:pt x="347" y="93"/>
                  </a:lnTo>
                  <a:lnTo>
                    <a:pt x="337" y="95"/>
                  </a:lnTo>
                  <a:lnTo>
                    <a:pt x="327" y="98"/>
                  </a:lnTo>
                  <a:lnTo>
                    <a:pt x="316" y="101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5" name="Freeform 242"/>
            <p:cNvSpPr>
              <a:spLocks/>
            </p:cNvSpPr>
            <p:nvPr/>
          </p:nvSpPr>
          <p:spPr bwMode="auto">
            <a:xfrm>
              <a:off x="4671232" y="4400616"/>
              <a:ext cx="128767" cy="29716"/>
            </a:xfrm>
            <a:custGeom>
              <a:avLst/>
              <a:gdLst>
                <a:gd name="T0" fmla="*/ 56 w 155"/>
                <a:gd name="T1" fmla="*/ 23 h 37"/>
                <a:gd name="T2" fmla="*/ 48 w 155"/>
                <a:gd name="T3" fmla="*/ 20 h 37"/>
                <a:gd name="T4" fmla="*/ 41 w 155"/>
                <a:gd name="T5" fmla="*/ 18 h 37"/>
                <a:gd name="T6" fmla="*/ 34 w 155"/>
                <a:gd name="T7" fmla="*/ 16 h 37"/>
                <a:gd name="T8" fmla="*/ 26 w 155"/>
                <a:gd name="T9" fmla="*/ 13 h 37"/>
                <a:gd name="T10" fmla="*/ 19 w 155"/>
                <a:gd name="T11" fmla="*/ 10 h 37"/>
                <a:gd name="T12" fmla="*/ 12 w 155"/>
                <a:gd name="T13" fmla="*/ 7 h 37"/>
                <a:gd name="T14" fmla="*/ 7 w 155"/>
                <a:gd name="T15" fmla="*/ 3 h 37"/>
                <a:gd name="T16" fmla="*/ 0 w 155"/>
                <a:gd name="T17" fmla="*/ 0 h 37"/>
                <a:gd name="T18" fmla="*/ 15 w 155"/>
                <a:gd name="T19" fmla="*/ 15 h 37"/>
                <a:gd name="T20" fmla="*/ 32 w 155"/>
                <a:gd name="T21" fmla="*/ 25 h 37"/>
                <a:gd name="T22" fmla="*/ 50 w 155"/>
                <a:gd name="T23" fmla="*/ 32 h 37"/>
                <a:gd name="T24" fmla="*/ 71 w 155"/>
                <a:gd name="T25" fmla="*/ 35 h 37"/>
                <a:gd name="T26" fmla="*/ 91 w 155"/>
                <a:gd name="T27" fmla="*/ 37 h 37"/>
                <a:gd name="T28" fmla="*/ 113 w 155"/>
                <a:gd name="T29" fmla="*/ 35 h 37"/>
                <a:gd name="T30" fmla="*/ 133 w 155"/>
                <a:gd name="T31" fmla="*/ 33 h 37"/>
                <a:gd name="T32" fmla="*/ 155 w 155"/>
                <a:gd name="T33" fmla="*/ 30 h 37"/>
                <a:gd name="T34" fmla="*/ 143 w 155"/>
                <a:gd name="T35" fmla="*/ 31 h 37"/>
                <a:gd name="T36" fmla="*/ 131 w 155"/>
                <a:gd name="T37" fmla="*/ 31 h 37"/>
                <a:gd name="T38" fmla="*/ 118 w 155"/>
                <a:gd name="T39" fmla="*/ 31 h 37"/>
                <a:gd name="T40" fmla="*/ 107 w 155"/>
                <a:gd name="T41" fmla="*/ 30 h 37"/>
                <a:gd name="T42" fmla="*/ 94 w 155"/>
                <a:gd name="T43" fmla="*/ 28 h 37"/>
                <a:gd name="T44" fmla="*/ 82 w 155"/>
                <a:gd name="T45" fmla="*/ 27 h 37"/>
                <a:gd name="T46" fmla="*/ 69 w 155"/>
                <a:gd name="T47" fmla="*/ 25 h 37"/>
                <a:gd name="T48" fmla="*/ 56 w 155"/>
                <a:gd name="T49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5" h="37">
                  <a:moveTo>
                    <a:pt x="56" y="23"/>
                  </a:moveTo>
                  <a:lnTo>
                    <a:pt x="48" y="20"/>
                  </a:lnTo>
                  <a:lnTo>
                    <a:pt x="41" y="18"/>
                  </a:lnTo>
                  <a:lnTo>
                    <a:pt x="34" y="16"/>
                  </a:lnTo>
                  <a:lnTo>
                    <a:pt x="26" y="13"/>
                  </a:lnTo>
                  <a:lnTo>
                    <a:pt x="19" y="10"/>
                  </a:lnTo>
                  <a:lnTo>
                    <a:pt x="12" y="7"/>
                  </a:lnTo>
                  <a:lnTo>
                    <a:pt x="7" y="3"/>
                  </a:lnTo>
                  <a:lnTo>
                    <a:pt x="0" y="0"/>
                  </a:lnTo>
                  <a:lnTo>
                    <a:pt x="15" y="15"/>
                  </a:lnTo>
                  <a:lnTo>
                    <a:pt x="32" y="25"/>
                  </a:lnTo>
                  <a:lnTo>
                    <a:pt x="50" y="32"/>
                  </a:lnTo>
                  <a:lnTo>
                    <a:pt x="71" y="35"/>
                  </a:lnTo>
                  <a:lnTo>
                    <a:pt x="91" y="37"/>
                  </a:lnTo>
                  <a:lnTo>
                    <a:pt x="113" y="35"/>
                  </a:lnTo>
                  <a:lnTo>
                    <a:pt x="133" y="33"/>
                  </a:lnTo>
                  <a:lnTo>
                    <a:pt x="155" y="30"/>
                  </a:lnTo>
                  <a:lnTo>
                    <a:pt x="143" y="31"/>
                  </a:lnTo>
                  <a:lnTo>
                    <a:pt x="131" y="31"/>
                  </a:lnTo>
                  <a:lnTo>
                    <a:pt x="118" y="31"/>
                  </a:lnTo>
                  <a:lnTo>
                    <a:pt x="107" y="30"/>
                  </a:lnTo>
                  <a:lnTo>
                    <a:pt x="94" y="28"/>
                  </a:lnTo>
                  <a:lnTo>
                    <a:pt x="82" y="27"/>
                  </a:lnTo>
                  <a:lnTo>
                    <a:pt x="69" y="25"/>
                  </a:lnTo>
                  <a:lnTo>
                    <a:pt x="56" y="23"/>
                  </a:lnTo>
                  <a:close/>
                </a:path>
              </a:pathLst>
            </a:custGeom>
            <a:solidFill>
              <a:srgbClr val="A8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6" name="Freeform 243"/>
            <p:cNvSpPr>
              <a:spLocks/>
            </p:cNvSpPr>
            <p:nvPr/>
          </p:nvSpPr>
          <p:spPr bwMode="auto">
            <a:xfrm>
              <a:off x="4291533" y="4531034"/>
              <a:ext cx="747842" cy="572851"/>
            </a:xfrm>
            <a:custGeom>
              <a:avLst/>
              <a:gdLst>
                <a:gd name="T0" fmla="*/ 861 w 905"/>
                <a:gd name="T1" fmla="*/ 388 h 693"/>
                <a:gd name="T2" fmla="*/ 524 w 905"/>
                <a:gd name="T3" fmla="*/ 472 h 693"/>
                <a:gd name="T4" fmla="*/ 180 w 905"/>
                <a:gd name="T5" fmla="*/ 3 h 693"/>
                <a:gd name="T6" fmla="*/ 138 w 905"/>
                <a:gd name="T7" fmla="*/ 0 h 693"/>
                <a:gd name="T8" fmla="*/ 133 w 905"/>
                <a:gd name="T9" fmla="*/ 18 h 693"/>
                <a:gd name="T10" fmla="*/ 128 w 905"/>
                <a:gd name="T11" fmla="*/ 34 h 693"/>
                <a:gd name="T12" fmla="*/ 121 w 905"/>
                <a:gd name="T13" fmla="*/ 48 h 693"/>
                <a:gd name="T14" fmla="*/ 115 w 905"/>
                <a:gd name="T15" fmla="*/ 59 h 693"/>
                <a:gd name="T16" fmla="*/ 109 w 905"/>
                <a:gd name="T17" fmla="*/ 69 h 693"/>
                <a:gd name="T18" fmla="*/ 106 w 905"/>
                <a:gd name="T19" fmla="*/ 74 h 693"/>
                <a:gd name="T20" fmla="*/ 102 w 905"/>
                <a:gd name="T21" fmla="*/ 79 h 693"/>
                <a:gd name="T22" fmla="*/ 101 w 905"/>
                <a:gd name="T23" fmla="*/ 80 h 693"/>
                <a:gd name="T24" fmla="*/ 94 w 905"/>
                <a:gd name="T25" fmla="*/ 84 h 693"/>
                <a:gd name="T26" fmla="*/ 86 w 905"/>
                <a:gd name="T27" fmla="*/ 86 h 693"/>
                <a:gd name="T28" fmla="*/ 78 w 905"/>
                <a:gd name="T29" fmla="*/ 87 h 693"/>
                <a:gd name="T30" fmla="*/ 69 w 905"/>
                <a:gd name="T31" fmla="*/ 88 h 693"/>
                <a:gd name="T32" fmla="*/ 60 w 905"/>
                <a:gd name="T33" fmla="*/ 88 h 693"/>
                <a:gd name="T34" fmla="*/ 49 w 905"/>
                <a:gd name="T35" fmla="*/ 88 h 693"/>
                <a:gd name="T36" fmla="*/ 39 w 905"/>
                <a:gd name="T37" fmla="*/ 88 h 693"/>
                <a:gd name="T38" fmla="*/ 28 w 905"/>
                <a:gd name="T39" fmla="*/ 87 h 693"/>
                <a:gd name="T40" fmla="*/ 0 w 905"/>
                <a:gd name="T41" fmla="*/ 149 h 693"/>
                <a:gd name="T42" fmla="*/ 380 w 905"/>
                <a:gd name="T43" fmla="*/ 693 h 693"/>
                <a:gd name="T44" fmla="*/ 905 w 905"/>
                <a:gd name="T45" fmla="*/ 576 h 693"/>
                <a:gd name="T46" fmla="*/ 861 w 905"/>
                <a:gd name="T47" fmla="*/ 3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5" h="693">
                  <a:moveTo>
                    <a:pt x="861" y="388"/>
                  </a:moveTo>
                  <a:lnTo>
                    <a:pt x="524" y="472"/>
                  </a:lnTo>
                  <a:lnTo>
                    <a:pt x="180" y="3"/>
                  </a:lnTo>
                  <a:lnTo>
                    <a:pt x="138" y="0"/>
                  </a:lnTo>
                  <a:lnTo>
                    <a:pt x="133" y="18"/>
                  </a:lnTo>
                  <a:lnTo>
                    <a:pt x="128" y="34"/>
                  </a:lnTo>
                  <a:lnTo>
                    <a:pt x="121" y="48"/>
                  </a:lnTo>
                  <a:lnTo>
                    <a:pt x="115" y="59"/>
                  </a:lnTo>
                  <a:lnTo>
                    <a:pt x="109" y="69"/>
                  </a:lnTo>
                  <a:lnTo>
                    <a:pt x="106" y="74"/>
                  </a:lnTo>
                  <a:lnTo>
                    <a:pt x="102" y="79"/>
                  </a:lnTo>
                  <a:lnTo>
                    <a:pt x="101" y="80"/>
                  </a:lnTo>
                  <a:lnTo>
                    <a:pt x="94" y="84"/>
                  </a:lnTo>
                  <a:lnTo>
                    <a:pt x="86" y="86"/>
                  </a:lnTo>
                  <a:lnTo>
                    <a:pt x="78" y="87"/>
                  </a:lnTo>
                  <a:lnTo>
                    <a:pt x="69" y="88"/>
                  </a:lnTo>
                  <a:lnTo>
                    <a:pt x="60" y="88"/>
                  </a:lnTo>
                  <a:lnTo>
                    <a:pt x="49" y="88"/>
                  </a:lnTo>
                  <a:lnTo>
                    <a:pt x="39" y="88"/>
                  </a:lnTo>
                  <a:lnTo>
                    <a:pt x="28" y="87"/>
                  </a:lnTo>
                  <a:lnTo>
                    <a:pt x="0" y="149"/>
                  </a:lnTo>
                  <a:lnTo>
                    <a:pt x="380" y="693"/>
                  </a:lnTo>
                  <a:lnTo>
                    <a:pt x="905" y="576"/>
                  </a:lnTo>
                  <a:lnTo>
                    <a:pt x="861" y="3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7" name="Freeform 244"/>
            <p:cNvSpPr>
              <a:spLocks/>
            </p:cNvSpPr>
            <p:nvPr/>
          </p:nvSpPr>
          <p:spPr bwMode="auto">
            <a:xfrm>
              <a:off x="4397188" y="4522780"/>
              <a:ext cx="609170" cy="432527"/>
            </a:xfrm>
            <a:custGeom>
              <a:avLst/>
              <a:gdLst>
                <a:gd name="T0" fmla="*/ 725 w 737"/>
                <a:gd name="T1" fmla="*/ 411 h 525"/>
                <a:gd name="T2" fmla="*/ 387 w 737"/>
                <a:gd name="T3" fmla="*/ 484 h 525"/>
                <a:gd name="T4" fmla="*/ 58 w 737"/>
                <a:gd name="T5" fmla="*/ 0 h 525"/>
                <a:gd name="T6" fmla="*/ 10 w 737"/>
                <a:gd name="T7" fmla="*/ 11 h 525"/>
                <a:gd name="T8" fmla="*/ 8 w 737"/>
                <a:gd name="T9" fmla="*/ 19 h 525"/>
                <a:gd name="T10" fmla="*/ 5 w 737"/>
                <a:gd name="T11" fmla="*/ 28 h 525"/>
                <a:gd name="T12" fmla="*/ 2 w 737"/>
                <a:gd name="T13" fmla="*/ 36 h 525"/>
                <a:gd name="T14" fmla="*/ 0 w 737"/>
                <a:gd name="T15" fmla="*/ 43 h 525"/>
                <a:gd name="T16" fmla="*/ 48 w 737"/>
                <a:gd name="T17" fmla="*/ 38 h 525"/>
                <a:gd name="T18" fmla="*/ 373 w 737"/>
                <a:gd name="T19" fmla="*/ 525 h 525"/>
                <a:gd name="T20" fmla="*/ 737 w 737"/>
                <a:gd name="T21" fmla="*/ 429 h 525"/>
                <a:gd name="T22" fmla="*/ 725 w 737"/>
                <a:gd name="T23" fmla="*/ 411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7" h="525">
                  <a:moveTo>
                    <a:pt x="725" y="411"/>
                  </a:moveTo>
                  <a:lnTo>
                    <a:pt x="387" y="484"/>
                  </a:lnTo>
                  <a:lnTo>
                    <a:pt x="58" y="0"/>
                  </a:lnTo>
                  <a:lnTo>
                    <a:pt x="10" y="11"/>
                  </a:lnTo>
                  <a:lnTo>
                    <a:pt x="8" y="19"/>
                  </a:lnTo>
                  <a:lnTo>
                    <a:pt x="5" y="28"/>
                  </a:lnTo>
                  <a:lnTo>
                    <a:pt x="2" y="36"/>
                  </a:lnTo>
                  <a:lnTo>
                    <a:pt x="0" y="43"/>
                  </a:lnTo>
                  <a:lnTo>
                    <a:pt x="48" y="38"/>
                  </a:lnTo>
                  <a:lnTo>
                    <a:pt x="373" y="525"/>
                  </a:lnTo>
                  <a:lnTo>
                    <a:pt x="737" y="429"/>
                  </a:lnTo>
                  <a:lnTo>
                    <a:pt x="725" y="4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8" name="Freeform 245"/>
            <p:cNvSpPr>
              <a:spLocks/>
            </p:cNvSpPr>
            <p:nvPr/>
          </p:nvSpPr>
          <p:spPr bwMode="auto">
            <a:xfrm>
              <a:off x="4334456" y="4582211"/>
              <a:ext cx="158483" cy="146928"/>
            </a:xfrm>
            <a:custGeom>
              <a:avLst/>
              <a:gdLst>
                <a:gd name="T0" fmla="*/ 0 w 193"/>
                <a:gd name="T1" fmla="*/ 153 h 176"/>
                <a:gd name="T2" fmla="*/ 180 w 193"/>
                <a:gd name="T3" fmla="*/ 0 h 176"/>
                <a:gd name="T4" fmla="*/ 193 w 193"/>
                <a:gd name="T5" fmla="*/ 18 h 176"/>
                <a:gd name="T6" fmla="*/ 21 w 193"/>
                <a:gd name="T7" fmla="*/ 176 h 176"/>
                <a:gd name="T8" fmla="*/ 0 w 193"/>
                <a:gd name="T9" fmla="*/ 153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76">
                  <a:moveTo>
                    <a:pt x="0" y="153"/>
                  </a:moveTo>
                  <a:lnTo>
                    <a:pt x="180" y="0"/>
                  </a:lnTo>
                  <a:lnTo>
                    <a:pt x="193" y="18"/>
                  </a:lnTo>
                  <a:lnTo>
                    <a:pt x="21" y="176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D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9" name="Freeform 246"/>
            <p:cNvSpPr>
              <a:spLocks/>
            </p:cNvSpPr>
            <p:nvPr/>
          </p:nvSpPr>
          <p:spPr bwMode="auto">
            <a:xfrm>
              <a:off x="4364171" y="4620181"/>
              <a:ext cx="148578" cy="127117"/>
            </a:xfrm>
            <a:custGeom>
              <a:avLst/>
              <a:gdLst>
                <a:gd name="T0" fmla="*/ 0 w 181"/>
                <a:gd name="T1" fmla="*/ 153 h 153"/>
                <a:gd name="T2" fmla="*/ 180 w 181"/>
                <a:gd name="T3" fmla="*/ 0 h 153"/>
                <a:gd name="T4" fmla="*/ 181 w 181"/>
                <a:gd name="T5" fmla="*/ 16 h 153"/>
                <a:gd name="T6" fmla="*/ 0 w 181"/>
                <a:gd name="T7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" h="153">
                  <a:moveTo>
                    <a:pt x="0" y="153"/>
                  </a:moveTo>
                  <a:lnTo>
                    <a:pt x="180" y="0"/>
                  </a:lnTo>
                  <a:lnTo>
                    <a:pt x="181" y="16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D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" name="Freeform 247"/>
            <p:cNvSpPr>
              <a:spLocks/>
            </p:cNvSpPr>
            <p:nvPr/>
          </p:nvSpPr>
          <p:spPr bwMode="auto">
            <a:xfrm>
              <a:off x="4491287" y="4818285"/>
              <a:ext cx="160134" cy="146928"/>
            </a:xfrm>
            <a:custGeom>
              <a:avLst/>
              <a:gdLst>
                <a:gd name="T0" fmla="*/ 0 w 192"/>
                <a:gd name="T1" fmla="*/ 153 h 176"/>
                <a:gd name="T2" fmla="*/ 181 w 192"/>
                <a:gd name="T3" fmla="*/ 0 h 176"/>
                <a:gd name="T4" fmla="*/ 192 w 192"/>
                <a:gd name="T5" fmla="*/ 18 h 176"/>
                <a:gd name="T6" fmla="*/ 21 w 192"/>
                <a:gd name="T7" fmla="*/ 176 h 176"/>
                <a:gd name="T8" fmla="*/ 0 w 192"/>
                <a:gd name="T9" fmla="*/ 153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76">
                  <a:moveTo>
                    <a:pt x="0" y="153"/>
                  </a:moveTo>
                  <a:lnTo>
                    <a:pt x="181" y="0"/>
                  </a:lnTo>
                  <a:lnTo>
                    <a:pt x="192" y="18"/>
                  </a:lnTo>
                  <a:lnTo>
                    <a:pt x="21" y="176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D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1" name="Freeform 248"/>
            <p:cNvSpPr>
              <a:spLocks/>
            </p:cNvSpPr>
            <p:nvPr/>
          </p:nvSpPr>
          <p:spPr bwMode="auto">
            <a:xfrm>
              <a:off x="4521003" y="4856255"/>
              <a:ext cx="150229" cy="127117"/>
            </a:xfrm>
            <a:custGeom>
              <a:avLst/>
              <a:gdLst>
                <a:gd name="T0" fmla="*/ 0 w 181"/>
                <a:gd name="T1" fmla="*/ 153 h 153"/>
                <a:gd name="T2" fmla="*/ 181 w 181"/>
                <a:gd name="T3" fmla="*/ 0 h 153"/>
                <a:gd name="T4" fmla="*/ 181 w 181"/>
                <a:gd name="T5" fmla="*/ 16 h 153"/>
                <a:gd name="T6" fmla="*/ 0 w 181"/>
                <a:gd name="T7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" h="153">
                  <a:moveTo>
                    <a:pt x="0" y="153"/>
                  </a:moveTo>
                  <a:lnTo>
                    <a:pt x="181" y="0"/>
                  </a:lnTo>
                  <a:lnTo>
                    <a:pt x="181" y="16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D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2" name="Freeform 249"/>
            <p:cNvSpPr>
              <a:spLocks/>
            </p:cNvSpPr>
            <p:nvPr/>
          </p:nvSpPr>
          <p:spPr bwMode="auto">
            <a:xfrm>
              <a:off x="4773586" y="4871112"/>
              <a:ext cx="206359" cy="189850"/>
            </a:xfrm>
            <a:custGeom>
              <a:avLst/>
              <a:gdLst>
                <a:gd name="T0" fmla="*/ 0 w 250"/>
                <a:gd name="T1" fmla="*/ 56 h 230"/>
                <a:gd name="T2" fmla="*/ 21 w 250"/>
                <a:gd name="T3" fmla="*/ 230 h 230"/>
                <a:gd name="T4" fmla="*/ 250 w 250"/>
                <a:gd name="T5" fmla="*/ 179 h 230"/>
                <a:gd name="T6" fmla="*/ 216 w 250"/>
                <a:gd name="T7" fmla="*/ 0 h 230"/>
                <a:gd name="T8" fmla="*/ 0 w 250"/>
                <a:gd name="T9" fmla="*/ 56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30">
                  <a:moveTo>
                    <a:pt x="0" y="56"/>
                  </a:moveTo>
                  <a:lnTo>
                    <a:pt x="21" y="230"/>
                  </a:lnTo>
                  <a:lnTo>
                    <a:pt x="250" y="179"/>
                  </a:lnTo>
                  <a:lnTo>
                    <a:pt x="216" y="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3" name="Freeform 250"/>
            <p:cNvSpPr>
              <a:spLocks/>
            </p:cNvSpPr>
            <p:nvPr/>
          </p:nvSpPr>
          <p:spPr bwMode="auto">
            <a:xfrm>
              <a:off x="4800000" y="4915686"/>
              <a:ext cx="13207" cy="135371"/>
            </a:xfrm>
            <a:custGeom>
              <a:avLst/>
              <a:gdLst>
                <a:gd name="T0" fmla="*/ 0 w 16"/>
                <a:gd name="T1" fmla="*/ 5 h 165"/>
                <a:gd name="T2" fmla="*/ 16 w 16"/>
                <a:gd name="T3" fmla="*/ 165 h 165"/>
                <a:gd name="T4" fmla="*/ 13 w 16"/>
                <a:gd name="T5" fmla="*/ 0 h 165"/>
                <a:gd name="T6" fmla="*/ 0 w 16"/>
                <a:gd name="T7" fmla="*/ 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65">
                  <a:moveTo>
                    <a:pt x="0" y="5"/>
                  </a:moveTo>
                  <a:lnTo>
                    <a:pt x="16" y="165"/>
                  </a:lnTo>
                  <a:lnTo>
                    <a:pt x="13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4" name="Freeform 251"/>
            <p:cNvSpPr>
              <a:spLocks/>
            </p:cNvSpPr>
            <p:nvPr/>
          </p:nvSpPr>
          <p:spPr bwMode="auto">
            <a:xfrm>
              <a:off x="4837969" y="4910733"/>
              <a:ext cx="16509" cy="123815"/>
            </a:xfrm>
            <a:custGeom>
              <a:avLst/>
              <a:gdLst>
                <a:gd name="T0" fmla="*/ 0 w 21"/>
                <a:gd name="T1" fmla="*/ 0 h 151"/>
                <a:gd name="T2" fmla="*/ 21 w 21"/>
                <a:gd name="T3" fmla="*/ 151 h 151"/>
                <a:gd name="T4" fmla="*/ 14 w 21"/>
                <a:gd name="T5" fmla="*/ 13 h 151"/>
                <a:gd name="T6" fmla="*/ 0 w 21"/>
                <a:gd name="T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51">
                  <a:moveTo>
                    <a:pt x="0" y="0"/>
                  </a:moveTo>
                  <a:lnTo>
                    <a:pt x="21" y="151"/>
                  </a:lnTo>
                  <a:lnTo>
                    <a:pt x="1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5" name="Freeform 252"/>
            <p:cNvSpPr>
              <a:spLocks/>
            </p:cNvSpPr>
            <p:nvPr/>
          </p:nvSpPr>
          <p:spPr bwMode="auto">
            <a:xfrm>
              <a:off x="4877590" y="4900828"/>
              <a:ext cx="26414" cy="127117"/>
            </a:xfrm>
            <a:custGeom>
              <a:avLst/>
              <a:gdLst>
                <a:gd name="T0" fmla="*/ 0 w 32"/>
                <a:gd name="T1" fmla="*/ 0 h 153"/>
                <a:gd name="T2" fmla="*/ 17 w 32"/>
                <a:gd name="T3" fmla="*/ 153 h 153"/>
                <a:gd name="T4" fmla="*/ 32 w 32"/>
                <a:gd name="T5" fmla="*/ 152 h 153"/>
                <a:gd name="T6" fmla="*/ 0 w 32"/>
                <a:gd name="T7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153">
                  <a:moveTo>
                    <a:pt x="0" y="0"/>
                  </a:moveTo>
                  <a:lnTo>
                    <a:pt x="17" y="153"/>
                  </a:lnTo>
                  <a:lnTo>
                    <a:pt x="32" y="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6" name="Freeform 253"/>
            <p:cNvSpPr>
              <a:spLocks/>
            </p:cNvSpPr>
            <p:nvPr/>
          </p:nvSpPr>
          <p:spPr bwMode="auto">
            <a:xfrm>
              <a:off x="4913909" y="4885971"/>
              <a:ext cx="19810" cy="123815"/>
            </a:xfrm>
            <a:custGeom>
              <a:avLst/>
              <a:gdLst>
                <a:gd name="T0" fmla="*/ 0 w 25"/>
                <a:gd name="T1" fmla="*/ 5 h 150"/>
                <a:gd name="T2" fmla="*/ 25 w 25"/>
                <a:gd name="T3" fmla="*/ 150 h 150"/>
                <a:gd name="T4" fmla="*/ 11 w 25"/>
                <a:gd name="T5" fmla="*/ 0 h 150"/>
                <a:gd name="T6" fmla="*/ 0 w 25"/>
                <a:gd name="T7" fmla="*/ 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50">
                  <a:moveTo>
                    <a:pt x="0" y="5"/>
                  </a:moveTo>
                  <a:lnTo>
                    <a:pt x="25" y="150"/>
                  </a:lnTo>
                  <a:lnTo>
                    <a:pt x="1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7" name="Freeform 254"/>
            <p:cNvSpPr>
              <a:spLocks/>
            </p:cNvSpPr>
            <p:nvPr/>
          </p:nvSpPr>
          <p:spPr bwMode="auto">
            <a:xfrm>
              <a:off x="4291533" y="4522780"/>
              <a:ext cx="762700" cy="597613"/>
            </a:xfrm>
            <a:custGeom>
              <a:avLst/>
              <a:gdLst>
                <a:gd name="T0" fmla="*/ 869 w 923"/>
                <a:gd name="T1" fmla="*/ 380 h 724"/>
                <a:gd name="T2" fmla="*/ 524 w 923"/>
                <a:gd name="T3" fmla="*/ 482 h 724"/>
                <a:gd name="T4" fmla="*/ 186 w 923"/>
                <a:gd name="T5" fmla="*/ 0 h 724"/>
                <a:gd name="T6" fmla="*/ 139 w 923"/>
                <a:gd name="T7" fmla="*/ 3 h 724"/>
                <a:gd name="T8" fmla="*/ 138 w 923"/>
                <a:gd name="T9" fmla="*/ 8 h 724"/>
                <a:gd name="T10" fmla="*/ 137 w 923"/>
                <a:gd name="T11" fmla="*/ 13 h 724"/>
                <a:gd name="T12" fmla="*/ 136 w 923"/>
                <a:gd name="T13" fmla="*/ 19 h 724"/>
                <a:gd name="T14" fmla="*/ 135 w 923"/>
                <a:gd name="T15" fmla="*/ 25 h 724"/>
                <a:gd name="T16" fmla="*/ 180 w 923"/>
                <a:gd name="T17" fmla="*/ 13 h 724"/>
                <a:gd name="T18" fmla="*/ 510 w 923"/>
                <a:gd name="T19" fmla="*/ 501 h 724"/>
                <a:gd name="T20" fmla="*/ 853 w 923"/>
                <a:gd name="T21" fmla="*/ 411 h 724"/>
                <a:gd name="T22" fmla="*/ 901 w 923"/>
                <a:gd name="T23" fmla="*/ 572 h 724"/>
                <a:gd name="T24" fmla="*/ 395 w 923"/>
                <a:gd name="T25" fmla="*/ 702 h 724"/>
                <a:gd name="T26" fmla="*/ 15 w 923"/>
                <a:gd name="T27" fmla="*/ 158 h 724"/>
                <a:gd name="T28" fmla="*/ 39 w 923"/>
                <a:gd name="T29" fmla="*/ 98 h 724"/>
                <a:gd name="T30" fmla="*/ 33 w 923"/>
                <a:gd name="T31" fmla="*/ 97 h 724"/>
                <a:gd name="T32" fmla="*/ 26 w 923"/>
                <a:gd name="T33" fmla="*/ 97 h 724"/>
                <a:gd name="T34" fmla="*/ 19 w 923"/>
                <a:gd name="T35" fmla="*/ 97 h 724"/>
                <a:gd name="T36" fmla="*/ 14 w 923"/>
                <a:gd name="T37" fmla="*/ 96 h 724"/>
                <a:gd name="T38" fmla="*/ 0 w 923"/>
                <a:gd name="T39" fmla="*/ 159 h 724"/>
                <a:gd name="T40" fmla="*/ 384 w 923"/>
                <a:gd name="T41" fmla="*/ 724 h 724"/>
                <a:gd name="T42" fmla="*/ 923 w 923"/>
                <a:gd name="T43" fmla="*/ 589 h 724"/>
                <a:gd name="T44" fmla="*/ 869 w 923"/>
                <a:gd name="T45" fmla="*/ 38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23" h="724">
                  <a:moveTo>
                    <a:pt x="869" y="380"/>
                  </a:moveTo>
                  <a:lnTo>
                    <a:pt x="524" y="482"/>
                  </a:lnTo>
                  <a:lnTo>
                    <a:pt x="186" y="0"/>
                  </a:lnTo>
                  <a:lnTo>
                    <a:pt x="139" y="3"/>
                  </a:lnTo>
                  <a:lnTo>
                    <a:pt x="138" y="8"/>
                  </a:lnTo>
                  <a:lnTo>
                    <a:pt x="137" y="13"/>
                  </a:lnTo>
                  <a:lnTo>
                    <a:pt x="136" y="19"/>
                  </a:lnTo>
                  <a:lnTo>
                    <a:pt x="135" y="25"/>
                  </a:lnTo>
                  <a:lnTo>
                    <a:pt x="180" y="13"/>
                  </a:lnTo>
                  <a:lnTo>
                    <a:pt x="510" y="501"/>
                  </a:lnTo>
                  <a:lnTo>
                    <a:pt x="853" y="411"/>
                  </a:lnTo>
                  <a:lnTo>
                    <a:pt x="901" y="572"/>
                  </a:lnTo>
                  <a:lnTo>
                    <a:pt x="395" y="702"/>
                  </a:lnTo>
                  <a:lnTo>
                    <a:pt x="15" y="158"/>
                  </a:lnTo>
                  <a:lnTo>
                    <a:pt x="39" y="98"/>
                  </a:lnTo>
                  <a:lnTo>
                    <a:pt x="33" y="97"/>
                  </a:lnTo>
                  <a:lnTo>
                    <a:pt x="26" y="97"/>
                  </a:lnTo>
                  <a:lnTo>
                    <a:pt x="19" y="97"/>
                  </a:lnTo>
                  <a:lnTo>
                    <a:pt x="14" y="96"/>
                  </a:lnTo>
                  <a:lnTo>
                    <a:pt x="0" y="159"/>
                  </a:lnTo>
                  <a:lnTo>
                    <a:pt x="384" y="724"/>
                  </a:lnTo>
                  <a:lnTo>
                    <a:pt x="923" y="589"/>
                  </a:lnTo>
                  <a:lnTo>
                    <a:pt x="869" y="3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8" name="Freeform 255"/>
            <p:cNvSpPr>
              <a:spLocks/>
            </p:cNvSpPr>
            <p:nvPr/>
          </p:nvSpPr>
          <p:spPr bwMode="auto">
            <a:xfrm>
              <a:off x="4629960" y="3842624"/>
              <a:ext cx="70988" cy="102354"/>
            </a:xfrm>
            <a:custGeom>
              <a:avLst/>
              <a:gdLst>
                <a:gd name="T0" fmla="*/ 0 w 86"/>
                <a:gd name="T1" fmla="*/ 124 h 124"/>
                <a:gd name="T2" fmla="*/ 0 w 86"/>
                <a:gd name="T3" fmla="*/ 119 h 124"/>
                <a:gd name="T4" fmla="*/ 1 w 86"/>
                <a:gd name="T5" fmla="*/ 107 h 124"/>
                <a:gd name="T6" fmla="*/ 3 w 86"/>
                <a:gd name="T7" fmla="*/ 89 h 124"/>
                <a:gd name="T8" fmla="*/ 9 w 86"/>
                <a:gd name="T9" fmla="*/ 68 h 124"/>
                <a:gd name="T10" fmla="*/ 20 w 86"/>
                <a:gd name="T11" fmla="*/ 47 h 124"/>
                <a:gd name="T12" fmla="*/ 35 w 86"/>
                <a:gd name="T13" fmla="*/ 27 h 124"/>
                <a:gd name="T14" fmla="*/ 56 w 86"/>
                <a:gd name="T15" fmla="*/ 11 h 124"/>
                <a:gd name="T16" fmla="*/ 86 w 86"/>
                <a:gd name="T17" fmla="*/ 0 h 124"/>
                <a:gd name="T18" fmla="*/ 83 w 86"/>
                <a:gd name="T19" fmla="*/ 2 h 124"/>
                <a:gd name="T20" fmla="*/ 75 w 86"/>
                <a:gd name="T21" fmla="*/ 8 h 124"/>
                <a:gd name="T22" fmla="*/ 62 w 86"/>
                <a:gd name="T23" fmla="*/ 17 h 124"/>
                <a:gd name="T24" fmla="*/ 48 w 86"/>
                <a:gd name="T25" fmla="*/ 31 h 124"/>
                <a:gd name="T26" fmla="*/ 33 w 86"/>
                <a:gd name="T27" fmla="*/ 49 h 124"/>
                <a:gd name="T28" fmla="*/ 18 w 86"/>
                <a:gd name="T29" fmla="*/ 69 h 124"/>
                <a:gd name="T30" fmla="*/ 7 w 86"/>
                <a:gd name="T31" fmla="*/ 95 h 124"/>
                <a:gd name="T32" fmla="*/ 0 w 86"/>
                <a:gd name="T3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6" h="124">
                  <a:moveTo>
                    <a:pt x="0" y="124"/>
                  </a:moveTo>
                  <a:lnTo>
                    <a:pt x="0" y="119"/>
                  </a:lnTo>
                  <a:lnTo>
                    <a:pt x="1" y="107"/>
                  </a:lnTo>
                  <a:lnTo>
                    <a:pt x="3" y="89"/>
                  </a:lnTo>
                  <a:lnTo>
                    <a:pt x="9" y="68"/>
                  </a:lnTo>
                  <a:lnTo>
                    <a:pt x="20" y="47"/>
                  </a:lnTo>
                  <a:lnTo>
                    <a:pt x="35" y="27"/>
                  </a:lnTo>
                  <a:lnTo>
                    <a:pt x="56" y="11"/>
                  </a:lnTo>
                  <a:lnTo>
                    <a:pt x="86" y="0"/>
                  </a:lnTo>
                  <a:lnTo>
                    <a:pt x="83" y="2"/>
                  </a:lnTo>
                  <a:lnTo>
                    <a:pt x="75" y="8"/>
                  </a:lnTo>
                  <a:lnTo>
                    <a:pt x="62" y="17"/>
                  </a:lnTo>
                  <a:lnTo>
                    <a:pt x="48" y="31"/>
                  </a:lnTo>
                  <a:lnTo>
                    <a:pt x="33" y="49"/>
                  </a:lnTo>
                  <a:lnTo>
                    <a:pt x="18" y="69"/>
                  </a:lnTo>
                  <a:lnTo>
                    <a:pt x="7" y="95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9" name="Freeform 256"/>
            <p:cNvSpPr>
              <a:spLocks/>
            </p:cNvSpPr>
            <p:nvPr/>
          </p:nvSpPr>
          <p:spPr bwMode="auto">
            <a:xfrm>
              <a:off x="4349313" y="4174447"/>
              <a:ext cx="102354" cy="394557"/>
            </a:xfrm>
            <a:custGeom>
              <a:avLst/>
              <a:gdLst>
                <a:gd name="T0" fmla="*/ 84 w 123"/>
                <a:gd name="T1" fmla="*/ 84 h 480"/>
                <a:gd name="T2" fmla="*/ 76 w 123"/>
                <a:gd name="T3" fmla="*/ 119 h 480"/>
                <a:gd name="T4" fmla="*/ 66 w 123"/>
                <a:gd name="T5" fmla="*/ 151 h 480"/>
                <a:gd name="T6" fmla="*/ 53 w 123"/>
                <a:gd name="T7" fmla="*/ 184 h 480"/>
                <a:gd name="T8" fmla="*/ 41 w 123"/>
                <a:gd name="T9" fmla="*/ 215 h 480"/>
                <a:gd name="T10" fmla="*/ 30 w 123"/>
                <a:gd name="T11" fmla="*/ 247 h 480"/>
                <a:gd name="T12" fmla="*/ 21 w 123"/>
                <a:gd name="T13" fmla="*/ 279 h 480"/>
                <a:gd name="T14" fmla="*/ 13 w 123"/>
                <a:gd name="T15" fmla="*/ 312 h 480"/>
                <a:gd name="T16" fmla="*/ 9 w 123"/>
                <a:gd name="T17" fmla="*/ 346 h 480"/>
                <a:gd name="T18" fmla="*/ 9 w 123"/>
                <a:gd name="T19" fmla="*/ 380 h 480"/>
                <a:gd name="T20" fmla="*/ 8 w 123"/>
                <a:gd name="T21" fmla="*/ 413 h 480"/>
                <a:gd name="T22" fmla="*/ 6 w 123"/>
                <a:gd name="T23" fmla="*/ 446 h 480"/>
                <a:gd name="T24" fmla="*/ 0 w 123"/>
                <a:gd name="T25" fmla="*/ 480 h 480"/>
                <a:gd name="T26" fmla="*/ 6 w 123"/>
                <a:gd name="T27" fmla="*/ 477 h 480"/>
                <a:gd name="T28" fmla="*/ 11 w 123"/>
                <a:gd name="T29" fmla="*/ 475 h 480"/>
                <a:gd name="T30" fmla="*/ 17 w 123"/>
                <a:gd name="T31" fmla="*/ 473 h 480"/>
                <a:gd name="T32" fmla="*/ 22 w 123"/>
                <a:gd name="T33" fmla="*/ 469 h 480"/>
                <a:gd name="T34" fmla="*/ 26 w 123"/>
                <a:gd name="T35" fmla="*/ 466 h 480"/>
                <a:gd name="T36" fmla="*/ 30 w 123"/>
                <a:gd name="T37" fmla="*/ 461 h 480"/>
                <a:gd name="T38" fmla="*/ 33 w 123"/>
                <a:gd name="T39" fmla="*/ 456 h 480"/>
                <a:gd name="T40" fmla="*/ 37 w 123"/>
                <a:gd name="T41" fmla="*/ 450 h 480"/>
                <a:gd name="T42" fmla="*/ 45 w 123"/>
                <a:gd name="T43" fmla="*/ 429 h 480"/>
                <a:gd name="T44" fmla="*/ 49 w 123"/>
                <a:gd name="T45" fmla="*/ 408 h 480"/>
                <a:gd name="T46" fmla="*/ 54 w 123"/>
                <a:gd name="T47" fmla="*/ 388 h 480"/>
                <a:gd name="T48" fmla="*/ 60 w 123"/>
                <a:gd name="T49" fmla="*/ 367 h 480"/>
                <a:gd name="T50" fmla="*/ 60 w 123"/>
                <a:gd name="T51" fmla="*/ 359 h 480"/>
                <a:gd name="T52" fmla="*/ 107 w 123"/>
                <a:gd name="T53" fmla="*/ 128 h 480"/>
                <a:gd name="T54" fmla="*/ 112 w 123"/>
                <a:gd name="T55" fmla="*/ 106 h 480"/>
                <a:gd name="T56" fmla="*/ 117 w 123"/>
                <a:gd name="T57" fmla="*/ 86 h 480"/>
                <a:gd name="T58" fmla="*/ 122 w 123"/>
                <a:gd name="T59" fmla="*/ 65 h 480"/>
                <a:gd name="T60" fmla="*/ 123 w 123"/>
                <a:gd name="T61" fmla="*/ 43 h 480"/>
                <a:gd name="T62" fmla="*/ 121 w 123"/>
                <a:gd name="T63" fmla="*/ 34 h 480"/>
                <a:gd name="T64" fmla="*/ 115 w 123"/>
                <a:gd name="T65" fmla="*/ 24 h 480"/>
                <a:gd name="T66" fmla="*/ 107 w 123"/>
                <a:gd name="T67" fmla="*/ 18 h 480"/>
                <a:gd name="T68" fmla="*/ 99 w 123"/>
                <a:gd name="T69" fmla="*/ 13 h 480"/>
                <a:gd name="T70" fmla="*/ 93 w 123"/>
                <a:gd name="T71" fmla="*/ 10 h 480"/>
                <a:gd name="T72" fmla="*/ 87 w 123"/>
                <a:gd name="T73" fmla="*/ 6 h 480"/>
                <a:gd name="T74" fmla="*/ 82 w 123"/>
                <a:gd name="T75" fmla="*/ 3 h 480"/>
                <a:gd name="T76" fmla="*/ 76 w 123"/>
                <a:gd name="T77" fmla="*/ 0 h 480"/>
                <a:gd name="T78" fmla="*/ 82 w 123"/>
                <a:gd name="T79" fmla="*/ 20 h 480"/>
                <a:gd name="T80" fmla="*/ 85 w 123"/>
                <a:gd name="T81" fmla="*/ 41 h 480"/>
                <a:gd name="T82" fmla="*/ 86 w 123"/>
                <a:gd name="T83" fmla="*/ 63 h 480"/>
                <a:gd name="T84" fmla="*/ 84 w 123"/>
                <a:gd name="T85" fmla="*/ 84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3" h="480">
                  <a:moveTo>
                    <a:pt x="84" y="84"/>
                  </a:moveTo>
                  <a:lnTo>
                    <a:pt x="76" y="119"/>
                  </a:lnTo>
                  <a:lnTo>
                    <a:pt x="66" y="151"/>
                  </a:lnTo>
                  <a:lnTo>
                    <a:pt x="53" y="184"/>
                  </a:lnTo>
                  <a:lnTo>
                    <a:pt x="41" y="215"/>
                  </a:lnTo>
                  <a:lnTo>
                    <a:pt x="30" y="247"/>
                  </a:lnTo>
                  <a:lnTo>
                    <a:pt x="21" y="279"/>
                  </a:lnTo>
                  <a:lnTo>
                    <a:pt x="13" y="312"/>
                  </a:lnTo>
                  <a:lnTo>
                    <a:pt x="9" y="346"/>
                  </a:lnTo>
                  <a:lnTo>
                    <a:pt x="9" y="380"/>
                  </a:lnTo>
                  <a:lnTo>
                    <a:pt x="8" y="413"/>
                  </a:lnTo>
                  <a:lnTo>
                    <a:pt x="6" y="446"/>
                  </a:lnTo>
                  <a:lnTo>
                    <a:pt x="0" y="480"/>
                  </a:lnTo>
                  <a:lnTo>
                    <a:pt x="6" y="477"/>
                  </a:lnTo>
                  <a:lnTo>
                    <a:pt x="11" y="475"/>
                  </a:lnTo>
                  <a:lnTo>
                    <a:pt x="17" y="473"/>
                  </a:lnTo>
                  <a:lnTo>
                    <a:pt x="22" y="469"/>
                  </a:lnTo>
                  <a:lnTo>
                    <a:pt x="26" y="466"/>
                  </a:lnTo>
                  <a:lnTo>
                    <a:pt x="30" y="461"/>
                  </a:lnTo>
                  <a:lnTo>
                    <a:pt x="33" y="456"/>
                  </a:lnTo>
                  <a:lnTo>
                    <a:pt x="37" y="450"/>
                  </a:lnTo>
                  <a:lnTo>
                    <a:pt x="45" y="429"/>
                  </a:lnTo>
                  <a:lnTo>
                    <a:pt x="49" y="408"/>
                  </a:lnTo>
                  <a:lnTo>
                    <a:pt x="54" y="388"/>
                  </a:lnTo>
                  <a:lnTo>
                    <a:pt x="60" y="367"/>
                  </a:lnTo>
                  <a:lnTo>
                    <a:pt x="60" y="359"/>
                  </a:lnTo>
                  <a:lnTo>
                    <a:pt x="107" y="128"/>
                  </a:lnTo>
                  <a:lnTo>
                    <a:pt x="112" y="106"/>
                  </a:lnTo>
                  <a:lnTo>
                    <a:pt x="117" y="86"/>
                  </a:lnTo>
                  <a:lnTo>
                    <a:pt x="122" y="65"/>
                  </a:lnTo>
                  <a:lnTo>
                    <a:pt x="123" y="43"/>
                  </a:lnTo>
                  <a:lnTo>
                    <a:pt x="121" y="34"/>
                  </a:lnTo>
                  <a:lnTo>
                    <a:pt x="115" y="24"/>
                  </a:lnTo>
                  <a:lnTo>
                    <a:pt x="107" y="18"/>
                  </a:lnTo>
                  <a:lnTo>
                    <a:pt x="99" y="13"/>
                  </a:lnTo>
                  <a:lnTo>
                    <a:pt x="93" y="10"/>
                  </a:lnTo>
                  <a:lnTo>
                    <a:pt x="87" y="6"/>
                  </a:lnTo>
                  <a:lnTo>
                    <a:pt x="82" y="3"/>
                  </a:lnTo>
                  <a:lnTo>
                    <a:pt x="76" y="0"/>
                  </a:lnTo>
                  <a:lnTo>
                    <a:pt x="82" y="20"/>
                  </a:lnTo>
                  <a:lnTo>
                    <a:pt x="85" y="41"/>
                  </a:lnTo>
                  <a:lnTo>
                    <a:pt x="86" y="63"/>
                  </a:lnTo>
                  <a:lnTo>
                    <a:pt x="84" y="84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0" name="Freeform 257"/>
            <p:cNvSpPr>
              <a:spLocks/>
            </p:cNvSpPr>
            <p:nvPr/>
          </p:nvSpPr>
          <p:spPr bwMode="auto">
            <a:xfrm>
              <a:off x="4167718" y="4511224"/>
              <a:ext cx="214612" cy="44574"/>
            </a:xfrm>
            <a:custGeom>
              <a:avLst/>
              <a:gdLst>
                <a:gd name="T0" fmla="*/ 54 w 258"/>
                <a:gd name="T1" fmla="*/ 20 h 55"/>
                <a:gd name="T2" fmla="*/ 67 w 258"/>
                <a:gd name="T3" fmla="*/ 23 h 55"/>
                <a:gd name="T4" fmla="*/ 78 w 258"/>
                <a:gd name="T5" fmla="*/ 27 h 55"/>
                <a:gd name="T6" fmla="*/ 91 w 258"/>
                <a:gd name="T7" fmla="*/ 29 h 55"/>
                <a:gd name="T8" fmla="*/ 104 w 258"/>
                <a:gd name="T9" fmla="*/ 31 h 55"/>
                <a:gd name="T10" fmla="*/ 116 w 258"/>
                <a:gd name="T11" fmla="*/ 31 h 55"/>
                <a:gd name="T12" fmla="*/ 129 w 258"/>
                <a:gd name="T13" fmla="*/ 33 h 55"/>
                <a:gd name="T14" fmla="*/ 143 w 258"/>
                <a:gd name="T15" fmla="*/ 33 h 55"/>
                <a:gd name="T16" fmla="*/ 155 w 258"/>
                <a:gd name="T17" fmla="*/ 33 h 55"/>
                <a:gd name="T18" fmla="*/ 168 w 258"/>
                <a:gd name="T19" fmla="*/ 31 h 55"/>
                <a:gd name="T20" fmla="*/ 181 w 258"/>
                <a:gd name="T21" fmla="*/ 31 h 55"/>
                <a:gd name="T22" fmla="*/ 195 w 258"/>
                <a:gd name="T23" fmla="*/ 30 h 55"/>
                <a:gd name="T24" fmla="*/ 207 w 258"/>
                <a:gd name="T25" fmla="*/ 29 h 55"/>
                <a:gd name="T26" fmla="*/ 220 w 258"/>
                <a:gd name="T27" fmla="*/ 29 h 55"/>
                <a:gd name="T28" fmla="*/ 233 w 258"/>
                <a:gd name="T29" fmla="*/ 28 h 55"/>
                <a:gd name="T30" fmla="*/ 245 w 258"/>
                <a:gd name="T31" fmla="*/ 27 h 55"/>
                <a:gd name="T32" fmla="*/ 258 w 258"/>
                <a:gd name="T33" fmla="*/ 27 h 55"/>
                <a:gd name="T34" fmla="*/ 244 w 258"/>
                <a:gd name="T35" fmla="*/ 31 h 55"/>
                <a:gd name="T36" fmla="*/ 232 w 258"/>
                <a:gd name="T37" fmla="*/ 35 h 55"/>
                <a:gd name="T38" fmla="*/ 219 w 258"/>
                <a:gd name="T39" fmla="*/ 40 h 55"/>
                <a:gd name="T40" fmla="*/ 206 w 258"/>
                <a:gd name="T41" fmla="*/ 43 h 55"/>
                <a:gd name="T42" fmla="*/ 193 w 258"/>
                <a:gd name="T43" fmla="*/ 46 h 55"/>
                <a:gd name="T44" fmla="*/ 181 w 258"/>
                <a:gd name="T45" fmla="*/ 49 h 55"/>
                <a:gd name="T46" fmla="*/ 169 w 258"/>
                <a:gd name="T47" fmla="*/ 51 h 55"/>
                <a:gd name="T48" fmla="*/ 158 w 258"/>
                <a:gd name="T49" fmla="*/ 53 h 55"/>
                <a:gd name="T50" fmla="*/ 146 w 258"/>
                <a:gd name="T51" fmla="*/ 55 h 55"/>
                <a:gd name="T52" fmla="*/ 135 w 258"/>
                <a:gd name="T53" fmla="*/ 55 h 55"/>
                <a:gd name="T54" fmla="*/ 123 w 258"/>
                <a:gd name="T55" fmla="*/ 55 h 55"/>
                <a:gd name="T56" fmla="*/ 112 w 258"/>
                <a:gd name="T57" fmla="*/ 53 h 55"/>
                <a:gd name="T58" fmla="*/ 100 w 258"/>
                <a:gd name="T59" fmla="*/ 52 h 55"/>
                <a:gd name="T60" fmla="*/ 89 w 258"/>
                <a:gd name="T61" fmla="*/ 50 h 55"/>
                <a:gd name="T62" fmla="*/ 77 w 258"/>
                <a:gd name="T63" fmla="*/ 46 h 55"/>
                <a:gd name="T64" fmla="*/ 66 w 258"/>
                <a:gd name="T65" fmla="*/ 42 h 55"/>
                <a:gd name="T66" fmla="*/ 56 w 258"/>
                <a:gd name="T67" fmla="*/ 38 h 55"/>
                <a:gd name="T68" fmla="*/ 47 w 258"/>
                <a:gd name="T69" fmla="*/ 34 h 55"/>
                <a:gd name="T70" fmla="*/ 39 w 258"/>
                <a:gd name="T71" fmla="*/ 29 h 55"/>
                <a:gd name="T72" fmla="*/ 31 w 258"/>
                <a:gd name="T73" fmla="*/ 25 h 55"/>
                <a:gd name="T74" fmla="*/ 23 w 258"/>
                <a:gd name="T75" fmla="*/ 19 h 55"/>
                <a:gd name="T76" fmla="*/ 15 w 258"/>
                <a:gd name="T77" fmla="*/ 13 h 55"/>
                <a:gd name="T78" fmla="*/ 8 w 258"/>
                <a:gd name="T79" fmla="*/ 7 h 55"/>
                <a:gd name="T80" fmla="*/ 0 w 258"/>
                <a:gd name="T81" fmla="*/ 0 h 55"/>
                <a:gd name="T82" fmla="*/ 8 w 258"/>
                <a:gd name="T83" fmla="*/ 1 h 55"/>
                <a:gd name="T84" fmla="*/ 15 w 258"/>
                <a:gd name="T85" fmla="*/ 4 h 55"/>
                <a:gd name="T86" fmla="*/ 22 w 258"/>
                <a:gd name="T87" fmla="*/ 6 h 55"/>
                <a:gd name="T88" fmla="*/ 27 w 258"/>
                <a:gd name="T89" fmla="*/ 8 h 55"/>
                <a:gd name="T90" fmla="*/ 34 w 258"/>
                <a:gd name="T91" fmla="*/ 12 h 55"/>
                <a:gd name="T92" fmla="*/ 40 w 258"/>
                <a:gd name="T93" fmla="*/ 15 h 55"/>
                <a:gd name="T94" fmla="*/ 47 w 258"/>
                <a:gd name="T95" fmla="*/ 18 h 55"/>
                <a:gd name="T96" fmla="*/ 54 w 258"/>
                <a:gd name="T97" fmla="*/ 2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8" h="55">
                  <a:moveTo>
                    <a:pt x="54" y="20"/>
                  </a:moveTo>
                  <a:lnTo>
                    <a:pt x="67" y="23"/>
                  </a:lnTo>
                  <a:lnTo>
                    <a:pt x="78" y="27"/>
                  </a:lnTo>
                  <a:lnTo>
                    <a:pt x="91" y="29"/>
                  </a:lnTo>
                  <a:lnTo>
                    <a:pt x="104" y="31"/>
                  </a:lnTo>
                  <a:lnTo>
                    <a:pt x="116" y="31"/>
                  </a:lnTo>
                  <a:lnTo>
                    <a:pt x="129" y="33"/>
                  </a:lnTo>
                  <a:lnTo>
                    <a:pt x="143" y="33"/>
                  </a:lnTo>
                  <a:lnTo>
                    <a:pt x="155" y="33"/>
                  </a:lnTo>
                  <a:lnTo>
                    <a:pt x="168" y="31"/>
                  </a:lnTo>
                  <a:lnTo>
                    <a:pt x="181" y="31"/>
                  </a:lnTo>
                  <a:lnTo>
                    <a:pt x="195" y="30"/>
                  </a:lnTo>
                  <a:lnTo>
                    <a:pt x="207" y="29"/>
                  </a:lnTo>
                  <a:lnTo>
                    <a:pt x="220" y="29"/>
                  </a:lnTo>
                  <a:lnTo>
                    <a:pt x="233" y="28"/>
                  </a:lnTo>
                  <a:lnTo>
                    <a:pt x="245" y="27"/>
                  </a:lnTo>
                  <a:lnTo>
                    <a:pt x="258" y="27"/>
                  </a:lnTo>
                  <a:lnTo>
                    <a:pt x="244" y="31"/>
                  </a:lnTo>
                  <a:lnTo>
                    <a:pt x="232" y="35"/>
                  </a:lnTo>
                  <a:lnTo>
                    <a:pt x="219" y="40"/>
                  </a:lnTo>
                  <a:lnTo>
                    <a:pt x="206" y="43"/>
                  </a:lnTo>
                  <a:lnTo>
                    <a:pt x="193" y="46"/>
                  </a:lnTo>
                  <a:lnTo>
                    <a:pt x="181" y="49"/>
                  </a:lnTo>
                  <a:lnTo>
                    <a:pt x="169" y="51"/>
                  </a:lnTo>
                  <a:lnTo>
                    <a:pt x="158" y="53"/>
                  </a:lnTo>
                  <a:lnTo>
                    <a:pt x="146" y="55"/>
                  </a:lnTo>
                  <a:lnTo>
                    <a:pt x="135" y="55"/>
                  </a:lnTo>
                  <a:lnTo>
                    <a:pt x="123" y="55"/>
                  </a:lnTo>
                  <a:lnTo>
                    <a:pt x="112" y="53"/>
                  </a:lnTo>
                  <a:lnTo>
                    <a:pt x="100" y="52"/>
                  </a:lnTo>
                  <a:lnTo>
                    <a:pt x="89" y="50"/>
                  </a:lnTo>
                  <a:lnTo>
                    <a:pt x="77" y="46"/>
                  </a:lnTo>
                  <a:lnTo>
                    <a:pt x="66" y="42"/>
                  </a:lnTo>
                  <a:lnTo>
                    <a:pt x="56" y="38"/>
                  </a:lnTo>
                  <a:lnTo>
                    <a:pt x="47" y="34"/>
                  </a:lnTo>
                  <a:lnTo>
                    <a:pt x="39" y="29"/>
                  </a:lnTo>
                  <a:lnTo>
                    <a:pt x="31" y="25"/>
                  </a:lnTo>
                  <a:lnTo>
                    <a:pt x="23" y="19"/>
                  </a:lnTo>
                  <a:lnTo>
                    <a:pt x="15" y="13"/>
                  </a:lnTo>
                  <a:lnTo>
                    <a:pt x="8" y="7"/>
                  </a:lnTo>
                  <a:lnTo>
                    <a:pt x="0" y="0"/>
                  </a:lnTo>
                  <a:lnTo>
                    <a:pt x="8" y="1"/>
                  </a:lnTo>
                  <a:lnTo>
                    <a:pt x="15" y="4"/>
                  </a:lnTo>
                  <a:lnTo>
                    <a:pt x="22" y="6"/>
                  </a:lnTo>
                  <a:lnTo>
                    <a:pt x="27" y="8"/>
                  </a:lnTo>
                  <a:lnTo>
                    <a:pt x="34" y="12"/>
                  </a:lnTo>
                  <a:lnTo>
                    <a:pt x="40" y="15"/>
                  </a:lnTo>
                  <a:lnTo>
                    <a:pt x="47" y="18"/>
                  </a:lnTo>
                  <a:lnTo>
                    <a:pt x="54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1" name="Freeform 258"/>
            <p:cNvSpPr>
              <a:spLocks/>
            </p:cNvSpPr>
            <p:nvPr/>
          </p:nvSpPr>
          <p:spPr bwMode="auto">
            <a:xfrm>
              <a:off x="4268421" y="4192607"/>
              <a:ext cx="23112" cy="24763"/>
            </a:xfrm>
            <a:custGeom>
              <a:avLst/>
              <a:gdLst>
                <a:gd name="T0" fmla="*/ 0 w 28"/>
                <a:gd name="T1" fmla="*/ 15 h 29"/>
                <a:gd name="T2" fmla="*/ 1 w 28"/>
                <a:gd name="T3" fmla="*/ 20 h 29"/>
                <a:gd name="T4" fmla="*/ 3 w 28"/>
                <a:gd name="T5" fmla="*/ 25 h 29"/>
                <a:gd name="T6" fmla="*/ 8 w 28"/>
                <a:gd name="T7" fmla="*/ 28 h 29"/>
                <a:gd name="T8" fmla="*/ 14 w 28"/>
                <a:gd name="T9" fmla="*/ 29 h 29"/>
                <a:gd name="T10" fmla="*/ 19 w 28"/>
                <a:gd name="T11" fmla="*/ 28 h 29"/>
                <a:gd name="T12" fmla="*/ 24 w 28"/>
                <a:gd name="T13" fmla="*/ 25 h 29"/>
                <a:gd name="T14" fmla="*/ 26 w 28"/>
                <a:gd name="T15" fmla="*/ 20 h 29"/>
                <a:gd name="T16" fmla="*/ 28 w 28"/>
                <a:gd name="T17" fmla="*/ 15 h 29"/>
                <a:gd name="T18" fmla="*/ 26 w 28"/>
                <a:gd name="T19" fmla="*/ 10 h 29"/>
                <a:gd name="T20" fmla="*/ 24 w 28"/>
                <a:gd name="T21" fmla="*/ 5 h 29"/>
                <a:gd name="T22" fmla="*/ 19 w 28"/>
                <a:gd name="T23" fmla="*/ 1 h 29"/>
                <a:gd name="T24" fmla="*/ 14 w 28"/>
                <a:gd name="T25" fmla="*/ 0 h 29"/>
                <a:gd name="T26" fmla="*/ 8 w 28"/>
                <a:gd name="T27" fmla="*/ 1 h 29"/>
                <a:gd name="T28" fmla="*/ 3 w 28"/>
                <a:gd name="T29" fmla="*/ 5 h 29"/>
                <a:gd name="T30" fmla="*/ 1 w 28"/>
                <a:gd name="T31" fmla="*/ 10 h 29"/>
                <a:gd name="T32" fmla="*/ 0 w 28"/>
                <a:gd name="T33" fmla="*/ 15 h 29"/>
                <a:gd name="T34" fmla="*/ 0 w 28"/>
                <a:gd name="T35" fmla="*/ 1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9">
                  <a:moveTo>
                    <a:pt x="0" y="15"/>
                  </a:moveTo>
                  <a:lnTo>
                    <a:pt x="1" y="20"/>
                  </a:lnTo>
                  <a:lnTo>
                    <a:pt x="3" y="25"/>
                  </a:lnTo>
                  <a:lnTo>
                    <a:pt x="8" y="28"/>
                  </a:lnTo>
                  <a:lnTo>
                    <a:pt x="14" y="29"/>
                  </a:lnTo>
                  <a:lnTo>
                    <a:pt x="19" y="28"/>
                  </a:lnTo>
                  <a:lnTo>
                    <a:pt x="24" y="25"/>
                  </a:lnTo>
                  <a:lnTo>
                    <a:pt x="26" y="20"/>
                  </a:lnTo>
                  <a:lnTo>
                    <a:pt x="28" y="15"/>
                  </a:lnTo>
                  <a:lnTo>
                    <a:pt x="26" y="10"/>
                  </a:lnTo>
                  <a:lnTo>
                    <a:pt x="24" y="5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2" name="Freeform 259"/>
            <p:cNvSpPr>
              <a:spLocks/>
            </p:cNvSpPr>
            <p:nvPr/>
          </p:nvSpPr>
          <p:spPr bwMode="auto">
            <a:xfrm>
              <a:off x="4334456" y="4200861"/>
              <a:ext cx="23112" cy="23112"/>
            </a:xfrm>
            <a:custGeom>
              <a:avLst/>
              <a:gdLst>
                <a:gd name="T0" fmla="*/ 0 w 28"/>
                <a:gd name="T1" fmla="*/ 14 h 27"/>
                <a:gd name="T2" fmla="*/ 2 w 28"/>
                <a:gd name="T3" fmla="*/ 19 h 27"/>
                <a:gd name="T4" fmla="*/ 4 w 28"/>
                <a:gd name="T5" fmla="*/ 24 h 27"/>
                <a:gd name="T6" fmla="*/ 8 w 28"/>
                <a:gd name="T7" fmla="*/ 26 h 27"/>
                <a:gd name="T8" fmla="*/ 14 w 28"/>
                <a:gd name="T9" fmla="*/ 27 h 27"/>
                <a:gd name="T10" fmla="*/ 20 w 28"/>
                <a:gd name="T11" fmla="*/ 26 h 27"/>
                <a:gd name="T12" fmla="*/ 25 w 28"/>
                <a:gd name="T13" fmla="*/ 24 h 27"/>
                <a:gd name="T14" fmla="*/ 27 w 28"/>
                <a:gd name="T15" fmla="*/ 19 h 27"/>
                <a:gd name="T16" fmla="*/ 28 w 28"/>
                <a:gd name="T17" fmla="*/ 14 h 27"/>
                <a:gd name="T18" fmla="*/ 27 w 28"/>
                <a:gd name="T19" fmla="*/ 8 h 27"/>
                <a:gd name="T20" fmla="*/ 25 w 28"/>
                <a:gd name="T21" fmla="*/ 3 h 27"/>
                <a:gd name="T22" fmla="*/ 20 w 28"/>
                <a:gd name="T23" fmla="*/ 1 h 27"/>
                <a:gd name="T24" fmla="*/ 14 w 28"/>
                <a:gd name="T25" fmla="*/ 0 h 27"/>
                <a:gd name="T26" fmla="*/ 8 w 28"/>
                <a:gd name="T27" fmla="*/ 1 h 27"/>
                <a:gd name="T28" fmla="*/ 4 w 28"/>
                <a:gd name="T29" fmla="*/ 3 h 27"/>
                <a:gd name="T30" fmla="*/ 2 w 28"/>
                <a:gd name="T31" fmla="*/ 8 h 27"/>
                <a:gd name="T32" fmla="*/ 0 w 28"/>
                <a:gd name="T33" fmla="*/ 14 h 27"/>
                <a:gd name="T34" fmla="*/ 0 w 28"/>
                <a:gd name="T35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7">
                  <a:moveTo>
                    <a:pt x="0" y="14"/>
                  </a:moveTo>
                  <a:lnTo>
                    <a:pt x="2" y="19"/>
                  </a:lnTo>
                  <a:lnTo>
                    <a:pt x="4" y="24"/>
                  </a:lnTo>
                  <a:lnTo>
                    <a:pt x="8" y="26"/>
                  </a:lnTo>
                  <a:lnTo>
                    <a:pt x="14" y="27"/>
                  </a:lnTo>
                  <a:lnTo>
                    <a:pt x="20" y="26"/>
                  </a:lnTo>
                  <a:lnTo>
                    <a:pt x="25" y="24"/>
                  </a:lnTo>
                  <a:lnTo>
                    <a:pt x="27" y="19"/>
                  </a:lnTo>
                  <a:lnTo>
                    <a:pt x="28" y="14"/>
                  </a:lnTo>
                  <a:lnTo>
                    <a:pt x="27" y="8"/>
                  </a:lnTo>
                  <a:lnTo>
                    <a:pt x="25" y="3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3" name="Freeform 260"/>
            <p:cNvSpPr>
              <a:spLocks/>
            </p:cNvSpPr>
            <p:nvPr/>
          </p:nvSpPr>
          <p:spPr bwMode="auto">
            <a:xfrm>
              <a:off x="4387283" y="4220671"/>
              <a:ext cx="23112" cy="23112"/>
            </a:xfrm>
            <a:custGeom>
              <a:avLst/>
              <a:gdLst>
                <a:gd name="T0" fmla="*/ 0 w 29"/>
                <a:gd name="T1" fmla="*/ 14 h 27"/>
                <a:gd name="T2" fmla="*/ 1 w 29"/>
                <a:gd name="T3" fmla="*/ 19 h 27"/>
                <a:gd name="T4" fmla="*/ 5 w 29"/>
                <a:gd name="T5" fmla="*/ 24 h 27"/>
                <a:gd name="T6" fmla="*/ 9 w 29"/>
                <a:gd name="T7" fmla="*/ 26 h 27"/>
                <a:gd name="T8" fmla="*/ 14 w 29"/>
                <a:gd name="T9" fmla="*/ 27 h 27"/>
                <a:gd name="T10" fmla="*/ 20 w 29"/>
                <a:gd name="T11" fmla="*/ 26 h 27"/>
                <a:gd name="T12" fmla="*/ 24 w 29"/>
                <a:gd name="T13" fmla="*/ 24 h 27"/>
                <a:gd name="T14" fmla="*/ 28 w 29"/>
                <a:gd name="T15" fmla="*/ 19 h 27"/>
                <a:gd name="T16" fmla="*/ 29 w 29"/>
                <a:gd name="T17" fmla="*/ 14 h 27"/>
                <a:gd name="T18" fmla="*/ 28 w 29"/>
                <a:gd name="T19" fmla="*/ 8 h 27"/>
                <a:gd name="T20" fmla="*/ 24 w 29"/>
                <a:gd name="T21" fmla="*/ 3 h 27"/>
                <a:gd name="T22" fmla="*/ 20 w 29"/>
                <a:gd name="T23" fmla="*/ 1 h 27"/>
                <a:gd name="T24" fmla="*/ 14 w 29"/>
                <a:gd name="T25" fmla="*/ 0 h 27"/>
                <a:gd name="T26" fmla="*/ 9 w 29"/>
                <a:gd name="T27" fmla="*/ 1 h 27"/>
                <a:gd name="T28" fmla="*/ 5 w 29"/>
                <a:gd name="T29" fmla="*/ 3 h 27"/>
                <a:gd name="T30" fmla="*/ 1 w 29"/>
                <a:gd name="T31" fmla="*/ 8 h 27"/>
                <a:gd name="T32" fmla="*/ 0 w 29"/>
                <a:gd name="T33" fmla="*/ 14 h 27"/>
                <a:gd name="T34" fmla="*/ 0 w 29"/>
                <a:gd name="T35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27">
                  <a:moveTo>
                    <a:pt x="0" y="14"/>
                  </a:moveTo>
                  <a:lnTo>
                    <a:pt x="1" y="19"/>
                  </a:lnTo>
                  <a:lnTo>
                    <a:pt x="5" y="24"/>
                  </a:lnTo>
                  <a:lnTo>
                    <a:pt x="9" y="26"/>
                  </a:lnTo>
                  <a:lnTo>
                    <a:pt x="14" y="27"/>
                  </a:lnTo>
                  <a:lnTo>
                    <a:pt x="20" y="26"/>
                  </a:lnTo>
                  <a:lnTo>
                    <a:pt x="24" y="24"/>
                  </a:lnTo>
                  <a:lnTo>
                    <a:pt x="28" y="19"/>
                  </a:lnTo>
                  <a:lnTo>
                    <a:pt x="29" y="14"/>
                  </a:lnTo>
                  <a:lnTo>
                    <a:pt x="28" y="8"/>
                  </a:lnTo>
                  <a:lnTo>
                    <a:pt x="24" y="3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4" name="Freeform 261"/>
            <p:cNvSpPr>
              <a:spLocks/>
            </p:cNvSpPr>
            <p:nvPr/>
          </p:nvSpPr>
          <p:spPr bwMode="auto">
            <a:xfrm>
              <a:off x="4256864" y="4261944"/>
              <a:ext cx="23112" cy="24763"/>
            </a:xfrm>
            <a:custGeom>
              <a:avLst/>
              <a:gdLst>
                <a:gd name="T0" fmla="*/ 0 w 28"/>
                <a:gd name="T1" fmla="*/ 14 h 29"/>
                <a:gd name="T2" fmla="*/ 1 w 28"/>
                <a:gd name="T3" fmla="*/ 20 h 29"/>
                <a:gd name="T4" fmla="*/ 3 w 28"/>
                <a:gd name="T5" fmla="*/ 25 h 29"/>
                <a:gd name="T6" fmla="*/ 8 w 28"/>
                <a:gd name="T7" fmla="*/ 28 h 29"/>
                <a:gd name="T8" fmla="*/ 14 w 28"/>
                <a:gd name="T9" fmla="*/ 29 h 29"/>
                <a:gd name="T10" fmla="*/ 20 w 28"/>
                <a:gd name="T11" fmla="*/ 28 h 29"/>
                <a:gd name="T12" fmla="*/ 24 w 28"/>
                <a:gd name="T13" fmla="*/ 25 h 29"/>
                <a:gd name="T14" fmla="*/ 27 w 28"/>
                <a:gd name="T15" fmla="*/ 20 h 29"/>
                <a:gd name="T16" fmla="*/ 28 w 28"/>
                <a:gd name="T17" fmla="*/ 14 h 29"/>
                <a:gd name="T18" fmla="*/ 27 w 28"/>
                <a:gd name="T19" fmla="*/ 10 h 29"/>
                <a:gd name="T20" fmla="*/ 24 w 28"/>
                <a:gd name="T21" fmla="*/ 5 h 29"/>
                <a:gd name="T22" fmla="*/ 20 w 28"/>
                <a:gd name="T23" fmla="*/ 2 h 29"/>
                <a:gd name="T24" fmla="*/ 14 w 28"/>
                <a:gd name="T25" fmla="*/ 0 h 29"/>
                <a:gd name="T26" fmla="*/ 8 w 28"/>
                <a:gd name="T27" fmla="*/ 2 h 29"/>
                <a:gd name="T28" fmla="*/ 3 w 28"/>
                <a:gd name="T29" fmla="*/ 5 h 29"/>
                <a:gd name="T30" fmla="*/ 1 w 28"/>
                <a:gd name="T31" fmla="*/ 10 h 29"/>
                <a:gd name="T32" fmla="*/ 0 w 28"/>
                <a:gd name="T33" fmla="*/ 14 h 29"/>
                <a:gd name="T34" fmla="*/ 0 w 28"/>
                <a:gd name="T35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9">
                  <a:moveTo>
                    <a:pt x="0" y="14"/>
                  </a:moveTo>
                  <a:lnTo>
                    <a:pt x="1" y="20"/>
                  </a:lnTo>
                  <a:lnTo>
                    <a:pt x="3" y="25"/>
                  </a:lnTo>
                  <a:lnTo>
                    <a:pt x="8" y="28"/>
                  </a:lnTo>
                  <a:lnTo>
                    <a:pt x="14" y="29"/>
                  </a:lnTo>
                  <a:lnTo>
                    <a:pt x="20" y="28"/>
                  </a:lnTo>
                  <a:lnTo>
                    <a:pt x="24" y="25"/>
                  </a:lnTo>
                  <a:lnTo>
                    <a:pt x="27" y="20"/>
                  </a:lnTo>
                  <a:lnTo>
                    <a:pt x="28" y="14"/>
                  </a:lnTo>
                  <a:lnTo>
                    <a:pt x="27" y="10"/>
                  </a:lnTo>
                  <a:lnTo>
                    <a:pt x="24" y="5"/>
                  </a:lnTo>
                  <a:lnTo>
                    <a:pt x="20" y="2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5" name="Freeform 262"/>
            <p:cNvSpPr>
              <a:spLocks/>
            </p:cNvSpPr>
            <p:nvPr/>
          </p:nvSpPr>
          <p:spPr bwMode="auto">
            <a:xfrm>
              <a:off x="4322899" y="4270197"/>
              <a:ext cx="23112" cy="23112"/>
            </a:xfrm>
            <a:custGeom>
              <a:avLst/>
              <a:gdLst>
                <a:gd name="T0" fmla="*/ 0 w 27"/>
                <a:gd name="T1" fmla="*/ 14 h 29"/>
                <a:gd name="T2" fmla="*/ 1 w 27"/>
                <a:gd name="T3" fmla="*/ 19 h 29"/>
                <a:gd name="T4" fmla="*/ 3 w 27"/>
                <a:gd name="T5" fmla="*/ 24 h 29"/>
                <a:gd name="T6" fmla="*/ 8 w 27"/>
                <a:gd name="T7" fmla="*/ 27 h 29"/>
                <a:gd name="T8" fmla="*/ 13 w 27"/>
                <a:gd name="T9" fmla="*/ 29 h 29"/>
                <a:gd name="T10" fmla="*/ 19 w 27"/>
                <a:gd name="T11" fmla="*/ 27 h 29"/>
                <a:gd name="T12" fmla="*/ 24 w 27"/>
                <a:gd name="T13" fmla="*/ 24 h 29"/>
                <a:gd name="T14" fmla="*/ 26 w 27"/>
                <a:gd name="T15" fmla="*/ 19 h 29"/>
                <a:gd name="T16" fmla="*/ 27 w 27"/>
                <a:gd name="T17" fmla="*/ 14 h 29"/>
                <a:gd name="T18" fmla="*/ 26 w 27"/>
                <a:gd name="T19" fmla="*/ 9 h 29"/>
                <a:gd name="T20" fmla="*/ 24 w 27"/>
                <a:gd name="T21" fmla="*/ 4 h 29"/>
                <a:gd name="T22" fmla="*/ 19 w 27"/>
                <a:gd name="T23" fmla="*/ 1 h 29"/>
                <a:gd name="T24" fmla="*/ 13 w 27"/>
                <a:gd name="T25" fmla="*/ 0 h 29"/>
                <a:gd name="T26" fmla="*/ 8 w 27"/>
                <a:gd name="T27" fmla="*/ 1 h 29"/>
                <a:gd name="T28" fmla="*/ 3 w 27"/>
                <a:gd name="T29" fmla="*/ 4 h 29"/>
                <a:gd name="T30" fmla="*/ 1 w 27"/>
                <a:gd name="T31" fmla="*/ 9 h 29"/>
                <a:gd name="T32" fmla="*/ 0 w 27"/>
                <a:gd name="T33" fmla="*/ 14 h 29"/>
                <a:gd name="T34" fmla="*/ 0 w 27"/>
                <a:gd name="T35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29">
                  <a:moveTo>
                    <a:pt x="0" y="14"/>
                  </a:moveTo>
                  <a:lnTo>
                    <a:pt x="1" y="19"/>
                  </a:lnTo>
                  <a:lnTo>
                    <a:pt x="3" y="24"/>
                  </a:lnTo>
                  <a:lnTo>
                    <a:pt x="8" y="27"/>
                  </a:lnTo>
                  <a:lnTo>
                    <a:pt x="13" y="29"/>
                  </a:lnTo>
                  <a:lnTo>
                    <a:pt x="19" y="27"/>
                  </a:lnTo>
                  <a:lnTo>
                    <a:pt x="24" y="24"/>
                  </a:lnTo>
                  <a:lnTo>
                    <a:pt x="26" y="19"/>
                  </a:lnTo>
                  <a:lnTo>
                    <a:pt x="27" y="14"/>
                  </a:lnTo>
                  <a:lnTo>
                    <a:pt x="26" y="9"/>
                  </a:lnTo>
                  <a:lnTo>
                    <a:pt x="24" y="4"/>
                  </a:lnTo>
                  <a:lnTo>
                    <a:pt x="19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9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6" name="Freeform 263"/>
            <p:cNvSpPr>
              <a:spLocks/>
            </p:cNvSpPr>
            <p:nvPr/>
          </p:nvSpPr>
          <p:spPr bwMode="auto">
            <a:xfrm>
              <a:off x="4375727" y="4290008"/>
              <a:ext cx="23112" cy="23112"/>
            </a:xfrm>
            <a:custGeom>
              <a:avLst/>
              <a:gdLst>
                <a:gd name="T0" fmla="*/ 0 w 28"/>
                <a:gd name="T1" fmla="*/ 14 h 28"/>
                <a:gd name="T2" fmla="*/ 1 w 28"/>
                <a:gd name="T3" fmla="*/ 20 h 28"/>
                <a:gd name="T4" fmla="*/ 4 w 28"/>
                <a:gd name="T5" fmla="*/ 24 h 28"/>
                <a:gd name="T6" fmla="*/ 8 w 28"/>
                <a:gd name="T7" fmla="*/ 26 h 28"/>
                <a:gd name="T8" fmla="*/ 14 w 28"/>
                <a:gd name="T9" fmla="*/ 28 h 28"/>
                <a:gd name="T10" fmla="*/ 20 w 28"/>
                <a:gd name="T11" fmla="*/ 26 h 28"/>
                <a:gd name="T12" fmla="*/ 24 w 28"/>
                <a:gd name="T13" fmla="*/ 24 h 28"/>
                <a:gd name="T14" fmla="*/ 27 w 28"/>
                <a:gd name="T15" fmla="*/ 20 h 28"/>
                <a:gd name="T16" fmla="*/ 28 w 28"/>
                <a:gd name="T17" fmla="*/ 14 h 28"/>
                <a:gd name="T18" fmla="*/ 27 w 28"/>
                <a:gd name="T19" fmla="*/ 8 h 28"/>
                <a:gd name="T20" fmla="*/ 24 w 28"/>
                <a:gd name="T21" fmla="*/ 3 h 28"/>
                <a:gd name="T22" fmla="*/ 20 w 28"/>
                <a:gd name="T23" fmla="*/ 1 h 28"/>
                <a:gd name="T24" fmla="*/ 14 w 28"/>
                <a:gd name="T25" fmla="*/ 0 h 28"/>
                <a:gd name="T26" fmla="*/ 8 w 28"/>
                <a:gd name="T27" fmla="*/ 1 h 28"/>
                <a:gd name="T28" fmla="*/ 4 w 28"/>
                <a:gd name="T29" fmla="*/ 3 h 28"/>
                <a:gd name="T30" fmla="*/ 1 w 28"/>
                <a:gd name="T31" fmla="*/ 8 h 28"/>
                <a:gd name="T32" fmla="*/ 0 w 28"/>
                <a:gd name="T33" fmla="*/ 14 h 28"/>
                <a:gd name="T34" fmla="*/ 0 w 28"/>
                <a:gd name="T3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8">
                  <a:moveTo>
                    <a:pt x="0" y="14"/>
                  </a:moveTo>
                  <a:lnTo>
                    <a:pt x="1" y="20"/>
                  </a:lnTo>
                  <a:lnTo>
                    <a:pt x="4" y="24"/>
                  </a:lnTo>
                  <a:lnTo>
                    <a:pt x="8" y="26"/>
                  </a:lnTo>
                  <a:lnTo>
                    <a:pt x="14" y="28"/>
                  </a:lnTo>
                  <a:lnTo>
                    <a:pt x="20" y="26"/>
                  </a:lnTo>
                  <a:lnTo>
                    <a:pt x="24" y="24"/>
                  </a:lnTo>
                  <a:lnTo>
                    <a:pt x="27" y="20"/>
                  </a:lnTo>
                  <a:lnTo>
                    <a:pt x="28" y="14"/>
                  </a:lnTo>
                  <a:lnTo>
                    <a:pt x="27" y="8"/>
                  </a:lnTo>
                  <a:lnTo>
                    <a:pt x="24" y="3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7" name="Freeform 264"/>
            <p:cNvSpPr>
              <a:spLocks/>
            </p:cNvSpPr>
            <p:nvPr/>
          </p:nvSpPr>
          <p:spPr bwMode="auto">
            <a:xfrm>
              <a:off x="4242007" y="4327978"/>
              <a:ext cx="23112" cy="23112"/>
            </a:xfrm>
            <a:custGeom>
              <a:avLst/>
              <a:gdLst>
                <a:gd name="T0" fmla="*/ 0 w 27"/>
                <a:gd name="T1" fmla="*/ 14 h 28"/>
                <a:gd name="T2" fmla="*/ 1 w 27"/>
                <a:gd name="T3" fmla="*/ 20 h 28"/>
                <a:gd name="T4" fmla="*/ 3 w 27"/>
                <a:gd name="T5" fmla="*/ 24 h 28"/>
                <a:gd name="T6" fmla="*/ 8 w 27"/>
                <a:gd name="T7" fmla="*/ 27 h 28"/>
                <a:gd name="T8" fmla="*/ 13 w 27"/>
                <a:gd name="T9" fmla="*/ 28 h 28"/>
                <a:gd name="T10" fmla="*/ 19 w 27"/>
                <a:gd name="T11" fmla="*/ 27 h 28"/>
                <a:gd name="T12" fmla="*/ 24 w 27"/>
                <a:gd name="T13" fmla="*/ 24 h 28"/>
                <a:gd name="T14" fmla="*/ 26 w 27"/>
                <a:gd name="T15" fmla="*/ 20 h 28"/>
                <a:gd name="T16" fmla="*/ 27 w 27"/>
                <a:gd name="T17" fmla="*/ 14 h 28"/>
                <a:gd name="T18" fmla="*/ 26 w 27"/>
                <a:gd name="T19" fmla="*/ 8 h 28"/>
                <a:gd name="T20" fmla="*/ 24 w 27"/>
                <a:gd name="T21" fmla="*/ 3 h 28"/>
                <a:gd name="T22" fmla="*/ 19 w 27"/>
                <a:gd name="T23" fmla="*/ 1 h 28"/>
                <a:gd name="T24" fmla="*/ 13 w 27"/>
                <a:gd name="T25" fmla="*/ 0 h 28"/>
                <a:gd name="T26" fmla="*/ 8 w 27"/>
                <a:gd name="T27" fmla="*/ 1 h 28"/>
                <a:gd name="T28" fmla="*/ 3 w 27"/>
                <a:gd name="T29" fmla="*/ 3 h 28"/>
                <a:gd name="T30" fmla="*/ 1 w 27"/>
                <a:gd name="T31" fmla="*/ 8 h 28"/>
                <a:gd name="T32" fmla="*/ 0 w 27"/>
                <a:gd name="T33" fmla="*/ 14 h 28"/>
                <a:gd name="T34" fmla="*/ 0 w 27"/>
                <a:gd name="T3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28">
                  <a:moveTo>
                    <a:pt x="0" y="14"/>
                  </a:moveTo>
                  <a:lnTo>
                    <a:pt x="1" y="20"/>
                  </a:lnTo>
                  <a:lnTo>
                    <a:pt x="3" y="24"/>
                  </a:lnTo>
                  <a:lnTo>
                    <a:pt x="8" y="27"/>
                  </a:lnTo>
                  <a:lnTo>
                    <a:pt x="13" y="28"/>
                  </a:lnTo>
                  <a:lnTo>
                    <a:pt x="19" y="27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7" y="14"/>
                  </a:lnTo>
                  <a:lnTo>
                    <a:pt x="26" y="8"/>
                  </a:lnTo>
                  <a:lnTo>
                    <a:pt x="24" y="3"/>
                  </a:lnTo>
                  <a:lnTo>
                    <a:pt x="19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8" name="Freeform 265"/>
            <p:cNvSpPr>
              <a:spLocks/>
            </p:cNvSpPr>
            <p:nvPr/>
          </p:nvSpPr>
          <p:spPr bwMode="auto">
            <a:xfrm>
              <a:off x="4306390" y="4336232"/>
              <a:ext cx="23112" cy="21462"/>
            </a:xfrm>
            <a:custGeom>
              <a:avLst/>
              <a:gdLst>
                <a:gd name="T0" fmla="*/ 0 w 29"/>
                <a:gd name="T1" fmla="*/ 14 h 28"/>
                <a:gd name="T2" fmla="*/ 1 w 29"/>
                <a:gd name="T3" fmla="*/ 20 h 28"/>
                <a:gd name="T4" fmla="*/ 5 w 29"/>
                <a:gd name="T5" fmla="*/ 24 h 28"/>
                <a:gd name="T6" fmla="*/ 9 w 29"/>
                <a:gd name="T7" fmla="*/ 27 h 28"/>
                <a:gd name="T8" fmla="*/ 15 w 29"/>
                <a:gd name="T9" fmla="*/ 28 h 28"/>
                <a:gd name="T10" fmla="*/ 20 w 29"/>
                <a:gd name="T11" fmla="*/ 27 h 28"/>
                <a:gd name="T12" fmla="*/ 24 w 29"/>
                <a:gd name="T13" fmla="*/ 24 h 28"/>
                <a:gd name="T14" fmla="*/ 28 w 29"/>
                <a:gd name="T15" fmla="*/ 20 h 28"/>
                <a:gd name="T16" fmla="*/ 29 w 29"/>
                <a:gd name="T17" fmla="*/ 14 h 28"/>
                <a:gd name="T18" fmla="*/ 28 w 29"/>
                <a:gd name="T19" fmla="*/ 8 h 28"/>
                <a:gd name="T20" fmla="*/ 24 w 29"/>
                <a:gd name="T21" fmla="*/ 4 h 28"/>
                <a:gd name="T22" fmla="*/ 20 w 29"/>
                <a:gd name="T23" fmla="*/ 1 h 28"/>
                <a:gd name="T24" fmla="*/ 15 w 29"/>
                <a:gd name="T25" fmla="*/ 0 h 28"/>
                <a:gd name="T26" fmla="*/ 9 w 29"/>
                <a:gd name="T27" fmla="*/ 1 h 28"/>
                <a:gd name="T28" fmla="*/ 5 w 29"/>
                <a:gd name="T29" fmla="*/ 4 h 28"/>
                <a:gd name="T30" fmla="*/ 1 w 29"/>
                <a:gd name="T31" fmla="*/ 8 h 28"/>
                <a:gd name="T32" fmla="*/ 0 w 29"/>
                <a:gd name="T33" fmla="*/ 14 h 28"/>
                <a:gd name="T34" fmla="*/ 0 w 29"/>
                <a:gd name="T3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28">
                  <a:moveTo>
                    <a:pt x="0" y="14"/>
                  </a:moveTo>
                  <a:lnTo>
                    <a:pt x="1" y="20"/>
                  </a:lnTo>
                  <a:lnTo>
                    <a:pt x="5" y="24"/>
                  </a:lnTo>
                  <a:lnTo>
                    <a:pt x="9" y="27"/>
                  </a:lnTo>
                  <a:lnTo>
                    <a:pt x="15" y="28"/>
                  </a:lnTo>
                  <a:lnTo>
                    <a:pt x="20" y="27"/>
                  </a:lnTo>
                  <a:lnTo>
                    <a:pt x="24" y="24"/>
                  </a:lnTo>
                  <a:lnTo>
                    <a:pt x="28" y="20"/>
                  </a:lnTo>
                  <a:lnTo>
                    <a:pt x="29" y="14"/>
                  </a:lnTo>
                  <a:lnTo>
                    <a:pt x="28" y="8"/>
                  </a:lnTo>
                  <a:lnTo>
                    <a:pt x="24" y="4"/>
                  </a:lnTo>
                  <a:lnTo>
                    <a:pt x="20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9" name="Freeform 266"/>
            <p:cNvSpPr>
              <a:spLocks/>
            </p:cNvSpPr>
            <p:nvPr/>
          </p:nvSpPr>
          <p:spPr bwMode="auto">
            <a:xfrm>
              <a:off x="4360869" y="4354392"/>
              <a:ext cx="23112" cy="24763"/>
            </a:xfrm>
            <a:custGeom>
              <a:avLst/>
              <a:gdLst>
                <a:gd name="T0" fmla="*/ 0 w 27"/>
                <a:gd name="T1" fmla="*/ 14 h 29"/>
                <a:gd name="T2" fmla="*/ 1 w 27"/>
                <a:gd name="T3" fmla="*/ 20 h 29"/>
                <a:gd name="T4" fmla="*/ 3 w 27"/>
                <a:gd name="T5" fmla="*/ 24 h 29"/>
                <a:gd name="T6" fmla="*/ 8 w 27"/>
                <a:gd name="T7" fmla="*/ 28 h 29"/>
                <a:gd name="T8" fmla="*/ 14 w 27"/>
                <a:gd name="T9" fmla="*/ 29 h 29"/>
                <a:gd name="T10" fmla="*/ 19 w 27"/>
                <a:gd name="T11" fmla="*/ 28 h 29"/>
                <a:gd name="T12" fmla="*/ 24 w 27"/>
                <a:gd name="T13" fmla="*/ 24 h 29"/>
                <a:gd name="T14" fmla="*/ 26 w 27"/>
                <a:gd name="T15" fmla="*/ 20 h 29"/>
                <a:gd name="T16" fmla="*/ 27 w 27"/>
                <a:gd name="T17" fmla="*/ 14 h 29"/>
                <a:gd name="T18" fmla="*/ 26 w 27"/>
                <a:gd name="T19" fmla="*/ 10 h 29"/>
                <a:gd name="T20" fmla="*/ 24 w 27"/>
                <a:gd name="T21" fmla="*/ 5 h 29"/>
                <a:gd name="T22" fmla="*/ 19 w 27"/>
                <a:gd name="T23" fmla="*/ 1 h 29"/>
                <a:gd name="T24" fmla="*/ 14 w 27"/>
                <a:gd name="T25" fmla="*/ 0 h 29"/>
                <a:gd name="T26" fmla="*/ 8 w 27"/>
                <a:gd name="T27" fmla="*/ 1 h 29"/>
                <a:gd name="T28" fmla="*/ 3 w 27"/>
                <a:gd name="T29" fmla="*/ 5 h 29"/>
                <a:gd name="T30" fmla="*/ 1 w 27"/>
                <a:gd name="T31" fmla="*/ 10 h 29"/>
                <a:gd name="T32" fmla="*/ 0 w 27"/>
                <a:gd name="T33" fmla="*/ 14 h 29"/>
                <a:gd name="T34" fmla="*/ 0 w 27"/>
                <a:gd name="T35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29">
                  <a:moveTo>
                    <a:pt x="0" y="14"/>
                  </a:moveTo>
                  <a:lnTo>
                    <a:pt x="1" y="20"/>
                  </a:lnTo>
                  <a:lnTo>
                    <a:pt x="3" y="24"/>
                  </a:lnTo>
                  <a:lnTo>
                    <a:pt x="8" y="28"/>
                  </a:lnTo>
                  <a:lnTo>
                    <a:pt x="14" y="29"/>
                  </a:lnTo>
                  <a:lnTo>
                    <a:pt x="19" y="28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7" y="14"/>
                  </a:lnTo>
                  <a:lnTo>
                    <a:pt x="26" y="10"/>
                  </a:lnTo>
                  <a:lnTo>
                    <a:pt x="24" y="5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0" name="Freeform 267"/>
            <p:cNvSpPr>
              <a:spLocks/>
            </p:cNvSpPr>
            <p:nvPr/>
          </p:nvSpPr>
          <p:spPr bwMode="auto">
            <a:xfrm>
              <a:off x="4230451" y="4389060"/>
              <a:ext cx="23112" cy="23112"/>
            </a:xfrm>
            <a:custGeom>
              <a:avLst/>
              <a:gdLst>
                <a:gd name="T0" fmla="*/ 0 w 27"/>
                <a:gd name="T1" fmla="*/ 14 h 28"/>
                <a:gd name="T2" fmla="*/ 1 w 27"/>
                <a:gd name="T3" fmla="*/ 20 h 28"/>
                <a:gd name="T4" fmla="*/ 3 w 27"/>
                <a:gd name="T5" fmla="*/ 24 h 28"/>
                <a:gd name="T6" fmla="*/ 8 w 27"/>
                <a:gd name="T7" fmla="*/ 26 h 28"/>
                <a:gd name="T8" fmla="*/ 14 w 27"/>
                <a:gd name="T9" fmla="*/ 28 h 28"/>
                <a:gd name="T10" fmla="*/ 18 w 27"/>
                <a:gd name="T11" fmla="*/ 26 h 28"/>
                <a:gd name="T12" fmla="*/ 23 w 27"/>
                <a:gd name="T13" fmla="*/ 24 h 28"/>
                <a:gd name="T14" fmla="*/ 26 w 27"/>
                <a:gd name="T15" fmla="*/ 20 h 28"/>
                <a:gd name="T16" fmla="*/ 27 w 27"/>
                <a:gd name="T17" fmla="*/ 14 h 28"/>
                <a:gd name="T18" fmla="*/ 26 w 27"/>
                <a:gd name="T19" fmla="*/ 8 h 28"/>
                <a:gd name="T20" fmla="*/ 23 w 27"/>
                <a:gd name="T21" fmla="*/ 3 h 28"/>
                <a:gd name="T22" fmla="*/ 18 w 27"/>
                <a:gd name="T23" fmla="*/ 1 h 28"/>
                <a:gd name="T24" fmla="*/ 14 w 27"/>
                <a:gd name="T25" fmla="*/ 0 h 28"/>
                <a:gd name="T26" fmla="*/ 8 w 27"/>
                <a:gd name="T27" fmla="*/ 1 h 28"/>
                <a:gd name="T28" fmla="*/ 3 w 27"/>
                <a:gd name="T29" fmla="*/ 3 h 28"/>
                <a:gd name="T30" fmla="*/ 1 w 27"/>
                <a:gd name="T31" fmla="*/ 8 h 28"/>
                <a:gd name="T32" fmla="*/ 0 w 27"/>
                <a:gd name="T33" fmla="*/ 14 h 28"/>
                <a:gd name="T34" fmla="*/ 0 w 27"/>
                <a:gd name="T3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28">
                  <a:moveTo>
                    <a:pt x="0" y="14"/>
                  </a:moveTo>
                  <a:lnTo>
                    <a:pt x="1" y="20"/>
                  </a:lnTo>
                  <a:lnTo>
                    <a:pt x="3" y="24"/>
                  </a:lnTo>
                  <a:lnTo>
                    <a:pt x="8" y="26"/>
                  </a:lnTo>
                  <a:lnTo>
                    <a:pt x="14" y="28"/>
                  </a:lnTo>
                  <a:lnTo>
                    <a:pt x="18" y="26"/>
                  </a:lnTo>
                  <a:lnTo>
                    <a:pt x="23" y="24"/>
                  </a:lnTo>
                  <a:lnTo>
                    <a:pt x="26" y="20"/>
                  </a:lnTo>
                  <a:lnTo>
                    <a:pt x="27" y="14"/>
                  </a:lnTo>
                  <a:lnTo>
                    <a:pt x="26" y="8"/>
                  </a:lnTo>
                  <a:lnTo>
                    <a:pt x="23" y="3"/>
                  </a:lnTo>
                  <a:lnTo>
                    <a:pt x="18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1" name="Freeform 268"/>
            <p:cNvSpPr>
              <a:spLocks/>
            </p:cNvSpPr>
            <p:nvPr/>
          </p:nvSpPr>
          <p:spPr bwMode="auto">
            <a:xfrm>
              <a:off x="4294835" y="4397315"/>
              <a:ext cx="23112" cy="23112"/>
            </a:xfrm>
            <a:custGeom>
              <a:avLst/>
              <a:gdLst>
                <a:gd name="T0" fmla="*/ 0 w 29"/>
                <a:gd name="T1" fmla="*/ 14 h 28"/>
                <a:gd name="T2" fmla="*/ 1 w 29"/>
                <a:gd name="T3" fmla="*/ 20 h 28"/>
                <a:gd name="T4" fmla="*/ 5 w 29"/>
                <a:gd name="T5" fmla="*/ 24 h 28"/>
                <a:gd name="T6" fmla="*/ 9 w 29"/>
                <a:gd name="T7" fmla="*/ 27 h 28"/>
                <a:gd name="T8" fmla="*/ 14 w 29"/>
                <a:gd name="T9" fmla="*/ 28 h 28"/>
                <a:gd name="T10" fmla="*/ 20 w 29"/>
                <a:gd name="T11" fmla="*/ 27 h 28"/>
                <a:gd name="T12" fmla="*/ 24 w 29"/>
                <a:gd name="T13" fmla="*/ 24 h 28"/>
                <a:gd name="T14" fmla="*/ 28 w 29"/>
                <a:gd name="T15" fmla="*/ 20 h 28"/>
                <a:gd name="T16" fmla="*/ 29 w 29"/>
                <a:gd name="T17" fmla="*/ 14 h 28"/>
                <a:gd name="T18" fmla="*/ 28 w 29"/>
                <a:gd name="T19" fmla="*/ 8 h 28"/>
                <a:gd name="T20" fmla="*/ 24 w 29"/>
                <a:gd name="T21" fmla="*/ 4 h 28"/>
                <a:gd name="T22" fmla="*/ 20 w 29"/>
                <a:gd name="T23" fmla="*/ 1 h 28"/>
                <a:gd name="T24" fmla="*/ 14 w 29"/>
                <a:gd name="T25" fmla="*/ 0 h 28"/>
                <a:gd name="T26" fmla="*/ 9 w 29"/>
                <a:gd name="T27" fmla="*/ 1 h 28"/>
                <a:gd name="T28" fmla="*/ 5 w 29"/>
                <a:gd name="T29" fmla="*/ 4 h 28"/>
                <a:gd name="T30" fmla="*/ 1 w 29"/>
                <a:gd name="T31" fmla="*/ 8 h 28"/>
                <a:gd name="T32" fmla="*/ 0 w 29"/>
                <a:gd name="T33" fmla="*/ 14 h 28"/>
                <a:gd name="T34" fmla="*/ 0 w 29"/>
                <a:gd name="T3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28">
                  <a:moveTo>
                    <a:pt x="0" y="14"/>
                  </a:moveTo>
                  <a:lnTo>
                    <a:pt x="1" y="20"/>
                  </a:lnTo>
                  <a:lnTo>
                    <a:pt x="5" y="24"/>
                  </a:lnTo>
                  <a:lnTo>
                    <a:pt x="9" y="27"/>
                  </a:lnTo>
                  <a:lnTo>
                    <a:pt x="14" y="28"/>
                  </a:lnTo>
                  <a:lnTo>
                    <a:pt x="20" y="27"/>
                  </a:lnTo>
                  <a:lnTo>
                    <a:pt x="24" y="24"/>
                  </a:lnTo>
                  <a:lnTo>
                    <a:pt x="28" y="20"/>
                  </a:lnTo>
                  <a:lnTo>
                    <a:pt x="29" y="14"/>
                  </a:lnTo>
                  <a:lnTo>
                    <a:pt x="28" y="8"/>
                  </a:lnTo>
                  <a:lnTo>
                    <a:pt x="24" y="4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2" name="Freeform 269"/>
            <p:cNvSpPr>
              <a:spLocks/>
            </p:cNvSpPr>
            <p:nvPr/>
          </p:nvSpPr>
          <p:spPr bwMode="auto">
            <a:xfrm>
              <a:off x="4349313" y="4417125"/>
              <a:ext cx="23112" cy="21462"/>
            </a:xfrm>
            <a:custGeom>
              <a:avLst/>
              <a:gdLst>
                <a:gd name="T0" fmla="*/ 0 w 28"/>
                <a:gd name="T1" fmla="*/ 14 h 28"/>
                <a:gd name="T2" fmla="*/ 1 w 28"/>
                <a:gd name="T3" fmla="*/ 20 h 28"/>
                <a:gd name="T4" fmla="*/ 3 w 28"/>
                <a:gd name="T5" fmla="*/ 24 h 28"/>
                <a:gd name="T6" fmla="*/ 8 w 28"/>
                <a:gd name="T7" fmla="*/ 27 h 28"/>
                <a:gd name="T8" fmla="*/ 14 w 28"/>
                <a:gd name="T9" fmla="*/ 28 h 28"/>
                <a:gd name="T10" fmla="*/ 19 w 28"/>
                <a:gd name="T11" fmla="*/ 27 h 28"/>
                <a:gd name="T12" fmla="*/ 24 w 28"/>
                <a:gd name="T13" fmla="*/ 24 h 28"/>
                <a:gd name="T14" fmla="*/ 26 w 28"/>
                <a:gd name="T15" fmla="*/ 20 h 28"/>
                <a:gd name="T16" fmla="*/ 28 w 28"/>
                <a:gd name="T17" fmla="*/ 14 h 28"/>
                <a:gd name="T18" fmla="*/ 26 w 28"/>
                <a:gd name="T19" fmla="*/ 8 h 28"/>
                <a:gd name="T20" fmla="*/ 24 w 28"/>
                <a:gd name="T21" fmla="*/ 4 h 28"/>
                <a:gd name="T22" fmla="*/ 19 w 28"/>
                <a:gd name="T23" fmla="*/ 1 h 28"/>
                <a:gd name="T24" fmla="*/ 14 w 28"/>
                <a:gd name="T25" fmla="*/ 0 h 28"/>
                <a:gd name="T26" fmla="*/ 8 w 28"/>
                <a:gd name="T27" fmla="*/ 1 h 28"/>
                <a:gd name="T28" fmla="*/ 3 w 28"/>
                <a:gd name="T29" fmla="*/ 4 h 28"/>
                <a:gd name="T30" fmla="*/ 1 w 28"/>
                <a:gd name="T31" fmla="*/ 8 h 28"/>
                <a:gd name="T32" fmla="*/ 0 w 28"/>
                <a:gd name="T33" fmla="*/ 14 h 28"/>
                <a:gd name="T34" fmla="*/ 0 w 28"/>
                <a:gd name="T3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8">
                  <a:moveTo>
                    <a:pt x="0" y="14"/>
                  </a:moveTo>
                  <a:lnTo>
                    <a:pt x="1" y="20"/>
                  </a:lnTo>
                  <a:lnTo>
                    <a:pt x="3" y="24"/>
                  </a:lnTo>
                  <a:lnTo>
                    <a:pt x="8" y="27"/>
                  </a:lnTo>
                  <a:lnTo>
                    <a:pt x="14" y="28"/>
                  </a:lnTo>
                  <a:lnTo>
                    <a:pt x="19" y="27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8" y="14"/>
                  </a:lnTo>
                  <a:lnTo>
                    <a:pt x="26" y="8"/>
                  </a:lnTo>
                  <a:lnTo>
                    <a:pt x="24" y="4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3" name="Freeform 270"/>
            <p:cNvSpPr>
              <a:spLocks/>
            </p:cNvSpPr>
            <p:nvPr/>
          </p:nvSpPr>
          <p:spPr bwMode="auto">
            <a:xfrm>
              <a:off x="4217244" y="4446841"/>
              <a:ext cx="24763" cy="23112"/>
            </a:xfrm>
            <a:custGeom>
              <a:avLst/>
              <a:gdLst>
                <a:gd name="T0" fmla="*/ 0 w 29"/>
                <a:gd name="T1" fmla="*/ 15 h 29"/>
                <a:gd name="T2" fmla="*/ 1 w 29"/>
                <a:gd name="T3" fmla="*/ 20 h 29"/>
                <a:gd name="T4" fmla="*/ 4 w 29"/>
                <a:gd name="T5" fmla="*/ 24 h 29"/>
                <a:gd name="T6" fmla="*/ 9 w 29"/>
                <a:gd name="T7" fmla="*/ 28 h 29"/>
                <a:gd name="T8" fmla="*/ 15 w 29"/>
                <a:gd name="T9" fmla="*/ 29 h 29"/>
                <a:gd name="T10" fmla="*/ 19 w 29"/>
                <a:gd name="T11" fmla="*/ 28 h 29"/>
                <a:gd name="T12" fmla="*/ 24 w 29"/>
                <a:gd name="T13" fmla="*/ 24 h 29"/>
                <a:gd name="T14" fmla="*/ 27 w 29"/>
                <a:gd name="T15" fmla="*/ 20 h 29"/>
                <a:gd name="T16" fmla="*/ 29 w 29"/>
                <a:gd name="T17" fmla="*/ 15 h 29"/>
                <a:gd name="T18" fmla="*/ 27 w 29"/>
                <a:gd name="T19" fmla="*/ 9 h 29"/>
                <a:gd name="T20" fmla="*/ 24 w 29"/>
                <a:gd name="T21" fmla="*/ 5 h 29"/>
                <a:gd name="T22" fmla="*/ 19 w 29"/>
                <a:gd name="T23" fmla="*/ 1 h 29"/>
                <a:gd name="T24" fmla="*/ 15 w 29"/>
                <a:gd name="T25" fmla="*/ 0 h 29"/>
                <a:gd name="T26" fmla="*/ 9 w 29"/>
                <a:gd name="T27" fmla="*/ 1 h 29"/>
                <a:gd name="T28" fmla="*/ 4 w 29"/>
                <a:gd name="T29" fmla="*/ 5 h 29"/>
                <a:gd name="T30" fmla="*/ 1 w 29"/>
                <a:gd name="T31" fmla="*/ 9 h 29"/>
                <a:gd name="T32" fmla="*/ 0 w 29"/>
                <a:gd name="T33" fmla="*/ 15 h 29"/>
                <a:gd name="T34" fmla="*/ 0 w 29"/>
                <a:gd name="T35" fmla="*/ 1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29">
                  <a:moveTo>
                    <a:pt x="0" y="15"/>
                  </a:moveTo>
                  <a:lnTo>
                    <a:pt x="1" y="20"/>
                  </a:lnTo>
                  <a:lnTo>
                    <a:pt x="4" y="24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" y="28"/>
                  </a:lnTo>
                  <a:lnTo>
                    <a:pt x="24" y="24"/>
                  </a:lnTo>
                  <a:lnTo>
                    <a:pt x="27" y="20"/>
                  </a:lnTo>
                  <a:lnTo>
                    <a:pt x="29" y="15"/>
                  </a:lnTo>
                  <a:lnTo>
                    <a:pt x="27" y="9"/>
                  </a:lnTo>
                  <a:lnTo>
                    <a:pt x="24" y="5"/>
                  </a:lnTo>
                  <a:lnTo>
                    <a:pt x="19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5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4" name="Freeform 271"/>
            <p:cNvSpPr>
              <a:spLocks/>
            </p:cNvSpPr>
            <p:nvPr/>
          </p:nvSpPr>
          <p:spPr bwMode="auto">
            <a:xfrm>
              <a:off x="4283278" y="4455094"/>
              <a:ext cx="23112" cy="23112"/>
            </a:xfrm>
            <a:custGeom>
              <a:avLst/>
              <a:gdLst>
                <a:gd name="T0" fmla="*/ 0 w 28"/>
                <a:gd name="T1" fmla="*/ 15 h 29"/>
                <a:gd name="T2" fmla="*/ 1 w 28"/>
                <a:gd name="T3" fmla="*/ 20 h 29"/>
                <a:gd name="T4" fmla="*/ 4 w 28"/>
                <a:gd name="T5" fmla="*/ 25 h 29"/>
                <a:gd name="T6" fmla="*/ 8 w 28"/>
                <a:gd name="T7" fmla="*/ 28 h 29"/>
                <a:gd name="T8" fmla="*/ 14 w 28"/>
                <a:gd name="T9" fmla="*/ 29 h 29"/>
                <a:gd name="T10" fmla="*/ 20 w 28"/>
                <a:gd name="T11" fmla="*/ 28 h 29"/>
                <a:gd name="T12" fmla="*/ 25 w 28"/>
                <a:gd name="T13" fmla="*/ 25 h 29"/>
                <a:gd name="T14" fmla="*/ 27 w 28"/>
                <a:gd name="T15" fmla="*/ 20 h 29"/>
                <a:gd name="T16" fmla="*/ 28 w 28"/>
                <a:gd name="T17" fmla="*/ 15 h 29"/>
                <a:gd name="T18" fmla="*/ 27 w 28"/>
                <a:gd name="T19" fmla="*/ 10 h 29"/>
                <a:gd name="T20" fmla="*/ 25 w 28"/>
                <a:gd name="T21" fmla="*/ 5 h 29"/>
                <a:gd name="T22" fmla="*/ 20 w 28"/>
                <a:gd name="T23" fmla="*/ 1 h 29"/>
                <a:gd name="T24" fmla="*/ 14 w 28"/>
                <a:gd name="T25" fmla="*/ 0 h 29"/>
                <a:gd name="T26" fmla="*/ 8 w 28"/>
                <a:gd name="T27" fmla="*/ 1 h 29"/>
                <a:gd name="T28" fmla="*/ 4 w 28"/>
                <a:gd name="T29" fmla="*/ 5 h 29"/>
                <a:gd name="T30" fmla="*/ 1 w 28"/>
                <a:gd name="T31" fmla="*/ 10 h 29"/>
                <a:gd name="T32" fmla="*/ 0 w 28"/>
                <a:gd name="T33" fmla="*/ 15 h 29"/>
                <a:gd name="T34" fmla="*/ 0 w 28"/>
                <a:gd name="T35" fmla="*/ 1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9">
                  <a:moveTo>
                    <a:pt x="0" y="15"/>
                  </a:moveTo>
                  <a:lnTo>
                    <a:pt x="1" y="20"/>
                  </a:lnTo>
                  <a:lnTo>
                    <a:pt x="4" y="25"/>
                  </a:lnTo>
                  <a:lnTo>
                    <a:pt x="8" y="28"/>
                  </a:lnTo>
                  <a:lnTo>
                    <a:pt x="14" y="29"/>
                  </a:lnTo>
                  <a:lnTo>
                    <a:pt x="20" y="28"/>
                  </a:lnTo>
                  <a:lnTo>
                    <a:pt x="25" y="25"/>
                  </a:lnTo>
                  <a:lnTo>
                    <a:pt x="27" y="20"/>
                  </a:lnTo>
                  <a:lnTo>
                    <a:pt x="28" y="15"/>
                  </a:lnTo>
                  <a:lnTo>
                    <a:pt x="27" y="10"/>
                  </a:lnTo>
                  <a:lnTo>
                    <a:pt x="25" y="5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4" y="5"/>
                  </a:lnTo>
                  <a:lnTo>
                    <a:pt x="1" y="1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5" name="Freeform 272"/>
            <p:cNvSpPr>
              <a:spLocks/>
            </p:cNvSpPr>
            <p:nvPr/>
          </p:nvSpPr>
          <p:spPr bwMode="auto">
            <a:xfrm>
              <a:off x="4337757" y="4474905"/>
              <a:ext cx="23112" cy="23112"/>
            </a:xfrm>
            <a:custGeom>
              <a:avLst/>
              <a:gdLst>
                <a:gd name="T0" fmla="*/ 0 w 28"/>
                <a:gd name="T1" fmla="*/ 13 h 27"/>
                <a:gd name="T2" fmla="*/ 1 w 28"/>
                <a:gd name="T3" fmla="*/ 19 h 27"/>
                <a:gd name="T4" fmla="*/ 3 w 28"/>
                <a:gd name="T5" fmla="*/ 24 h 27"/>
                <a:gd name="T6" fmla="*/ 8 w 28"/>
                <a:gd name="T7" fmla="*/ 26 h 27"/>
                <a:gd name="T8" fmla="*/ 14 w 28"/>
                <a:gd name="T9" fmla="*/ 27 h 27"/>
                <a:gd name="T10" fmla="*/ 20 w 28"/>
                <a:gd name="T11" fmla="*/ 26 h 27"/>
                <a:gd name="T12" fmla="*/ 24 w 28"/>
                <a:gd name="T13" fmla="*/ 24 h 27"/>
                <a:gd name="T14" fmla="*/ 27 w 28"/>
                <a:gd name="T15" fmla="*/ 19 h 27"/>
                <a:gd name="T16" fmla="*/ 28 w 28"/>
                <a:gd name="T17" fmla="*/ 13 h 27"/>
                <a:gd name="T18" fmla="*/ 27 w 28"/>
                <a:gd name="T19" fmla="*/ 8 h 27"/>
                <a:gd name="T20" fmla="*/ 24 w 28"/>
                <a:gd name="T21" fmla="*/ 3 h 27"/>
                <a:gd name="T22" fmla="*/ 20 w 28"/>
                <a:gd name="T23" fmla="*/ 1 h 27"/>
                <a:gd name="T24" fmla="*/ 14 w 28"/>
                <a:gd name="T25" fmla="*/ 0 h 27"/>
                <a:gd name="T26" fmla="*/ 8 w 28"/>
                <a:gd name="T27" fmla="*/ 1 h 27"/>
                <a:gd name="T28" fmla="*/ 3 w 28"/>
                <a:gd name="T29" fmla="*/ 3 h 27"/>
                <a:gd name="T30" fmla="*/ 1 w 28"/>
                <a:gd name="T31" fmla="*/ 8 h 27"/>
                <a:gd name="T32" fmla="*/ 0 w 28"/>
                <a:gd name="T33" fmla="*/ 13 h 27"/>
                <a:gd name="T34" fmla="*/ 0 w 28"/>
                <a:gd name="T35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" h="27">
                  <a:moveTo>
                    <a:pt x="0" y="13"/>
                  </a:moveTo>
                  <a:lnTo>
                    <a:pt x="1" y="19"/>
                  </a:lnTo>
                  <a:lnTo>
                    <a:pt x="3" y="24"/>
                  </a:lnTo>
                  <a:lnTo>
                    <a:pt x="8" y="26"/>
                  </a:lnTo>
                  <a:lnTo>
                    <a:pt x="14" y="27"/>
                  </a:lnTo>
                  <a:lnTo>
                    <a:pt x="20" y="26"/>
                  </a:lnTo>
                  <a:lnTo>
                    <a:pt x="24" y="24"/>
                  </a:lnTo>
                  <a:lnTo>
                    <a:pt x="27" y="19"/>
                  </a:lnTo>
                  <a:lnTo>
                    <a:pt x="28" y="13"/>
                  </a:lnTo>
                  <a:lnTo>
                    <a:pt x="27" y="8"/>
                  </a:lnTo>
                  <a:lnTo>
                    <a:pt x="24" y="3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6" name="Freeform 273"/>
            <p:cNvSpPr>
              <a:spLocks/>
            </p:cNvSpPr>
            <p:nvPr/>
          </p:nvSpPr>
          <p:spPr bwMode="auto">
            <a:xfrm>
              <a:off x="5054233" y="4012662"/>
              <a:ext cx="156833" cy="100703"/>
            </a:xfrm>
            <a:custGeom>
              <a:avLst/>
              <a:gdLst>
                <a:gd name="T0" fmla="*/ 171 w 190"/>
                <a:gd name="T1" fmla="*/ 122 h 122"/>
                <a:gd name="T2" fmla="*/ 175 w 190"/>
                <a:gd name="T3" fmla="*/ 122 h 122"/>
                <a:gd name="T4" fmla="*/ 180 w 190"/>
                <a:gd name="T5" fmla="*/ 122 h 122"/>
                <a:gd name="T6" fmla="*/ 186 w 190"/>
                <a:gd name="T7" fmla="*/ 122 h 122"/>
                <a:gd name="T8" fmla="*/ 190 w 190"/>
                <a:gd name="T9" fmla="*/ 122 h 122"/>
                <a:gd name="T10" fmla="*/ 188 w 190"/>
                <a:gd name="T11" fmla="*/ 116 h 122"/>
                <a:gd name="T12" fmla="*/ 185 w 190"/>
                <a:gd name="T13" fmla="*/ 110 h 122"/>
                <a:gd name="T14" fmla="*/ 182 w 190"/>
                <a:gd name="T15" fmla="*/ 105 h 122"/>
                <a:gd name="T16" fmla="*/ 179 w 190"/>
                <a:gd name="T17" fmla="*/ 100 h 122"/>
                <a:gd name="T18" fmla="*/ 164 w 190"/>
                <a:gd name="T19" fmla="*/ 75 h 122"/>
                <a:gd name="T20" fmla="*/ 145 w 190"/>
                <a:gd name="T21" fmla="*/ 56 h 122"/>
                <a:gd name="T22" fmla="*/ 126 w 190"/>
                <a:gd name="T23" fmla="*/ 40 h 122"/>
                <a:gd name="T24" fmla="*/ 104 w 190"/>
                <a:gd name="T25" fmla="*/ 26 h 122"/>
                <a:gd name="T26" fmla="*/ 80 w 190"/>
                <a:gd name="T27" fmla="*/ 15 h 122"/>
                <a:gd name="T28" fmla="*/ 54 w 190"/>
                <a:gd name="T29" fmla="*/ 7 h 122"/>
                <a:gd name="T30" fmla="*/ 28 w 190"/>
                <a:gd name="T31" fmla="*/ 3 h 122"/>
                <a:gd name="T32" fmla="*/ 0 w 190"/>
                <a:gd name="T33" fmla="*/ 0 h 122"/>
                <a:gd name="T34" fmla="*/ 7 w 190"/>
                <a:gd name="T35" fmla="*/ 2 h 122"/>
                <a:gd name="T36" fmla="*/ 13 w 190"/>
                <a:gd name="T37" fmla="*/ 4 h 122"/>
                <a:gd name="T38" fmla="*/ 20 w 190"/>
                <a:gd name="T39" fmla="*/ 6 h 122"/>
                <a:gd name="T40" fmla="*/ 25 w 190"/>
                <a:gd name="T41" fmla="*/ 9 h 122"/>
                <a:gd name="T42" fmla="*/ 32 w 190"/>
                <a:gd name="T43" fmla="*/ 12 h 122"/>
                <a:gd name="T44" fmla="*/ 38 w 190"/>
                <a:gd name="T45" fmla="*/ 15 h 122"/>
                <a:gd name="T46" fmla="*/ 44 w 190"/>
                <a:gd name="T47" fmla="*/ 19 h 122"/>
                <a:gd name="T48" fmla="*/ 50 w 190"/>
                <a:gd name="T49" fmla="*/ 24 h 122"/>
                <a:gd name="T50" fmla="*/ 65 w 190"/>
                <a:gd name="T51" fmla="*/ 36 h 122"/>
                <a:gd name="T52" fmla="*/ 77 w 190"/>
                <a:gd name="T53" fmla="*/ 51 h 122"/>
                <a:gd name="T54" fmla="*/ 90 w 190"/>
                <a:gd name="T55" fmla="*/ 67 h 122"/>
                <a:gd name="T56" fmla="*/ 103 w 190"/>
                <a:gd name="T57" fmla="*/ 82 h 122"/>
                <a:gd name="T58" fmla="*/ 117 w 190"/>
                <a:gd name="T59" fmla="*/ 96 h 122"/>
                <a:gd name="T60" fmla="*/ 132 w 190"/>
                <a:gd name="T61" fmla="*/ 109 h 122"/>
                <a:gd name="T62" fmla="*/ 150 w 190"/>
                <a:gd name="T63" fmla="*/ 117 h 122"/>
                <a:gd name="T64" fmla="*/ 171 w 190"/>
                <a:gd name="T65" fmla="*/ 12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90" h="122">
                  <a:moveTo>
                    <a:pt x="171" y="122"/>
                  </a:moveTo>
                  <a:lnTo>
                    <a:pt x="175" y="122"/>
                  </a:lnTo>
                  <a:lnTo>
                    <a:pt x="180" y="122"/>
                  </a:lnTo>
                  <a:lnTo>
                    <a:pt x="186" y="122"/>
                  </a:lnTo>
                  <a:lnTo>
                    <a:pt x="190" y="122"/>
                  </a:lnTo>
                  <a:lnTo>
                    <a:pt x="188" y="116"/>
                  </a:lnTo>
                  <a:lnTo>
                    <a:pt x="185" y="110"/>
                  </a:lnTo>
                  <a:lnTo>
                    <a:pt x="182" y="105"/>
                  </a:lnTo>
                  <a:lnTo>
                    <a:pt x="179" y="100"/>
                  </a:lnTo>
                  <a:lnTo>
                    <a:pt x="164" y="75"/>
                  </a:lnTo>
                  <a:lnTo>
                    <a:pt x="145" y="56"/>
                  </a:lnTo>
                  <a:lnTo>
                    <a:pt x="126" y="40"/>
                  </a:lnTo>
                  <a:lnTo>
                    <a:pt x="104" y="26"/>
                  </a:lnTo>
                  <a:lnTo>
                    <a:pt x="80" y="15"/>
                  </a:lnTo>
                  <a:lnTo>
                    <a:pt x="54" y="7"/>
                  </a:lnTo>
                  <a:lnTo>
                    <a:pt x="28" y="3"/>
                  </a:lnTo>
                  <a:lnTo>
                    <a:pt x="0" y="0"/>
                  </a:lnTo>
                  <a:lnTo>
                    <a:pt x="7" y="2"/>
                  </a:lnTo>
                  <a:lnTo>
                    <a:pt x="13" y="4"/>
                  </a:lnTo>
                  <a:lnTo>
                    <a:pt x="20" y="6"/>
                  </a:lnTo>
                  <a:lnTo>
                    <a:pt x="25" y="9"/>
                  </a:lnTo>
                  <a:lnTo>
                    <a:pt x="32" y="12"/>
                  </a:lnTo>
                  <a:lnTo>
                    <a:pt x="38" y="15"/>
                  </a:lnTo>
                  <a:lnTo>
                    <a:pt x="44" y="19"/>
                  </a:lnTo>
                  <a:lnTo>
                    <a:pt x="50" y="24"/>
                  </a:lnTo>
                  <a:lnTo>
                    <a:pt x="65" y="36"/>
                  </a:lnTo>
                  <a:lnTo>
                    <a:pt x="77" y="51"/>
                  </a:lnTo>
                  <a:lnTo>
                    <a:pt x="90" y="67"/>
                  </a:lnTo>
                  <a:lnTo>
                    <a:pt x="103" y="82"/>
                  </a:lnTo>
                  <a:lnTo>
                    <a:pt x="117" y="96"/>
                  </a:lnTo>
                  <a:lnTo>
                    <a:pt x="132" y="109"/>
                  </a:lnTo>
                  <a:lnTo>
                    <a:pt x="150" y="117"/>
                  </a:lnTo>
                  <a:lnTo>
                    <a:pt x="171" y="122"/>
                  </a:lnTo>
                  <a:close/>
                </a:path>
              </a:pathLst>
            </a:custGeom>
            <a:solidFill>
              <a:srgbClr val="002D8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7" name="Freeform 274"/>
            <p:cNvSpPr>
              <a:spLocks/>
            </p:cNvSpPr>
            <p:nvPr/>
          </p:nvSpPr>
          <p:spPr bwMode="auto">
            <a:xfrm>
              <a:off x="4204037" y="3930119"/>
              <a:ext cx="262488" cy="51177"/>
            </a:xfrm>
            <a:custGeom>
              <a:avLst/>
              <a:gdLst>
                <a:gd name="T0" fmla="*/ 320 w 320"/>
                <a:gd name="T1" fmla="*/ 62 h 62"/>
                <a:gd name="T2" fmla="*/ 320 w 320"/>
                <a:gd name="T3" fmla="*/ 62 h 62"/>
                <a:gd name="T4" fmla="*/ 320 w 320"/>
                <a:gd name="T5" fmla="*/ 62 h 62"/>
                <a:gd name="T6" fmla="*/ 320 w 320"/>
                <a:gd name="T7" fmla="*/ 62 h 62"/>
                <a:gd name="T8" fmla="*/ 320 w 320"/>
                <a:gd name="T9" fmla="*/ 61 h 62"/>
                <a:gd name="T10" fmla="*/ 298 w 320"/>
                <a:gd name="T11" fmla="*/ 51 h 62"/>
                <a:gd name="T12" fmla="*/ 277 w 320"/>
                <a:gd name="T13" fmla="*/ 41 h 62"/>
                <a:gd name="T14" fmla="*/ 255 w 320"/>
                <a:gd name="T15" fmla="*/ 29 h 62"/>
                <a:gd name="T16" fmla="*/ 233 w 320"/>
                <a:gd name="T17" fmla="*/ 20 h 62"/>
                <a:gd name="T18" fmla="*/ 211 w 320"/>
                <a:gd name="T19" fmla="*/ 11 h 62"/>
                <a:gd name="T20" fmla="*/ 187 w 320"/>
                <a:gd name="T21" fmla="*/ 5 h 62"/>
                <a:gd name="T22" fmla="*/ 163 w 320"/>
                <a:gd name="T23" fmla="*/ 0 h 62"/>
                <a:gd name="T24" fmla="*/ 138 w 320"/>
                <a:gd name="T25" fmla="*/ 0 h 62"/>
                <a:gd name="T26" fmla="*/ 119 w 320"/>
                <a:gd name="T27" fmla="*/ 1 h 62"/>
                <a:gd name="T28" fmla="*/ 101 w 320"/>
                <a:gd name="T29" fmla="*/ 4 h 62"/>
                <a:gd name="T30" fmla="*/ 82 w 320"/>
                <a:gd name="T31" fmla="*/ 7 h 62"/>
                <a:gd name="T32" fmla="*/ 65 w 320"/>
                <a:gd name="T33" fmla="*/ 12 h 62"/>
                <a:gd name="T34" fmla="*/ 48 w 320"/>
                <a:gd name="T35" fmla="*/ 18 h 62"/>
                <a:gd name="T36" fmla="*/ 30 w 320"/>
                <a:gd name="T37" fmla="*/ 26 h 62"/>
                <a:gd name="T38" fmla="*/ 15 w 320"/>
                <a:gd name="T39" fmla="*/ 35 h 62"/>
                <a:gd name="T40" fmla="*/ 0 w 320"/>
                <a:gd name="T41" fmla="*/ 46 h 62"/>
                <a:gd name="T42" fmla="*/ 3 w 320"/>
                <a:gd name="T43" fmla="*/ 47 h 62"/>
                <a:gd name="T44" fmla="*/ 5 w 320"/>
                <a:gd name="T45" fmla="*/ 47 h 62"/>
                <a:gd name="T46" fmla="*/ 6 w 320"/>
                <a:gd name="T47" fmla="*/ 47 h 62"/>
                <a:gd name="T48" fmla="*/ 9 w 320"/>
                <a:gd name="T49" fmla="*/ 49 h 62"/>
                <a:gd name="T50" fmla="*/ 26 w 320"/>
                <a:gd name="T51" fmla="*/ 50 h 62"/>
                <a:gd name="T52" fmla="*/ 43 w 320"/>
                <a:gd name="T53" fmla="*/ 49 h 62"/>
                <a:gd name="T54" fmla="*/ 60 w 320"/>
                <a:gd name="T55" fmla="*/ 49 h 62"/>
                <a:gd name="T56" fmla="*/ 79 w 320"/>
                <a:gd name="T57" fmla="*/ 47 h 62"/>
                <a:gd name="T58" fmla="*/ 96 w 320"/>
                <a:gd name="T59" fmla="*/ 45 h 62"/>
                <a:gd name="T60" fmla="*/ 113 w 320"/>
                <a:gd name="T61" fmla="*/ 44 h 62"/>
                <a:gd name="T62" fmla="*/ 132 w 320"/>
                <a:gd name="T63" fmla="*/ 43 h 62"/>
                <a:gd name="T64" fmla="*/ 149 w 320"/>
                <a:gd name="T65" fmla="*/ 43 h 62"/>
                <a:gd name="T66" fmla="*/ 142 w 320"/>
                <a:gd name="T67" fmla="*/ 37 h 62"/>
                <a:gd name="T68" fmla="*/ 135 w 320"/>
                <a:gd name="T69" fmla="*/ 31 h 62"/>
                <a:gd name="T70" fmla="*/ 128 w 320"/>
                <a:gd name="T71" fmla="*/ 28 h 62"/>
                <a:gd name="T72" fmla="*/ 120 w 320"/>
                <a:gd name="T73" fmla="*/ 24 h 62"/>
                <a:gd name="T74" fmla="*/ 122 w 320"/>
                <a:gd name="T75" fmla="*/ 23 h 62"/>
                <a:gd name="T76" fmla="*/ 128 w 320"/>
                <a:gd name="T77" fmla="*/ 24 h 62"/>
                <a:gd name="T78" fmla="*/ 134 w 320"/>
                <a:gd name="T79" fmla="*/ 26 h 62"/>
                <a:gd name="T80" fmla="*/ 140 w 320"/>
                <a:gd name="T81" fmla="*/ 27 h 62"/>
                <a:gd name="T82" fmla="*/ 147 w 320"/>
                <a:gd name="T83" fmla="*/ 30 h 62"/>
                <a:gd name="T84" fmla="*/ 153 w 320"/>
                <a:gd name="T85" fmla="*/ 32 h 62"/>
                <a:gd name="T86" fmla="*/ 158 w 320"/>
                <a:gd name="T87" fmla="*/ 36 h 62"/>
                <a:gd name="T88" fmla="*/ 163 w 320"/>
                <a:gd name="T89" fmla="*/ 39 h 62"/>
                <a:gd name="T90" fmla="*/ 169 w 320"/>
                <a:gd name="T91" fmla="*/ 44 h 62"/>
                <a:gd name="T92" fmla="*/ 173 w 320"/>
                <a:gd name="T93" fmla="*/ 44 h 62"/>
                <a:gd name="T94" fmla="*/ 179 w 320"/>
                <a:gd name="T95" fmla="*/ 44 h 62"/>
                <a:gd name="T96" fmla="*/ 184 w 320"/>
                <a:gd name="T97" fmla="*/ 45 h 62"/>
                <a:gd name="T98" fmla="*/ 190 w 320"/>
                <a:gd name="T99" fmla="*/ 45 h 62"/>
                <a:gd name="T100" fmla="*/ 194 w 320"/>
                <a:gd name="T101" fmla="*/ 46 h 62"/>
                <a:gd name="T102" fmla="*/ 199 w 320"/>
                <a:gd name="T103" fmla="*/ 47 h 62"/>
                <a:gd name="T104" fmla="*/ 205 w 320"/>
                <a:gd name="T105" fmla="*/ 47 h 62"/>
                <a:gd name="T106" fmla="*/ 209 w 320"/>
                <a:gd name="T107" fmla="*/ 49 h 62"/>
                <a:gd name="T108" fmla="*/ 223 w 320"/>
                <a:gd name="T109" fmla="*/ 51 h 62"/>
                <a:gd name="T110" fmla="*/ 237 w 320"/>
                <a:gd name="T111" fmla="*/ 53 h 62"/>
                <a:gd name="T112" fmla="*/ 251 w 320"/>
                <a:gd name="T113" fmla="*/ 56 h 62"/>
                <a:gd name="T114" fmla="*/ 264 w 320"/>
                <a:gd name="T115" fmla="*/ 57 h 62"/>
                <a:gd name="T116" fmla="*/ 278 w 320"/>
                <a:gd name="T117" fmla="*/ 59 h 62"/>
                <a:gd name="T118" fmla="*/ 292 w 320"/>
                <a:gd name="T119" fmla="*/ 60 h 62"/>
                <a:gd name="T120" fmla="*/ 306 w 320"/>
                <a:gd name="T121" fmla="*/ 61 h 62"/>
                <a:gd name="T122" fmla="*/ 320 w 320"/>
                <a:gd name="T123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20" h="62">
                  <a:moveTo>
                    <a:pt x="320" y="62"/>
                  </a:moveTo>
                  <a:lnTo>
                    <a:pt x="320" y="62"/>
                  </a:lnTo>
                  <a:lnTo>
                    <a:pt x="320" y="62"/>
                  </a:lnTo>
                  <a:lnTo>
                    <a:pt x="320" y="62"/>
                  </a:lnTo>
                  <a:lnTo>
                    <a:pt x="320" y="61"/>
                  </a:lnTo>
                  <a:lnTo>
                    <a:pt x="298" y="51"/>
                  </a:lnTo>
                  <a:lnTo>
                    <a:pt x="277" y="41"/>
                  </a:lnTo>
                  <a:lnTo>
                    <a:pt x="255" y="29"/>
                  </a:lnTo>
                  <a:lnTo>
                    <a:pt x="233" y="20"/>
                  </a:lnTo>
                  <a:lnTo>
                    <a:pt x="211" y="11"/>
                  </a:lnTo>
                  <a:lnTo>
                    <a:pt x="187" y="5"/>
                  </a:lnTo>
                  <a:lnTo>
                    <a:pt x="163" y="0"/>
                  </a:lnTo>
                  <a:lnTo>
                    <a:pt x="138" y="0"/>
                  </a:lnTo>
                  <a:lnTo>
                    <a:pt x="119" y="1"/>
                  </a:lnTo>
                  <a:lnTo>
                    <a:pt x="101" y="4"/>
                  </a:lnTo>
                  <a:lnTo>
                    <a:pt x="82" y="7"/>
                  </a:lnTo>
                  <a:lnTo>
                    <a:pt x="65" y="12"/>
                  </a:lnTo>
                  <a:lnTo>
                    <a:pt x="48" y="18"/>
                  </a:lnTo>
                  <a:lnTo>
                    <a:pt x="30" y="26"/>
                  </a:lnTo>
                  <a:lnTo>
                    <a:pt x="15" y="35"/>
                  </a:lnTo>
                  <a:lnTo>
                    <a:pt x="0" y="46"/>
                  </a:lnTo>
                  <a:lnTo>
                    <a:pt x="3" y="47"/>
                  </a:lnTo>
                  <a:lnTo>
                    <a:pt x="5" y="47"/>
                  </a:lnTo>
                  <a:lnTo>
                    <a:pt x="6" y="47"/>
                  </a:lnTo>
                  <a:lnTo>
                    <a:pt x="9" y="49"/>
                  </a:lnTo>
                  <a:lnTo>
                    <a:pt x="26" y="50"/>
                  </a:lnTo>
                  <a:lnTo>
                    <a:pt x="43" y="49"/>
                  </a:lnTo>
                  <a:lnTo>
                    <a:pt x="60" y="49"/>
                  </a:lnTo>
                  <a:lnTo>
                    <a:pt x="79" y="47"/>
                  </a:lnTo>
                  <a:lnTo>
                    <a:pt x="96" y="45"/>
                  </a:lnTo>
                  <a:lnTo>
                    <a:pt x="113" y="44"/>
                  </a:lnTo>
                  <a:lnTo>
                    <a:pt x="132" y="43"/>
                  </a:lnTo>
                  <a:lnTo>
                    <a:pt x="149" y="43"/>
                  </a:lnTo>
                  <a:lnTo>
                    <a:pt x="142" y="37"/>
                  </a:lnTo>
                  <a:lnTo>
                    <a:pt x="135" y="31"/>
                  </a:lnTo>
                  <a:lnTo>
                    <a:pt x="128" y="28"/>
                  </a:lnTo>
                  <a:lnTo>
                    <a:pt x="120" y="24"/>
                  </a:lnTo>
                  <a:lnTo>
                    <a:pt x="122" y="23"/>
                  </a:lnTo>
                  <a:lnTo>
                    <a:pt x="128" y="24"/>
                  </a:lnTo>
                  <a:lnTo>
                    <a:pt x="134" y="26"/>
                  </a:lnTo>
                  <a:lnTo>
                    <a:pt x="140" y="27"/>
                  </a:lnTo>
                  <a:lnTo>
                    <a:pt x="147" y="30"/>
                  </a:lnTo>
                  <a:lnTo>
                    <a:pt x="153" y="32"/>
                  </a:lnTo>
                  <a:lnTo>
                    <a:pt x="158" y="36"/>
                  </a:lnTo>
                  <a:lnTo>
                    <a:pt x="163" y="39"/>
                  </a:lnTo>
                  <a:lnTo>
                    <a:pt x="169" y="44"/>
                  </a:lnTo>
                  <a:lnTo>
                    <a:pt x="173" y="44"/>
                  </a:lnTo>
                  <a:lnTo>
                    <a:pt x="179" y="44"/>
                  </a:lnTo>
                  <a:lnTo>
                    <a:pt x="184" y="45"/>
                  </a:lnTo>
                  <a:lnTo>
                    <a:pt x="190" y="45"/>
                  </a:lnTo>
                  <a:lnTo>
                    <a:pt x="194" y="46"/>
                  </a:lnTo>
                  <a:lnTo>
                    <a:pt x="199" y="47"/>
                  </a:lnTo>
                  <a:lnTo>
                    <a:pt x="205" y="47"/>
                  </a:lnTo>
                  <a:lnTo>
                    <a:pt x="209" y="49"/>
                  </a:lnTo>
                  <a:lnTo>
                    <a:pt x="223" y="51"/>
                  </a:lnTo>
                  <a:lnTo>
                    <a:pt x="237" y="53"/>
                  </a:lnTo>
                  <a:lnTo>
                    <a:pt x="251" y="56"/>
                  </a:lnTo>
                  <a:lnTo>
                    <a:pt x="264" y="57"/>
                  </a:lnTo>
                  <a:lnTo>
                    <a:pt x="278" y="59"/>
                  </a:lnTo>
                  <a:lnTo>
                    <a:pt x="292" y="60"/>
                  </a:lnTo>
                  <a:lnTo>
                    <a:pt x="306" y="61"/>
                  </a:lnTo>
                  <a:lnTo>
                    <a:pt x="320" y="62"/>
                  </a:lnTo>
                  <a:close/>
                </a:path>
              </a:pathLst>
            </a:custGeom>
            <a:solidFill>
              <a:srgbClr val="002D8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8" name="Freeform 275"/>
            <p:cNvSpPr>
              <a:spLocks/>
            </p:cNvSpPr>
            <p:nvPr/>
          </p:nvSpPr>
          <p:spPr bwMode="auto">
            <a:xfrm>
              <a:off x="4509447" y="3959835"/>
              <a:ext cx="92448" cy="23112"/>
            </a:xfrm>
            <a:custGeom>
              <a:avLst/>
              <a:gdLst>
                <a:gd name="T0" fmla="*/ 111 w 111"/>
                <a:gd name="T1" fmla="*/ 14 h 28"/>
                <a:gd name="T2" fmla="*/ 109 w 111"/>
                <a:gd name="T3" fmla="*/ 10 h 28"/>
                <a:gd name="T4" fmla="*/ 108 w 111"/>
                <a:gd name="T5" fmla="*/ 7 h 28"/>
                <a:gd name="T6" fmla="*/ 107 w 111"/>
                <a:gd name="T7" fmla="*/ 3 h 28"/>
                <a:gd name="T8" fmla="*/ 106 w 111"/>
                <a:gd name="T9" fmla="*/ 0 h 28"/>
                <a:gd name="T10" fmla="*/ 92 w 111"/>
                <a:gd name="T11" fmla="*/ 1 h 28"/>
                <a:gd name="T12" fmla="*/ 78 w 111"/>
                <a:gd name="T13" fmla="*/ 3 h 28"/>
                <a:gd name="T14" fmla="*/ 65 w 111"/>
                <a:gd name="T15" fmla="*/ 7 h 28"/>
                <a:gd name="T16" fmla="*/ 51 w 111"/>
                <a:gd name="T17" fmla="*/ 10 h 28"/>
                <a:gd name="T18" fmla="*/ 39 w 111"/>
                <a:gd name="T19" fmla="*/ 14 h 28"/>
                <a:gd name="T20" fmla="*/ 26 w 111"/>
                <a:gd name="T21" fmla="*/ 18 h 28"/>
                <a:gd name="T22" fmla="*/ 13 w 111"/>
                <a:gd name="T23" fmla="*/ 23 h 28"/>
                <a:gd name="T24" fmla="*/ 1 w 111"/>
                <a:gd name="T25" fmla="*/ 28 h 28"/>
                <a:gd name="T26" fmla="*/ 1 w 111"/>
                <a:gd name="T27" fmla="*/ 28 h 28"/>
                <a:gd name="T28" fmla="*/ 1 w 111"/>
                <a:gd name="T29" fmla="*/ 28 h 28"/>
                <a:gd name="T30" fmla="*/ 1 w 111"/>
                <a:gd name="T31" fmla="*/ 28 h 28"/>
                <a:gd name="T32" fmla="*/ 0 w 111"/>
                <a:gd name="T33" fmla="*/ 28 h 28"/>
                <a:gd name="T34" fmla="*/ 5 w 111"/>
                <a:gd name="T35" fmla="*/ 28 h 28"/>
                <a:gd name="T36" fmla="*/ 12 w 111"/>
                <a:gd name="T37" fmla="*/ 28 h 28"/>
                <a:gd name="T38" fmla="*/ 18 w 111"/>
                <a:gd name="T39" fmla="*/ 28 h 28"/>
                <a:gd name="T40" fmla="*/ 24 w 111"/>
                <a:gd name="T41" fmla="*/ 28 h 28"/>
                <a:gd name="T42" fmla="*/ 30 w 111"/>
                <a:gd name="T43" fmla="*/ 28 h 28"/>
                <a:gd name="T44" fmla="*/ 36 w 111"/>
                <a:gd name="T45" fmla="*/ 28 h 28"/>
                <a:gd name="T46" fmla="*/ 42 w 111"/>
                <a:gd name="T47" fmla="*/ 26 h 28"/>
                <a:gd name="T48" fmla="*/ 48 w 111"/>
                <a:gd name="T49" fmla="*/ 26 h 28"/>
                <a:gd name="T50" fmla="*/ 56 w 111"/>
                <a:gd name="T51" fmla="*/ 25 h 28"/>
                <a:gd name="T52" fmla="*/ 64 w 111"/>
                <a:gd name="T53" fmla="*/ 24 h 28"/>
                <a:gd name="T54" fmla="*/ 72 w 111"/>
                <a:gd name="T55" fmla="*/ 23 h 28"/>
                <a:gd name="T56" fmla="*/ 80 w 111"/>
                <a:gd name="T57" fmla="*/ 22 h 28"/>
                <a:gd name="T58" fmla="*/ 87 w 111"/>
                <a:gd name="T59" fmla="*/ 21 h 28"/>
                <a:gd name="T60" fmla="*/ 95 w 111"/>
                <a:gd name="T61" fmla="*/ 18 h 28"/>
                <a:gd name="T62" fmla="*/ 103 w 111"/>
                <a:gd name="T63" fmla="*/ 16 h 28"/>
                <a:gd name="T64" fmla="*/ 111 w 111"/>
                <a:gd name="T6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1" h="28">
                  <a:moveTo>
                    <a:pt x="111" y="14"/>
                  </a:moveTo>
                  <a:lnTo>
                    <a:pt x="109" y="10"/>
                  </a:lnTo>
                  <a:lnTo>
                    <a:pt x="108" y="7"/>
                  </a:lnTo>
                  <a:lnTo>
                    <a:pt x="107" y="3"/>
                  </a:lnTo>
                  <a:lnTo>
                    <a:pt x="106" y="0"/>
                  </a:lnTo>
                  <a:lnTo>
                    <a:pt x="92" y="1"/>
                  </a:lnTo>
                  <a:lnTo>
                    <a:pt x="78" y="3"/>
                  </a:lnTo>
                  <a:lnTo>
                    <a:pt x="65" y="7"/>
                  </a:lnTo>
                  <a:lnTo>
                    <a:pt x="51" y="10"/>
                  </a:lnTo>
                  <a:lnTo>
                    <a:pt x="39" y="14"/>
                  </a:lnTo>
                  <a:lnTo>
                    <a:pt x="26" y="18"/>
                  </a:lnTo>
                  <a:lnTo>
                    <a:pt x="13" y="23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12" y="28"/>
                  </a:lnTo>
                  <a:lnTo>
                    <a:pt x="18" y="28"/>
                  </a:lnTo>
                  <a:lnTo>
                    <a:pt x="24" y="28"/>
                  </a:lnTo>
                  <a:lnTo>
                    <a:pt x="30" y="28"/>
                  </a:lnTo>
                  <a:lnTo>
                    <a:pt x="36" y="28"/>
                  </a:lnTo>
                  <a:lnTo>
                    <a:pt x="42" y="26"/>
                  </a:lnTo>
                  <a:lnTo>
                    <a:pt x="48" y="26"/>
                  </a:lnTo>
                  <a:lnTo>
                    <a:pt x="56" y="25"/>
                  </a:lnTo>
                  <a:lnTo>
                    <a:pt x="64" y="24"/>
                  </a:lnTo>
                  <a:lnTo>
                    <a:pt x="72" y="23"/>
                  </a:lnTo>
                  <a:lnTo>
                    <a:pt x="80" y="22"/>
                  </a:lnTo>
                  <a:lnTo>
                    <a:pt x="87" y="21"/>
                  </a:lnTo>
                  <a:lnTo>
                    <a:pt x="95" y="18"/>
                  </a:lnTo>
                  <a:lnTo>
                    <a:pt x="103" y="16"/>
                  </a:lnTo>
                  <a:lnTo>
                    <a:pt x="111" y="14"/>
                  </a:lnTo>
                  <a:close/>
                </a:path>
              </a:pathLst>
            </a:custGeom>
            <a:solidFill>
              <a:srgbClr val="002D8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" name="Freeform 276"/>
            <p:cNvSpPr>
              <a:spLocks/>
            </p:cNvSpPr>
            <p:nvPr/>
          </p:nvSpPr>
          <p:spPr bwMode="auto">
            <a:xfrm>
              <a:off x="5336530" y="4162892"/>
              <a:ext cx="310363" cy="72638"/>
            </a:xfrm>
            <a:custGeom>
              <a:avLst/>
              <a:gdLst>
                <a:gd name="T0" fmla="*/ 198 w 375"/>
                <a:gd name="T1" fmla="*/ 72 h 88"/>
                <a:gd name="T2" fmla="*/ 235 w 375"/>
                <a:gd name="T3" fmla="*/ 56 h 88"/>
                <a:gd name="T4" fmla="*/ 272 w 375"/>
                <a:gd name="T5" fmla="*/ 40 h 88"/>
                <a:gd name="T6" fmla="*/ 309 w 375"/>
                <a:gd name="T7" fmla="*/ 25 h 88"/>
                <a:gd name="T8" fmla="*/ 334 w 375"/>
                <a:gd name="T9" fmla="*/ 17 h 88"/>
                <a:gd name="T10" fmla="*/ 345 w 375"/>
                <a:gd name="T11" fmla="*/ 14 h 88"/>
                <a:gd name="T12" fmla="*/ 357 w 375"/>
                <a:gd name="T13" fmla="*/ 12 h 88"/>
                <a:gd name="T14" fmla="*/ 370 w 375"/>
                <a:gd name="T15" fmla="*/ 11 h 88"/>
                <a:gd name="T16" fmla="*/ 372 w 375"/>
                <a:gd name="T17" fmla="*/ 9 h 88"/>
                <a:gd name="T18" fmla="*/ 366 w 375"/>
                <a:gd name="T19" fmla="*/ 7 h 88"/>
                <a:gd name="T20" fmla="*/ 350 w 375"/>
                <a:gd name="T21" fmla="*/ 3 h 88"/>
                <a:gd name="T22" fmla="*/ 324 w 375"/>
                <a:gd name="T23" fmla="*/ 0 h 88"/>
                <a:gd name="T24" fmla="*/ 299 w 375"/>
                <a:gd name="T25" fmla="*/ 3 h 88"/>
                <a:gd name="T26" fmla="*/ 275 w 375"/>
                <a:gd name="T27" fmla="*/ 10 h 88"/>
                <a:gd name="T28" fmla="*/ 251 w 375"/>
                <a:gd name="T29" fmla="*/ 19 h 88"/>
                <a:gd name="T30" fmla="*/ 229 w 375"/>
                <a:gd name="T31" fmla="*/ 29 h 88"/>
                <a:gd name="T32" fmla="*/ 206 w 375"/>
                <a:gd name="T33" fmla="*/ 42 h 88"/>
                <a:gd name="T34" fmla="*/ 184 w 375"/>
                <a:gd name="T35" fmla="*/ 53 h 88"/>
                <a:gd name="T36" fmla="*/ 157 w 375"/>
                <a:gd name="T37" fmla="*/ 65 h 88"/>
                <a:gd name="T38" fmla="*/ 129 w 375"/>
                <a:gd name="T39" fmla="*/ 66 h 88"/>
                <a:gd name="T40" fmla="*/ 100 w 375"/>
                <a:gd name="T41" fmla="*/ 58 h 88"/>
                <a:gd name="T42" fmla="*/ 72 w 375"/>
                <a:gd name="T43" fmla="*/ 47 h 88"/>
                <a:gd name="T44" fmla="*/ 51 w 375"/>
                <a:gd name="T45" fmla="*/ 37 h 88"/>
                <a:gd name="T46" fmla="*/ 36 w 375"/>
                <a:gd name="T47" fmla="*/ 35 h 88"/>
                <a:gd name="T48" fmla="*/ 21 w 375"/>
                <a:gd name="T49" fmla="*/ 35 h 88"/>
                <a:gd name="T50" fmla="*/ 6 w 375"/>
                <a:gd name="T51" fmla="*/ 38 h 88"/>
                <a:gd name="T52" fmla="*/ 8 w 375"/>
                <a:gd name="T53" fmla="*/ 41 h 88"/>
                <a:gd name="T54" fmla="*/ 24 w 375"/>
                <a:gd name="T55" fmla="*/ 45 h 88"/>
                <a:gd name="T56" fmla="*/ 47 w 375"/>
                <a:gd name="T57" fmla="*/ 63 h 88"/>
                <a:gd name="T58" fmla="*/ 83 w 375"/>
                <a:gd name="T59" fmla="*/ 80 h 88"/>
                <a:gd name="T60" fmla="*/ 121 w 375"/>
                <a:gd name="T61" fmla="*/ 88 h 88"/>
                <a:gd name="T62" fmla="*/ 160 w 375"/>
                <a:gd name="T63" fmla="*/ 8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75" h="88">
                  <a:moveTo>
                    <a:pt x="179" y="79"/>
                  </a:moveTo>
                  <a:lnTo>
                    <a:pt x="198" y="72"/>
                  </a:lnTo>
                  <a:lnTo>
                    <a:pt x="216" y="64"/>
                  </a:lnTo>
                  <a:lnTo>
                    <a:pt x="235" y="56"/>
                  </a:lnTo>
                  <a:lnTo>
                    <a:pt x="253" y="48"/>
                  </a:lnTo>
                  <a:lnTo>
                    <a:pt x="272" y="40"/>
                  </a:lnTo>
                  <a:lnTo>
                    <a:pt x="290" y="32"/>
                  </a:lnTo>
                  <a:lnTo>
                    <a:pt x="309" y="25"/>
                  </a:lnTo>
                  <a:lnTo>
                    <a:pt x="328" y="18"/>
                  </a:lnTo>
                  <a:lnTo>
                    <a:pt x="334" y="17"/>
                  </a:lnTo>
                  <a:lnTo>
                    <a:pt x="340" y="14"/>
                  </a:lnTo>
                  <a:lnTo>
                    <a:pt x="345" y="14"/>
                  </a:lnTo>
                  <a:lnTo>
                    <a:pt x="351" y="13"/>
                  </a:lnTo>
                  <a:lnTo>
                    <a:pt x="357" y="12"/>
                  </a:lnTo>
                  <a:lnTo>
                    <a:pt x="364" y="11"/>
                  </a:lnTo>
                  <a:lnTo>
                    <a:pt x="370" y="11"/>
                  </a:lnTo>
                  <a:lnTo>
                    <a:pt x="375" y="10"/>
                  </a:lnTo>
                  <a:lnTo>
                    <a:pt x="372" y="9"/>
                  </a:lnTo>
                  <a:lnTo>
                    <a:pt x="370" y="7"/>
                  </a:lnTo>
                  <a:lnTo>
                    <a:pt x="366" y="7"/>
                  </a:lnTo>
                  <a:lnTo>
                    <a:pt x="364" y="6"/>
                  </a:lnTo>
                  <a:lnTo>
                    <a:pt x="350" y="3"/>
                  </a:lnTo>
                  <a:lnTo>
                    <a:pt x="337" y="0"/>
                  </a:lnTo>
                  <a:lnTo>
                    <a:pt x="324" y="0"/>
                  </a:lnTo>
                  <a:lnTo>
                    <a:pt x="311" y="2"/>
                  </a:lnTo>
                  <a:lnTo>
                    <a:pt x="299" y="3"/>
                  </a:lnTo>
                  <a:lnTo>
                    <a:pt x="287" y="6"/>
                  </a:lnTo>
                  <a:lnTo>
                    <a:pt x="275" y="10"/>
                  </a:lnTo>
                  <a:lnTo>
                    <a:pt x="264" y="13"/>
                  </a:lnTo>
                  <a:lnTo>
                    <a:pt x="251" y="19"/>
                  </a:lnTo>
                  <a:lnTo>
                    <a:pt x="240" y="24"/>
                  </a:lnTo>
                  <a:lnTo>
                    <a:pt x="229" y="29"/>
                  </a:lnTo>
                  <a:lnTo>
                    <a:pt x="217" y="36"/>
                  </a:lnTo>
                  <a:lnTo>
                    <a:pt x="206" y="42"/>
                  </a:lnTo>
                  <a:lnTo>
                    <a:pt x="194" y="48"/>
                  </a:lnTo>
                  <a:lnTo>
                    <a:pt x="184" y="53"/>
                  </a:lnTo>
                  <a:lnTo>
                    <a:pt x="172" y="59"/>
                  </a:lnTo>
                  <a:lnTo>
                    <a:pt x="157" y="65"/>
                  </a:lnTo>
                  <a:lnTo>
                    <a:pt x="142" y="66"/>
                  </a:lnTo>
                  <a:lnTo>
                    <a:pt x="129" y="66"/>
                  </a:lnTo>
                  <a:lnTo>
                    <a:pt x="114" y="63"/>
                  </a:lnTo>
                  <a:lnTo>
                    <a:pt x="100" y="58"/>
                  </a:lnTo>
                  <a:lnTo>
                    <a:pt x="86" y="52"/>
                  </a:lnTo>
                  <a:lnTo>
                    <a:pt x="72" y="47"/>
                  </a:lnTo>
                  <a:lnTo>
                    <a:pt x="59" y="41"/>
                  </a:lnTo>
                  <a:lnTo>
                    <a:pt x="51" y="37"/>
                  </a:lnTo>
                  <a:lnTo>
                    <a:pt x="45" y="36"/>
                  </a:lnTo>
                  <a:lnTo>
                    <a:pt x="36" y="35"/>
                  </a:lnTo>
                  <a:lnTo>
                    <a:pt x="28" y="35"/>
                  </a:lnTo>
                  <a:lnTo>
                    <a:pt x="21" y="35"/>
                  </a:lnTo>
                  <a:lnTo>
                    <a:pt x="13" y="36"/>
                  </a:lnTo>
                  <a:lnTo>
                    <a:pt x="6" y="38"/>
                  </a:lnTo>
                  <a:lnTo>
                    <a:pt x="0" y="41"/>
                  </a:lnTo>
                  <a:lnTo>
                    <a:pt x="8" y="41"/>
                  </a:lnTo>
                  <a:lnTo>
                    <a:pt x="16" y="43"/>
                  </a:lnTo>
                  <a:lnTo>
                    <a:pt x="24" y="45"/>
                  </a:lnTo>
                  <a:lnTo>
                    <a:pt x="31" y="50"/>
                  </a:lnTo>
                  <a:lnTo>
                    <a:pt x="47" y="63"/>
                  </a:lnTo>
                  <a:lnTo>
                    <a:pt x="64" y="72"/>
                  </a:lnTo>
                  <a:lnTo>
                    <a:pt x="83" y="80"/>
                  </a:lnTo>
                  <a:lnTo>
                    <a:pt x="102" y="85"/>
                  </a:lnTo>
                  <a:lnTo>
                    <a:pt x="121" y="88"/>
                  </a:lnTo>
                  <a:lnTo>
                    <a:pt x="140" y="88"/>
                  </a:lnTo>
                  <a:lnTo>
                    <a:pt x="160" y="85"/>
                  </a:lnTo>
                  <a:lnTo>
                    <a:pt x="179" y="79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0" name="Freeform 277"/>
            <p:cNvSpPr>
              <a:spLocks/>
            </p:cNvSpPr>
            <p:nvPr/>
          </p:nvSpPr>
          <p:spPr bwMode="auto">
            <a:xfrm>
              <a:off x="5430630" y="4204163"/>
              <a:ext cx="219566" cy="146928"/>
            </a:xfrm>
            <a:custGeom>
              <a:avLst/>
              <a:gdLst>
                <a:gd name="T0" fmla="*/ 266 w 266"/>
                <a:gd name="T1" fmla="*/ 0 h 179"/>
                <a:gd name="T2" fmla="*/ 263 w 266"/>
                <a:gd name="T3" fmla="*/ 11 h 179"/>
                <a:gd name="T4" fmla="*/ 258 w 266"/>
                <a:gd name="T5" fmla="*/ 21 h 179"/>
                <a:gd name="T6" fmla="*/ 253 w 266"/>
                <a:gd name="T7" fmla="*/ 31 h 179"/>
                <a:gd name="T8" fmla="*/ 249 w 266"/>
                <a:gd name="T9" fmla="*/ 42 h 179"/>
                <a:gd name="T10" fmla="*/ 244 w 266"/>
                <a:gd name="T11" fmla="*/ 52 h 179"/>
                <a:gd name="T12" fmla="*/ 239 w 266"/>
                <a:gd name="T13" fmla="*/ 62 h 179"/>
                <a:gd name="T14" fmla="*/ 235 w 266"/>
                <a:gd name="T15" fmla="*/ 73 h 179"/>
                <a:gd name="T16" fmla="*/ 230 w 266"/>
                <a:gd name="T17" fmla="*/ 83 h 179"/>
                <a:gd name="T18" fmla="*/ 189 w 266"/>
                <a:gd name="T19" fmla="*/ 124 h 179"/>
                <a:gd name="T20" fmla="*/ 180 w 266"/>
                <a:gd name="T21" fmla="*/ 127 h 179"/>
                <a:gd name="T22" fmla="*/ 169 w 266"/>
                <a:gd name="T23" fmla="*/ 129 h 179"/>
                <a:gd name="T24" fmla="*/ 158 w 266"/>
                <a:gd name="T25" fmla="*/ 130 h 179"/>
                <a:gd name="T26" fmla="*/ 146 w 266"/>
                <a:gd name="T27" fmla="*/ 130 h 179"/>
                <a:gd name="T28" fmla="*/ 135 w 266"/>
                <a:gd name="T29" fmla="*/ 130 h 179"/>
                <a:gd name="T30" fmla="*/ 123 w 266"/>
                <a:gd name="T31" fmla="*/ 128 h 179"/>
                <a:gd name="T32" fmla="*/ 113 w 266"/>
                <a:gd name="T33" fmla="*/ 127 h 179"/>
                <a:gd name="T34" fmla="*/ 102 w 266"/>
                <a:gd name="T35" fmla="*/ 125 h 179"/>
                <a:gd name="T36" fmla="*/ 95 w 266"/>
                <a:gd name="T37" fmla="*/ 122 h 179"/>
                <a:gd name="T38" fmla="*/ 88 w 266"/>
                <a:gd name="T39" fmla="*/ 120 h 179"/>
                <a:gd name="T40" fmla="*/ 82 w 266"/>
                <a:gd name="T41" fmla="*/ 119 h 179"/>
                <a:gd name="T42" fmla="*/ 76 w 266"/>
                <a:gd name="T43" fmla="*/ 117 h 179"/>
                <a:gd name="T44" fmla="*/ 68 w 266"/>
                <a:gd name="T45" fmla="*/ 114 h 179"/>
                <a:gd name="T46" fmla="*/ 61 w 266"/>
                <a:gd name="T47" fmla="*/ 113 h 179"/>
                <a:gd name="T48" fmla="*/ 53 w 266"/>
                <a:gd name="T49" fmla="*/ 113 h 179"/>
                <a:gd name="T50" fmla="*/ 45 w 266"/>
                <a:gd name="T51" fmla="*/ 113 h 179"/>
                <a:gd name="T52" fmla="*/ 39 w 266"/>
                <a:gd name="T53" fmla="*/ 113 h 179"/>
                <a:gd name="T54" fmla="*/ 33 w 266"/>
                <a:gd name="T55" fmla="*/ 113 h 179"/>
                <a:gd name="T56" fmla="*/ 27 w 266"/>
                <a:gd name="T57" fmla="*/ 113 h 179"/>
                <a:gd name="T58" fmla="*/ 22 w 266"/>
                <a:gd name="T59" fmla="*/ 112 h 179"/>
                <a:gd name="T60" fmla="*/ 16 w 266"/>
                <a:gd name="T61" fmla="*/ 111 h 179"/>
                <a:gd name="T62" fmla="*/ 10 w 266"/>
                <a:gd name="T63" fmla="*/ 109 h 179"/>
                <a:gd name="T64" fmla="*/ 5 w 266"/>
                <a:gd name="T65" fmla="*/ 107 h 179"/>
                <a:gd name="T66" fmla="*/ 0 w 266"/>
                <a:gd name="T67" fmla="*/ 105 h 179"/>
                <a:gd name="T68" fmla="*/ 8 w 266"/>
                <a:gd name="T69" fmla="*/ 114 h 179"/>
                <a:gd name="T70" fmla="*/ 18 w 266"/>
                <a:gd name="T71" fmla="*/ 125 h 179"/>
                <a:gd name="T72" fmla="*/ 30 w 266"/>
                <a:gd name="T73" fmla="*/ 136 h 179"/>
                <a:gd name="T74" fmla="*/ 45 w 266"/>
                <a:gd name="T75" fmla="*/ 148 h 179"/>
                <a:gd name="T76" fmla="*/ 60 w 266"/>
                <a:gd name="T77" fmla="*/ 158 h 179"/>
                <a:gd name="T78" fmla="*/ 77 w 266"/>
                <a:gd name="T79" fmla="*/ 168 h 179"/>
                <a:gd name="T80" fmla="*/ 95 w 266"/>
                <a:gd name="T81" fmla="*/ 175 h 179"/>
                <a:gd name="T82" fmla="*/ 114 w 266"/>
                <a:gd name="T83" fmla="*/ 179 h 179"/>
                <a:gd name="T84" fmla="*/ 133 w 266"/>
                <a:gd name="T85" fmla="*/ 179 h 179"/>
                <a:gd name="T86" fmla="*/ 153 w 266"/>
                <a:gd name="T87" fmla="*/ 174 h 179"/>
                <a:gd name="T88" fmla="*/ 173 w 266"/>
                <a:gd name="T89" fmla="*/ 164 h 179"/>
                <a:gd name="T90" fmla="*/ 193 w 266"/>
                <a:gd name="T91" fmla="*/ 147 h 179"/>
                <a:gd name="T92" fmla="*/ 212 w 266"/>
                <a:gd name="T93" fmla="*/ 124 h 179"/>
                <a:gd name="T94" fmla="*/ 231 w 266"/>
                <a:gd name="T95" fmla="*/ 91 h 179"/>
                <a:gd name="T96" fmla="*/ 249 w 266"/>
                <a:gd name="T97" fmla="*/ 51 h 179"/>
                <a:gd name="T98" fmla="*/ 266 w 266"/>
                <a:gd name="T99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6" h="179">
                  <a:moveTo>
                    <a:pt x="266" y="0"/>
                  </a:moveTo>
                  <a:lnTo>
                    <a:pt x="263" y="11"/>
                  </a:lnTo>
                  <a:lnTo>
                    <a:pt x="258" y="21"/>
                  </a:lnTo>
                  <a:lnTo>
                    <a:pt x="253" y="31"/>
                  </a:lnTo>
                  <a:lnTo>
                    <a:pt x="249" y="42"/>
                  </a:lnTo>
                  <a:lnTo>
                    <a:pt x="244" y="52"/>
                  </a:lnTo>
                  <a:lnTo>
                    <a:pt x="239" y="62"/>
                  </a:lnTo>
                  <a:lnTo>
                    <a:pt x="235" y="73"/>
                  </a:lnTo>
                  <a:lnTo>
                    <a:pt x="230" y="83"/>
                  </a:lnTo>
                  <a:lnTo>
                    <a:pt x="189" y="124"/>
                  </a:lnTo>
                  <a:lnTo>
                    <a:pt x="180" y="127"/>
                  </a:lnTo>
                  <a:lnTo>
                    <a:pt x="169" y="129"/>
                  </a:lnTo>
                  <a:lnTo>
                    <a:pt x="158" y="130"/>
                  </a:lnTo>
                  <a:lnTo>
                    <a:pt x="146" y="130"/>
                  </a:lnTo>
                  <a:lnTo>
                    <a:pt x="135" y="130"/>
                  </a:lnTo>
                  <a:lnTo>
                    <a:pt x="123" y="128"/>
                  </a:lnTo>
                  <a:lnTo>
                    <a:pt x="113" y="127"/>
                  </a:lnTo>
                  <a:lnTo>
                    <a:pt x="102" y="125"/>
                  </a:lnTo>
                  <a:lnTo>
                    <a:pt x="95" y="122"/>
                  </a:lnTo>
                  <a:lnTo>
                    <a:pt x="88" y="120"/>
                  </a:lnTo>
                  <a:lnTo>
                    <a:pt x="82" y="119"/>
                  </a:lnTo>
                  <a:lnTo>
                    <a:pt x="76" y="117"/>
                  </a:lnTo>
                  <a:lnTo>
                    <a:pt x="68" y="114"/>
                  </a:lnTo>
                  <a:lnTo>
                    <a:pt x="61" y="113"/>
                  </a:lnTo>
                  <a:lnTo>
                    <a:pt x="53" y="113"/>
                  </a:lnTo>
                  <a:lnTo>
                    <a:pt x="45" y="113"/>
                  </a:lnTo>
                  <a:lnTo>
                    <a:pt x="39" y="113"/>
                  </a:lnTo>
                  <a:lnTo>
                    <a:pt x="33" y="113"/>
                  </a:lnTo>
                  <a:lnTo>
                    <a:pt x="27" y="113"/>
                  </a:lnTo>
                  <a:lnTo>
                    <a:pt x="22" y="112"/>
                  </a:lnTo>
                  <a:lnTo>
                    <a:pt x="16" y="111"/>
                  </a:lnTo>
                  <a:lnTo>
                    <a:pt x="10" y="109"/>
                  </a:lnTo>
                  <a:lnTo>
                    <a:pt x="5" y="107"/>
                  </a:lnTo>
                  <a:lnTo>
                    <a:pt x="0" y="105"/>
                  </a:lnTo>
                  <a:lnTo>
                    <a:pt x="8" y="114"/>
                  </a:lnTo>
                  <a:lnTo>
                    <a:pt x="18" y="125"/>
                  </a:lnTo>
                  <a:lnTo>
                    <a:pt x="30" y="136"/>
                  </a:lnTo>
                  <a:lnTo>
                    <a:pt x="45" y="148"/>
                  </a:lnTo>
                  <a:lnTo>
                    <a:pt x="60" y="158"/>
                  </a:lnTo>
                  <a:lnTo>
                    <a:pt x="77" y="168"/>
                  </a:lnTo>
                  <a:lnTo>
                    <a:pt x="95" y="175"/>
                  </a:lnTo>
                  <a:lnTo>
                    <a:pt x="114" y="179"/>
                  </a:lnTo>
                  <a:lnTo>
                    <a:pt x="133" y="179"/>
                  </a:lnTo>
                  <a:lnTo>
                    <a:pt x="153" y="174"/>
                  </a:lnTo>
                  <a:lnTo>
                    <a:pt x="173" y="164"/>
                  </a:lnTo>
                  <a:lnTo>
                    <a:pt x="193" y="147"/>
                  </a:lnTo>
                  <a:lnTo>
                    <a:pt x="212" y="124"/>
                  </a:lnTo>
                  <a:lnTo>
                    <a:pt x="231" y="91"/>
                  </a:lnTo>
                  <a:lnTo>
                    <a:pt x="249" y="51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1" name="Freeform 278"/>
            <p:cNvSpPr>
              <a:spLocks/>
            </p:cNvSpPr>
            <p:nvPr/>
          </p:nvSpPr>
          <p:spPr bwMode="auto">
            <a:xfrm>
              <a:off x="4625008" y="3964788"/>
              <a:ext cx="128767" cy="23112"/>
            </a:xfrm>
            <a:custGeom>
              <a:avLst/>
              <a:gdLst>
                <a:gd name="T0" fmla="*/ 0 w 157"/>
                <a:gd name="T1" fmla="*/ 0 h 27"/>
                <a:gd name="T2" fmla="*/ 3 w 157"/>
                <a:gd name="T3" fmla="*/ 2 h 27"/>
                <a:gd name="T4" fmla="*/ 12 w 157"/>
                <a:gd name="T5" fmla="*/ 5 h 27"/>
                <a:gd name="T6" fmla="*/ 27 w 157"/>
                <a:gd name="T7" fmla="*/ 12 h 27"/>
                <a:gd name="T8" fmla="*/ 45 w 157"/>
                <a:gd name="T9" fmla="*/ 18 h 27"/>
                <a:gd name="T10" fmla="*/ 68 w 157"/>
                <a:gd name="T11" fmla="*/ 24 h 27"/>
                <a:gd name="T12" fmla="*/ 95 w 157"/>
                <a:gd name="T13" fmla="*/ 27 h 27"/>
                <a:gd name="T14" fmla="*/ 125 w 157"/>
                <a:gd name="T15" fmla="*/ 27 h 27"/>
                <a:gd name="T16" fmla="*/ 157 w 157"/>
                <a:gd name="T17" fmla="*/ 23 h 27"/>
                <a:gd name="T18" fmla="*/ 152 w 157"/>
                <a:gd name="T19" fmla="*/ 22 h 27"/>
                <a:gd name="T20" fmla="*/ 140 w 157"/>
                <a:gd name="T21" fmla="*/ 18 h 27"/>
                <a:gd name="T22" fmla="*/ 121 w 157"/>
                <a:gd name="T23" fmla="*/ 15 h 27"/>
                <a:gd name="T24" fmla="*/ 99 w 157"/>
                <a:gd name="T25" fmla="*/ 9 h 27"/>
                <a:gd name="T26" fmla="*/ 74 w 157"/>
                <a:gd name="T27" fmla="*/ 5 h 27"/>
                <a:gd name="T28" fmla="*/ 47 w 157"/>
                <a:gd name="T29" fmla="*/ 1 h 27"/>
                <a:gd name="T30" fmla="*/ 22 w 157"/>
                <a:gd name="T31" fmla="*/ 0 h 27"/>
                <a:gd name="T32" fmla="*/ 0 w 157"/>
                <a:gd name="T3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27">
                  <a:moveTo>
                    <a:pt x="0" y="0"/>
                  </a:moveTo>
                  <a:lnTo>
                    <a:pt x="3" y="2"/>
                  </a:lnTo>
                  <a:lnTo>
                    <a:pt x="12" y="5"/>
                  </a:lnTo>
                  <a:lnTo>
                    <a:pt x="27" y="12"/>
                  </a:lnTo>
                  <a:lnTo>
                    <a:pt x="45" y="18"/>
                  </a:lnTo>
                  <a:lnTo>
                    <a:pt x="68" y="24"/>
                  </a:lnTo>
                  <a:lnTo>
                    <a:pt x="95" y="27"/>
                  </a:lnTo>
                  <a:lnTo>
                    <a:pt x="125" y="27"/>
                  </a:lnTo>
                  <a:lnTo>
                    <a:pt x="157" y="23"/>
                  </a:lnTo>
                  <a:lnTo>
                    <a:pt x="152" y="22"/>
                  </a:lnTo>
                  <a:lnTo>
                    <a:pt x="140" y="18"/>
                  </a:lnTo>
                  <a:lnTo>
                    <a:pt x="121" y="15"/>
                  </a:lnTo>
                  <a:lnTo>
                    <a:pt x="99" y="9"/>
                  </a:lnTo>
                  <a:lnTo>
                    <a:pt x="74" y="5"/>
                  </a:lnTo>
                  <a:lnTo>
                    <a:pt x="47" y="1"/>
                  </a:lnTo>
                  <a:lnTo>
                    <a:pt x="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2" name="Freeform 279"/>
            <p:cNvSpPr>
              <a:spLocks/>
            </p:cNvSpPr>
            <p:nvPr/>
          </p:nvSpPr>
          <p:spPr bwMode="auto">
            <a:xfrm>
              <a:off x="4610150" y="4004409"/>
              <a:ext cx="178293" cy="125466"/>
            </a:xfrm>
            <a:custGeom>
              <a:avLst/>
              <a:gdLst>
                <a:gd name="T0" fmla="*/ 98 w 215"/>
                <a:gd name="T1" fmla="*/ 61 h 151"/>
                <a:gd name="T2" fmla="*/ 128 w 215"/>
                <a:gd name="T3" fmla="*/ 60 h 151"/>
                <a:gd name="T4" fmla="*/ 161 w 215"/>
                <a:gd name="T5" fmla="*/ 50 h 151"/>
                <a:gd name="T6" fmla="*/ 197 w 215"/>
                <a:gd name="T7" fmla="*/ 30 h 151"/>
                <a:gd name="T8" fmla="*/ 212 w 215"/>
                <a:gd name="T9" fmla="*/ 0 h 151"/>
                <a:gd name="T10" fmla="*/ 176 w 215"/>
                <a:gd name="T11" fmla="*/ 25 h 151"/>
                <a:gd name="T12" fmla="*/ 143 w 215"/>
                <a:gd name="T13" fmla="*/ 40 h 151"/>
                <a:gd name="T14" fmla="*/ 112 w 215"/>
                <a:gd name="T15" fmla="*/ 47 h 151"/>
                <a:gd name="T16" fmla="*/ 84 w 215"/>
                <a:gd name="T17" fmla="*/ 46 h 151"/>
                <a:gd name="T18" fmla="*/ 86 w 215"/>
                <a:gd name="T19" fmla="*/ 22 h 151"/>
                <a:gd name="T20" fmla="*/ 87 w 215"/>
                <a:gd name="T21" fmla="*/ 13 h 151"/>
                <a:gd name="T22" fmla="*/ 72 w 215"/>
                <a:gd name="T23" fmla="*/ 15 h 151"/>
                <a:gd name="T24" fmla="*/ 71 w 215"/>
                <a:gd name="T25" fmla="*/ 31 h 151"/>
                <a:gd name="T26" fmla="*/ 57 w 215"/>
                <a:gd name="T27" fmla="*/ 38 h 151"/>
                <a:gd name="T28" fmla="*/ 35 w 215"/>
                <a:gd name="T29" fmla="*/ 28 h 151"/>
                <a:gd name="T30" fmla="*/ 20 w 215"/>
                <a:gd name="T31" fmla="*/ 17 h 151"/>
                <a:gd name="T32" fmla="*/ 12 w 215"/>
                <a:gd name="T33" fmla="*/ 9 h 151"/>
                <a:gd name="T34" fmla="*/ 0 w 215"/>
                <a:gd name="T35" fmla="*/ 16 h 151"/>
                <a:gd name="T36" fmla="*/ 6 w 215"/>
                <a:gd name="T37" fmla="*/ 21 h 151"/>
                <a:gd name="T38" fmla="*/ 19 w 215"/>
                <a:gd name="T39" fmla="*/ 32 h 151"/>
                <a:gd name="T40" fmla="*/ 41 w 215"/>
                <a:gd name="T41" fmla="*/ 45 h 151"/>
                <a:gd name="T42" fmla="*/ 70 w 215"/>
                <a:gd name="T43" fmla="*/ 57 h 151"/>
                <a:gd name="T44" fmla="*/ 69 w 215"/>
                <a:gd name="T45" fmla="*/ 66 h 151"/>
                <a:gd name="T46" fmla="*/ 69 w 215"/>
                <a:gd name="T47" fmla="*/ 76 h 151"/>
                <a:gd name="T48" fmla="*/ 42 w 215"/>
                <a:gd name="T49" fmla="*/ 77 h 151"/>
                <a:gd name="T50" fmla="*/ 23 w 215"/>
                <a:gd name="T51" fmla="*/ 82 h 151"/>
                <a:gd name="T52" fmla="*/ 9 w 215"/>
                <a:gd name="T53" fmla="*/ 85 h 151"/>
                <a:gd name="T54" fmla="*/ 3 w 215"/>
                <a:gd name="T55" fmla="*/ 88 h 151"/>
                <a:gd name="T56" fmla="*/ 9 w 215"/>
                <a:gd name="T57" fmla="*/ 100 h 151"/>
                <a:gd name="T58" fmla="*/ 18 w 215"/>
                <a:gd name="T59" fmla="*/ 97 h 151"/>
                <a:gd name="T60" fmla="*/ 34 w 215"/>
                <a:gd name="T61" fmla="*/ 93 h 151"/>
                <a:gd name="T62" fmla="*/ 55 w 215"/>
                <a:gd name="T63" fmla="*/ 91 h 151"/>
                <a:gd name="T64" fmla="*/ 68 w 215"/>
                <a:gd name="T65" fmla="*/ 106 h 151"/>
                <a:gd name="T66" fmla="*/ 69 w 215"/>
                <a:gd name="T67" fmla="*/ 137 h 151"/>
                <a:gd name="T68" fmla="*/ 85 w 215"/>
                <a:gd name="T69" fmla="*/ 149 h 151"/>
                <a:gd name="T70" fmla="*/ 83 w 215"/>
                <a:gd name="T71" fmla="*/ 121 h 151"/>
                <a:gd name="T72" fmla="*/ 83 w 215"/>
                <a:gd name="T73" fmla="*/ 91 h 151"/>
                <a:gd name="T74" fmla="*/ 105 w 215"/>
                <a:gd name="T75" fmla="*/ 93 h 151"/>
                <a:gd name="T76" fmla="*/ 129 w 215"/>
                <a:gd name="T77" fmla="*/ 99 h 151"/>
                <a:gd name="T78" fmla="*/ 153 w 215"/>
                <a:gd name="T79" fmla="*/ 108 h 151"/>
                <a:gd name="T80" fmla="*/ 178 w 215"/>
                <a:gd name="T81" fmla="*/ 122 h 151"/>
                <a:gd name="T82" fmla="*/ 173 w 215"/>
                <a:gd name="T83" fmla="*/ 103 h 151"/>
                <a:gd name="T84" fmla="*/ 146 w 215"/>
                <a:gd name="T85" fmla="*/ 90 h 151"/>
                <a:gd name="T86" fmla="*/ 120 w 215"/>
                <a:gd name="T87" fmla="*/ 82 h 151"/>
                <a:gd name="T88" fmla="*/ 94 w 215"/>
                <a:gd name="T89" fmla="*/ 77 h 151"/>
                <a:gd name="T90" fmla="*/ 83 w 215"/>
                <a:gd name="T91" fmla="*/ 72 h 151"/>
                <a:gd name="T92" fmla="*/ 83 w 215"/>
                <a:gd name="T93" fmla="*/ 6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5" h="151">
                  <a:moveTo>
                    <a:pt x="84" y="60"/>
                  </a:moveTo>
                  <a:lnTo>
                    <a:pt x="98" y="61"/>
                  </a:lnTo>
                  <a:lnTo>
                    <a:pt x="113" y="61"/>
                  </a:lnTo>
                  <a:lnTo>
                    <a:pt x="128" y="60"/>
                  </a:lnTo>
                  <a:lnTo>
                    <a:pt x="144" y="55"/>
                  </a:lnTo>
                  <a:lnTo>
                    <a:pt x="161" y="50"/>
                  </a:lnTo>
                  <a:lnTo>
                    <a:pt x="178" y="40"/>
                  </a:lnTo>
                  <a:lnTo>
                    <a:pt x="197" y="30"/>
                  </a:lnTo>
                  <a:lnTo>
                    <a:pt x="215" y="15"/>
                  </a:lnTo>
                  <a:lnTo>
                    <a:pt x="212" y="0"/>
                  </a:lnTo>
                  <a:lnTo>
                    <a:pt x="195" y="14"/>
                  </a:lnTo>
                  <a:lnTo>
                    <a:pt x="176" y="25"/>
                  </a:lnTo>
                  <a:lnTo>
                    <a:pt x="160" y="34"/>
                  </a:lnTo>
                  <a:lnTo>
                    <a:pt x="143" y="40"/>
                  </a:lnTo>
                  <a:lnTo>
                    <a:pt x="127" y="45"/>
                  </a:lnTo>
                  <a:lnTo>
                    <a:pt x="112" y="47"/>
                  </a:lnTo>
                  <a:lnTo>
                    <a:pt x="97" y="47"/>
                  </a:lnTo>
                  <a:lnTo>
                    <a:pt x="84" y="46"/>
                  </a:lnTo>
                  <a:lnTo>
                    <a:pt x="85" y="32"/>
                  </a:lnTo>
                  <a:lnTo>
                    <a:pt x="86" y="22"/>
                  </a:lnTo>
                  <a:lnTo>
                    <a:pt x="87" y="15"/>
                  </a:lnTo>
                  <a:lnTo>
                    <a:pt x="87" y="13"/>
                  </a:lnTo>
                  <a:lnTo>
                    <a:pt x="74" y="12"/>
                  </a:lnTo>
                  <a:lnTo>
                    <a:pt x="72" y="15"/>
                  </a:lnTo>
                  <a:lnTo>
                    <a:pt x="72" y="21"/>
                  </a:lnTo>
                  <a:lnTo>
                    <a:pt x="71" y="31"/>
                  </a:lnTo>
                  <a:lnTo>
                    <a:pt x="70" y="43"/>
                  </a:lnTo>
                  <a:lnTo>
                    <a:pt x="57" y="38"/>
                  </a:lnTo>
                  <a:lnTo>
                    <a:pt x="46" y="34"/>
                  </a:lnTo>
                  <a:lnTo>
                    <a:pt x="35" y="28"/>
                  </a:lnTo>
                  <a:lnTo>
                    <a:pt x="27" y="22"/>
                  </a:lnTo>
                  <a:lnTo>
                    <a:pt x="20" y="17"/>
                  </a:lnTo>
                  <a:lnTo>
                    <a:pt x="16" y="13"/>
                  </a:lnTo>
                  <a:lnTo>
                    <a:pt x="12" y="9"/>
                  </a:lnTo>
                  <a:lnTo>
                    <a:pt x="10" y="7"/>
                  </a:lnTo>
                  <a:lnTo>
                    <a:pt x="0" y="16"/>
                  </a:lnTo>
                  <a:lnTo>
                    <a:pt x="1" y="17"/>
                  </a:lnTo>
                  <a:lnTo>
                    <a:pt x="6" y="21"/>
                  </a:lnTo>
                  <a:lnTo>
                    <a:pt x="11" y="27"/>
                  </a:lnTo>
                  <a:lnTo>
                    <a:pt x="19" y="32"/>
                  </a:lnTo>
                  <a:lnTo>
                    <a:pt x="30" y="39"/>
                  </a:lnTo>
                  <a:lnTo>
                    <a:pt x="41" y="45"/>
                  </a:lnTo>
                  <a:lnTo>
                    <a:pt x="55" y="52"/>
                  </a:lnTo>
                  <a:lnTo>
                    <a:pt x="70" y="57"/>
                  </a:lnTo>
                  <a:lnTo>
                    <a:pt x="69" y="61"/>
                  </a:lnTo>
                  <a:lnTo>
                    <a:pt x="69" y="66"/>
                  </a:lnTo>
                  <a:lnTo>
                    <a:pt x="69" y="72"/>
                  </a:lnTo>
                  <a:lnTo>
                    <a:pt x="69" y="76"/>
                  </a:lnTo>
                  <a:lnTo>
                    <a:pt x="55" y="76"/>
                  </a:lnTo>
                  <a:lnTo>
                    <a:pt x="42" y="77"/>
                  </a:lnTo>
                  <a:lnTo>
                    <a:pt x="32" y="80"/>
                  </a:lnTo>
                  <a:lnTo>
                    <a:pt x="23" y="82"/>
                  </a:lnTo>
                  <a:lnTo>
                    <a:pt x="15" y="83"/>
                  </a:lnTo>
                  <a:lnTo>
                    <a:pt x="9" y="85"/>
                  </a:lnTo>
                  <a:lnTo>
                    <a:pt x="4" y="87"/>
                  </a:lnTo>
                  <a:lnTo>
                    <a:pt x="3" y="88"/>
                  </a:lnTo>
                  <a:lnTo>
                    <a:pt x="8" y="100"/>
                  </a:lnTo>
                  <a:lnTo>
                    <a:pt x="9" y="100"/>
                  </a:lnTo>
                  <a:lnTo>
                    <a:pt x="12" y="99"/>
                  </a:lnTo>
                  <a:lnTo>
                    <a:pt x="18" y="97"/>
                  </a:lnTo>
                  <a:lnTo>
                    <a:pt x="25" y="96"/>
                  </a:lnTo>
                  <a:lnTo>
                    <a:pt x="34" y="93"/>
                  </a:lnTo>
                  <a:lnTo>
                    <a:pt x="44" y="92"/>
                  </a:lnTo>
                  <a:lnTo>
                    <a:pt x="55" y="91"/>
                  </a:lnTo>
                  <a:lnTo>
                    <a:pt x="68" y="90"/>
                  </a:lnTo>
                  <a:lnTo>
                    <a:pt x="68" y="106"/>
                  </a:lnTo>
                  <a:lnTo>
                    <a:pt x="68" y="122"/>
                  </a:lnTo>
                  <a:lnTo>
                    <a:pt x="69" y="137"/>
                  </a:lnTo>
                  <a:lnTo>
                    <a:pt x="71" y="151"/>
                  </a:lnTo>
                  <a:lnTo>
                    <a:pt x="85" y="149"/>
                  </a:lnTo>
                  <a:lnTo>
                    <a:pt x="84" y="136"/>
                  </a:lnTo>
                  <a:lnTo>
                    <a:pt x="83" y="121"/>
                  </a:lnTo>
                  <a:lnTo>
                    <a:pt x="83" y="106"/>
                  </a:lnTo>
                  <a:lnTo>
                    <a:pt x="83" y="91"/>
                  </a:lnTo>
                  <a:lnTo>
                    <a:pt x="93" y="92"/>
                  </a:lnTo>
                  <a:lnTo>
                    <a:pt x="105" y="93"/>
                  </a:lnTo>
                  <a:lnTo>
                    <a:pt x="116" y="96"/>
                  </a:lnTo>
                  <a:lnTo>
                    <a:pt x="129" y="99"/>
                  </a:lnTo>
                  <a:lnTo>
                    <a:pt x="140" y="103"/>
                  </a:lnTo>
                  <a:lnTo>
                    <a:pt x="153" y="108"/>
                  </a:lnTo>
                  <a:lnTo>
                    <a:pt x="166" y="114"/>
                  </a:lnTo>
                  <a:lnTo>
                    <a:pt x="178" y="122"/>
                  </a:lnTo>
                  <a:lnTo>
                    <a:pt x="187" y="111"/>
                  </a:lnTo>
                  <a:lnTo>
                    <a:pt x="173" y="103"/>
                  </a:lnTo>
                  <a:lnTo>
                    <a:pt x="159" y="96"/>
                  </a:lnTo>
                  <a:lnTo>
                    <a:pt x="146" y="90"/>
                  </a:lnTo>
                  <a:lnTo>
                    <a:pt x="132" y="85"/>
                  </a:lnTo>
                  <a:lnTo>
                    <a:pt x="120" y="82"/>
                  </a:lnTo>
                  <a:lnTo>
                    <a:pt x="107" y="80"/>
                  </a:lnTo>
                  <a:lnTo>
                    <a:pt x="94" y="77"/>
                  </a:lnTo>
                  <a:lnTo>
                    <a:pt x="83" y="76"/>
                  </a:lnTo>
                  <a:lnTo>
                    <a:pt x="83" y="72"/>
                  </a:lnTo>
                  <a:lnTo>
                    <a:pt x="83" y="68"/>
                  </a:lnTo>
                  <a:lnTo>
                    <a:pt x="83" y="65"/>
                  </a:lnTo>
                  <a:lnTo>
                    <a:pt x="84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3" name="Rectangle 280"/>
            <p:cNvSpPr>
              <a:spLocks noChangeArrowheads="1"/>
            </p:cNvSpPr>
            <p:nvPr/>
          </p:nvSpPr>
          <p:spPr bwMode="auto">
            <a:xfrm>
              <a:off x="4616753" y="4086952"/>
              <a:ext cx="1651" cy="16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5" name="Freeform 282"/>
            <p:cNvSpPr>
              <a:spLocks/>
            </p:cNvSpPr>
            <p:nvPr/>
          </p:nvSpPr>
          <p:spPr bwMode="auto">
            <a:xfrm>
              <a:off x="3880467" y="3824464"/>
              <a:ext cx="104005" cy="150229"/>
            </a:xfrm>
            <a:custGeom>
              <a:avLst/>
              <a:gdLst>
                <a:gd name="T0" fmla="*/ 4 w 126"/>
                <a:gd name="T1" fmla="*/ 5 h 183"/>
                <a:gd name="T2" fmla="*/ 0 w 126"/>
                <a:gd name="T3" fmla="*/ 24 h 183"/>
                <a:gd name="T4" fmla="*/ 28 w 126"/>
                <a:gd name="T5" fmla="*/ 45 h 183"/>
                <a:gd name="T6" fmla="*/ 30 w 126"/>
                <a:gd name="T7" fmla="*/ 50 h 183"/>
                <a:gd name="T8" fmla="*/ 37 w 126"/>
                <a:gd name="T9" fmla="*/ 60 h 183"/>
                <a:gd name="T10" fmla="*/ 47 w 126"/>
                <a:gd name="T11" fmla="*/ 75 h 183"/>
                <a:gd name="T12" fmla="*/ 57 w 126"/>
                <a:gd name="T13" fmla="*/ 93 h 183"/>
                <a:gd name="T14" fmla="*/ 67 w 126"/>
                <a:gd name="T15" fmla="*/ 111 h 183"/>
                <a:gd name="T16" fmla="*/ 78 w 126"/>
                <a:gd name="T17" fmla="*/ 127 h 183"/>
                <a:gd name="T18" fmla="*/ 85 w 126"/>
                <a:gd name="T19" fmla="*/ 140 h 183"/>
                <a:gd name="T20" fmla="*/ 88 w 126"/>
                <a:gd name="T21" fmla="*/ 145 h 183"/>
                <a:gd name="T22" fmla="*/ 90 w 126"/>
                <a:gd name="T23" fmla="*/ 149 h 183"/>
                <a:gd name="T24" fmla="*/ 95 w 126"/>
                <a:gd name="T25" fmla="*/ 153 h 183"/>
                <a:gd name="T26" fmla="*/ 102 w 126"/>
                <a:gd name="T27" fmla="*/ 159 h 183"/>
                <a:gd name="T28" fmla="*/ 109 w 126"/>
                <a:gd name="T29" fmla="*/ 166 h 183"/>
                <a:gd name="T30" fmla="*/ 115 w 126"/>
                <a:gd name="T31" fmla="*/ 173 h 183"/>
                <a:gd name="T32" fmla="*/ 120 w 126"/>
                <a:gd name="T33" fmla="*/ 178 h 183"/>
                <a:gd name="T34" fmla="*/ 125 w 126"/>
                <a:gd name="T35" fmla="*/ 182 h 183"/>
                <a:gd name="T36" fmla="*/ 126 w 126"/>
                <a:gd name="T37" fmla="*/ 183 h 183"/>
                <a:gd name="T38" fmla="*/ 115 w 126"/>
                <a:gd name="T39" fmla="*/ 142 h 183"/>
                <a:gd name="T40" fmla="*/ 81 w 126"/>
                <a:gd name="T41" fmla="*/ 98 h 183"/>
                <a:gd name="T42" fmla="*/ 41 w 126"/>
                <a:gd name="T43" fmla="*/ 37 h 183"/>
                <a:gd name="T44" fmla="*/ 42 w 126"/>
                <a:gd name="T45" fmla="*/ 22 h 183"/>
                <a:gd name="T46" fmla="*/ 4 w 126"/>
                <a:gd name="T47" fmla="*/ 0 h 183"/>
                <a:gd name="T48" fmla="*/ 4 w 126"/>
                <a:gd name="T49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6" h="183">
                  <a:moveTo>
                    <a:pt x="4" y="5"/>
                  </a:moveTo>
                  <a:lnTo>
                    <a:pt x="0" y="24"/>
                  </a:lnTo>
                  <a:lnTo>
                    <a:pt x="28" y="45"/>
                  </a:lnTo>
                  <a:lnTo>
                    <a:pt x="30" y="50"/>
                  </a:lnTo>
                  <a:lnTo>
                    <a:pt x="37" y="60"/>
                  </a:lnTo>
                  <a:lnTo>
                    <a:pt x="47" y="75"/>
                  </a:lnTo>
                  <a:lnTo>
                    <a:pt x="57" y="93"/>
                  </a:lnTo>
                  <a:lnTo>
                    <a:pt x="67" y="111"/>
                  </a:lnTo>
                  <a:lnTo>
                    <a:pt x="78" y="127"/>
                  </a:lnTo>
                  <a:lnTo>
                    <a:pt x="85" y="140"/>
                  </a:lnTo>
                  <a:lnTo>
                    <a:pt x="88" y="145"/>
                  </a:lnTo>
                  <a:lnTo>
                    <a:pt x="90" y="149"/>
                  </a:lnTo>
                  <a:lnTo>
                    <a:pt x="95" y="153"/>
                  </a:lnTo>
                  <a:lnTo>
                    <a:pt x="102" y="159"/>
                  </a:lnTo>
                  <a:lnTo>
                    <a:pt x="109" y="166"/>
                  </a:lnTo>
                  <a:lnTo>
                    <a:pt x="115" y="173"/>
                  </a:lnTo>
                  <a:lnTo>
                    <a:pt x="120" y="178"/>
                  </a:lnTo>
                  <a:lnTo>
                    <a:pt x="125" y="182"/>
                  </a:lnTo>
                  <a:lnTo>
                    <a:pt x="126" y="183"/>
                  </a:lnTo>
                  <a:lnTo>
                    <a:pt x="115" y="142"/>
                  </a:lnTo>
                  <a:lnTo>
                    <a:pt x="81" y="98"/>
                  </a:lnTo>
                  <a:lnTo>
                    <a:pt x="41" y="37"/>
                  </a:lnTo>
                  <a:lnTo>
                    <a:pt x="42" y="22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6" name="Freeform 283"/>
            <p:cNvSpPr>
              <a:spLocks/>
            </p:cNvSpPr>
            <p:nvPr/>
          </p:nvSpPr>
          <p:spPr bwMode="auto">
            <a:xfrm>
              <a:off x="4365822" y="3951581"/>
              <a:ext cx="69336" cy="122164"/>
            </a:xfrm>
            <a:custGeom>
              <a:avLst/>
              <a:gdLst>
                <a:gd name="T0" fmla="*/ 0 w 84"/>
                <a:gd name="T1" fmla="*/ 0 h 148"/>
                <a:gd name="T2" fmla="*/ 3 w 84"/>
                <a:gd name="T3" fmla="*/ 2 h 148"/>
                <a:gd name="T4" fmla="*/ 13 w 84"/>
                <a:gd name="T5" fmla="*/ 9 h 148"/>
                <a:gd name="T6" fmla="*/ 28 w 84"/>
                <a:gd name="T7" fmla="*/ 19 h 148"/>
                <a:gd name="T8" fmla="*/ 43 w 84"/>
                <a:gd name="T9" fmla="*/ 35 h 148"/>
                <a:gd name="T10" fmla="*/ 57 w 84"/>
                <a:gd name="T11" fmla="*/ 56 h 148"/>
                <a:gd name="T12" fmla="*/ 68 w 84"/>
                <a:gd name="T13" fmla="*/ 81 h 148"/>
                <a:gd name="T14" fmla="*/ 71 w 84"/>
                <a:gd name="T15" fmla="*/ 113 h 148"/>
                <a:gd name="T16" fmla="*/ 65 w 84"/>
                <a:gd name="T17" fmla="*/ 148 h 148"/>
                <a:gd name="T18" fmla="*/ 68 w 84"/>
                <a:gd name="T19" fmla="*/ 143 h 148"/>
                <a:gd name="T20" fmla="*/ 75 w 84"/>
                <a:gd name="T21" fmla="*/ 129 h 148"/>
                <a:gd name="T22" fmla="*/ 80 w 84"/>
                <a:gd name="T23" fmla="*/ 107 h 148"/>
                <a:gd name="T24" fmla="*/ 84 w 84"/>
                <a:gd name="T25" fmla="*/ 83 h 148"/>
                <a:gd name="T26" fmla="*/ 80 w 84"/>
                <a:gd name="T27" fmla="*/ 56 h 148"/>
                <a:gd name="T28" fmla="*/ 68 w 84"/>
                <a:gd name="T29" fmla="*/ 32 h 148"/>
                <a:gd name="T30" fmla="*/ 41 w 84"/>
                <a:gd name="T31" fmla="*/ 12 h 148"/>
                <a:gd name="T32" fmla="*/ 0 w 84"/>
                <a:gd name="T33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" h="148">
                  <a:moveTo>
                    <a:pt x="0" y="0"/>
                  </a:moveTo>
                  <a:lnTo>
                    <a:pt x="3" y="2"/>
                  </a:lnTo>
                  <a:lnTo>
                    <a:pt x="13" y="9"/>
                  </a:lnTo>
                  <a:lnTo>
                    <a:pt x="28" y="19"/>
                  </a:lnTo>
                  <a:lnTo>
                    <a:pt x="43" y="35"/>
                  </a:lnTo>
                  <a:lnTo>
                    <a:pt x="57" y="56"/>
                  </a:lnTo>
                  <a:lnTo>
                    <a:pt x="68" y="81"/>
                  </a:lnTo>
                  <a:lnTo>
                    <a:pt x="71" y="113"/>
                  </a:lnTo>
                  <a:lnTo>
                    <a:pt x="65" y="148"/>
                  </a:lnTo>
                  <a:lnTo>
                    <a:pt x="68" y="143"/>
                  </a:lnTo>
                  <a:lnTo>
                    <a:pt x="75" y="129"/>
                  </a:lnTo>
                  <a:lnTo>
                    <a:pt x="80" y="107"/>
                  </a:lnTo>
                  <a:lnTo>
                    <a:pt x="84" y="83"/>
                  </a:lnTo>
                  <a:lnTo>
                    <a:pt x="80" y="56"/>
                  </a:lnTo>
                  <a:lnTo>
                    <a:pt x="68" y="32"/>
                  </a:lnTo>
                  <a:lnTo>
                    <a:pt x="41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D8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436" name="Picture 158" descr="http://www.tustin.k12.ca.us/cms/lib02/ca01001904/centricity/template/10/logos/beckmanhs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5106"/>
            <a:stretch/>
          </p:blipFill>
          <p:spPr bwMode="auto">
            <a:xfrm rot="693271">
              <a:off x="4656414" y="3883661"/>
              <a:ext cx="88300" cy="901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17" name="Picture 293" descr="http://upload.wikimedia.org/wikipedia/commons/9/90/Bpatriots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6" y="22086"/>
            <a:ext cx="1613434" cy="1613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0" name="Picture 296" descr="http://2.cdn.nhle.com/ducks/images/upload/2013/09/ADHSHL_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811" y="152660"/>
            <a:ext cx="1307154" cy="142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3" name="TextBox 1282"/>
          <p:cNvSpPr txBox="1"/>
          <p:nvPr/>
        </p:nvSpPr>
        <p:spPr>
          <a:xfrm>
            <a:off x="2054906" y="1643107"/>
            <a:ext cx="2767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Arial Black" pitchFamily="34" charset="0"/>
              </a:rPr>
              <a:t>It’s time for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1286" name="TextBox 1285"/>
          <p:cNvSpPr txBox="1"/>
          <p:nvPr/>
        </p:nvSpPr>
        <p:spPr>
          <a:xfrm>
            <a:off x="1" y="5715787"/>
            <a:ext cx="685799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Anaheim Ducks High School Hockey League</a:t>
            </a:r>
          </a:p>
          <a:p>
            <a:pPr algn="ctr"/>
            <a:r>
              <a:rPr lang="en-US" dirty="0" smtClean="0"/>
              <a:t>2013-14 season will include</a:t>
            </a:r>
          </a:p>
          <a:p>
            <a:pPr algn="ctr"/>
            <a:r>
              <a:rPr lang="en-US" dirty="0" smtClean="0"/>
              <a:t>28 teams from 19 California schools.</a:t>
            </a:r>
          </a:p>
          <a:p>
            <a:pPr algn="ctr"/>
            <a:r>
              <a:rPr lang="en-US" dirty="0" smtClean="0"/>
              <a:t>Over 450 student-athletes!</a:t>
            </a:r>
          </a:p>
          <a:p>
            <a:pPr algn="ctr"/>
            <a:endParaRPr lang="en-US" sz="1000" dirty="0"/>
          </a:p>
          <a:p>
            <a:pPr algn="ctr"/>
            <a:r>
              <a:rPr lang="en-US" sz="2400" dirty="0" smtClean="0"/>
              <a:t>Let’s make sure Beckman is one of them for 2014-15!</a:t>
            </a:r>
          </a:p>
          <a:p>
            <a:pPr algn="ctr"/>
            <a:endParaRPr lang="en-US" sz="1000" dirty="0"/>
          </a:p>
          <a:p>
            <a:pPr algn="ctr"/>
            <a:r>
              <a:rPr lang="en-US" dirty="0" smtClean="0"/>
              <a:t>If you want your player to experience the pride of playing for </a:t>
            </a:r>
          </a:p>
          <a:p>
            <a:pPr algn="ctr"/>
            <a:r>
              <a:rPr lang="en-US" dirty="0" smtClean="0"/>
              <a:t>Beckman Hockey, please contact: </a:t>
            </a:r>
          </a:p>
        </p:txBody>
      </p:sp>
      <p:sp>
        <p:nvSpPr>
          <p:cNvPr id="465" name="TextBox 464"/>
          <p:cNvSpPr txBox="1"/>
          <p:nvPr/>
        </p:nvSpPr>
        <p:spPr>
          <a:xfrm>
            <a:off x="4104596" y="813015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371600" algn="l"/>
                <a:tab pos="3314700" algn="l"/>
                <a:tab pos="4972050" algn="l"/>
              </a:tabLst>
            </a:pPr>
            <a:r>
              <a:rPr lang="en-US" dirty="0" smtClean="0"/>
              <a:t>Tony Altman</a:t>
            </a:r>
          </a:p>
          <a:p>
            <a:pPr algn="ctr">
              <a:tabLst>
                <a:tab pos="1371600" algn="l"/>
                <a:tab pos="3314700" algn="l"/>
                <a:tab pos="4972050" algn="l"/>
              </a:tabLst>
            </a:pPr>
            <a:r>
              <a:rPr lang="en-US" dirty="0" smtClean="0"/>
              <a:t>818-515-1988</a:t>
            </a:r>
          </a:p>
          <a:p>
            <a:pPr algn="ctr">
              <a:tabLst>
                <a:tab pos="1371600" algn="l"/>
                <a:tab pos="3314700" algn="l"/>
                <a:tab pos="4972050" algn="l"/>
              </a:tabLst>
            </a:pPr>
            <a:r>
              <a:rPr lang="en-US" dirty="0" smtClean="0"/>
              <a:t>tony@ocaltmans.com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136526" y="8130158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371600" algn="l"/>
                <a:tab pos="3314700" algn="l"/>
                <a:tab pos="4972050" algn="l"/>
              </a:tabLst>
            </a:pPr>
            <a:r>
              <a:rPr lang="en-US" dirty="0" smtClean="0"/>
              <a:t>Scott </a:t>
            </a:r>
            <a:r>
              <a:rPr lang="en-US" dirty="0" err="1" smtClean="0"/>
              <a:t>Crail</a:t>
            </a:r>
            <a:endParaRPr lang="en-US" dirty="0" smtClean="0"/>
          </a:p>
          <a:p>
            <a:pPr algn="ctr">
              <a:tabLst>
                <a:tab pos="1371600" algn="l"/>
                <a:tab pos="3314700" algn="l"/>
                <a:tab pos="4972050" algn="l"/>
              </a:tabLst>
            </a:pPr>
            <a:r>
              <a:rPr lang="en-US" dirty="0" smtClean="0"/>
              <a:t>714-749-7330</a:t>
            </a:r>
          </a:p>
          <a:p>
            <a:pPr algn="ctr">
              <a:tabLst>
                <a:tab pos="1371600" algn="l"/>
                <a:tab pos="3314700" algn="l"/>
                <a:tab pos="4972050" algn="l"/>
              </a:tabLst>
            </a:pPr>
            <a:r>
              <a:rPr lang="en-US" dirty="0" smtClean="0"/>
              <a:t>scrail2004@hotmail.com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72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Impact</vt:lpstr>
      <vt:lpstr>Office Theme</vt:lpstr>
      <vt:lpstr>PowerPoint Presentation</vt:lpstr>
    </vt:vector>
  </TitlesOfParts>
  <Company>American Honda Motor, Co.,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Crail</dc:creator>
  <cp:lastModifiedBy>Microsoft Licensing</cp:lastModifiedBy>
  <cp:revision>20</cp:revision>
  <dcterms:created xsi:type="dcterms:W3CDTF">2013-12-02T01:55:49Z</dcterms:created>
  <dcterms:modified xsi:type="dcterms:W3CDTF">2014-03-12T21:32:50Z</dcterms:modified>
</cp:coreProperties>
</file>