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27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922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9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37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6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2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2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2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1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0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D617-676A-4B7C-867B-96F728BD977F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BC52B-0654-408F-9A06-BE828C988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8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csbbtournament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en-US" b="1" baseline="30000" dirty="0" smtClean="0">
                <a:solidFill>
                  <a:schemeClr val="tx2">
                    <a:lumMod val="7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Annual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Crusader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Classic</a:t>
            </a:r>
            <a:b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Keep The Kids Playing!!!!</a:t>
            </a:r>
            <a:endParaRPr lang="en-US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457200" y="1493838"/>
            <a:ext cx="4040188" cy="9445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3rd-8th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Grade Girls &amp;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Boys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JV Boys</a:t>
            </a:r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463800"/>
            <a:ext cx="3073400" cy="2946400"/>
          </a:xfrm>
        </p:spPr>
      </p:pic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645025" y="1493838"/>
            <a:ext cx="4041775" cy="639762"/>
          </a:xfrm>
        </p:spPr>
        <p:txBody>
          <a:bodyPr/>
          <a:lstStyle/>
          <a:p>
            <a:r>
              <a:rPr lang="en-US" dirty="0">
                <a:solidFill>
                  <a:srgbClr val="FFCC00"/>
                </a:solidFill>
              </a:rPr>
              <a:t>February </a:t>
            </a:r>
            <a:r>
              <a:rPr lang="en-US" dirty="0" smtClean="0">
                <a:solidFill>
                  <a:srgbClr val="FFCC00"/>
                </a:solidFill>
              </a:rPr>
              <a:t>18th </a:t>
            </a:r>
            <a:r>
              <a:rPr lang="en-US" dirty="0">
                <a:solidFill>
                  <a:srgbClr val="FFCC00"/>
                </a:solidFill>
              </a:rPr>
              <a:t>– </a:t>
            </a:r>
            <a:r>
              <a:rPr lang="en-US">
                <a:solidFill>
                  <a:srgbClr val="FFCC00"/>
                </a:solidFill>
              </a:rPr>
              <a:t>March </a:t>
            </a:r>
            <a:r>
              <a:rPr lang="en-US" smtClean="0">
                <a:solidFill>
                  <a:srgbClr val="FFCC00"/>
                </a:solidFill>
              </a:rPr>
              <a:t>5th</a:t>
            </a:r>
            <a:endParaRPr lang="en-US" dirty="0">
              <a:solidFill>
                <a:srgbClr val="FFCC00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Two Game Guarantee</a:t>
            </a: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All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Players Receive A Commemorative Tee Shirt</a:t>
            </a:r>
          </a:p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1St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and 2</a:t>
            </a:r>
            <a:r>
              <a:rPr lang="en-US" sz="2000" b="1" baseline="30000" dirty="0" smtClean="0">
                <a:solidFill>
                  <a:schemeClr val="tx2">
                    <a:lumMod val="75000"/>
                  </a:schemeClr>
                </a:solidFill>
              </a:rPr>
              <a:t>nd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 Place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Team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Trophies and individual medals</a:t>
            </a: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MVP Trophy for each bracket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All “B And C” Teams Welcome</a:t>
            </a:r>
          </a:p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$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250.00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Per Team</a:t>
            </a:r>
          </a:p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RSVP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by February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5th </a:t>
            </a:r>
          </a:p>
          <a:p>
            <a:pPr lvl="1"/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</a:rPr>
              <a:t>GIRLS: </a:t>
            </a:r>
            <a:r>
              <a:rPr lang="en-US" sz="1600" b="1" dirty="0" smtClean="0">
                <a:solidFill>
                  <a:srgbClr val="FFCC00"/>
                </a:solidFill>
                <a:hlinkClick r:id="rId3"/>
              </a:rPr>
              <a:t>icsbbtournament@gmail.com</a:t>
            </a:r>
            <a:endParaRPr lang="en-US" sz="1600" b="1" dirty="0" smtClean="0">
              <a:solidFill>
                <a:srgbClr val="FFCC00"/>
              </a:solidFill>
            </a:endParaRPr>
          </a:p>
          <a:p>
            <a:pPr lvl="1"/>
            <a:r>
              <a:rPr lang="en-US" sz="1600" b="1" dirty="0">
                <a:solidFill>
                  <a:schemeClr val="tx2">
                    <a:lumMod val="75000"/>
                  </a:schemeClr>
                </a:solidFill>
              </a:rPr>
              <a:t>BOYS: hoopsman28@aol.com</a:t>
            </a:r>
          </a:p>
          <a:p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609600" y="838200"/>
            <a:ext cx="8229600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dirty="0">
              <a:solidFill>
                <a:srgbClr val="FFCC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5791200"/>
            <a:ext cx="3810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</a:rPr>
              <a:t>Any Questions Please Contact us at:</a:t>
            </a:r>
          </a:p>
          <a:p>
            <a:r>
              <a:rPr lang="en-US" sz="1200" b="1" dirty="0" smtClean="0">
                <a:solidFill>
                  <a:schemeClr val="tx2">
                    <a:lumMod val="75000"/>
                  </a:schemeClr>
                </a:solidFill>
              </a:rPr>
              <a:t>Boys Coordinator Artie </a:t>
            </a:r>
            <a:r>
              <a:rPr lang="en-US" sz="1200" b="1" dirty="0" err="1" smtClean="0">
                <a:solidFill>
                  <a:schemeClr val="tx2">
                    <a:lumMod val="75000"/>
                  </a:schemeClr>
                </a:solidFill>
              </a:rPr>
              <a:t>Mondrone</a:t>
            </a:r>
            <a:r>
              <a:rPr lang="en-US" sz="1200" b="1" dirty="0" smtClean="0">
                <a:solidFill>
                  <a:schemeClr val="tx2">
                    <a:lumMod val="75000"/>
                  </a:schemeClr>
                </a:solidFill>
              </a:rPr>
              <a:t>: 914 447 2589</a:t>
            </a:r>
          </a:p>
          <a:p>
            <a:r>
              <a:rPr lang="en-US" sz="1200" b="1" dirty="0" smtClean="0">
                <a:solidFill>
                  <a:schemeClr val="tx2">
                    <a:lumMod val="75000"/>
                  </a:schemeClr>
                </a:solidFill>
              </a:rPr>
              <a:t>Girls Coordinator Sal Recupero: 914 274 7550</a:t>
            </a:r>
          </a:p>
        </p:txBody>
      </p:sp>
    </p:spTree>
    <p:extLst>
      <p:ext uri="{BB962C8B-B14F-4D97-AF65-F5344CB8AC3E}">
        <p14:creationId xmlns:p14="http://schemas.microsoft.com/office/powerpoint/2010/main" val="11330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85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4th Annual Crusader Classic Keep The Kids Playing!!!!</vt:lpstr>
    </vt:vector>
  </TitlesOfParts>
  <Company>EMC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Annual Crusader Classic Keep</dc:title>
  <dc:creator>EMC</dc:creator>
  <cp:lastModifiedBy>sal.recupero@gmail.com</cp:lastModifiedBy>
  <cp:revision>10</cp:revision>
  <dcterms:created xsi:type="dcterms:W3CDTF">2014-01-24T17:05:42Z</dcterms:created>
  <dcterms:modified xsi:type="dcterms:W3CDTF">2017-01-24T16:04:33Z</dcterms:modified>
</cp:coreProperties>
</file>