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601200" cy="7040563"/>
  <p:notesSz cx="9429750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3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0000CC"/>
    <a:srgbClr val="FF0000"/>
    <a:srgbClr val="CCCC00"/>
    <a:srgbClr val="CC3300"/>
    <a:srgbClr val="FF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67" autoAdjust="0"/>
    <p:restoredTop sz="96510" autoAdjust="0"/>
  </p:normalViewPr>
  <p:slideViewPr>
    <p:cSldViewPr>
      <p:cViewPr varScale="1">
        <p:scale>
          <a:sx n="71" d="100"/>
          <a:sy n="71" d="100"/>
        </p:scale>
        <p:origin x="1656" y="54"/>
      </p:cViewPr>
      <p:guideLst>
        <p:guide orient="horz" pos="2217"/>
        <p:guide pos="3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87575"/>
            <a:ext cx="8159750" cy="1508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989388"/>
            <a:ext cx="6721475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7E4-111D-463C-84B4-CCF9A135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0C4E-4198-4B0A-A66B-0DB7C3C4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82575"/>
            <a:ext cx="2160587" cy="6007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82575"/>
            <a:ext cx="6329363" cy="600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E72D-9FDC-430D-9833-B8122AB2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6A35-BFDF-4CEC-94BF-2050F924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076-9328-4011-8546-D391DDF2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F9FE-5448-4B60-B264-0284EED0A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B5BD-31EE-4A9A-98D4-53415373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F8AA-A9F5-4824-97E1-3ED3BE6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FBDA-D247-459D-9E78-5C9B5FE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1EC0-8E6D-4844-A06A-A79E4932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09FA-44C6-480B-896D-16CFF2D1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7838" y="6411913"/>
            <a:ext cx="2243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411913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411913"/>
            <a:ext cx="2243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effectLst/>
              </a:defRPr>
            </a:lvl1pPr>
          </a:lstStyle>
          <a:p>
            <a:pPr>
              <a:defRPr/>
            </a:pPr>
            <a:fld id="{E30763ED-021B-42E4-8632-79F80182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glory logo big nbk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60000"/>
            <a:grayscl/>
          </a:blip>
          <a:srcRect/>
          <a:stretch>
            <a:fillRect/>
          </a:stretch>
        </p:blipFill>
        <p:spPr bwMode="auto">
          <a:xfrm>
            <a:off x="1055688" y="244475"/>
            <a:ext cx="7478712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0800000" flipV="1">
            <a:off x="1423978" y="39308"/>
            <a:ext cx="7617963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990000"/>
                </a:solidFill>
                <a:effectLst/>
                <a:latin typeface="Times New Roman" pitchFamily="18" charset="0"/>
              </a:rPr>
              <a:t>Texas Glory Adkins 16U Gold</a:t>
            </a:r>
            <a:endParaRPr lang="en-US" sz="2000" b="1" i="1" dirty="0">
              <a:solidFill>
                <a:srgbClr val="99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" y="34131"/>
            <a:ext cx="1286444" cy="46166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21" y="21672"/>
            <a:ext cx="526124" cy="505740"/>
          </a:xfrm>
          <a:prstGeom prst="rect">
            <a:avLst/>
          </a:prstGeom>
        </p:spPr>
      </p:pic>
      <p:sp>
        <p:nvSpPr>
          <p:cNvPr id="100" name="Text Box 546"/>
          <p:cNvSpPr txBox="1">
            <a:spLocks noChangeArrowheads="1"/>
          </p:cNvSpPr>
          <p:nvPr/>
        </p:nvSpPr>
        <p:spPr bwMode="auto">
          <a:xfrm>
            <a:off x="3328548" y="2233136"/>
            <a:ext cx="1341390" cy="1546577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  –  2018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Marissa Hernandez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SS / 2B / Utility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Both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 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3“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Byron Nelson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3.45   </a:t>
            </a:r>
          </a:p>
        </p:txBody>
      </p:sp>
      <p:sp>
        <p:nvSpPr>
          <p:cNvPr id="101" name="Text Box 546"/>
          <p:cNvSpPr txBox="1">
            <a:spLocks noChangeArrowheads="1"/>
          </p:cNvSpPr>
          <p:nvPr/>
        </p:nvSpPr>
        <p:spPr bwMode="auto">
          <a:xfrm>
            <a:off x="4993362" y="2210053"/>
            <a:ext cx="1331238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#13  -  2018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Abby Stuart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3B / 1B / RF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  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6" 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Southlake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3.50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62" y="619397"/>
            <a:ext cx="1331238" cy="157802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50" y="619396"/>
            <a:ext cx="1361547" cy="1613135"/>
          </a:xfrm>
          <a:prstGeom prst="rect">
            <a:avLst/>
          </a:prstGeom>
        </p:spPr>
      </p:pic>
      <p:sp>
        <p:nvSpPr>
          <p:cNvPr id="104" name="Text Box 546"/>
          <p:cNvSpPr txBox="1">
            <a:spLocks noChangeArrowheads="1"/>
          </p:cNvSpPr>
          <p:nvPr/>
        </p:nvSpPr>
        <p:spPr bwMode="auto">
          <a:xfrm>
            <a:off x="6541489" y="2221594"/>
            <a:ext cx="1154711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#15  -  2018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Grace Meador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CF / Utility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Left/Slap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 HT 5' 3“ 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Flower Mound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88" y="619396"/>
            <a:ext cx="1154711" cy="1602197"/>
          </a:xfrm>
          <a:prstGeom prst="rect">
            <a:avLst/>
          </a:prstGeom>
        </p:spPr>
      </p:pic>
      <p:sp>
        <p:nvSpPr>
          <p:cNvPr id="119" name="Text Box 546"/>
          <p:cNvSpPr txBox="1">
            <a:spLocks noChangeArrowheads="1"/>
          </p:cNvSpPr>
          <p:nvPr/>
        </p:nvSpPr>
        <p:spPr bwMode="auto">
          <a:xfrm>
            <a:off x="1842299" y="5415512"/>
            <a:ext cx="1245941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#22  -  2018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Maddie Flores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OF / 2B / Utility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 HT 5' 7“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Byron Nelson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 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31" y="3842667"/>
            <a:ext cx="1240145" cy="1572845"/>
          </a:xfrm>
          <a:prstGeom prst="rect">
            <a:avLst/>
          </a:prstGeom>
        </p:spPr>
      </p:pic>
      <p:sp>
        <p:nvSpPr>
          <p:cNvPr id="121" name="Text Box 546"/>
          <p:cNvSpPr txBox="1">
            <a:spLocks noChangeArrowheads="1"/>
          </p:cNvSpPr>
          <p:nvPr/>
        </p:nvSpPr>
        <p:spPr bwMode="auto">
          <a:xfrm>
            <a:off x="3362344" y="5411299"/>
            <a:ext cx="1307593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#32 -  2018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Maggie Black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 SS / 3B/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Util</a:t>
            </a: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5“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Colleyville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Heri</a:t>
            </a: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</a:t>
            </a:r>
          </a:p>
        </p:txBody>
      </p:sp>
      <p:sp>
        <p:nvSpPr>
          <p:cNvPr id="128" name="Text Box 546"/>
          <p:cNvSpPr txBox="1">
            <a:spLocks noChangeArrowheads="1"/>
          </p:cNvSpPr>
          <p:nvPr/>
        </p:nvSpPr>
        <p:spPr bwMode="auto">
          <a:xfrm>
            <a:off x="6501523" y="5405732"/>
            <a:ext cx="1312678" cy="1546577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#42  -  2018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Gabby Kowalik</a:t>
            </a:r>
            <a:r>
              <a:rPr lang="en-US" sz="9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RHP/ SS / OF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7“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New Braunfels CA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</a:t>
            </a:r>
          </a:p>
        </p:txBody>
      </p:sp>
      <p:sp>
        <p:nvSpPr>
          <p:cNvPr id="130" name="Text Box 546"/>
          <p:cNvSpPr txBox="1">
            <a:spLocks noChangeArrowheads="1"/>
          </p:cNvSpPr>
          <p:nvPr/>
        </p:nvSpPr>
        <p:spPr bwMode="auto">
          <a:xfrm>
            <a:off x="340071" y="5425281"/>
            <a:ext cx="1260129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#18  -  2018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Jenna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Kash</a:t>
            </a: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OF / 2B /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Util</a:t>
            </a: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Slapper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         HT 5' 2" 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Flower Mound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4.00</a:t>
            </a:r>
          </a:p>
        </p:txBody>
      </p:sp>
      <p:sp>
        <p:nvSpPr>
          <p:cNvPr id="45" name="Text Box 546"/>
          <p:cNvSpPr txBox="1">
            <a:spLocks noChangeArrowheads="1"/>
          </p:cNvSpPr>
          <p:nvPr/>
        </p:nvSpPr>
        <p:spPr bwMode="auto">
          <a:xfrm>
            <a:off x="7962358" y="2233135"/>
            <a:ext cx="1262436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#16  -  2018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Reagan Ellison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CF / SS 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  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7“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Burleson Cent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4.3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24" y="619396"/>
            <a:ext cx="1238969" cy="1613264"/>
          </a:xfrm>
          <a:prstGeom prst="rect">
            <a:avLst/>
          </a:prstGeom>
        </p:spPr>
      </p:pic>
      <p:sp>
        <p:nvSpPr>
          <p:cNvPr id="32" name="Text Box 546"/>
          <p:cNvSpPr txBox="1">
            <a:spLocks noChangeArrowheads="1"/>
          </p:cNvSpPr>
          <p:nvPr/>
        </p:nvSpPr>
        <p:spPr bwMode="auto">
          <a:xfrm>
            <a:off x="340071" y="2210053"/>
            <a:ext cx="1260129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#10 - 2017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Parker Smith</a:t>
            </a:r>
          </a:p>
          <a:p>
            <a:pPr algn="ctr" defTabSz="950913"/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 / MI / OF</a:t>
            </a:r>
          </a:p>
          <a:p>
            <a:pPr algn="ctr" defTabSz="950913"/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Both</a:t>
            </a:r>
          </a:p>
          <a:p>
            <a:pPr algn="ctr" defTabSz="950913"/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 Right</a:t>
            </a:r>
          </a:p>
          <a:p>
            <a:pPr algn="ctr" defTabSz="950913"/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 5’6”</a:t>
            </a:r>
          </a:p>
          <a:p>
            <a:pPr algn="ctr" defTabSz="950913"/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Early HS</a:t>
            </a:r>
          </a:p>
          <a:p>
            <a:pPr algn="ctr" defTabSz="950913"/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GPA:  4.0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1" y="619396"/>
            <a:ext cx="1260129" cy="1582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0" y="3842668"/>
            <a:ext cx="1302258" cy="1565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23" y="3842667"/>
            <a:ext cx="1308948" cy="1548803"/>
          </a:xfrm>
          <a:prstGeom prst="rect">
            <a:avLst/>
          </a:prstGeom>
        </p:spPr>
      </p:pic>
      <p:sp>
        <p:nvSpPr>
          <p:cNvPr id="33" name="Text Box 546"/>
          <p:cNvSpPr txBox="1">
            <a:spLocks noChangeArrowheads="1"/>
          </p:cNvSpPr>
          <p:nvPr/>
        </p:nvSpPr>
        <p:spPr bwMode="auto">
          <a:xfrm>
            <a:off x="7962357" y="5411299"/>
            <a:ext cx="1262436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#99 -  2018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Kayla Kowalik</a:t>
            </a: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 Box 546"/>
          <p:cNvSpPr txBox="1">
            <a:spLocks noChangeArrowheads="1"/>
          </p:cNvSpPr>
          <p:nvPr/>
        </p:nvSpPr>
        <p:spPr bwMode="auto">
          <a:xfrm>
            <a:off x="1828801" y="2210053"/>
            <a:ext cx="1233591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#17 – 2017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Georgia Capell</a:t>
            </a: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82" y="5979899"/>
            <a:ext cx="1074498" cy="8169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47" name="Text Box 546"/>
          <p:cNvSpPr txBox="1">
            <a:spLocks noChangeArrowheads="1"/>
          </p:cNvSpPr>
          <p:nvPr/>
        </p:nvSpPr>
        <p:spPr bwMode="auto">
          <a:xfrm>
            <a:off x="5022644" y="5402919"/>
            <a:ext cx="1262436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#33 -  2018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Riley Cantrell</a:t>
            </a: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8" y="5962787"/>
            <a:ext cx="1074498" cy="834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65" y="2834481"/>
            <a:ext cx="1090828" cy="750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99" y="625475"/>
            <a:ext cx="1220091" cy="1579402"/>
          </a:xfrm>
          <a:prstGeom prst="rect">
            <a:avLst/>
          </a:prstGeom>
        </p:spPr>
      </p:pic>
      <p:pic>
        <p:nvPicPr>
          <p:cNvPr id="1026" name="Picture 2" descr="http://cdn1.sportngin.com/attachments/photo/6562/1033/20160420_151158_1461183150523_smal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83" y="3842668"/>
            <a:ext cx="1264998" cy="15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57" y="3841165"/>
            <a:ext cx="1248149" cy="156109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1" y="3842667"/>
            <a:ext cx="1260129" cy="1572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5"/>
          <p:cNvSpPr txBox="1">
            <a:spLocks noChangeArrowheads="1"/>
          </p:cNvSpPr>
          <p:nvPr/>
        </p:nvSpPr>
        <p:spPr bwMode="auto">
          <a:xfrm rot="5400000" flipV="1">
            <a:off x="5845176" y="3313354"/>
            <a:ext cx="6822040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990000"/>
                </a:solidFill>
                <a:effectLst/>
                <a:latin typeface="Times New Roman" pitchFamily="18" charset="0"/>
              </a:rPr>
              <a:t>WWGLORY.NET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 rot="10800000" flipV="1">
            <a:off x="2133599" y="10056"/>
            <a:ext cx="685514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990000"/>
                </a:solidFill>
                <a:effectLst/>
                <a:latin typeface="Times New Roman" pitchFamily="18" charset="0"/>
              </a:rPr>
              <a:t>Texas Glory Adkins Gold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40832"/>
            <a:ext cx="1981200" cy="430775"/>
          </a:xfrm>
          <a:prstGeom prst="rect">
            <a:avLst/>
          </a:prstGeom>
        </p:spPr>
      </p:pic>
      <p:sp>
        <p:nvSpPr>
          <p:cNvPr id="34" name="Text Box 546"/>
          <p:cNvSpPr txBox="1">
            <a:spLocks noChangeArrowheads="1"/>
          </p:cNvSpPr>
          <p:nvPr/>
        </p:nvSpPr>
        <p:spPr bwMode="auto">
          <a:xfrm>
            <a:off x="5623229" y="2484021"/>
            <a:ext cx="1321719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#25  -  2019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Jordan Lorenzini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SS / 2B / OF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9“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Flower Mound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</a:t>
            </a:r>
          </a:p>
        </p:txBody>
      </p:sp>
      <p:sp>
        <p:nvSpPr>
          <p:cNvPr id="35" name="Text Box 546"/>
          <p:cNvSpPr txBox="1">
            <a:spLocks noChangeArrowheads="1"/>
          </p:cNvSpPr>
          <p:nvPr/>
        </p:nvSpPr>
        <p:spPr bwMode="auto">
          <a:xfrm>
            <a:off x="3965655" y="2479093"/>
            <a:ext cx="1302893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#55-  2019</a:t>
            </a:r>
          </a:p>
          <a:p>
            <a:pPr algn="ctr" defTabSz="950913">
              <a:defRPr/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Dylann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Kaderka</a:t>
            </a: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LFP / DP / 1B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Left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Left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9“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Keller HS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3.6</a:t>
            </a:r>
          </a:p>
        </p:txBody>
      </p:sp>
      <p:sp>
        <p:nvSpPr>
          <p:cNvPr id="36" name="Text Box 546"/>
          <p:cNvSpPr txBox="1">
            <a:spLocks noChangeArrowheads="1"/>
          </p:cNvSpPr>
          <p:nvPr/>
        </p:nvSpPr>
        <p:spPr bwMode="auto">
          <a:xfrm>
            <a:off x="2213055" y="2468774"/>
            <a:ext cx="1302893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#27  -  2019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Reagan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Chism</a:t>
            </a: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RHP / 1B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  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10"  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Decatur HS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4.0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833781"/>
            <a:ext cx="1308255" cy="16295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76" y="833781"/>
            <a:ext cx="1302893" cy="1643724"/>
          </a:xfrm>
          <a:prstGeom prst="rect">
            <a:avLst/>
          </a:prstGeom>
        </p:spPr>
      </p:pic>
      <p:sp>
        <p:nvSpPr>
          <p:cNvPr id="39" name="Text Box 546"/>
          <p:cNvSpPr txBox="1">
            <a:spLocks noChangeArrowheads="1"/>
          </p:cNvSpPr>
          <p:nvPr/>
        </p:nvSpPr>
        <p:spPr bwMode="auto">
          <a:xfrm>
            <a:off x="7345422" y="2484021"/>
            <a:ext cx="1352126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#6 - 2019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Lauren Ledbetter</a:t>
            </a:r>
            <a:endParaRPr lang="en-US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Catcher / Utility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 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5“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McKinney North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3.8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20" y="833781"/>
            <a:ext cx="1336928" cy="16278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12" y="833781"/>
            <a:ext cx="1322836" cy="1642005"/>
          </a:xfrm>
          <a:prstGeom prst="rect">
            <a:avLst/>
          </a:prstGeom>
        </p:spPr>
      </p:pic>
      <p:sp>
        <p:nvSpPr>
          <p:cNvPr id="42" name="Text Box 546"/>
          <p:cNvSpPr txBox="1">
            <a:spLocks noChangeArrowheads="1"/>
          </p:cNvSpPr>
          <p:nvPr/>
        </p:nvSpPr>
        <p:spPr bwMode="auto">
          <a:xfrm>
            <a:off x="457200" y="2475786"/>
            <a:ext cx="1306148" cy="1569660"/>
          </a:xfrm>
          <a:prstGeom prst="rect">
            <a:avLst/>
          </a:prstGeom>
          <a:solidFill>
            <a:srgbClr val="9900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#11  -  2019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Madelyn Wright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RHP / 1B 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Bat: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Throws: Right</a:t>
            </a:r>
            <a:b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HT 5' 11“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VR Eaton HS</a:t>
            </a:r>
          </a:p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GPA 3.5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3781"/>
            <a:ext cx="1306148" cy="1623881"/>
          </a:xfrm>
          <a:prstGeom prst="rect">
            <a:avLst/>
          </a:prstGeom>
        </p:spPr>
      </p:pic>
      <p:sp>
        <p:nvSpPr>
          <p:cNvPr id="44" name="Text Box 549"/>
          <p:cNvSpPr txBox="1">
            <a:spLocks noChangeArrowheads="1"/>
          </p:cNvSpPr>
          <p:nvPr/>
        </p:nvSpPr>
        <p:spPr bwMode="auto">
          <a:xfrm>
            <a:off x="7281318" y="5652226"/>
            <a:ext cx="170742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/>
            <a:endParaRPr lang="en-US" b="1" dirty="0">
              <a:solidFill>
                <a:srgbClr val="990000"/>
              </a:solidFill>
              <a:effectLst/>
              <a:latin typeface="Times New Roman" pitchFamily="18" charset="0"/>
            </a:endParaRPr>
          </a:p>
          <a:p>
            <a:pPr algn="ctr" defTabSz="950913"/>
            <a:r>
              <a:rPr lang="en-US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Head  Coach</a:t>
            </a:r>
          </a:p>
          <a:p>
            <a:pPr algn="ctr" defTabSz="950913"/>
            <a:r>
              <a:rPr lang="en-US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Jack Fultz</a:t>
            </a:r>
          </a:p>
          <a:p>
            <a:pPr algn="ctr" defTabSz="950913"/>
            <a:r>
              <a:rPr lang="en-US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214-557-7722</a:t>
            </a:r>
          </a:p>
          <a:p>
            <a:pPr algn="ctr" defTabSz="950913"/>
            <a:r>
              <a:rPr lang="en-US" dirty="0">
                <a:solidFill>
                  <a:srgbClr val="990000"/>
                </a:solidFill>
                <a:effectLst/>
                <a:latin typeface="Times New Roman" pitchFamily="18" charset="0"/>
              </a:rPr>
              <a:t>jsfultz@txglory.com</a:t>
            </a:r>
            <a:endParaRPr lang="en-US" b="1" dirty="0">
              <a:solidFill>
                <a:srgbClr val="990000"/>
              </a:solidFill>
              <a:effectLst/>
              <a:latin typeface="Times New Roman" pitchFamily="18" charset="0"/>
            </a:endParaRPr>
          </a:p>
          <a:p>
            <a:pPr algn="ctr" defTabSz="950913"/>
            <a:endParaRPr lang="en-US" b="1" dirty="0">
              <a:solidFill>
                <a:srgbClr val="99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 Box 549"/>
          <p:cNvSpPr txBox="1">
            <a:spLocks noChangeArrowheads="1"/>
          </p:cNvSpPr>
          <p:nvPr/>
        </p:nvSpPr>
        <p:spPr bwMode="auto">
          <a:xfrm>
            <a:off x="149719" y="5036673"/>
            <a:ext cx="5935667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/>
            <a:r>
              <a:rPr lang="en-US" sz="1600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05/28 - 05/29  - USA Select Elite National Qualifier</a:t>
            </a:r>
          </a:p>
          <a:p>
            <a:pPr defTabSz="950913"/>
            <a:r>
              <a:rPr lang="en-US" sz="1600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06/04 - 06/05 - PGF National Qualifier</a:t>
            </a:r>
          </a:p>
          <a:p>
            <a:pPr defTabSz="950913"/>
            <a:r>
              <a:rPr lang="en-US" sz="1600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06/10 - 06/12 - ASA 16U Gold National Qualifier</a:t>
            </a:r>
          </a:p>
          <a:p>
            <a:pPr defTabSz="950913"/>
            <a:r>
              <a:rPr lang="en-US" sz="1600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06/17 - 06/19 - TCS Texas State Championships </a:t>
            </a:r>
          </a:p>
          <a:p>
            <a:pPr defTabSz="950913"/>
            <a:r>
              <a:rPr lang="en-US" sz="1600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06/27 - 07/03 - Colorado TCS Sparkler Power Pool 16U </a:t>
            </a:r>
          </a:p>
          <a:p>
            <a:pPr defTabSz="950913"/>
            <a:r>
              <a:rPr lang="en-US" sz="1600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07/11 - 07/17 - USA Select Elite World Fast Pitch Championships </a:t>
            </a:r>
          </a:p>
          <a:p>
            <a:pPr defTabSz="950913"/>
            <a:r>
              <a:rPr lang="en-US" sz="1600" b="1" dirty="0">
                <a:solidFill>
                  <a:srgbClr val="990000"/>
                </a:solidFill>
                <a:effectLst/>
                <a:latin typeface="Times New Roman" pitchFamily="18" charset="0"/>
              </a:rPr>
              <a:t>07/25 - 07/30 - Mariette GA - JO Cup ASA 16U</a:t>
            </a:r>
          </a:p>
        </p:txBody>
      </p:sp>
    </p:spTree>
    <p:extLst>
      <p:ext uri="{BB962C8B-B14F-4D97-AF65-F5344CB8AC3E}">
        <p14:creationId xmlns:p14="http://schemas.microsoft.com/office/powerpoint/2010/main" val="221949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26085</TotalTime>
  <Words>231</Words>
  <Application>Microsoft Office PowerPoint</Application>
  <PresentationFormat>Custom</PresentationFormat>
  <Paragraphs>112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Default Design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jsfultz@hotmail.com</dc:creator>
  <cp:lastModifiedBy>Fultz</cp:lastModifiedBy>
  <cp:revision>592</cp:revision>
  <dcterms:created xsi:type="dcterms:W3CDTF">2005-08-19T18:31:35Z</dcterms:created>
  <dcterms:modified xsi:type="dcterms:W3CDTF">2016-06-10T16:45:53Z</dcterms:modified>
</cp:coreProperties>
</file>