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unknown"/>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xml" ContentType="application/vnd.openxmlformats-officedocument.presentationml.tags+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4147" r:id="rId2"/>
    <p:sldMasterId id="2147484157" r:id="rId3"/>
  </p:sldMasterIdLst>
  <p:notesMasterIdLst>
    <p:notesMasterId r:id="rId43"/>
  </p:notesMasterIdLst>
  <p:handoutMasterIdLst>
    <p:handoutMasterId r:id="rId44"/>
  </p:handoutMasterIdLst>
  <p:sldIdLst>
    <p:sldId id="720" r:id="rId4"/>
    <p:sldId id="727" r:id="rId5"/>
    <p:sldId id="654" r:id="rId6"/>
    <p:sldId id="658" r:id="rId7"/>
    <p:sldId id="735" r:id="rId8"/>
    <p:sldId id="669" r:id="rId9"/>
    <p:sldId id="747" r:id="rId10"/>
    <p:sldId id="651" r:id="rId11"/>
    <p:sldId id="659" r:id="rId12"/>
    <p:sldId id="660" r:id="rId13"/>
    <p:sldId id="794" r:id="rId14"/>
    <p:sldId id="770" r:id="rId15"/>
    <p:sldId id="795" r:id="rId16"/>
    <p:sldId id="835" r:id="rId17"/>
    <p:sldId id="836" r:id="rId18"/>
    <p:sldId id="837" r:id="rId19"/>
    <p:sldId id="748" r:id="rId20"/>
    <p:sldId id="756" r:id="rId21"/>
    <p:sldId id="749" r:id="rId22"/>
    <p:sldId id="750" r:id="rId23"/>
    <p:sldId id="751" r:id="rId24"/>
    <p:sldId id="753" r:id="rId25"/>
    <p:sldId id="752" r:id="rId26"/>
    <p:sldId id="754" r:id="rId27"/>
    <p:sldId id="840" r:id="rId28"/>
    <p:sldId id="758" r:id="rId29"/>
    <p:sldId id="759" r:id="rId30"/>
    <p:sldId id="755" r:id="rId31"/>
    <p:sldId id="825" r:id="rId32"/>
    <p:sldId id="826" r:id="rId33"/>
    <p:sldId id="827" r:id="rId34"/>
    <p:sldId id="828" r:id="rId35"/>
    <p:sldId id="829" r:id="rId36"/>
    <p:sldId id="830" r:id="rId37"/>
    <p:sldId id="831" r:id="rId38"/>
    <p:sldId id="760" r:id="rId39"/>
    <p:sldId id="832" r:id="rId40"/>
    <p:sldId id="838" r:id="rId41"/>
    <p:sldId id="841" r:id="rId42"/>
  </p:sldIdLst>
  <p:sldSz cx="9144000" cy="6858000" type="overhead"/>
  <p:notesSz cx="6858000" cy="9296400"/>
  <p:defaultTextStyle>
    <a:defPPr>
      <a:defRPr lang="en-US"/>
    </a:defPPr>
    <a:lvl1pPr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1pPr>
    <a:lvl2pPr marL="4572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2pPr>
    <a:lvl3pPr marL="9144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3pPr>
    <a:lvl4pPr marL="13716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4pPr>
    <a:lvl5pPr marL="18288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5pPr>
    <a:lvl6pPr marL="2286000" algn="l" defTabSz="914400" rtl="0" eaLnBrk="1" latinLnBrk="0" hangingPunct="1">
      <a:defRPr sz="4000" b="1" i="1" kern="1200">
        <a:solidFill>
          <a:schemeClr val="tx2"/>
        </a:solidFill>
        <a:latin typeface="Arial Unicode MS" pitchFamily="34" charset="-128"/>
        <a:ea typeface="+mn-ea"/>
        <a:cs typeface="Arial" pitchFamily="34" charset="0"/>
      </a:defRPr>
    </a:lvl6pPr>
    <a:lvl7pPr marL="2743200" algn="l" defTabSz="914400" rtl="0" eaLnBrk="1" latinLnBrk="0" hangingPunct="1">
      <a:defRPr sz="4000" b="1" i="1" kern="1200">
        <a:solidFill>
          <a:schemeClr val="tx2"/>
        </a:solidFill>
        <a:latin typeface="Arial Unicode MS" pitchFamily="34" charset="-128"/>
        <a:ea typeface="+mn-ea"/>
        <a:cs typeface="Arial" pitchFamily="34" charset="0"/>
      </a:defRPr>
    </a:lvl7pPr>
    <a:lvl8pPr marL="3200400" algn="l" defTabSz="914400" rtl="0" eaLnBrk="1" latinLnBrk="0" hangingPunct="1">
      <a:defRPr sz="4000" b="1" i="1" kern="1200">
        <a:solidFill>
          <a:schemeClr val="tx2"/>
        </a:solidFill>
        <a:latin typeface="Arial Unicode MS" pitchFamily="34" charset="-128"/>
        <a:ea typeface="+mn-ea"/>
        <a:cs typeface="Arial" pitchFamily="34" charset="0"/>
      </a:defRPr>
    </a:lvl8pPr>
    <a:lvl9pPr marL="3657600" algn="l" defTabSz="914400" rtl="0" eaLnBrk="1" latinLnBrk="0" hangingPunct="1">
      <a:defRPr sz="4000" b="1" i="1" kern="1200">
        <a:solidFill>
          <a:schemeClr val="tx2"/>
        </a:solidFill>
        <a:latin typeface="Arial Unicode MS" pitchFamily="34" charset="-128"/>
        <a:ea typeface="+mn-ea"/>
        <a:cs typeface="Arial"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a:srgbClr val="121002"/>
    <a:srgbClr val="5F5F5F"/>
    <a:srgbClr val="006699"/>
    <a:srgbClr val="777777"/>
    <a:srgbClr val="0000FF"/>
    <a:srgbClr val="CC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autoAdjust="0"/>
    <p:restoredTop sz="96625" autoAdjust="0"/>
  </p:normalViewPr>
  <p:slideViewPr>
    <p:cSldViewPr>
      <p:cViewPr>
        <p:scale>
          <a:sx n="70" d="100"/>
          <a:sy n="70" d="100"/>
        </p:scale>
        <p:origin x="-123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164"/>
    </p:cViewPr>
  </p:sorterViewPr>
  <p:notesViewPr>
    <p:cSldViewPr>
      <p:cViewPr>
        <p:scale>
          <a:sx n="66" d="100"/>
          <a:sy n="66" d="100"/>
        </p:scale>
        <p:origin x="-2568" y="-72"/>
      </p:cViewPr>
      <p:guideLst>
        <p:guide orient="horz" pos="2928"/>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2"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105475" name="Rectangle 3"/>
          <p:cNvSpPr>
            <a:spLocks noGrp="1" noChangeArrowheads="1"/>
          </p:cNvSpPr>
          <p:nvPr>
            <p:ph type="dt" sz="quarter" idx="1"/>
          </p:nvPr>
        </p:nvSpPr>
        <p:spPr bwMode="auto">
          <a:xfrm>
            <a:off x="3884415"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r" defTabSz="916986">
              <a:defRPr sz="1200" b="0" i="0">
                <a:solidFill>
                  <a:schemeClr val="tx1"/>
                </a:solidFill>
                <a:cs typeface="+mn-cs"/>
              </a:defRPr>
            </a:lvl1pPr>
          </a:lstStyle>
          <a:p>
            <a:pPr>
              <a:defRPr/>
            </a:pPr>
            <a:endParaRPr lang="en-US"/>
          </a:p>
        </p:txBody>
      </p:sp>
      <p:sp>
        <p:nvSpPr>
          <p:cNvPr id="105476" name="Rectangle 4"/>
          <p:cNvSpPr>
            <a:spLocks noGrp="1" noChangeArrowheads="1"/>
          </p:cNvSpPr>
          <p:nvPr>
            <p:ph type="ftr" sz="quarter" idx="2"/>
          </p:nvPr>
        </p:nvSpPr>
        <p:spPr bwMode="auto">
          <a:xfrm>
            <a:off x="2"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105477" name="Rectangle 5"/>
          <p:cNvSpPr>
            <a:spLocks noGrp="1" noChangeArrowheads="1"/>
          </p:cNvSpPr>
          <p:nvPr>
            <p:ph type="sldNum" sz="quarter" idx="3"/>
          </p:nvPr>
        </p:nvSpPr>
        <p:spPr bwMode="auto">
          <a:xfrm>
            <a:off x="3884415"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r" defTabSz="916986">
              <a:defRPr sz="1200" b="0" i="0">
                <a:solidFill>
                  <a:schemeClr val="tx1"/>
                </a:solidFill>
                <a:cs typeface="+mn-cs"/>
              </a:defRPr>
            </a:lvl1pPr>
          </a:lstStyle>
          <a:p>
            <a:pPr>
              <a:defRPr/>
            </a:pPr>
            <a:fld id="{1FF49F63-72EC-4BE3-B6A7-161A3D8944A8}" type="slidenum">
              <a:rPr lang="en-US"/>
              <a:pPr>
                <a:defRPr/>
              </a:pPr>
              <a:t>‹#›</a:t>
            </a:fld>
            <a:endParaRPr lang="en-US"/>
          </a:p>
        </p:txBody>
      </p:sp>
      <p:pic>
        <p:nvPicPr>
          <p:cNvPr id="92166" name="Picture 20"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655313" y="104916515"/>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7" name="Picture 21"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798188" y="105064077"/>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8" name="Picture 22"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941063" y="105211639"/>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9" name="Picture 23"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083938" y="105359201"/>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70" name="Picture 24"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226813" y="105506762"/>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71" name="Picture 25"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369688" y="105654325"/>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2323171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2"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37891" name="Rectangle 3"/>
          <p:cNvSpPr>
            <a:spLocks noGrp="1" noChangeArrowheads="1"/>
          </p:cNvSpPr>
          <p:nvPr>
            <p:ph type="dt" idx="1"/>
          </p:nvPr>
        </p:nvSpPr>
        <p:spPr bwMode="auto">
          <a:xfrm>
            <a:off x="3884415"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r" defTabSz="916986">
              <a:defRPr sz="1200" b="0" i="0">
                <a:solidFill>
                  <a:schemeClr val="tx1"/>
                </a:solidFill>
                <a:cs typeface="+mn-cs"/>
              </a:defRPr>
            </a:lvl1pPr>
          </a:lstStyle>
          <a:p>
            <a:pPr>
              <a:defRPr/>
            </a:pPr>
            <a:endParaRPr lang="en-US"/>
          </a:p>
        </p:txBody>
      </p:sp>
      <p:sp>
        <p:nvSpPr>
          <p:cNvPr id="68612" name="Rectangle 4"/>
          <p:cNvSpPr>
            <a:spLocks noGrp="1" noRot="1" noChangeAspect="1" noChangeArrowheads="1" noTextEdit="1"/>
          </p:cNvSpPr>
          <p:nvPr>
            <p:ph type="sldImg" idx="2"/>
          </p:nvPr>
        </p:nvSpPr>
        <p:spPr bwMode="auto">
          <a:xfrm>
            <a:off x="1108075" y="698500"/>
            <a:ext cx="4643438" cy="34845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3" name="Rectangle 5"/>
          <p:cNvSpPr>
            <a:spLocks noGrp="1" noChangeArrowheads="1"/>
          </p:cNvSpPr>
          <p:nvPr>
            <p:ph type="body" sz="quarter" idx="3"/>
          </p:nvPr>
        </p:nvSpPr>
        <p:spPr bwMode="auto">
          <a:xfrm>
            <a:off x="686099" y="4416099"/>
            <a:ext cx="5485804" cy="4182457"/>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p>
        </p:txBody>
      </p:sp>
      <p:sp>
        <p:nvSpPr>
          <p:cNvPr id="37894" name="Rectangle 6"/>
          <p:cNvSpPr>
            <a:spLocks noGrp="1" noChangeArrowheads="1"/>
          </p:cNvSpPr>
          <p:nvPr>
            <p:ph type="ftr" sz="quarter" idx="4"/>
          </p:nvPr>
        </p:nvSpPr>
        <p:spPr bwMode="auto">
          <a:xfrm>
            <a:off x="2"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37895" name="Rectangle 7"/>
          <p:cNvSpPr>
            <a:spLocks noGrp="1" noChangeArrowheads="1"/>
          </p:cNvSpPr>
          <p:nvPr>
            <p:ph type="sldNum" sz="quarter" idx="5"/>
          </p:nvPr>
        </p:nvSpPr>
        <p:spPr bwMode="auto">
          <a:xfrm>
            <a:off x="3884415"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r" defTabSz="916986">
              <a:defRPr sz="1200" b="0" i="0">
                <a:solidFill>
                  <a:schemeClr val="tx1"/>
                </a:solidFill>
                <a:cs typeface="+mn-cs"/>
              </a:defRPr>
            </a:lvl1pPr>
          </a:lstStyle>
          <a:p>
            <a:pPr>
              <a:defRPr/>
            </a:pPr>
            <a:fld id="{A90AD695-F952-4554-A390-95E84D958433}" type="slidenum">
              <a:rPr lang="en-US"/>
              <a:pPr>
                <a:defRPr/>
              </a:pPr>
              <a:t>‹#›</a:t>
            </a:fld>
            <a:endParaRPr lang="en-US"/>
          </a:p>
        </p:txBody>
      </p:sp>
    </p:spTree>
    <p:extLst>
      <p:ext uri="{BB962C8B-B14F-4D97-AF65-F5344CB8AC3E}">
        <p14:creationId xmlns:p14="http://schemas.microsoft.com/office/powerpoint/2010/main" val="25408275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Unicode MS" pitchFamily="34" charset="-128"/>
        <a:ea typeface="+mn-ea"/>
        <a:cs typeface="+mn-cs"/>
      </a:defRPr>
    </a:lvl1pPr>
    <a:lvl2pPr marL="457200" algn="l" rtl="0" eaLnBrk="0" fontAlgn="base" hangingPunct="0">
      <a:spcBef>
        <a:spcPct val="30000"/>
      </a:spcBef>
      <a:spcAft>
        <a:spcPct val="0"/>
      </a:spcAft>
      <a:defRPr sz="1200" kern="1200">
        <a:solidFill>
          <a:schemeClr val="tx1"/>
        </a:solidFill>
        <a:latin typeface="Arial Unicode MS" pitchFamily="34" charset="-128"/>
        <a:ea typeface="+mn-ea"/>
        <a:cs typeface="+mn-cs"/>
      </a:defRPr>
    </a:lvl2pPr>
    <a:lvl3pPr marL="914400" algn="l" rtl="0" eaLnBrk="0" fontAlgn="base" hangingPunct="0">
      <a:spcBef>
        <a:spcPct val="30000"/>
      </a:spcBef>
      <a:spcAft>
        <a:spcPct val="0"/>
      </a:spcAft>
      <a:defRPr sz="1200" kern="1200">
        <a:solidFill>
          <a:schemeClr val="tx1"/>
        </a:solidFill>
        <a:latin typeface="Arial Unicode MS" pitchFamily="34" charset="-128"/>
        <a:ea typeface="+mn-ea"/>
        <a:cs typeface="+mn-cs"/>
      </a:defRPr>
    </a:lvl3pPr>
    <a:lvl4pPr marL="1371600" algn="l" rtl="0" eaLnBrk="0" fontAlgn="base" hangingPunct="0">
      <a:spcBef>
        <a:spcPct val="30000"/>
      </a:spcBef>
      <a:spcAft>
        <a:spcPct val="0"/>
      </a:spcAft>
      <a:defRPr sz="1200" kern="1200">
        <a:solidFill>
          <a:schemeClr val="tx1"/>
        </a:solidFill>
        <a:latin typeface="Arial Unicode MS" pitchFamily="34" charset="-128"/>
        <a:ea typeface="+mn-ea"/>
        <a:cs typeface="+mn-cs"/>
      </a:defRPr>
    </a:lvl4pPr>
    <a:lvl5pPr marL="1828800" algn="l" rtl="0" eaLnBrk="0" fontAlgn="base" hangingPunct="0">
      <a:spcBef>
        <a:spcPct val="30000"/>
      </a:spcBef>
      <a:spcAft>
        <a:spcPct val="0"/>
      </a:spcAft>
      <a:defRPr sz="1200" kern="1200">
        <a:solidFill>
          <a:schemeClr val="tx1"/>
        </a:solidFill>
        <a:latin typeface="Arial Unicode MS" pitchFamily="34" charset="-12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p:txBody>
          <a:bodyPr/>
          <a:lstStyle/>
          <a:p>
            <a:pPr>
              <a:defRPr/>
            </a:pPr>
            <a:fld id="{61863190-97C0-4E94-8BD3-EB5E03EAEFCC}" type="slidenum">
              <a:rPr lang="en-US" smtClean="0"/>
              <a:pPr>
                <a:defRPr/>
              </a:pPr>
              <a:t>1</a:t>
            </a:fld>
            <a:endParaRPr lang="en-US"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p:txBody>
          <a:bodyPr/>
          <a:lstStyle/>
          <a:p>
            <a:pPr>
              <a:defRPr/>
            </a:pPr>
            <a:fld id="{7230DE3D-7664-40E8-8DEC-EA884D778BE3}" type="slidenum">
              <a:rPr lang="en-US" smtClean="0"/>
              <a:pPr>
                <a:defRPr/>
              </a:pPr>
              <a:t>3</a:t>
            </a:fld>
            <a:endParaRPr lang="en-US" smtClean="0"/>
          </a:p>
        </p:txBody>
      </p:sp>
      <p:sp>
        <p:nvSpPr>
          <p:cNvPr id="70659" name="Rectangle 2"/>
          <p:cNvSpPr>
            <a:spLocks noGrp="1" noRot="1" noChangeAspect="1" noChangeArrowheads="1" noTextEdit="1"/>
          </p:cNvSpPr>
          <p:nvPr>
            <p:ph type="sldImg"/>
          </p:nvPr>
        </p:nvSpPr>
        <p:spPr>
          <a:xfrm>
            <a:off x="1106488" y="698500"/>
            <a:ext cx="4645025" cy="3484563"/>
          </a:xfrm>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p:txBody>
          <a:bodyPr/>
          <a:lstStyle/>
          <a:p>
            <a:pPr>
              <a:defRPr/>
            </a:pPr>
            <a:fld id="{1031877C-B086-439A-9A46-07D132C960FF}" type="slidenum">
              <a:rPr lang="en-US" smtClean="0"/>
              <a:pPr>
                <a:defRPr/>
              </a:pPr>
              <a:t>6</a:t>
            </a:fld>
            <a:endParaRPr lang="en-US" smtClean="0"/>
          </a:p>
        </p:txBody>
      </p:sp>
      <p:sp>
        <p:nvSpPr>
          <p:cNvPr id="77827" name="Rectangle 2"/>
          <p:cNvSpPr>
            <a:spLocks noGrp="1" noRot="1" noChangeAspect="1" noChangeArrowheads="1" noTextEdit="1"/>
          </p:cNvSpPr>
          <p:nvPr>
            <p:ph type="sldImg"/>
          </p:nvPr>
        </p:nvSpPr>
        <p:spPr>
          <a:xfrm>
            <a:off x="1106488" y="698500"/>
            <a:ext cx="4645025" cy="3484563"/>
          </a:xfrm>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484" indent="-349484" eaLnBrk="1" fontAlgn="auto" hangingPunct="1">
              <a:spcBef>
                <a:spcPct val="20000"/>
              </a:spcBef>
              <a:spcAft>
                <a:spcPts val="0"/>
              </a:spcAft>
              <a:buFont typeface="Arial" pitchFamily="34" charset="0"/>
              <a:buChar char="•"/>
            </a:pPr>
            <a:r>
              <a:rPr lang="en-US" sz="2400" dirty="0">
                <a:solidFill>
                  <a:prstClr val="white"/>
                </a:solidFill>
                <a:latin typeface="Arial" pitchFamily="34" charset="0"/>
                <a:cs typeface="Arial" pitchFamily="34" charset="0"/>
              </a:rPr>
              <a:t>&amp; Dangle &amp; Shoot Challenges</a:t>
            </a:r>
          </a:p>
          <a:p>
            <a:pPr eaLnBrk="1" hangingPunct="1"/>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p:txBody>
          <a:bodyPr/>
          <a:lstStyle/>
          <a:p>
            <a:pPr>
              <a:defRPr/>
            </a:pPr>
            <a:fld id="{1031877C-B086-439A-9A46-07D132C960FF}" type="slidenum">
              <a:rPr lang="en-US" smtClean="0"/>
              <a:pPr>
                <a:defRPr/>
              </a:pPr>
              <a:t>7</a:t>
            </a:fld>
            <a:endParaRPr lang="en-US" smtClean="0"/>
          </a:p>
        </p:txBody>
      </p:sp>
      <p:sp>
        <p:nvSpPr>
          <p:cNvPr id="77827" name="Rectangle 2"/>
          <p:cNvSpPr>
            <a:spLocks noGrp="1" noRot="1" noChangeAspect="1" noChangeArrowheads="1" noTextEdit="1"/>
          </p:cNvSpPr>
          <p:nvPr>
            <p:ph type="sldImg"/>
          </p:nvPr>
        </p:nvSpPr>
        <p:spPr>
          <a:xfrm>
            <a:off x="1106488" y="698500"/>
            <a:ext cx="4645025" cy="3484563"/>
          </a:xfrm>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484" indent="-349484" eaLnBrk="1" fontAlgn="auto" hangingPunct="1">
              <a:spcBef>
                <a:spcPct val="20000"/>
              </a:spcBef>
              <a:spcAft>
                <a:spcPts val="0"/>
              </a:spcAft>
              <a:buFont typeface="Arial" pitchFamily="34" charset="0"/>
              <a:buChar char="•"/>
            </a:pPr>
            <a:r>
              <a:rPr lang="en-US" sz="2400" dirty="0">
                <a:solidFill>
                  <a:prstClr val="white"/>
                </a:solidFill>
                <a:latin typeface="Arial" pitchFamily="34" charset="0"/>
                <a:cs typeface="Arial" pitchFamily="34" charset="0"/>
              </a:rPr>
              <a:t>&amp; Dangle &amp; Shoot Challenges</a:t>
            </a:r>
          </a:p>
          <a:p>
            <a:pPr eaLnBrk="1" hangingPunct="1"/>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p:txBody>
          <a:bodyPr/>
          <a:lstStyle/>
          <a:p>
            <a:pPr>
              <a:defRPr/>
            </a:pPr>
            <a:fld id="{14F97DC9-4DC9-4F16-9D57-F686D86217AA}" type="slidenum">
              <a:rPr lang="en-US" smtClean="0"/>
              <a:pPr>
                <a:defRPr/>
              </a:pPr>
              <a:t>8</a:t>
            </a:fld>
            <a:endParaRPr lang="en-US" smtClean="0"/>
          </a:p>
        </p:txBody>
      </p:sp>
      <p:sp>
        <p:nvSpPr>
          <p:cNvPr id="78851" name="Rectangle 2"/>
          <p:cNvSpPr>
            <a:spLocks noGrp="1" noRot="1" noChangeAspect="1" noChangeArrowheads="1" noTextEdit="1"/>
          </p:cNvSpPr>
          <p:nvPr>
            <p:ph type="sldImg"/>
          </p:nvPr>
        </p:nvSpPr>
        <p:spPr>
          <a:xfrm>
            <a:off x="1106488" y="698500"/>
            <a:ext cx="4645025" cy="3484563"/>
          </a:xfrm>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p:txBody>
          <a:bodyPr/>
          <a:lstStyle/>
          <a:p>
            <a:pPr>
              <a:defRPr/>
            </a:pPr>
            <a:fld id="{3B3A00EF-2887-4ACD-9092-FF7CC6530CD8}" type="slidenum">
              <a:rPr lang="en-US" smtClean="0"/>
              <a:pPr>
                <a:defRPr/>
              </a:pPr>
              <a:t>9</a:t>
            </a:fld>
            <a:endParaRPr lang="en-US" smtClean="0"/>
          </a:p>
        </p:txBody>
      </p:sp>
      <p:sp>
        <p:nvSpPr>
          <p:cNvPr id="79875" name="Rectangle 2"/>
          <p:cNvSpPr>
            <a:spLocks noGrp="1" noRot="1" noChangeAspect="1" noChangeArrowheads="1" noTextEdit="1"/>
          </p:cNvSpPr>
          <p:nvPr>
            <p:ph type="sldImg"/>
          </p:nvPr>
        </p:nvSpPr>
        <p:spPr>
          <a:xfrm>
            <a:off x="1106488" y="698500"/>
            <a:ext cx="4645025" cy="3484563"/>
          </a:xfrm>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p:txBody>
          <a:bodyPr/>
          <a:lstStyle/>
          <a:p>
            <a:pPr>
              <a:defRPr/>
            </a:pPr>
            <a:fld id="{1B27CEC9-1C54-420C-8F10-010496BB099E}" type="slidenum">
              <a:rPr lang="en-US" smtClean="0"/>
              <a:pPr>
                <a:defRPr/>
              </a:pPr>
              <a:t>10</a:t>
            </a:fld>
            <a:endParaRPr lang="en-US" smtClean="0"/>
          </a:p>
        </p:txBody>
      </p:sp>
      <p:sp>
        <p:nvSpPr>
          <p:cNvPr id="80899" name="Rectangle 2"/>
          <p:cNvSpPr>
            <a:spLocks noGrp="1" noRot="1" noChangeAspect="1" noChangeArrowheads="1" noTextEdit="1"/>
          </p:cNvSpPr>
          <p:nvPr>
            <p:ph type="sldImg"/>
          </p:nvPr>
        </p:nvSpPr>
        <p:spPr>
          <a:xfrm>
            <a:off x="1106488" y="698500"/>
            <a:ext cx="4645025" cy="3484563"/>
          </a:xfrm>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300">
                <a:solidFill>
                  <a:schemeClr val="tx1"/>
                </a:solidFill>
                <a:latin typeface="Arial" charset="0"/>
                <a:ea typeface="MS PGothic" charset="0"/>
                <a:cs typeface="MS PGothic" charset="0"/>
              </a:defRPr>
            </a:lvl1pPr>
            <a:lvl2pPr marL="735937" indent="-283052" eaLnBrk="0" hangingPunct="0">
              <a:defRPr sz="2300">
                <a:solidFill>
                  <a:schemeClr val="tx1"/>
                </a:solidFill>
                <a:latin typeface="Arial" charset="0"/>
                <a:ea typeface="MS PGothic" charset="0"/>
                <a:cs typeface="MS PGothic" charset="0"/>
              </a:defRPr>
            </a:lvl2pPr>
            <a:lvl3pPr marL="1132211" indent="-226442" eaLnBrk="0" hangingPunct="0">
              <a:defRPr sz="2300">
                <a:solidFill>
                  <a:schemeClr val="tx1"/>
                </a:solidFill>
                <a:latin typeface="Arial" charset="0"/>
                <a:ea typeface="MS PGothic" charset="0"/>
                <a:cs typeface="MS PGothic" charset="0"/>
              </a:defRPr>
            </a:lvl3pPr>
            <a:lvl4pPr marL="1585094" indent="-226442" eaLnBrk="0" hangingPunct="0">
              <a:defRPr sz="2300">
                <a:solidFill>
                  <a:schemeClr val="tx1"/>
                </a:solidFill>
                <a:latin typeface="Arial" charset="0"/>
                <a:ea typeface="MS PGothic" charset="0"/>
                <a:cs typeface="MS PGothic" charset="0"/>
              </a:defRPr>
            </a:lvl4pPr>
            <a:lvl5pPr marL="2037979" indent="-226442" eaLnBrk="0" hangingPunct="0">
              <a:defRPr sz="2300">
                <a:solidFill>
                  <a:schemeClr val="tx1"/>
                </a:solidFill>
                <a:latin typeface="Arial" charset="0"/>
                <a:ea typeface="MS PGothic" charset="0"/>
                <a:cs typeface="MS PGothic" charset="0"/>
              </a:defRPr>
            </a:lvl5pPr>
            <a:lvl6pPr marL="2490864" indent="-226442" eaLnBrk="0" fontAlgn="base" hangingPunct="0">
              <a:spcBef>
                <a:spcPct val="0"/>
              </a:spcBef>
              <a:spcAft>
                <a:spcPct val="0"/>
              </a:spcAft>
              <a:defRPr sz="2300">
                <a:solidFill>
                  <a:schemeClr val="tx1"/>
                </a:solidFill>
                <a:latin typeface="Arial" charset="0"/>
                <a:ea typeface="MS PGothic" charset="0"/>
                <a:cs typeface="MS PGothic" charset="0"/>
              </a:defRPr>
            </a:lvl6pPr>
            <a:lvl7pPr marL="2943747" indent="-226442" eaLnBrk="0" fontAlgn="base" hangingPunct="0">
              <a:spcBef>
                <a:spcPct val="0"/>
              </a:spcBef>
              <a:spcAft>
                <a:spcPct val="0"/>
              </a:spcAft>
              <a:defRPr sz="2300">
                <a:solidFill>
                  <a:schemeClr val="tx1"/>
                </a:solidFill>
                <a:latin typeface="Arial" charset="0"/>
                <a:ea typeface="MS PGothic" charset="0"/>
                <a:cs typeface="MS PGothic" charset="0"/>
              </a:defRPr>
            </a:lvl7pPr>
            <a:lvl8pPr marL="3396632" indent="-226442" eaLnBrk="0" fontAlgn="base" hangingPunct="0">
              <a:spcBef>
                <a:spcPct val="0"/>
              </a:spcBef>
              <a:spcAft>
                <a:spcPct val="0"/>
              </a:spcAft>
              <a:defRPr sz="2300">
                <a:solidFill>
                  <a:schemeClr val="tx1"/>
                </a:solidFill>
                <a:latin typeface="Arial" charset="0"/>
                <a:ea typeface="MS PGothic" charset="0"/>
                <a:cs typeface="MS PGothic" charset="0"/>
              </a:defRPr>
            </a:lvl8pPr>
            <a:lvl9pPr marL="3849516" indent="-226442" eaLnBrk="0" fontAlgn="base" hangingPunct="0">
              <a:spcBef>
                <a:spcPct val="0"/>
              </a:spcBef>
              <a:spcAft>
                <a:spcPct val="0"/>
              </a:spcAft>
              <a:defRPr sz="2300">
                <a:solidFill>
                  <a:schemeClr val="tx1"/>
                </a:solidFill>
                <a:latin typeface="Arial" charset="0"/>
                <a:ea typeface="MS PGothic" charset="0"/>
                <a:cs typeface="MS PGothic" charset="0"/>
              </a:defRPr>
            </a:lvl9pPr>
          </a:lstStyle>
          <a:p>
            <a:pPr eaLnBrk="1" hangingPunct="1"/>
            <a:fld id="{746144BF-B93B-3E4C-8B6E-FCA889F71F97}" type="slidenum">
              <a:rPr lang="en-US" sz="1300"/>
              <a:pPr eaLnBrk="1" hangingPunct="1"/>
              <a:t>22</a:t>
            </a:fld>
            <a:endParaRPr lang="en-US" sz="1300"/>
          </a:p>
        </p:txBody>
      </p:sp>
      <p:sp>
        <p:nvSpPr>
          <p:cNvPr id="4096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110595"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defRPr/>
            </a:pPr>
            <a:endParaRPr lang="en-US" smtClean="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300">
                <a:solidFill>
                  <a:schemeClr val="tx1"/>
                </a:solidFill>
                <a:latin typeface="Arial" charset="0"/>
                <a:ea typeface="MS PGothic" charset="0"/>
                <a:cs typeface="MS PGothic" charset="0"/>
              </a:defRPr>
            </a:lvl1pPr>
            <a:lvl2pPr marL="735937" indent="-283052" eaLnBrk="0" hangingPunct="0">
              <a:defRPr sz="2300">
                <a:solidFill>
                  <a:schemeClr val="tx1"/>
                </a:solidFill>
                <a:latin typeface="Arial" charset="0"/>
                <a:ea typeface="MS PGothic" charset="0"/>
                <a:cs typeface="MS PGothic" charset="0"/>
              </a:defRPr>
            </a:lvl2pPr>
            <a:lvl3pPr marL="1132211" indent="-226442" eaLnBrk="0" hangingPunct="0">
              <a:defRPr sz="2300">
                <a:solidFill>
                  <a:schemeClr val="tx1"/>
                </a:solidFill>
                <a:latin typeface="Arial" charset="0"/>
                <a:ea typeface="MS PGothic" charset="0"/>
                <a:cs typeface="MS PGothic" charset="0"/>
              </a:defRPr>
            </a:lvl3pPr>
            <a:lvl4pPr marL="1585094" indent="-226442" eaLnBrk="0" hangingPunct="0">
              <a:defRPr sz="2300">
                <a:solidFill>
                  <a:schemeClr val="tx1"/>
                </a:solidFill>
                <a:latin typeface="Arial" charset="0"/>
                <a:ea typeface="MS PGothic" charset="0"/>
                <a:cs typeface="MS PGothic" charset="0"/>
              </a:defRPr>
            </a:lvl4pPr>
            <a:lvl5pPr marL="2037979" indent="-226442" eaLnBrk="0" hangingPunct="0">
              <a:defRPr sz="2300">
                <a:solidFill>
                  <a:schemeClr val="tx1"/>
                </a:solidFill>
                <a:latin typeface="Arial" charset="0"/>
                <a:ea typeface="MS PGothic" charset="0"/>
                <a:cs typeface="MS PGothic" charset="0"/>
              </a:defRPr>
            </a:lvl5pPr>
            <a:lvl6pPr marL="2490864" indent="-226442" eaLnBrk="0" fontAlgn="base" hangingPunct="0">
              <a:spcBef>
                <a:spcPct val="0"/>
              </a:spcBef>
              <a:spcAft>
                <a:spcPct val="0"/>
              </a:spcAft>
              <a:defRPr sz="2300">
                <a:solidFill>
                  <a:schemeClr val="tx1"/>
                </a:solidFill>
                <a:latin typeface="Arial" charset="0"/>
                <a:ea typeface="MS PGothic" charset="0"/>
                <a:cs typeface="MS PGothic" charset="0"/>
              </a:defRPr>
            </a:lvl6pPr>
            <a:lvl7pPr marL="2943747" indent="-226442" eaLnBrk="0" fontAlgn="base" hangingPunct="0">
              <a:spcBef>
                <a:spcPct val="0"/>
              </a:spcBef>
              <a:spcAft>
                <a:spcPct val="0"/>
              </a:spcAft>
              <a:defRPr sz="2300">
                <a:solidFill>
                  <a:schemeClr val="tx1"/>
                </a:solidFill>
                <a:latin typeface="Arial" charset="0"/>
                <a:ea typeface="MS PGothic" charset="0"/>
                <a:cs typeface="MS PGothic" charset="0"/>
              </a:defRPr>
            </a:lvl7pPr>
            <a:lvl8pPr marL="3396632" indent="-226442" eaLnBrk="0" fontAlgn="base" hangingPunct="0">
              <a:spcBef>
                <a:spcPct val="0"/>
              </a:spcBef>
              <a:spcAft>
                <a:spcPct val="0"/>
              </a:spcAft>
              <a:defRPr sz="2300">
                <a:solidFill>
                  <a:schemeClr val="tx1"/>
                </a:solidFill>
                <a:latin typeface="Arial" charset="0"/>
                <a:ea typeface="MS PGothic" charset="0"/>
                <a:cs typeface="MS PGothic" charset="0"/>
              </a:defRPr>
            </a:lvl8pPr>
            <a:lvl9pPr marL="3849516" indent="-226442" eaLnBrk="0" fontAlgn="base" hangingPunct="0">
              <a:spcBef>
                <a:spcPct val="0"/>
              </a:spcBef>
              <a:spcAft>
                <a:spcPct val="0"/>
              </a:spcAft>
              <a:defRPr sz="2300">
                <a:solidFill>
                  <a:schemeClr val="tx1"/>
                </a:solidFill>
                <a:latin typeface="Arial" charset="0"/>
                <a:ea typeface="MS PGothic" charset="0"/>
                <a:cs typeface="MS PGothic" charset="0"/>
              </a:defRPr>
            </a:lvl9pPr>
          </a:lstStyle>
          <a:p>
            <a:pPr eaLnBrk="1" hangingPunct="1"/>
            <a:fld id="{746144BF-B93B-3E4C-8B6E-FCA889F71F97}" type="slidenum">
              <a:rPr lang="en-US" sz="1300"/>
              <a:pPr eaLnBrk="1" hangingPunct="1"/>
              <a:t>24</a:t>
            </a:fld>
            <a:endParaRPr lang="en-US" sz="1300"/>
          </a:p>
        </p:txBody>
      </p:sp>
      <p:sp>
        <p:nvSpPr>
          <p:cNvPr id="4096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110595"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defRPr/>
            </a:pPr>
            <a:endParaRPr lang="en-US" smtClean="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21" name="Rectangle 7"/>
          <p:cNvSpPr>
            <a:spLocks noGrp="1" noChangeArrowheads="1"/>
          </p:cNvSpPr>
          <p:nvPr>
            <p:ph type="sldNum" sz="quarter" idx="5"/>
          </p:nvPr>
        </p:nvSpPr>
        <p:spPr>
          <a:noFill/>
        </p:spPr>
        <p:txBody>
          <a:bodyPr/>
          <a:lstStyle/>
          <a:p>
            <a:fld id="{860E433E-87B5-4D1C-810C-5CB493397267}" type="slidenum">
              <a:rPr lang="en-US" smtClean="0"/>
              <a:pPr/>
              <a:t>25</a:t>
            </a:fld>
            <a:endParaRPr lang="en-US" smtClean="0"/>
          </a:p>
        </p:txBody>
      </p:sp>
      <p:sp>
        <p:nvSpPr>
          <p:cNvPr id="389122" name="Rectangle 2"/>
          <p:cNvSpPr>
            <a:spLocks noGrp="1" noRot="1" noChangeAspect="1" noChangeArrowheads="1" noTextEdit="1"/>
          </p:cNvSpPr>
          <p:nvPr>
            <p:ph type="sldImg"/>
          </p:nvPr>
        </p:nvSpPr>
        <p:spPr>
          <a:xfrm>
            <a:off x="1108075" y="696913"/>
            <a:ext cx="4643438" cy="3484562"/>
          </a:xfrm>
          <a:ln/>
        </p:spPr>
      </p:sp>
      <p:sp>
        <p:nvSpPr>
          <p:cNvPr id="389123" name="Rectangle 3"/>
          <p:cNvSpPr>
            <a:spLocks noGrp="1" noChangeArrowheads="1"/>
          </p:cNvSpPr>
          <p:nvPr>
            <p:ph type="body" idx="1"/>
          </p:nvPr>
        </p:nvSpPr>
        <p:spPr>
          <a:xfrm>
            <a:off x="913158" y="4414838"/>
            <a:ext cx="5031685" cy="4184650"/>
          </a:xfrm>
          <a:noFill/>
          <a:ln/>
        </p:spPr>
        <p:txBody>
          <a:bodyPr/>
          <a:lstStyle/>
          <a:p>
            <a:pPr eaLnBrk="1" hangingPunct="1"/>
            <a:r>
              <a:rPr lang="en-CA" b="1" dirty="0" smtClean="0"/>
              <a:t>Note:</a:t>
            </a:r>
            <a:r>
              <a:rPr lang="en-CA" dirty="0" smtClean="0"/>
              <a:t> Availability of  HC Specialty Checking Workshop + 10 points Continuing Education points</a:t>
            </a:r>
          </a:p>
          <a:p>
            <a:pPr eaLnBrk="1" hangingPunct="1"/>
            <a:endParaRPr lang="en-CA" dirty="0" smtClean="0"/>
          </a:p>
          <a:p>
            <a:pPr eaLnBrk="1" hangingPunct="1"/>
            <a:r>
              <a:rPr lang="en-CA" dirty="0" smtClean="0"/>
              <a:t>Read the Play</a:t>
            </a:r>
          </a:p>
          <a:p>
            <a:pPr eaLnBrk="1" hangingPunct="1"/>
            <a:r>
              <a:rPr lang="en-CA" dirty="0" smtClean="0"/>
              <a:t>Position Yourself Appropriately</a:t>
            </a:r>
          </a:p>
          <a:p>
            <a:pPr eaLnBrk="1" hangingPunct="1"/>
            <a:r>
              <a:rPr lang="en-CA" dirty="0" smtClean="0"/>
              <a:t>Use an appropriate check to separate the puck from the puck carrier</a:t>
            </a:r>
          </a:p>
          <a:p>
            <a:pPr eaLnBrk="1" hangingPunct="1"/>
            <a:r>
              <a:rPr lang="en-CA" dirty="0" smtClean="0"/>
              <a:t>Gain team possession of the puck or reposition</a:t>
            </a:r>
            <a:r>
              <a:rPr lang="en-CA" baseline="0" dirty="0" smtClean="0"/>
              <a:t> to execute further check</a:t>
            </a:r>
            <a:endParaRPr lang="en-US" dirty="0" smtClean="0"/>
          </a:p>
        </p:txBody>
      </p:sp>
      <p:sp>
        <p:nvSpPr>
          <p:cNvPr id="389124" name="Header Placeholder 4"/>
          <p:cNvSpPr>
            <a:spLocks noGrp="1"/>
          </p:cNvSpPr>
          <p:nvPr>
            <p:ph type="hdr" sz="quarter"/>
          </p:nvPr>
        </p:nvSpPr>
        <p:spPr>
          <a:noFill/>
        </p:spPr>
        <p:txBody>
          <a:bodyPr/>
          <a:lstStyle/>
          <a:p>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30</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31</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32</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33</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34</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35</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37</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38</a:t>
            </a:fld>
            <a:endParaRPr lang="en-US"/>
          </a:p>
        </p:txBody>
      </p:sp>
    </p:spTree>
    <p:extLst>
      <p:ext uri="{BB962C8B-B14F-4D97-AF65-F5344CB8AC3E}">
        <p14:creationId xmlns:p14="http://schemas.microsoft.com/office/powerpoint/2010/main" val="15158755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CA"/>
          </a:p>
        </p:txBody>
      </p:sp>
      <p:sp>
        <p:nvSpPr>
          <p:cNvPr id="4" name="Slide Number Placeholder 3"/>
          <p:cNvSpPr>
            <a:spLocks noGrp="1"/>
          </p:cNvSpPr>
          <p:nvPr>
            <p:ph type="sldNum" sz="quarter" idx="10"/>
          </p:nvPr>
        </p:nvSpPr>
        <p:spPr/>
        <p:txBody>
          <a:bodyPr/>
          <a:lstStyle/>
          <a:p>
            <a:fld id="{F3674B17-0172-4D40-B27D-8C475056EF6E}" type="slidenum">
              <a:rPr lang="en-US" smtClean="0"/>
              <a:pPr/>
              <a:t>39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7388" y="2132013"/>
            <a:ext cx="7770812" cy="1463675"/>
          </a:xfrm>
          <a:effectLst>
            <a:outerShdw dist="53882" dir="2700000" algn="ctr" rotWithShape="0">
              <a:srgbClr val="000000"/>
            </a:outerShdw>
          </a:effectLst>
        </p:spPr>
        <p:txBody>
          <a:bodyPr/>
          <a:lstStyle>
            <a:lvl1pPr>
              <a:defRPr sz="4500"/>
            </a:lvl1pPr>
          </a:lstStyle>
          <a:p>
            <a:r>
              <a:rPr lang="en-US" dirty="0"/>
              <a:t>Click to edit Master title style</a:t>
            </a:r>
          </a:p>
        </p:txBody>
      </p:sp>
      <p:sp>
        <p:nvSpPr>
          <p:cNvPr id="3075" name="Rectangle 3"/>
          <p:cNvSpPr>
            <a:spLocks noGrp="1" noChangeArrowheads="1"/>
          </p:cNvSpPr>
          <p:nvPr>
            <p:ph type="subTitle" idx="1"/>
          </p:nvPr>
        </p:nvSpPr>
        <p:spPr>
          <a:xfrm>
            <a:off x="1295400" y="3881438"/>
            <a:ext cx="6400800" cy="690562"/>
          </a:xfrm>
        </p:spPr>
        <p:txBody>
          <a:bodyPr/>
          <a:lstStyle>
            <a:lvl1pPr marL="0" indent="0" algn="ctr">
              <a:buFontTx/>
              <a:buNone/>
              <a:defRPr sz="2700"/>
            </a:lvl1pPr>
          </a:lstStyle>
          <a:p>
            <a:r>
              <a:rPr lang="en-US"/>
              <a:t>Click to edit Master subtitle style</a:t>
            </a:r>
          </a:p>
        </p:txBody>
      </p:sp>
      <p:sp>
        <p:nvSpPr>
          <p:cNvPr id="5" name="Rectangle 4"/>
          <p:cNvSpPr>
            <a:spLocks noGrp="1" noChangeArrowheads="1"/>
          </p:cNvSpPr>
          <p:nvPr>
            <p:ph type="dt" sz="half" idx="10"/>
          </p:nvPr>
        </p:nvSpPr>
        <p:spPr>
          <a:xfrm>
            <a:off x="457200" y="6251575"/>
            <a:ext cx="2135188" cy="476250"/>
          </a:xfrm>
        </p:spPr>
        <p:txBody>
          <a:bodyPr/>
          <a:lstStyle>
            <a:lvl1pPr>
              <a:defRPr/>
            </a:lvl1pPr>
          </a:lstStyle>
          <a:p>
            <a:pPr>
              <a:defRPr/>
            </a:pPr>
            <a:endParaRPr lang="en-US"/>
          </a:p>
        </p:txBody>
      </p:sp>
      <p:sp>
        <p:nvSpPr>
          <p:cNvPr id="6" name="Rectangle 5"/>
          <p:cNvSpPr>
            <a:spLocks noGrp="1" noChangeArrowheads="1"/>
          </p:cNvSpPr>
          <p:nvPr>
            <p:ph type="ftr" sz="quarter" idx="11"/>
          </p:nvPr>
        </p:nvSpPr>
        <p:spPr>
          <a:xfrm>
            <a:off x="3124200" y="6251575"/>
            <a:ext cx="2897188" cy="476250"/>
          </a:xfrm>
        </p:spPr>
        <p:txBody>
          <a:bodyPr/>
          <a:lstStyle>
            <a:lvl1pPr>
              <a:defRPr/>
            </a:lvl1pPr>
          </a:lstStyle>
          <a:p>
            <a:pPr>
              <a:defRPr/>
            </a:pPr>
            <a:endParaRPr lang="en-US"/>
          </a:p>
        </p:txBody>
      </p:sp>
      <p:sp>
        <p:nvSpPr>
          <p:cNvPr id="7" name="Rectangle 6"/>
          <p:cNvSpPr>
            <a:spLocks noGrp="1" noChangeArrowheads="1"/>
          </p:cNvSpPr>
          <p:nvPr>
            <p:ph type="sldNum" sz="quarter" idx="12"/>
          </p:nvPr>
        </p:nvSpPr>
        <p:spPr>
          <a:xfrm>
            <a:off x="6553200" y="6251575"/>
            <a:ext cx="2135188" cy="476250"/>
          </a:xfrm>
        </p:spPr>
        <p:txBody>
          <a:bodyPr/>
          <a:lstStyle>
            <a:lvl1pPr>
              <a:defRPr/>
            </a:lvl1pPr>
          </a:lstStyle>
          <a:p>
            <a:pPr>
              <a:defRPr/>
            </a:pPr>
            <a:fld id="{FD79B8E3-F8F4-437B-97BD-DBD7162E90B3}" type="slidenum">
              <a:rPr lang="en-US"/>
              <a:pPr>
                <a:defRPr/>
              </a:pPr>
              <a:t>‹#›</a:t>
            </a:fld>
            <a:endParaRPr lang="en-US"/>
          </a:p>
        </p:txBody>
      </p:sp>
    </p:spTree>
    <p:extLst>
      <p:ext uri="{BB962C8B-B14F-4D97-AF65-F5344CB8AC3E}">
        <p14:creationId xmlns:p14="http://schemas.microsoft.com/office/powerpoint/2010/main" val="6766200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28743024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379548F-6304-44BD-854B-461643DEAAF8}" type="slidenum">
              <a:rPr lang="en-US"/>
              <a:pPr>
                <a:defRPr/>
              </a:pPr>
              <a:t>‹#›</a:t>
            </a:fld>
            <a:endParaRPr lang="en-US"/>
          </a:p>
        </p:txBody>
      </p:sp>
    </p:spTree>
    <p:extLst>
      <p:ext uri="{BB962C8B-B14F-4D97-AF65-F5344CB8AC3E}">
        <p14:creationId xmlns:p14="http://schemas.microsoft.com/office/powerpoint/2010/main" val="9869135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98575"/>
            <a:ext cx="4038600" cy="4833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98575"/>
            <a:ext cx="4040188" cy="4833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DAF8480-EA75-4E8D-A220-DF5C8958938D}" type="slidenum">
              <a:rPr lang="en-US"/>
              <a:pPr>
                <a:defRPr/>
              </a:pPr>
              <a:t>‹#›</a:t>
            </a:fld>
            <a:endParaRPr lang="en-US"/>
          </a:p>
        </p:txBody>
      </p:sp>
    </p:spTree>
    <p:extLst>
      <p:ext uri="{BB962C8B-B14F-4D97-AF65-F5344CB8AC3E}">
        <p14:creationId xmlns:p14="http://schemas.microsoft.com/office/powerpoint/2010/main" val="1859624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58E6D41A-B8B1-4551-9104-09A872FC8750}" type="slidenum">
              <a:rPr lang="en-US"/>
              <a:pPr>
                <a:defRPr/>
              </a:pPr>
              <a:t>‹#›</a:t>
            </a:fld>
            <a:endParaRPr lang="en-US"/>
          </a:p>
        </p:txBody>
      </p:sp>
    </p:spTree>
    <p:extLst>
      <p:ext uri="{BB962C8B-B14F-4D97-AF65-F5344CB8AC3E}">
        <p14:creationId xmlns:p14="http://schemas.microsoft.com/office/powerpoint/2010/main" val="10029419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30348BD-4C26-4337-A9DD-E0A085C95302}" type="slidenum">
              <a:rPr lang="en-US"/>
              <a:pPr>
                <a:defRPr/>
              </a:pPr>
              <a:t>‹#›</a:t>
            </a:fld>
            <a:endParaRPr lang="en-US"/>
          </a:p>
        </p:txBody>
      </p:sp>
    </p:spTree>
    <p:extLst>
      <p:ext uri="{BB962C8B-B14F-4D97-AF65-F5344CB8AC3E}">
        <p14:creationId xmlns:p14="http://schemas.microsoft.com/office/powerpoint/2010/main" val="23124819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302E7E0-95CD-4E2F-B80E-84DA9DDB0F8C}" type="slidenum">
              <a:rPr lang="en-US"/>
              <a:pPr>
                <a:defRPr/>
              </a:pPr>
              <a:t>‹#›</a:t>
            </a:fld>
            <a:endParaRPr lang="en-US"/>
          </a:p>
        </p:txBody>
      </p:sp>
    </p:spTree>
    <p:extLst>
      <p:ext uri="{BB962C8B-B14F-4D97-AF65-F5344CB8AC3E}">
        <p14:creationId xmlns:p14="http://schemas.microsoft.com/office/powerpoint/2010/main" val="33662908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E3E3BDC-57C2-47A1-8E4B-712D8C90ABB5}" type="slidenum">
              <a:rPr lang="en-US"/>
              <a:pPr>
                <a:defRPr/>
              </a:pPr>
              <a:t>‹#›</a:t>
            </a:fld>
            <a:endParaRPr lang="en-US"/>
          </a:p>
        </p:txBody>
      </p:sp>
    </p:spTree>
    <p:extLst>
      <p:ext uri="{BB962C8B-B14F-4D97-AF65-F5344CB8AC3E}">
        <p14:creationId xmlns:p14="http://schemas.microsoft.com/office/powerpoint/2010/main" val="18036324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D8CD652-F2C6-46E3-81EA-A61DDA946286}" type="slidenum">
              <a:rPr lang="en-US"/>
              <a:pPr>
                <a:defRPr/>
              </a:pPr>
              <a:t>‹#›</a:t>
            </a:fld>
            <a:endParaRPr lang="en-US"/>
          </a:p>
        </p:txBody>
      </p:sp>
    </p:spTree>
    <p:extLst>
      <p:ext uri="{BB962C8B-B14F-4D97-AF65-F5344CB8AC3E}">
        <p14:creationId xmlns:p14="http://schemas.microsoft.com/office/powerpoint/2010/main" val="42345523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357065-3ED1-4D03-B6CF-DC54A7A55C04}" type="slidenum">
              <a:rPr lang="en-US"/>
              <a:pPr>
                <a:defRPr/>
              </a:pPr>
              <a:t>‹#›</a:t>
            </a:fld>
            <a:endParaRPr lang="en-US"/>
          </a:p>
        </p:txBody>
      </p:sp>
    </p:spTree>
    <p:extLst>
      <p:ext uri="{BB962C8B-B14F-4D97-AF65-F5344CB8AC3E}">
        <p14:creationId xmlns:p14="http://schemas.microsoft.com/office/powerpoint/2010/main" val="40748418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0988" y="274638"/>
            <a:ext cx="2057400" cy="58578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21388" cy="5857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BCF886A-D10C-4177-B7E3-4138DE433A86}" type="slidenum">
              <a:rPr lang="en-US"/>
              <a:pPr>
                <a:defRPr/>
              </a:pPr>
              <a:t>‹#›</a:t>
            </a:fld>
            <a:endParaRPr lang="en-US"/>
          </a:p>
        </p:txBody>
      </p:sp>
    </p:spTree>
    <p:extLst>
      <p:ext uri="{BB962C8B-B14F-4D97-AF65-F5344CB8AC3E}">
        <p14:creationId xmlns:p14="http://schemas.microsoft.com/office/powerpoint/2010/main" val="25663935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31188" cy="58578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10994E6-291A-42FA-8A88-320222371170}" type="slidenum">
              <a:rPr lang="en-US"/>
              <a:pPr>
                <a:defRPr/>
              </a:pPr>
              <a:t>‹#›</a:t>
            </a:fld>
            <a:endParaRPr lang="en-US"/>
          </a:p>
        </p:txBody>
      </p:sp>
    </p:spTree>
    <p:extLst>
      <p:ext uri="{BB962C8B-B14F-4D97-AF65-F5344CB8AC3E}">
        <p14:creationId xmlns:p14="http://schemas.microsoft.com/office/powerpoint/2010/main" val="31049480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CA"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CA" smtClean="0"/>
              <a:t>Click to edit Master subtitle style</a:t>
            </a:r>
            <a:endParaRPr lang="en-US"/>
          </a:p>
        </p:txBody>
      </p:sp>
      <p:sp>
        <p:nvSpPr>
          <p:cNvPr id="4" name="Slide Number Placeholder 5"/>
          <p:cNvSpPr>
            <a:spLocks noGrp="1"/>
          </p:cNvSpPr>
          <p:nvPr>
            <p:ph type="sldNum" sz="quarter" idx="10"/>
          </p:nvPr>
        </p:nvSpPr>
        <p:spPr/>
        <p:txBody>
          <a:bodyPr/>
          <a:lstStyle>
            <a:lvl1pPr>
              <a:defRPr/>
            </a:lvl1pPr>
          </a:lstStyle>
          <a:p>
            <a:pPr>
              <a:defRPr/>
            </a:pPr>
            <a:fld id="{83EA2F59-66AA-AA45-8788-2D7ED1D90C8A}" type="slidenum">
              <a:rPr lang="en-US"/>
              <a:pPr>
                <a:defRPr/>
              </a:pPr>
              <a:t>‹#›</a:t>
            </a:fld>
            <a:endParaRPr lang="en-US"/>
          </a:p>
        </p:txBody>
      </p:sp>
    </p:spTree>
    <p:extLst>
      <p:ext uri="{BB962C8B-B14F-4D97-AF65-F5344CB8AC3E}">
        <p14:creationId xmlns:p14="http://schemas.microsoft.com/office/powerpoint/2010/main" val="382346892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4" descr="BC Only Image.jpg"/>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020050" y="6237288"/>
            <a:ext cx="9572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idx="1"/>
          </p:nvPr>
        </p:nvSpPr>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6FE3D49-445F-0849-BBDC-8DB81AEC15DF}" type="slidenum">
              <a:rPr lang="en-US"/>
              <a:pPr>
                <a:defRPr/>
              </a:pPr>
              <a:t>‹#›</a:t>
            </a:fld>
            <a:endParaRPr lang="en-US"/>
          </a:p>
        </p:txBody>
      </p:sp>
    </p:spTree>
    <p:extLst>
      <p:ext uri="{BB962C8B-B14F-4D97-AF65-F5344CB8AC3E}">
        <p14:creationId xmlns:p14="http://schemas.microsoft.com/office/powerpoint/2010/main" val="68966081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719387"/>
            <a:ext cx="7772400" cy="1362075"/>
          </a:xfrm>
        </p:spPr>
        <p:txBody>
          <a:bodyPr anchor="t"/>
          <a:lstStyle>
            <a:lvl1pPr algn="l">
              <a:defRPr sz="4000" b="1" cap="all"/>
            </a:lvl1pPr>
          </a:lstStyle>
          <a:p>
            <a:r>
              <a:rPr lang="en-CA" dirty="0" smtClean="0"/>
              <a:t>Click to edit Master title style</a:t>
            </a:r>
            <a:endParaRPr lang="en-US" dirty="0"/>
          </a:p>
        </p:txBody>
      </p:sp>
      <p:sp>
        <p:nvSpPr>
          <p:cNvPr id="3" name="Text Placeholder 2"/>
          <p:cNvSpPr>
            <a:spLocks noGrp="1"/>
          </p:cNvSpPr>
          <p:nvPr>
            <p:ph type="body" idx="1"/>
          </p:nvPr>
        </p:nvSpPr>
        <p:spPr>
          <a:xfrm>
            <a:off x="722313" y="1219200"/>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CA"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E4C943C5-7834-9746-94EC-E7CD0FA397E3}" type="slidenum">
              <a:rPr lang="en-US"/>
              <a:pPr>
                <a:defRPr/>
              </a:pPr>
              <a:t>‹#›</a:t>
            </a:fld>
            <a:endParaRPr lang="en-US"/>
          </a:p>
        </p:txBody>
      </p:sp>
    </p:spTree>
    <p:extLst>
      <p:ext uri="{BB962C8B-B14F-4D97-AF65-F5344CB8AC3E}">
        <p14:creationId xmlns:p14="http://schemas.microsoft.com/office/powerpoint/2010/main" val="331060385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AE3B4F8-85FA-404E-B0D0-EB00B5AFB4FE}" type="slidenum">
              <a:rPr lang="en-US"/>
              <a:pPr>
                <a:defRPr/>
              </a:pPr>
              <a:t>‹#›</a:t>
            </a:fld>
            <a:endParaRPr lang="en-US"/>
          </a:p>
        </p:txBody>
      </p:sp>
    </p:spTree>
    <p:extLst>
      <p:ext uri="{BB962C8B-B14F-4D97-AF65-F5344CB8AC3E}">
        <p14:creationId xmlns:p14="http://schemas.microsoft.com/office/powerpoint/2010/main" val="401850952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CA"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7" name="Slide Number Placeholder 5"/>
          <p:cNvSpPr>
            <a:spLocks noGrp="1"/>
          </p:cNvSpPr>
          <p:nvPr>
            <p:ph type="sldNum" sz="quarter" idx="10"/>
          </p:nvPr>
        </p:nvSpPr>
        <p:spPr/>
        <p:txBody>
          <a:bodyPr/>
          <a:lstStyle>
            <a:lvl1pPr>
              <a:defRPr/>
            </a:lvl1pPr>
          </a:lstStyle>
          <a:p>
            <a:pPr>
              <a:defRPr/>
            </a:pPr>
            <a:fld id="{D4F08ADE-CC3C-774B-A3A9-DBB892E034CD}" type="slidenum">
              <a:rPr lang="en-US"/>
              <a:pPr>
                <a:defRPr/>
              </a:pPr>
              <a:t>‹#›</a:t>
            </a:fld>
            <a:endParaRPr lang="en-US"/>
          </a:p>
        </p:txBody>
      </p:sp>
    </p:spTree>
    <p:extLst>
      <p:ext uri="{BB962C8B-B14F-4D97-AF65-F5344CB8AC3E}">
        <p14:creationId xmlns:p14="http://schemas.microsoft.com/office/powerpoint/2010/main" val="33247081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pPr>
              <a:defRPr/>
            </a:pPr>
            <a:fld id="{D6D48073-AB20-FF48-823E-8D273FDA1516}" type="slidenum">
              <a:rPr lang="en-US"/>
              <a:pPr>
                <a:defRPr/>
              </a:pPr>
              <a:t>‹#›</a:t>
            </a:fld>
            <a:endParaRPr lang="en-US"/>
          </a:p>
        </p:txBody>
      </p:sp>
    </p:spTree>
    <p:extLst>
      <p:ext uri="{BB962C8B-B14F-4D97-AF65-F5344CB8AC3E}">
        <p14:creationId xmlns:p14="http://schemas.microsoft.com/office/powerpoint/2010/main" val="12029919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3BB7FC18-C478-9143-9417-5D7864E6A135}" type="slidenum">
              <a:rPr lang="en-US"/>
              <a:pPr>
                <a:defRPr/>
              </a:pPr>
              <a:t>‹#›</a:t>
            </a:fld>
            <a:endParaRPr lang="en-US"/>
          </a:p>
        </p:txBody>
      </p:sp>
    </p:spTree>
    <p:extLst>
      <p:ext uri="{BB962C8B-B14F-4D97-AF65-F5344CB8AC3E}">
        <p14:creationId xmlns:p14="http://schemas.microsoft.com/office/powerpoint/2010/main" val="16704169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CA"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53C9E771-21D6-A842-B62B-9DF7D1618639}" type="slidenum">
              <a:rPr lang="en-US"/>
              <a:pPr>
                <a:defRPr/>
              </a:pPr>
              <a:t>‹#›</a:t>
            </a:fld>
            <a:endParaRPr lang="en-US"/>
          </a:p>
        </p:txBody>
      </p:sp>
    </p:spTree>
    <p:extLst>
      <p:ext uri="{BB962C8B-B14F-4D97-AF65-F5344CB8AC3E}">
        <p14:creationId xmlns:p14="http://schemas.microsoft.com/office/powerpoint/2010/main" val="314670894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CA"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8670F2EC-73F7-594C-824D-96D2962EE402}" type="slidenum">
              <a:rPr lang="en-US"/>
              <a:pPr>
                <a:defRPr/>
              </a:pPr>
              <a:t>‹#›</a:t>
            </a:fld>
            <a:endParaRPr lang="en-US"/>
          </a:p>
        </p:txBody>
      </p:sp>
    </p:spTree>
    <p:extLst>
      <p:ext uri="{BB962C8B-B14F-4D97-AF65-F5344CB8AC3E}">
        <p14:creationId xmlns:p14="http://schemas.microsoft.com/office/powerpoint/2010/main" val="147038122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CA"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CA" smtClean="0"/>
              <a:t>Click to edit Master subtitle style</a:t>
            </a:r>
            <a:endParaRPr lang="en-US"/>
          </a:p>
        </p:txBody>
      </p:sp>
      <p:sp>
        <p:nvSpPr>
          <p:cNvPr id="4" name="Slide Number Placeholder 5"/>
          <p:cNvSpPr>
            <a:spLocks noGrp="1"/>
          </p:cNvSpPr>
          <p:nvPr>
            <p:ph type="sldNum" sz="quarter" idx="10"/>
          </p:nvPr>
        </p:nvSpPr>
        <p:spPr/>
        <p:txBody>
          <a:bodyPr/>
          <a:lstStyle>
            <a:lvl1pPr>
              <a:defRPr/>
            </a:lvl1pPr>
          </a:lstStyle>
          <a:p>
            <a:pPr>
              <a:defRPr/>
            </a:pPr>
            <a:fld id="{83EA2F59-66AA-AA45-8788-2D7ED1D90C8A}" type="slidenum">
              <a:rPr lang="en-US"/>
              <a:pPr>
                <a:defRPr/>
              </a:pPr>
              <a:t>‹#›</a:t>
            </a:fld>
            <a:endParaRPr lang="en-US"/>
          </a:p>
        </p:txBody>
      </p:sp>
    </p:spTree>
    <p:extLst>
      <p:ext uri="{BB962C8B-B14F-4D97-AF65-F5344CB8AC3E}">
        <p14:creationId xmlns:p14="http://schemas.microsoft.com/office/powerpoint/2010/main" val="87798785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4" descr="BC Only Image.jpg"/>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020050" y="6237288"/>
            <a:ext cx="9572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idx="1"/>
          </p:nvPr>
        </p:nvSpPr>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6FE3D49-445F-0849-BBDC-8DB81AEC15DF}" type="slidenum">
              <a:rPr lang="en-US"/>
              <a:pPr>
                <a:defRPr/>
              </a:pPr>
              <a:t>‹#›</a:t>
            </a:fld>
            <a:endParaRPr lang="en-US"/>
          </a:p>
        </p:txBody>
      </p:sp>
    </p:spTree>
    <p:extLst>
      <p:ext uri="{BB962C8B-B14F-4D97-AF65-F5344CB8AC3E}">
        <p14:creationId xmlns:p14="http://schemas.microsoft.com/office/powerpoint/2010/main" val="155434601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719387"/>
            <a:ext cx="7772400" cy="1362075"/>
          </a:xfrm>
        </p:spPr>
        <p:txBody>
          <a:bodyPr anchor="t"/>
          <a:lstStyle>
            <a:lvl1pPr algn="l">
              <a:defRPr sz="4000" b="1" cap="all"/>
            </a:lvl1pPr>
          </a:lstStyle>
          <a:p>
            <a:r>
              <a:rPr lang="en-CA" dirty="0" smtClean="0"/>
              <a:t>Click to edit Master title style</a:t>
            </a:r>
            <a:endParaRPr lang="en-US" dirty="0"/>
          </a:p>
        </p:txBody>
      </p:sp>
      <p:sp>
        <p:nvSpPr>
          <p:cNvPr id="3" name="Text Placeholder 2"/>
          <p:cNvSpPr>
            <a:spLocks noGrp="1"/>
          </p:cNvSpPr>
          <p:nvPr>
            <p:ph type="body" idx="1"/>
          </p:nvPr>
        </p:nvSpPr>
        <p:spPr>
          <a:xfrm>
            <a:off x="722313" y="1219200"/>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CA"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E4C943C5-7834-9746-94EC-E7CD0FA397E3}" type="slidenum">
              <a:rPr lang="en-US"/>
              <a:pPr>
                <a:defRPr/>
              </a:pPr>
              <a:t>‹#›</a:t>
            </a:fld>
            <a:endParaRPr lang="en-US"/>
          </a:p>
        </p:txBody>
      </p:sp>
    </p:spTree>
    <p:extLst>
      <p:ext uri="{BB962C8B-B14F-4D97-AF65-F5344CB8AC3E}">
        <p14:creationId xmlns:p14="http://schemas.microsoft.com/office/powerpoint/2010/main" val="11242519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AE3B4F8-85FA-404E-B0D0-EB00B5AFB4FE}" type="slidenum">
              <a:rPr lang="en-US"/>
              <a:pPr>
                <a:defRPr/>
              </a:pPr>
              <a:t>‹#›</a:t>
            </a:fld>
            <a:endParaRPr lang="en-US"/>
          </a:p>
        </p:txBody>
      </p:sp>
    </p:spTree>
    <p:extLst>
      <p:ext uri="{BB962C8B-B14F-4D97-AF65-F5344CB8AC3E}">
        <p14:creationId xmlns:p14="http://schemas.microsoft.com/office/powerpoint/2010/main" val="23592905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CA"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7" name="Slide Number Placeholder 5"/>
          <p:cNvSpPr>
            <a:spLocks noGrp="1"/>
          </p:cNvSpPr>
          <p:nvPr>
            <p:ph type="sldNum" sz="quarter" idx="10"/>
          </p:nvPr>
        </p:nvSpPr>
        <p:spPr/>
        <p:txBody>
          <a:bodyPr/>
          <a:lstStyle>
            <a:lvl1pPr>
              <a:defRPr/>
            </a:lvl1pPr>
          </a:lstStyle>
          <a:p>
            <a:pPr>
              <a:defRPr/>
            </a:pPr>
            <a:fld id="{D4F08ADE-CC3C-774B-A3A9-DBB892E034CD}" type="slidenum">
              <a:rPr lang="en-US"/>
              <a:pPr>
                <a:defRPr/>
              </a:pPr>
              <a:t>‹#›</a:t>
            </a:fld>
            <a:endParaRPr lang="en-US"/>
          </a:p>
        </p:txBody>
      </p:sp>
    </p:spTree>
    <p:extLst>
      <p:ext uri="{BB962C8B-B14F-4D97-AF65-F5344CB8AC3E}">
        <p14:creationId xmlns:p14="http://schemas.microsoft.com/office/powerpoint/2010/main" val="42186367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pPr>
              <a:defRPr/>
            </a:pPr>
            <a:fld id="{D6D48073-AB20-FF48-823E-8D273FDA1516}" type="slidenum">
              <a:rPr lang="en-US"/>
              <a:pPr>
                <a:defRPr/>
              </a:pPr>
              <a:t>‹#›</a:t>
            </a:fld>
            <a:endParaRPr lang="en-US"/>
          </a:p>
        </p:txBody>
      </p:sp>
    </p:spTree>
    <p:extLst>
      <p:ext uri="{BB962C8B-B14F-4D97-AF65-F5344CB8AC3E}">
        <p14:creationId xmlns:p14="http://schemas.microsoft.com/office/powerpoint/2010/main" val="417920080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3BB7FC18-C478-9143-9417-5D7864E6A135}" type="slidenum">
              <a:rPr lang="en-US"/>
              <a:pPr>
                <a:defRPr/>
              </a:pPr>
              <a:t>‹#›</a:t>
            </a:fld>
            <a:endParaRPr lang="en-US"/>
          </a:p>
        </p:txBody>
      </p:sp>
    </p:spTree>
    <p:extLst>
      <p:ext uri="{BB962C8B-B14F-4D97-AF65-F5344CB8AC3E}">
        <p14:creationId xmlns:p14="http://schemas.microsoft.com/office/powerpoint/2010/main" val="866950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CA"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53C9E771-21D6-A842-B62B-9DF7D1618639}" type="slidenum">
              <a:rPr lang="en-US"/>
              <a:pPr>
                <a:defRPr/>
              </a:pPr>
              <a:t>‹#›</a:t>
            </a:fld>
            <a:endParaRPr lang="en-US"/>
          </a:p>
        </p:txBody>
      </p:sp>
    </p:spTree>
    <p:extLst>
      <p:ext uri="{BB962C8B-B14F-4D97-AF65-F5344CB8AC3E}">
        <p14:creationId xmlns:p14="http://schemas.microsoft.com/office/powerpoint/2010/main" val="28221301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CA"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8670F2EC-73F7-594C-824D-96D2962EE402}" type="slidenum">
              <a:rPr lang="en-US"/>
              <a:pPr>
                <a:defRPr/>
              </a:pPr>
              <a:t>‹#›</a:t>
            </a:fld>
            <a:endParaRPr lang="en-US"/>
          </a:p>
        </p:txBody>
      </p:sp>
    </p:spTree>
    <p:extLst>
      <p:ext uri="{BB962C8B-B14F-4D97-AF65-F5344CB8AC3E}">
        <p14:creationId xmlns:p14="http://schemas.microsoft.com/office/powerpoint/2010/main" val="41347925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image" Target="../media/image2.jpeg"/><Relationship Id="rId5" Type="http://schemas.openxmlformats.org/officeDocument/2006/relationships/slideLayout" Target="../slideLayouts/slideLayout17.xml"/><Relationship Id="rId10"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image" Target="../media/image2.jpeg"/><Relationship Id="rId5" Type="http://schemas.openxmlformats.org/officeDocument/2006/relationships/slideLayout" Target="../slideLayouts/slideLayout26.xml"/><Relationship Id="rId10" Type="http://schemas.openxmlformats.org/officeDocument/2006/relationships/theme" Target="../theme/theme3.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rgbClr val="000000"/>
        </a:solidFill>
        <a:effectLst/>
      </p:bgPr>
    </p:bg>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457200" y="274638"/>
            <a:ext cx="8231188" cy="868362"/>
          </a:xfrm>
          <a:prstGeom prst="rect">
            <a:avLst/>
          </a:prstGeom>
          <a:noFill/>
          <a:ln w="9525">
            <a:noFill/>
            <a:miter lim="800000"/>
            <a:headEnd/>
            <a:tailEnd/>
          </a:ln>
          <a:effectLst>
            <a:outerShdw dist="45791" dir="3378596" algn="ctr" rotWithShape="0">
              <a:srgbClr val="000000"/>
            </a:outerShdw>
          </a:effectLst>
        </p:spPr>
        <p:txBody>
          <a:bodyPr vert="horz" wrap="square" lIns="91422" tIns="45711" rIns="91422" bIns="45711"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298575"/>
            <a:ext cx="8231188"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2" tIns="45711" rIns="91422" bIns="45711"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3" name="Rectangle 4"/>
          <p:cNvSpPr>
            <a:spLocks noGrp="1" noChangeArrowheads="1"/>
          </p:cNvSpPr>
          <p:nvPr>
            <p:ph type="dt" sz="half" idx="2"/>
          </p:nvPr>
        </p:nvSpPr>
        <p:spPr bwMode="white">
          <a:xfrm>
            <a:off x="457200" y="6477000"/>
            <a:ext cx="2135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l">
              <a:defRPr sz="1400" b="0" i="0">
                <a:solidFill>
                  <a:schemeClr val="tx1"/>
                </a:solidFill>
                <a:cs typeface="+mn-cs"/>
              </a:defRPr>
            </a:lvl1pPr>
          </a:lstStyle>
          <a:p>
            <a:pPr>
              <a:defRPr/>
            </a:pPr>
            <a:endParaRPr lang="en-US"/>
          </a:p>
        </p:txBody>
      </p:sp>
      <p:sp>
        <p:nvSpPr>
          <p:cNvPr id="1029" name="Rectangle 5"/>
          <p:cNvSpPr>
            <a:spLocks noGrp="1" noChangeArrowheads="1"/>
          </p:cNvSpPr>
          <p:nvPr>
            <p:ph type="ftr" sz="quarter" idx="3"/>
          </p:nvPr>
        </p:nvSpPr>
        <p:spPr bwMode="white">
          <a:xfrm>
            <a:off x="3124200" y="6477000"/>
            <a:ext cx="2897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ctr">
              <a:defRPr sz="1400" b="0" i="0">
                <a:solidFill>
                  <a:schemeClr val="tx1"/>
                </a:solidFill>
                <a:cs typeface="+mn-cs"/>
              </a:defRPr>
            </a:lvl1pPr>
          </a:lstStyle>
          <a:p>
            <a:pPr>
              <a:defRPr/>
            </a:pPr>
            <a:endParaRPr lang="en-US"/>
          </a:p>
        </p:txBody>
      </p:sp>
      <p:sp>
        <p:nvSpPr>
          <p:cNvPr id="1030" name="Rectangle 6"/>
          <p:cNvSpPr>
            <a:spLocks noGrp="1" noChangeArrowheads="1"/>
          </p:cNvSpPr>
          <p:nvPr>
            <p:ph type="sldNum" sz="quarter" idx="4"/>
          </p:nvPr>
        </p:nvSpPr>
        <p:spPr bwMode="white">
          <a:xfrm>
            <a:off x="6553200" y="6477000"/>
            <a:ext cx="2135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r">
              <a:defRPr sz="1400" b="0" i="0">
                <a:solidFill>
                  <a:schemeClr val="tx1"/>
                </a:solidFill>
                <a:cs typeface="+mn-cs"/>
              </a:defRPr>
            </a:lvl1pPr>
          </a:lstStyle>
          <a:p>
            <a:pPr>
              <a:defRPr/>
            </a:pPr>
            <a:fld id="{5F14EFBE-D539-4FC4-9C4A-F17253AC8FD6}" type="slidenum">
              <a:rPr lang="en-US"/>
              <a:pPr>
                <a:defRPr/>
              </a:pPr>
              <a:t>‹#›</a:t>
            </a:fld>
            <a:endParaRPr lang="en-US"/>
          </a:p>
        </p:txBody>
      </p:sp>
      <p:sp>
        <p:nvSpPr>
          <p:cNvPr id="21" name="TextBox 20"/>
          <p:cNvSpPr txBox="1"/>
          <p:nvPr/>
        </p:nvSpPr>
        <p:spPr bwMode="auto">
          <a:xfrm>
            <a:off x="5410200" y="6335712"/>
            <a:ext cx="3048000" cy="369888"/>
          </a:xfrm>
          <a:prstGeom prst="rect">
            <a:avLst/>
          </a:prstGeom>
          <a:noFill/>
        </p:spPr>
        <p:txBody>
          <a:bodyPr>
            <a:spAutoFit/>
          </a:bodyPr>
          <a:lstStyle/>
          <a:p>
            <a:pPr algn="ctr" fontAlgn="auto">
              <a:spcBef>
                <a:spcPts val="0"/>
              </a:spcBef>
              <a:spcAft>
                <a:spcPts val="0"/>
              </a:spcAft>
              <a:defRPr/>
            </a:pPr>
            <a:r>
              <a:rPr lang="en-US" sz="1800" b="0" i="0" kern="0" baseline="0" dirty="0" smtClean="0">
                <a:solidFill>
                  <a:schemeClr val="tx1"/>
                </a:solidFill>
                <a:latin typeface="Corbel" pitchFamily="34" charset="0"/>
                <a:cs typeface="+mn-cs"/>
              </a:rPr>
              <a:t>coaches program</a:t>
            </a:r>
            <a:endParaRPr lang="en-US" sz="1800" b="0" i="0" kern="0" baseline="0" dirty="0">
              <a:solidFill>
                <a:srgbClr val="FF0000"/>
              </a:solidFill>
              <a:latin typeface="Corbel" pitchFamily="34" charset="0"/>
              <a:cs typeface="+mn-cs"/>
            </a:endParaRPr>
          </a:p>
        </p:txBody>
      </p:sp>
      <p:pic>
        <p:nvPicPr>
          <p:cNvPr id="1026"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7772400" y="5943600"/>
            <a:ext cx="1042987"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 bg1="dk2" tx1="lt1" bg2="dk1" tx2="lt2" accent1="accent1" accent2="accent2" accent3="accent3" accent4="accent4" accent5="accent5" accent6="accent6" hlink="hlink" folHlink="folHlink"/>
  <p:sldLayoutIdLst>
    <p:sldLayoutId id="2147484133" r:id="rId1"/>
    <p:sldLayoutId id="2147484134"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 id="2147484132" r:id="rId12"/>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txStyles>
    <p:titleStyle>
      <a:lvl1pPr algn="ctr" rtl="0" eaLnBrk="0" fontAlgn="base" hangingPunct="0">
        <a:spcBef>
          <a:spcPct val="0"/>
        </a:spcBef>
        <a:spcAft>
          <a:spcPct val="0"/>
        </a:spcAft>
        <a:defRPr sz="4100" b="1" i="1">
          <a:solidFill>
            <a:schemeClr val="tx2"/>
          </a:solidFill>
          <a:latin typeface="+mj-lt"/>
          <a:ea typeface="+mj-ea"/>
          <a:cs typeface="+mj-cs"/>
        </a:defRPr>
      </a:lvl1pPr>
      <a:lvl2pPr algn="ctr" rtl="0" eaLnBrk="0" fontAlgn="base" hangingPunct="0">
        <a:spcBef>
          <a:spcPct val="0"/>
        </a:spcBef>
        <a:spcAft>
          <a:spcPct val="0"/>
        </a:spcAft>
        <a:defRPr sz="4100" b="1" i="1">
          <a:solidFill>
            <a:schemeClr val="tx2"/>
          </a:solidFill>
          <a:latin typeface="Arial Unicode MS" pitchFamily="34" charset="-128"/>
        </a:defRPr>
      </a:lvl2pPr>
      <a:lvl3pPr algn="ctr" rtl="0" eaLnBrk="0" fontAlgn="base" hangingPunct="0">
        <a:spcBef>
          <a:spcPct val="0"/>
        </a:spcBef>
        <a:spcAft>
          <a:spcPct val="0"/>
        </a:spcAft>
        <a:defRPr sz="4100" b="1" i="1">
          <a:solidFill>
            <a:schemeClr val="tx2"/>
          </a:solidFill>
          <a:latin typeface="Arial Unicode MS" pitchFamily="34" charset="-128"/>
        </a:defRPr>
      </a:lvl3pPr>
      <a:lvl4pPr algn="ctr" rtl="0" eaLnBrk="0" fontAlgn="base" hangingPunct="0">
        <a:spcBef>
          <a:spcPct val="0"/>
        </a:spcBef>
        <a:spcAft>
          <a:spcPct val="0"/>
        </a:spcAft>
        <a:defRPr sz="4100" b="1" i="1">
          <a:solidFill>
            <a:schemeClr val="tx2"/>
          </a:solidFill>
          <a:latin typeface="Arial Unicode MS" pitchFamily="34" charset="-128"/>
        </a:defRPr>
      </a:lvl4pPr>
      <a:lvl5pPr algn="ctr" rtl="0" eaLnBrk="0" fontAlgn="base" hangingPunct="0">
        <a:spcBef>
          <a:spcPct val="0"/>
        </a:spcBef>
        <a:spcAft>
          <a:spcPct val="0"/>
        </a:spcAft>
        <a:defRPr sz="4100" b="1" i="1">
          <a:solidFill>
            <a:schemeClr val="tx2"/>
          </a:solidFill>
          <a:latin typeface="Arial Unicode MS" pitchFamily="34" charset="-128"/>
        </a:defRPr>
      </a:lvl5pPr>
      <a:lvl6pPr marL="457200" algn="ctr" rtl="0" fontAlgn="base">
        <a:spcBef>
          <a:spcPct val="0"/>
        </a:spcBef>
        <a:spcAft>
          <a:spcPct val="0"/>
        </a:spcAft>
        <a:defRPr sz="4100" b="1" i="1">
          <a:solidFill>
            <a:schemeClr val="tx2"/>
          </a:solidFill>
          <a:latin typeface="Arial Unicode MS" pitchFamily="34" charset="-128"/>
        </a:defRPr>
      </a:lvl6pPr>
      <a:lvl7pPr marL="914400" algn="ctr" rtl="0" fontAlgn="base">
        <a:spcBef>
          <a:spcPct val="0"/>
        </a:spcBef>
        <a:spcAft>
          <a:spcPct val="0"/>
        </a:spcAft>
        <a:defRPr sz="4100" b="1" i="1">
          <a:solidFill>
            <a:schemeClr val="tx2"/>
          </a:solidFill>
          <a:latin typeface="Arial Unicode MS" pitchFamily="34" charset="-128"/>
        </a:defRPr>
      </a:lvl7pPr>
      <a:lvl8pPr marL="1371600" algn="ctr" rtl="0" fontAlgn="base">
        <a:spcBef>
          <a:spcPct val="0"/>
        </a:spcBef>
        <a:spcAft>
          <a:spcPct val="0"/>
        </a:spcAft>
        <a:defRPr sz="4100" b="1" i="1">
          <a:solidFill>
            <a:schemeClr val="tx2"/>
          </a:solidFill>
          <a:latin typeface="Arial Unicode MS" pitchFamily="34" charset="-128"/>
        </a:defRPr>
      </a:lvl8pPr>
      <a:lvl9pPr marL="1828800" algn="ctr" rtl="0" fontAlgn="base">
        <a:spcBef>
          <a:spcPct val="0"/>
        </a:spcBef>
        <a:spcAft>
          <a:spcPct val="0"/>
        </a:spcAft>
        <a:defRPr sz="4100" b="1" i="1">
          <a:solidFill>
            <a:schemeClr val="tx2"/>
          </a:solidFill>
          <a:latin typeface="Arial Unicode MS" pitchFamily="34" charset="-128"/>
        </a:defRPr>
      </a:lvl9pPr>
    </p:titleStyle>
    <p:bodyStyle>
      <a:lvl1pPr marL="342900" indent="-342900" algn="l" rtl="0" eaLnBrk="0" fontAlgn="base" hangingPunct="0">
        <a:spcBef>
          <a:spcPct val="20000"/>
        </a:spcBef>
        <a:spcAft>
          <a:spcPct val="0"/>
        </a:spcAft>
        <a:buChar char="•"/>
        <a:defRPr sz="3100">
          <a:solidFill>
            <a:schemeClr val="tx1"/>
          </a:solidFill>
          <a:latin typeface="+mn-lt"/>
          <a:ea typeface="+mn-ea"/>
          <a:cs typeface="+mn-cs"/>
        </a:defRPr>
      </a:lvl1pPr>
      <a:lvl2pPr marL="744538" indent="-287338" algn="l" rtl="0" eaLnBrk="0" fontAlgn="base" hangingPunct="0">
        <a:spcBef>
          <a:spcPct val="20000"/>
        </a:spcBef>
        <a:spcAft>
          <a:spcPct val="0"/>
        </a:spcAft>
        <a:buChar char="–"/>
        <a:defRPr sz="2700">
          <a:solidFill>
            <a:schemeClr val="tx1"/>
          </a:solidFill>
          <a:latin typeface="+mn-lt"/>
        </a:defRPr>
      </a:lvl2pPr>
      <a:lvl3pPr marL="1141413" indent="-227013" algn="l" rtl="0" eaLnBrk="0" fontAlgn="base" hangingPunct="0">
        <a:spcBef>
          <a:spcPct val="20000"/>
        </a:spcBef>
        <a:spcAft>
          <a:spcPct val="0"/>
        </a:spcAft>
        <a:buChar char="•"/>
        <a:defRPr sz="2300">
          <a:solidFill>
            <a:schemeClr val="tx1"/>
          </a:solidFill>
          <a:latin typeface="+mn-lt"/>
        </a:defRPr>
      </a:lvl3pPr>
      <a:lvl4pPr marL="1598613" indent="-228600" algn="l" rtl="0" eaLnBrk="0" fontAlgn="base" hangingPunct="0">
        <a:spcBef>
          <a:spcPct val="20000"/>
        </a:spcBef>
        <a:spcAft>
          <a:spcPct val="0"/>
        </a:spcAft>
        <a:buChar char="–"/>
        <a:defRPr sz="1900">
          <a:solidFill>
            <a:schemeClr val="tx1"/>
          </a:solidFill>
          <a:latin typeface="+mn-lt"/>
        </a:defRPr>
      </a:lvl4pPr>
      <a:lvl5pPr marL="2055813" indent="-228600" algn="l" rtl="0" eaLnBrk="0" fontAlgn="base" hangingPunct="0">
        <a:spcBef>
          <a:spcPct val="20000"/>
        </a:spcBef>
        <a:spcAft>
          <a:spcPct val="0"/>
        </a:spcAft>
        <a:buChar char="»"/>
        <a:defRPr sz="1900">
          <a:solidFill>
            <a:schemeClr val="tx1"/>
          </a:solidFill>
          <a:latin typeface="+mn-lt"/>
        </a:defRPr>
      </a:lvl5pPr>
      <a:lvl6pPr marL="2513013" indent="-228600" algn="l" rtl="0" fontAlgn="base">
        <a:spcBef>
          <a:spcPct val="20000"/>
        </a:spcBef>
        <a:spcAft>
          <a:spcPct val="0"/>
        </a:spcAft>
        <a:buChar char="»"/>
        <a:defRPr sz="1900">
          <a:solidFill>
            <a:schemeClr val="tx1"/>
          </a:solidFill>
          <a:latin typeface="+mn-lt"/>
        </a:defRPr>
      </a:lvl6pPr>
      <a:lvl7pPr marL="2970213" indent="-228600" algn="l" rtl="0" fontAlgn="base">
        <a:spcBef>
          <a:spcPct val="20000"/>
        </a:spcBef>
        <a:spcAft>
          <a:spcPct val="0"/>
        </a:spcAft>
        <a:buChar char="»"/>
        <a:defRPr sz="1900">
          <a:solidFill>
            <a:schemeClr val="tx1"/>
          </a:solidFill>
          <a:latin typeface="+mn-lt"/>
        </a:defRPr>
      </a:lvl7pPr>
      <a:lvl8pPr marL="3427413" indent="-228600" algn="l" rtl="0" fontAlgn="base">
        <a:spcBef>
          <a:spcPct val="20000"/>
        </a:spcBef>
        <a:spcAft>
          <a:spcPct val="0"/>
        </a:spcAft>
        <a:buChar char="»"/>
        <a:defRPr sz="1900">
          <a:solidFill>
            <a:schemeClr val="tx1"/>
          </a:solidFill>
          <a:latin typeface="+mn-lt"/>
        </a:defRPr>
      </a:lvl8pPr>
      <a:lvl9pPr marL="3884613" indent="-228600" algn="l" rtl="0" fontAlgn="base">
        <a:spcBef>
          <a:spcPct val="20000"/>
        </a:spcBef>
        <a:spcAft>
          <a:spcPct val="0"/>
        </a:spcAft>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CA"/>
              <a:t>Click to edit Master title style</a:t>
            </a:r>
            <a:endParaRPr 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Slide Number Placeholder 5"/>
          <p:cNvSpPr>
            <a:spLocks noGrp="1"/>
          </p:cNvSpPr>
          <p:nvPr>
            <p:ph type="sldNum" sz="quarter" idx="4"/>
          </p:nvPr>
        </p:nvSpPr>
        <p:spPr>
          <a:xfrm>
            <a:off x="3733800" y="6356350"/>
            <a:ext cx="49530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Trebuchet MS" charset="0"/>
              </a:defRPr>
            </a:lvl1pPr>
          </a:lstStyle>
          <a:p>
            <a:pPr defTabSz="457200">
              <a:defRPr/>
            </a:pPr>
            <a:fld id="{66392E7E-9879-0948-9E41-6B5E8C54E290}" type="slidenum">
              <a:rPr lang="en-US" b="0" i="0">
                <a:ea typeface="ＭＳ Ｐゴシック" charset="0"/>
              </a:rPr>
              <a:pPr defTabSz="457200">
                <a:defRPr/>
              </a:pPr>
              <a:t>‹#›</a:t>
            </a:fld>
            <a:endParaRPr lang="en-US" b="0" i="0">
              <a:ea typeface="ＭＳ Ｐゴシック" charset="0"/>
            </a:endParaRPr>
          </a:p>
        </p:txBody>
      </p:sp>
    </p:spTree>
    <p:extLst>
      <p:ext uri="{BB962C8B-B14F-4D97-AF65-F5344CB8AC3E}">
        <p14:creationId xmlns:p14="http://schemas.microsoft.com/office/powerpoint/2010/main" val="340939775"/>
      </p:ext>
    </p:extLst>
  </p:cSld>
  <p:clrMap bg1="lt1" tx1="dk1" bg2="lt2" tx2="dk2" accent1="accent1" accent2="accent2" accent3="accent3" accent4="accent4" accent5="accent5" accent6="accent6" hlink="hlink" folHlink="folHlink"/>
  <p:sldLayoutIdLst>
    <p:sldLayoutId id="2147484148" r:id="rId1"/>
    <p:sldLayoutId id="2147484149" r:id="rId2"/>
    <p:sldLayoutId id="2147484150" r:id="rId3"/>
    <p:sldLayoutId id="2147484151" r:id="rId4"/>
    <p:sldLayoutId id="2147484152" r:id="rId5"/>
    <p:sldLayoutId id="2147484153" r:id="rId6"/>
    <p:sldLayoutId id="2147484154" r:id="rId7"/>
    <p:sldLayoutId id="2147484155" r:id="rId8"/>
    <p:sldLayoutId id="2147484156" r:id="rId9"/>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27" charset="-128"/>
          <a:cs typeface="ＭＳ Ｐゴシック" pitchFamily="27" charset="-128"/>
        </a:defRPr>
      </a:lvl1pPr>
      <a:lvl2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2pPr>
      <a:lvl3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3pPr>
      <a:lvl4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4pPr>
      <a:lvl5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5pPr>
      <a:lvl6pPr marL="4572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6pPr>
      <a:lvl7pPr marL="9144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7pPr>
      <a:lvl8pPr marL="13716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8pPr>
      <a:lvl9pPr marL="18288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27" charset="-128"/>
          <a:cs typeface="ＭＳ Ｐゴシック" pitchFamily="27"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27"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Geneva" charset="-128"/>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CA"/>
              <a:t>Click to edit Master title style</a:t>
            </a:r>
            <a:endParaRPr 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Slide Number Placeholder 5"/>
          <p:cNvSpPr>
            <a:spLocks noGrp="1"/>
          </p:cNvSpPr>
          <p:nvPr>
            <p:ph type="sldNum" sz="quarter" idx="4"/>
          </p:nvPr>
        </p:nvSpPr>
        <p:spPr>
          <a:xfrm>
            <a:off x="3733800" y="6356350"/>
            <a:ext cx="49530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Trebuchet MS" charset="0"/>
              </a:defRPr>
            </a:lvl1pPr>
          </a:lstStyle>
          <a:p>
            <a:pPr defTabSz="457200">
              <a:defRPr/>
            </a:pPr>
            <a:fld id="{66392E7E-9879-0948-9E41-6B5E8C54E290}" type="slidenum">
              <a:rPr lang="en-US" b="0" i="0">
                <a:ea typeface="ＭＳ Ｐゴシック" charset="0"/>
              </a:rPr>
              <a:pPr defTabSz="457200">
                <a:defRPr/>
              </a:pPr>
              <a:t>‹#›</a:t>
            </a:fld>
            <a:endParaRPr lang="en-US" b="0" i="0">
              <a:ea typeface="ＭＳ Ｐゴシック" charset="0"/>
            </a:endParaRPr>
          </a:p>
        </p:txBody>
      </p:sp>
    </p:spTree>
    <p:extLst>
      <p:ext uri="{BB962C8B-B14F-4D97-AF65-F5344CB8AC3E}">
        <p14:creationId xmlns:p14="http://schemas.microsoft.com/office/powerpoint/2010/main" val="2816802712"/>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27" charset="-128"/>
          <a:cs typeface="ＭＳ Ｐゴシック" pitchFamily="27" charset="-128"/>
        </a:defRPr>
      </a:lvl1pPr>
      <a:lvl2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2pPr>
      <a:lvl3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3pPr>
      <a:lvl4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4pPr>
      <a:lvl5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5pPr>
      <a:lvl6pPr marL="4572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6pPr>
      <a:lvl7pPr marL="9144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7pPr>
      <a:lvl8pPr marL="13716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8pPr>
      <a:lvl9pPr marL="18288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27" charset="-128"/>
          <a:cs typeface="ＭＳ Ｐゴシック" pitchFamily="27"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27"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Geneva" charset="-128"/>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image" Target="../media/image21.jpg"/><Relationship Id="rId3" Type="http://schemas.openxmlformats.org/officeDocument/2006/relationships/slideLayout" Target="../slideLayouts/slideLayout2.xml"/><Relationship Id="rId7" Type="http://schemas.openxmlformats.org/officeDocument/2006/relationships/image" Target="../media/image15.jpg"/><Relationship Id="rId12" Type="http://schemas.openxmlformats.org/officeDocument/2006/relationships/image" Target="../media/image2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4.jpeg"/><Relationship Id="rId11" Type="http://schemas.openxmlformats.org/officeDocument/2006/relationships/image" Target="../media/image19.jpe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notesSlide" Target="../notesSlides/notesSlide4.xml"/><Relationship Id="rId9"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mv"/><Relationship Id="rId1" Type="http://schemas.microsoft.com/office/2007/relationships/media" Target="../media/media3.wmv"/><Relationship Id="rId5" Type="http://schemas.openxmlformats.org/officeDocument/2006/relationships/image" Target="../media/image27.png"/><Relationship Id="rId4" Type="http://schemas.openxmlformats.org/officeDocument/2006/relationships/notesSlide" Target="../notesSlides/notesSlid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wmv"/><Relationship Id="rId1" Type="http://schemas.microsoft.com/office/2007/relationships/media" Target="../media/media4.wmv"/><Relationship Id="rId5" Type="http://schemas.openxmlformats.org/officeDocument/2006/relationships/image" Target="../media/image28.png"/><Relationship Id="rId4" Type="http://schemas.openxmlformats.org/officeDocument/2006/relationships/notesSlide" Target="../notesSlides/notesSlide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31.png"/><Relationship Id="rId4" Type="http://schemas.openxmlformats.org/officeDocument/2006/relationships/notesSlide" Target="../notesSlides/notesSlide1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32.png"/><Relationship Id="rId4" Type="http://schemas.openxmlformats.org/officeDocument/2006/relationships/notesSlide" Target="../notesSlides/notesSlide1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33.png"/><Relationship Id="rId4" Type="http://schemas.openxmlformats.org/officeDocument/2006/relationships/notesSlide" Target="../notesSlides/notesSlide1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34.png"/><Relationship Id="rId4" Type="http://schemas.openxmlformats.org/officeDocument/2006/relationships/notesSlide" Target="../notesSlides/notesSlide1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5.png"/><Relationship Id="rId4" Type="http://schemas.openxmlformats.org/officeDocument/2006/relationships/notesSlide" Target="../notesSlides/notesSlide15.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6.png"/><Relationship Id="rId4" Type="http://schemas.openxmlformats.org/officeDocument/2006/relationships/notesSlide" Target="../notesSlides/notesSlide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37.png"/><Relationship Id="rId4" Type="http://schemas.openxmlformats.org/officeDocument/2006/relationships/notesSlide" Target="../notesSlides/notesSlide1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38.png"/><Relationship Id="rId4" Type="http://schemas.openxmlformats.org/officeDocument/2006/relationships/notesSlide" Target="../notesSlides/notesSlide18.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bwMode="auto">
          <a:xfrm>
            <a:off x="5638800" y="5638800"/>
            <a:ext cx="3352800" cy="1023013"/>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23554" name="Text Box 5"/>
          <p:cNvSpPr txBox="1">
            <a:spLocks noChangeArrowheads="1"/>
          </p:cNvSpPr>
          <p:nvPr/>
        </p:nvSpPr>
        <p:spPr bwMode="auto">
          <a:xfrm>
            <a:off x="1600200" y="228600"/>
            <a:ext cx="6172200" cy="307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2" tIns="45711" rIns="91422" bIns="45711">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1400" b="0" i="0" dirty="0" smtClean="0">
                <a:solidFill>
                  <a:srgbClr val="FF0000"/>
                </a:solidFill>
                <a:latin typeface="Corbel" pitchFamily="34" charset="0"/>
              </a:rPr>
              <a:t>OMHA Coaches Program  | Continuing Education Program </a:t>
            </a:r>
            <a:endParaRPr lang="en-US" sz="1400" b="0" i="0" dirty="0">
              <a:solidFill>
                <a:srgbClr val="FF0000"/>
              </a:solidFill>
              <a:latin typeface="Corbel" pitchFamily="34" charset="0"/>
            </a:endParaRPr>
          </a:p>
        </p:txBody>
      </p:sp>
      <p:sp>
        <p:nvSpPr>
          <p:cNvPr id="23556" name="Text Box 26"/>
          <p:cNvSpPr txBox="1">
            <a:spLocks noChangeArrowheads="1"/>
          </p:cNvSpPr>
          <p:nvPr/>
        </p:nvSpPr>
        <p:spPr bwMode="auto">
          <a:xfrm>
            <a:off x="4191000" y="1117600"/>
            <a:ext cx="5867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spcBef>
                <a:spcPct val="50000"/>
              </a:spcBef>
            </a:pPr>
            <a:r>
              <a:rPr lang="en-US" sz="6000" b="0" i="0" dirty="0" smtClean="0">
                <a:solidFill>
                  <a:srgbClr val="FF0000"/>
                </a:solidFill>
                <a:latin typeface="Corbel" pitchFamily="34" charset="0"/>
              </a:rPr>
              <a:t>refresher</a:t>
            </a:r>
            <a:endParaRPr lang="en-US" sz="6000" b="0" i="0" dirty="0">
              <a:solidFill>
                <a:srgbClr val="FF0000"/>
              </a:solidFill>
              <a:latin typeface="Corbel" pitchFamily="34" charset="0"/>
            </a:endParaRPr>
          </a:p>
        </p:txBody>
      </p:sp>
      <p:sp>
        <p:nvSpPr>
          <p:cNvPr id="640027" name="Line 27"/>
          <p:cNvSpPr>
            <a:spLocks noChangeShapeType="1"/>
          </p:cNvSpPr>
          <p:nvPr/>
        </p:nvSpPr>
        <p:spPr bwMode="gray">
          <a:xfrm>
            <a:off x="3352800" y="609600"/>
            <a:ext cx="0" cy="1600200"/>
          </a:xfrm>
          <a:prstGeom prst="line">
            <a:avLst/>
          </a:prstGeom>
          <a:noFill/>
          <a:ln w="19050">
            <a:solidFill>
              <a:schemeClr val="tx1"/>
            </a:solidFill>
            <a:round/>
            <a:headEnd/>
            <a:tailEnd/>
          </a:ln>
          <a:effectLst>
            <a:outerShdw dist="109250" dir="3267739" algn="ctr" rotWithShape="0">
              <a:schemeClr val="bg2">
                <a:alpha val="50000"/>
              </a:schemeClr>
            </a:outerShdw>
          </a:effectLst>
        </p:spPr>
        <p:txBody>
          <a:bodyPr anchor="ctr">
            <a:spAutoFit/>
          </a:bodyPr>
          <a:lstStyle/>
          <a:p>
            <a:pPr algn="ctr">
              <a:defRPr/>
            </a:pPr>
            <a:endParaRPr lang="en-US">
              <a:cs typeface="+mn-cs"/>
            </a:endParaRPr>
          </a:p>
        </p:txBody>
      </p:sp>
      <p:sp>
        <p:nvSpPr>
          <p:cNvPr id="23558" name="Text Box 30"/>
          <p:cNvSpPr txBox="1">
            <a:spLocks noChangeArrowheads="1"/>
          </p:cNvSpPr>
          <p:nvPr/>
        </p:nvSpPr>
        <p:spPr bwMode="auto">
          <a:xfrm>
            <a:off x="5257800" y="1558925"/>
            <a:ext cx="2362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6600" b="0" i="0" dirty="0" smtClean="0">
                <a:solidFill>
                  <a:schemeClr val="tx1"/>
                </a:solidFill>
                <a:latin typeface="Corbel" pitchFamily="34" charset="0"/>
              </a:rPr>
              <a:t>clinic</a:t>
            </a:r>
            <a:endParaRPr lang="en-US" sz="6600" b="0" i="0" dirty="0">
              <a:solidFill>
                <a:schemeClr val="tx1"/>
              </a:solidFill>
              <a:latin typeface="Corbel" pitchFamily="34" charset="0"/>
            </a:endParaRPr>
          </a:p>
        </p:txBody>
      </p:sp>
      <p:sp>
        <p:nvSpPr>
          <p:cNvPr id="23559" name="Text Box 32"/>
          <p:cNvSpPr txBox="1">
            <a:spLocks noChangeArrowheads="1"/>
          </p:cNvSpPr>
          <p:nvPr/>
        </p:nvSpPr>
        <p:spPr bwMode="auto">
          <a:xfrm>
            <a:off x="1866900" y="685800"/>
            <a:ext cx="62865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r>
              <a:rPr lang="en-US" sz="4800" b="0" i="0" dirty="0" smtClean="0">
                <a:solidFill>
                  <a:srgbClr val="FF0000"/>
                </a:solidFill>
                <a:latin typeface="Corbel" pitchFamily="34" charset="0"/>
              </a:rPr>
              <a:t>coach</a:t>
            </a:r>
            <a:endParaRPr lang="en-US" sz="4800" dirty="0"/>
          </a:p>
        </p:txBody>
      </p:sp>
      <p:pic>
        <p:nvPicPr>
          <p:cNvPr id="23560" name="Picture 10" descr="Player Image.jpg"/>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122613" y="1725613"/>
            <a:ext cx="3430587" cy="497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526" y="685799"/>
            <a:ext cx="2276674" cy="1655763"/>
          </a:xfrm>
          <a:prstGeom prst="rect">
            <a:avLst/>
          </a:prstGeom>
        </p:spPr>
      </p:pic>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t="14323" r="5914" b="19224"/>
          <a:stretch/>
        </p:blipFill>
        <p:spPr>
          <a:xfrm>
            <a:off x="7772400" y="5585878"/>
            <a:ext cx="958904" cy="1012742"/>
          </a:xfrm>
          <a:prstGeom prst="rect">
            <a:avLst/>
          </a:prstGeom>
        </p:spPr>
      </p:pic>
      <p:sp>
        <p:nvSpPr>
          <p:cNvPr id="12" name="Text Box 30"/>
          <p:cNvSpPr txBox="1">
            <a:spLocks noChangeArrowheads="1"/>
          </p:cNvSpPr>
          <p:nvPr/>
        </p:nvSpPr>
        <p:spPr bwMode="auto">
          <a:xfrm>
            <a:off x="5943600" y="5862935"/>
            <a:ext cx="236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2400" b="0" i="0" dirty="0" smtClean="0">
                <a:solidFill>
                  <a:srgbClr val="FFFFFF"/>
                </a:solidFill>
                <a:latin typeface="Corbel" pitchFamily="34" charset="0"/>
              </a:rPr>
              <a:t>Section 1</a:t>
            </a:r>
            <a:endParaRPr lang="en-US" sz="2400" b="0" i="0" dirty="0">
              <a:solidFill>
                <a:srgbClr val="FFFFFF"/>
              </a:solidFill>
              <a:latin typeface="Corbe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1"/>
          <p:cNvSpPr>
            <a:spLocks noChangeArrowheads="1"/>
          </p:cNvSpPr>
          <p:nvPr/>
        </p:nvSpPr>
        <p:spPr bwMode="auto">
          <a:xfrm>
            <a:off x="1905000" y="3140045"/>
            <a:ext cx="4724400" cy="400110"/>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Add - Did you Know? video</a:t>
            </a:r>
            <a:endParaRPr lang="en-CA" sz="2000" b="0" i="0" kern="0" dirty="0">
              <a:solidFill>
                <a:srgbClr val="FFFFFF"/>
              </a:solidFill>
              <a:ea typeface="Tahoma" pitchFamily="34" charset="0"/>
              <a:cs typeface="Tahoma" pitchFamily="34" charset="0"/>
            </a:endParaRPr>
          </a:p>
        </p:txBody>
      </p:sp>
      <p:pic>
        <p:nvPicPr>
          <p:cNvPr id="3" name="Did You Know 3.0 (Officially updated for 2012) H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3399" y="790574"/>
            <a:ext cx="8077201" cy="4543426"/>
          </a:xfrm>
          <a:prstGeom prst="rect">
            <a:avLst/>
          </a:prstGeom>
        </p:spPr>
      </p:pic>
    </p:spTree>
    <p:extLst>
      <p:ext uri="{BB962C8B-B14F-4D97-AF65-F5344CB8AC3E}">
        <p14:creationId xmlns:p14="http://schemas.microsoft.com/office/powerpoint/2010/main" val="36906018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fullScrn="1">
              <p:cMediaNode vol="80000">
                <p:cTn id="7"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8"/>
          <p:cNvSpPr txBox="1">
            <a:spLocks noChangeArrowheads="1"/>
          </p:cNvSpPr>
          <p:nvPr/>
        </p:nvSpPr>
        <p:spPr bwMode="auto">
          <a:xfrm>
            <a:off x="914400" y="1295400"/>
            <a:ext cx="7086600" cy="4965700"/>
          </a:xfrm>
          <a:prstGeom prst="rect">
            <a:avLst/>
          </a:prstGeom>
          <a:noFill/>
          <a:ln w="9525">
            <a:noFill/>
            <a:miter lim="800000"/>
            <a:headEnd/>
            <a:tailEnd/>
          </a:ln>
          <a:effectLst/>
        </p:spPr>
        <p:txBody>
          <a:bodyPr/>
          <a:lstStyle/>
          <a:p>
            <a:pPr marL="342900" indent="-342900" algn="ctr">
              <a:spcBef>
                <a:spcPct val="20000"/>
              </a:spcBef>
              <a:buClr>
                <a:schemeClr val="tx1"/>
              </a:buClr>
              <a:buSzPct val="75000"/>
              <a:buFont typeface="Wingdings" pitchFamily="2" charset="2"/>
              <a:buNone/>
              <a:defRPr/>
            </a:pPr>
            <a:r>
              <a:rPr lang="en-US" sz="2800" kern="0" dirty="0">
                <a:solidFill>
                  <a:srgbClr val="FFFF00"/>
                </a:solidFill>
                <a:latin typeface="Corbel" pitchFamily="34" charset="0"/>
                <a:cs typeface="+mn-cs"/>
              </a:rPr>
              <a:t>If you want one year of prosperity,</a:t>
            </a:r>
          </a:p>
          <a:p>
            <a:pPr marL="342900" indent="-342900" algn="ctr">
              <a:spcBef>
                <a:spcPct val="20000"/>
              </a:spcBef>
              <a:buClr>
                <a:schemeClr val="tx1"/>
              </a:buClr>
              <a:buSzPct val="75000"/>
              <a:buFont typeface="Wingdings" pitchFamily="2" charset="2"/>
              <a:buNone/>
              <a:defRPr/>
            </a:pPr>
            <a:r>
              <a:rPr lang="en-US" sz="2800" kern="0" dirty="0">
                <a:solidFill>
                  <a:srgbClr val="FFFF00"/>
                </a:solidFill>
                <a:latin typeface="Corbel" pitchFamily="34" charset="0"/>
                <a:cs typeface="+mn-cs"/>
              </a:rPr>
              <a:t>grow grain,</a:t>
            </a:r>
          </a:p>
          <a:p>
            <a:pPr marL="342900" indent="-342900" algn="ctr">
              <a:spcBef>
                <a:spcPct val="20000"/>
              </a:spcBef>
              <a:buClr>
                <a:schemeClr val="tx1"/>
              </a:buClr>
              <a:buSzPct val="75000"/>
              <a:buFont typeface="Wingdings" pitchFamily="2" charset="2"/>
              <a:buNone/>
              <a:defRPr/>
            </a:pPr>
            <a:r>
              <a:rPr lang="en-US" sz="2800" kern="0" dirty="0">
                <a:solidFill>
                  <a:srgbClr val="FFFF00"/>
                </a:solidFill>
                <a:latin typeface="Corbel" pitchFamily="34" charset="0"/>
                <a:cs typeface="+mn-cs"/>
              </a:rPr>
              <a:t>If you want ten years of prosperity,</a:t>
            </a:r>
          </a:p>
          <a:p>
            <a:pPr marL="342900" indent="-342900" algn="ctr">
              <a:spcBef>
                <a:spcPct val="20000"/>
              </a:spcBef>
              <a:buClr>
                <a:schemeClr val="tx1"/>
              </a:buClr>
              <a:buSzPct val="75000"/>
              <a:buFont typeface="Wingdings" pitchFamily="2" charset="2"/>
              <a:buNone/>
              <a:defRPr/>
            </a:pPr>
            <a:r>
              <a:rPr lang="en-US" sz="2800" kern="0" dirty="0">
                <a:solidFill>
                  <a:srgbClr val="FFFF00"/>
                </a:solidFill>
                <a:latin typeface="Corbel" pitchFamily="34" charset="0"/>
                <a:cs typeface="+mn-cs"/>
              </a:rPr>
              <a:t>grow trees,</a:t>
            </a:r>
          </a:p>
          <a:p>
            <a:pPr marL="342900" indent="-342900" algn="ctr">
              <a:spcBef>
                <a:spcPct val="20000"/>
              </a:spcBef>
              <a:buClr>
                <a:schemeClr val="tx1"/>
              </a:buClr>
              <a:buSzPct val="75000"/>
              <a:buFont typeface="Wingdings" pitchFamily="2" charset="2"/>
              <a:buNone/>
              <a:defRPr/>
            </a:pPr>
            <a:r>
              <a:rPr lang="en-US" sz="2800" kern="0" dirty="0">
                <a:solidFill>
                  <a:srgbClr val="FFFF00"/>
                </a:solidFill>
                <a:latin typeface="Corbel" pitchFamily="34" charset="0"/>
                <a:cs typeface="+mn-cs"/>
              </a:rPr>
              <a:t>If you want one hundred years of prosperity, grow people.</a:t>
            </a:r>
            <a:r>
              <a:rPr lang="en-US" sz="2800" b="0" kern="0" dirty="0">
                <a:solidFill>
                  <a:srgbClr val="FFFF00"/>
                </a:solidFill>
                <a:latin typeface="Corbel" pitchFamily="34" charset="0"/>
                <a:cs typeface="+mn-cs"/>
              </a:rPr>
              <a:t/>
            </a:r>
            <a:br>
              <a:rPr lang="en-US" sz="2800" b="0" kern="0" dirty="0">
                <a:solidFill>
                  <a:srgbClr val="FFFF00"/>
                </a:solidFill>
                <a:latin typeface="Corbel" pitchFamily="34" charset="0"/>
                <a:cs typeface="+mn-cs"/>
              </a:rPr>
            </a:br>
            <a:endParaRPr lang="en-CA" sz="2800" b="0" i="0" kern="0" dirty="0">
              <a:solidFill>
                <a:srgbClr val="FFFF00"/>
              </a:solidFill>
              <a:latin typeface="Corbel" pitchFamily="34" charset="0"/>
              <a:cs typeface="+mn-cs"/>
            </a:endParaRPr>
          </a:p>
          <a:p>
            <a:pPr marL="342900" indent="-342900" algn="r">
              <a:spcBef>
                <a:spcPct val="20000"/>
              </a:spcBef>
              <a:buClr>
                <a:schemeClr val="tx1"/>
              </a:buClr>
              <a:buSzPct val="75000"/>
              <a:buFont typeface="Wingdings" pitchFamily="2" charset="2"/>
              <a:buNone/>
              <a:defRPr/>
            </a:pPr>
            <a:r>
              <a:rPr lang="en-CA" sz="2400" b="0" i="0" kern="0" dirty="0">
                <a:solidFill>
                  <a:srgbClr val="FFFF00"/>
                </a:solidFill>
                <a:latin typeface="Corbel" pitchFamily="34" charset="0"/>
                <a:cs typeface="+mn-cs"/>
              </a:rPr>
              <a:t>Ancient Chinese Proverb</a:t>
            </a:r>
            <a:endParaRPr lang="en-US" sz="2400" b="0" i="0" kern="0" dirty="0">
              <a:solidFill>
                <a:srgbClr val="FFFF00"/>
              </a:solidFill>
              <a:latin typeface="Corbel" pitchFamily="34" charset="0"/>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body" idx="1"/>
          </p:nvPr>
        </p:nvSpPr>
        <p:spPr>
          <a:xfrm>
            <a:off x="457200" y="2133600"/>
            <a:ext cx="8231188" cy="3998913"/>
          </a:xfrm>
        </p:spPr>
        <p:txBody>
          <a:bodyPr/>
          <a:lstStyle/>
          <a:p>
            <a:pPr marL="1352550" lvl="2" indent="-438150">
              <a:buFontTx/>
              <a:buNone/>
            </a:pPr>
            <a:endParaRPr lang="en-US" dirty="0" smtClean="0">
              <a:solidFill>
                <a:srgbClr val="000000"/>
              </a:solidFill>
            </a:endParaRPr>
          </a:p>
          <a:p>
            <a:pPr marL="1352550" lvl="2" indent="-438150">
              <a:buFontTx/>
              <a:buNone/>
            </a:pPr>
            <a:endParaRPr lang="en-US" dirty="0" smtClean="0">
              <a:solidFill>
                <a:srgbClr val="000000"/>
              </a:solidFill>
            </a:endParaRPr>
          </a:p>
          <a:p>
            <a:pPr marL="1352550" lvl="2" indent="-438150">
              <a:buFontTx/>
              <a:buNone/>
            </a:pPr>
            <a:endParaRPr lang="en-US" dirty="0" smtClean="0">
              <a:solidFill>
                <a:srgbClr val="000000"/>
              </a:solidFill>
            </a:endParaRPr>
          </a:p>
        </p:txBody>
      </p:sp>
      <p:sp>
        <p:nvSpPr>
          <p:cNvPr id="34820" name="Text Box 5"/>
          <p:cNvSpPr txBox="1">
            <a:spLocks noChangeArrowheads="1"/>
          </p:cNvSpPr>
          <p:nvPr/>
        </p:nvSpPr>
        <p:spPr bwMode="auto">
          <a:xfrm>
            <a:off x="609600" y="2077623"/>
            <a:ext cx="8382000" cy="3074688"/>
          </a:xfrm>
          <a:prstGeom prst="rect">
            <a:avLst/>
          </a:prstGeom>
          <a:noFill/>
          <a:ln w="9525" algn="ctr">
            <a:noFill/>
            <a:miter lim="800000"/>
            <a:headEnd/>
            <a:tailEnd/>
          </a:ln>
        </p:spPr>
        <p:txBody>
          <a:bodyPr wrap="square">
            <a:spAutoFit/>
          </a:bodyPr>
          <a:lstStyle/>
          <a:p>
            <a:pPr>
              <a:spcBef>
                <a:spcPts val="600"/>
              </a:spcBef>
              <a:spcAft>
                <a:spcPts val="600"/>
              </a:spcAft>
              <a:buClr>
                <a:schemeClr val="tx1"/>
              </a:buClr>
              <a:buSzPct val="100000"/>
              <a:defRPr/>
            </a:pPr>
            <a:r>
              <a:rPr lang="en-US" sz="2600" b="0" i="0" kern="0" dirty="0">
                <a:solidFill>
                  <a:schemeClr val="tx1"/>
                </a:solidFill>
                <a:latin typeface="Arial" pitchFamily="34" charset="0"/>
              </a:rPr>
              <a:t>Unit 1 </a:t>
            </a:r>
            <a:r>
              <a:rPr lang="en-US" sz="2600" b="0" i="0" kern="0" dirty="0" smtClean="0">
                <a:solidFill>
                  <a:schemeClr val="tx1"/>
                </a:solidFill>
                <a:latin typeface="Arial" pitchFamily="34" charset="0"/>
              </a:rPr>
              <a:t>| </a:t>
            </a:r>
            <a:r>
              <a:rPr lang="en-US" sz="2600" b="0" i="0" kern="0" dirty="0">
                <a:solidFill>
                  <a:schemeClr val="tx1"/>
                </a:solidFill>
                <a:latin typeface="Arial" pitchFamily="34" charset="0"/>
              </a:rPr>
              <a:t>Coaching Resources </a:t>
            </a:r>
          </a:p>
          <a:p>
            <a:pPr>
              <a:spcBef>
                <a:spcPts val="600"/>
              </a:spcBef>
              <a:spcAft>
                <a:spcPts val="600"/>
              </a:spcAft>
              <a:buClr>
                <a:schemeClr val="tx1"/>
              </a:buClr>
              <a:buSzPct val="100000"/>
              <a:defRPr/>
            </a:pPr>
            <a:r>
              <a:rPr lang="en-US" sz="2600" b="0" i="0" kern="0" dirty="0" smtClean="0">
                <a:solidFill>
                  <a:schemeClr val="tx1"/>
                </a:solidFill>
                <a:latin typeface="Arial" pitchFamily="34" charset="0"/>
              </a:rPr>
              <a:t>Unit </a:t>
            </a:r>
            <a:r>
              <a:rPr lang="en-US" sz="2600" b="0" i="0" kern="0" dirty="0">
                <a:solidFill>
                  <a:schemeClr val="tx1"/>
                </a:solidFill>
                <a:latin typeface="Arial" pitchFamily="34" charset="0"/>
              </a:rPr>
              <a:t>2 </a:t>
            </a:r>
            <a:r>
              <a:rPr lang="en-US" sz="2600" b="0" i="0" kern="0" dirty="0" smtClean="0">
                <a:solidFill>
                  <a:schemeClr val="tx1"/>
                </a:solidFill>
                <a:latin typeface="Arial" pitchFamily="34" charset="0"/>
              </a:rPr>
              <a:t>| </a:t>
            </a:r>
            <a:r>
              <a:rPr lang="en-US" sz="2600" b="0" i="0" kern="0" dirty="0">
                <a:solidFill>
                  <a:schemeClr val="tx1"/>
                </a:solidFill>
                <a:latin typeface="Arial" pitchFamily="34" charset="0"/>
              </a:rPr>
              <a:t>Respect </a:t>
            </a:r>
          </a:p>
          <a:p>
            <a:pPr>
              <a:spcBef>
                <a:spcPts val="600"/>
              </a:spcBef>
              <a:spcAft>
                <a:spcPts val="600"/>
              </a:spcAft>
              <a:buClr>
                <a:schemeClr val="tx1"/>
              </a:buClr>
              <a:buSzPct val="100000"/>
              <a:defRPr/>
            </a:pPr>
            <a:r>
              <a:rPr lang="en-US" sz="2600" b="0" i="0" kern="0" dirty="0">
                <a:solidFill>
                  <a:schemeClr val="tx1"/>
                </a:solidFill>
                <a:latin typeface="Arial" pitchFamily="34" charset="0"/>
              </a:rPr>
              <a:t>Unit 3 </a:t>
            </a:r>
            <a:r>
              <a:rPr lang="en-US" sz="2600" b="0" i="0" kern="0" dirty="0" smtClean="0">
                <a:solidFill>
                  <a:schemeClr val="tx1"/>
                </a:solidFill>
                <a:latin typeface="Arial" pitchFamily="34" charset="0"/>
              </a:rPr>
              <a:t>| </a:t>
            </a:r>
            <a:r>
              <a:rPr lang="en-US" sz="2600" b="0" i="0" kern="0" dirty="0">
                <a:solidFill>
                  <a:schemeClr val="tx1"/>
                </a:solidFill>
                <a:latin typeface="Arial" pitchFamily="34" charset="0"/>
              </a:rPr>
              <a:t>Player Development </a:t>
            </a:r>
            <a:r>
              <a:rPr lang="en-US" sz="2400" b="0" i="0" kern="0" dirty="0" smtClean="0">
                <a:solidFill>
                  <a:schemeClr val="tx1"/>
                </a:solidFill>
                <a:latin typeface="Arial" pitchFamily="34" charset="0"/>
              </a:rPr>
              <a:t>- </a:t>
            </a:r>
            <a:r>
              <a:rPr lang="en-US" sz="2400" b="0" kern="0" dirty="0" smtClean="0">
                <a:solidFill>
                  <a:schemeClr val="tx1"/>
                </a:solidFill>
                <a:latin typeface="Arial" pitchFamily="34" charset="0"/>
              </a:rPr>
              <a:t>Developing </a:t>
            </a:r>
            <a:r>
              <a:rPr lang="en-US" sz="2400" b="0" kern="0" dirty="0">
                <a:solidFill>
                  <a:schemeClr val="tx1"/>
                </a:solidFill>
                <a:latin typeface="Arial" pitchFamily="34" charset="0"/>
              </a:rPr>
              <a:t>Quality </a:t>
            </a:r>
            <a:r>
              <a:rPr lang="en-US" sz="2400" b="0" kern="0" dirty="0" smtClean="0">
                <a:solidFill>
                  <a:schemeClr val="tx1"/>
                </a:solidFill>
                <a:latin typeface="Arial" pitchFamily="34" charset="0"/>
              </a:rPr>
              <a:t>Players</a:t>
            </a:r>
            <a:endParaRPr lang="en-US" sz="2400" b="0" kern="0" dirty="0">
              <a:solidFill>
                <a:schemeClr val="tx1"/>
              </a:solidFill>
              <a:latin typeface="Arial" pitchFamily="34" charset="0"/>
            </a:endParaRPr>
          </a:p>
          <a:p>
            <a:pPr>
              <a:spcBef>
                <a:spcPts val="600"/>
              </a:spcBef>
              <a:spcAft>
                <a:spcPts val="600"/>
              </a:spcAft>
              <a:buClr>
                <a:schemeClr val="tx1"/>
              </a:buClr>
              <a:buSzPct val="100000"/>
              <a:defRPr/>
            </a:pPr>
            <a:r>
              <a:rPr lang="en-US" sz="2600" b="0" i="0" kern="0" dirty="0">
                <a:solidFill>
                  <a:schemeClr val="tx1"/>
                </a:solidFill>
                <a:latin typeface="Arial" pitchFamily="34" charset="0"/>
              </a:rPr>
              <a:t>Unit 4 </a:t>
            </a:r>
            <a:r>
              <a:rPr lang="en-US" sz="2600" b="0" i="0" kern="0" dirty="0" smtClean="0">
                <a:solidFill>
                  <a:schemeClr val="tx1"/>
                </a:solidFill>
                <a:latin typeface="Arial" pitchFamily="34" charset="0"/>
              </a:rPr>
              <a:t>| </a:t>
            </a:r>
            <a:r>
              <a:rPr lang="en-US" sz="2600" b="0" i="0" kern="0" dirty="0">
                <a:solidFill>
                  <a:schemeClr val="tx1"/>
                </a:solidFill>
                <a:latin typeface="Arial" pitchFamily="34" charset="0"/>
              </a:rPr>
              <a:t>Skills &amp; </a:t>
            </a:r>
            <a:r>
              <a:rPr lang="en-US" sz="2600" b="0" i="0" kern="0" dirty="0" smtClean="0">
                <a:solidFill>
                  <a:schemeClr val="tx1"/>
                </a:solidFill>
                <a:latin typeface="Arial" pitchFamily="34" charset="0"/>
              </a:rPr>
              <a:t>Drills</a:t>
            </a:r>
            <a:endParaRPr lang="en-US" sz="2600" b="0" i="0" dirty="0" smtClean="0">
              <a:solidFill>
                <a:srgbClr val="121002"/>
              </a:solidFill>
              <a:latin typeface="Arial" charset="0"/>
              <a:cs typeface="+mn-cs"/>
            </a:endParaRPr>
          </a:p>
          <a:p>
            <a:pPr marL="228600" indent="-228600">
              <a:spcBef>
                <a:spcPct val="20000"/>
              </a:spcBef>
              <a:buFontTx/>
              <a:buChar char="•"/>
              <a:defRPr/>
            </a:pPr>
            <a:endParaRPr lang="en-US" sz="2400" b="0" i="0" dirty="0">
              <a:solidFill>
                <a:srgbClr val="121002"/>
              </a:solidFill>
              <a:latin typeface="Arial" charset="0"/>
              <a:cs typeface="+mn-cs"/>
            </a:endParaRPr>
          </a:p>
          <a:p>
            <a:pPr marL="228600" indent="-228600">
              <a:buFontTx/>
              <a:buChar char="•"/>
              <a:defRPr/>
            </a:pPr>
            <a:endParaRPr lang="en-US" sz="2600" dirty="0">
              <a:solidFill>
                <a:srgbClr val="121002"/>
              </a:solidFill>
              <a:cs typeface="+mn-cs"/>
            </a:endParaRPr>
          </a:p>
        </p:txBody>
      </p:sp>
      <p:sp>
        <p:nvSpPr>
          <p:cNvPr id="25604" name="AutoShape 4"/>
          <p:cNvSpPr>
            <a:spLocks noChangeArrowheads="1"/>
          </p:cNvSpPr>
          <p:nvPr/>
        </p:nvSpPr>
        <p:spPr bwMode="auto">
          <a:xfrm>
            <a:off x="457200" y="533400"/>
            <a:ext cx="89154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linic agenda</a:t>
            </a:r>
            <a:endParaRPr lang="en-US" sz="2800" b="0" i="0" dirty="0">
              <a:solidFill>
                <a:schemeClr val="tx1">
                  <a:lumMod val="75000"/>
                </a:schemeClr>
              </a:solidFill>
              <a:latin typeface="Corbe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body" idx="1"/>
          </p:nvPr>
        </p:nvSpPr>
        <p:spPr>
          <a:xfrm>
            <a:off x="457200" y="2133600"/>
            <a:ext cx="8231188" cy="3998913"/>
          </a:xfrm>
        </p:spPr>
        <p:txBody>
          <a:bodyPr/>
          <a:lstStyle/>
          <a:p>
            <a:pPr marL="1352550" lvl="2" indent="-438150">
              <a:buFontTx/>
              <a:buNone/>
            </a:pPr>
            <a:endParaRPr lang="en-US" smtClean="0">
              <a:solidFill>
                <a:srgbClr val="000000"/>
              </a:solidFill>
            </a:endParaRPr>
          </a:p>
          <a:p>
            <a:pPr marL="1352550" lvl="2" indent="-438150">
              <a:buFontTx/>
              <a:buNone/>
            </a:pPr>
            <a:endParaRPr lang="en-US" smtClean="0">
              <a:solidFill>
                <a:srgbClr val="000000"/>
              </a:solidFill>
            </a:endParaRPr>
          </a:p>
          <a:p>
            <a:pPr marL="1352550" lvl="2" indent="-438150">
              <a:buFontTx/>
              <a:buNone/>
            </a:pPr>
            <a:endParaRPr lang="en-US" smtClean="0">
              <a:solidFill>
                <a:srgbClr val="000000"/>
              </a:solidFill>
            </a:endParaRPr>
          </a:p>
        </p:txBody>
      </p:sp>
      <p:sp>
        <p:nvSpPr>
          <p:cNvPr id="34820" name="Text Box 5"/>
          <p:cNvSpPr txBox="1">
            <a:spLocks noChangeArrowheads="1"/>
          </p:cNvSpPr>
          <p:nvPr/>
        </p:nvSpPr>
        <p:spPr bwMode="auto">
          <a:xfrm>
            <a:off x="609600" y="1447800"/>
            <a:ext cx="8229600" cy="3933384"/>
          </a:xfrm>
          <a:prstGeom prst="rect">
            <a:avLst/>
          </a:prstGeom>
          <a:noFill/>
          <a:ln w="9525" algn="ctr">
            <a:noFill/>
            <a:miter lim="800000"/>
            <a:headEnd/>
            <a:tailEnd/>
          </a:ln>
        </p:spPr>
        <p:txBody>
          <a:bodyPr>
            <a:spAutoFit/>
          </a:bodyPr>
          <a:lstStyle/>
          <a:p>
            <a:pPr marL="342900" lvl="0" indent="-342900" fontAlgn="auto">
              <a:spcBef>
                <a:spcPct val="20000"/>
              </a:spcBef>
              <a:spcAft>
                <a:spcPts val="0"/>
              </a:spcAft>
              <a:buFont typeface="Arial" pitchFamily="34" charset="0"/>
              <a:buChar char="•"/>
            </a:pPr>
            <a:r>
              <a:rPr lang="en-US" sz="2400" b="0" i="0" dirty="0">
                <a:solidFill>
                  <a:prstClr val="white"/>
                </a:solidFill>
                <a:latin typeface="Arial" pitchFamily="34" charset="0"/>
              </a:rPr>
              <a:t>Hockey Canada Skills Manuals</a:t>
            </a:r>
          </a:p>
          <a:p>
            <a:pPr marL="342900" lvl="0" indent="-342900" fontAlgn="auto">
              <a:spcBef>
                <a:spcPct val="20000"/>
              </a:spcBef>
              <a:spcAft>
                <a:spcPts val="0"/>
              </a:spcAft>
              <a:buFont typeface="Arial" pitchFamily="34" charset="0"/>
              <a:buChar char="•"/>
            </a:pPr>
            <a:r>
              <a:rPr lang="en-US" sz="2400" b="0" i="0" dirty="0">
                <a:solidFill>
                  <a:prstClr val="white"/>
                </a:solidFill>
                <a:latin typeface="Arial" pitchFamily="34" charset="0"/>
              </a:rPr>
              <a:t>Skills of Gold DVD’s</a:t>
            </a:r>
          </a:p>
          <a:p>
            <a:pPr marL="342900" lvl="0"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YouTube </a:t>
            </a:r>
            <a:r>
              <a:rPr lang="en-US" sz="2400" b="0" i="0" dirty="0">
                <a:solidFill>
                  <a:prstClr val="white"/>
                </a:solidFill>
                <a:latin typeface="Arial" pitchFamily="34" charset="0"/>
              </a:rPr>
              <a:t>Skills </a:t>
            </a:r>
            <a:r>
              <a:rPr lang="en-US" sz="2400" b="0" i="0" dirty="0" smtClean="0">
                <a:solidFill>
                  <a:prstClr val="white"/>
                </a:solidFill>
                <a:latin typeface="Arial" pitchFamily="34" charset="0"/>
              </a:rPr>
              <a:t>Videos</a:t>
            </a:r>
          </a:p>
          <a:p>
            <a:pPr marL="800100" lvl="1"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Hockey Canada – Player &amp; Goaltender</a:t>
            </a:r>
          </a:p>
          <a:p>
            <a:pPr marL="800100" lvl="1"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OMHA</a:t>
            </a:r>
          </a:p>
          <a:p>
            <a:pPr marL="1257300" lvl="2"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Skills Tips</a:t>
            </a:r>
          </a:p>
          <a:p>
            <a:pPr marL="1257300" lvl="2"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Checking Resources</a:t>
            </a:r>
          </a:p>
          <a:p>
            <a:pPr marL="1257300" lvl="2" indent="-342900" fontAlgn="auto">
              <a:spcBef>
                <a:spcPct val="20000"/>
              </a:spcBef>
              <a:spcAft>
                <a:spcPts val="0"/>
              </a:spcAft>
              <a:buFont typeface="Arial" pitchFamily="34" charset="0"/>
              <a:buChar char="•"/>
            </a:pPr>
            <a:r>
              <a:rPr lang="en-US" sz="2400" b="0" i="0" dirty="0" smtClean="0">
                <a:solidFill>
                  <a:prstClr val="white"/>
                </a:solidFill>
                <a:latin typeface="Arial" pitchFamily="34" charset="0"/>
              </a:rPr>
              <a:t>Players Club – 5000 Puck &amp; Dangle &amp; Shoot Challenges</a:t>
            </a:r>
            <a:endParaRPr lang="en-US" sz="2400" b="0" i="0" dirty="0">
              <a:solidFill>
                <a:prstClr val="white"/>
              </a:solidFill>
              <a:latin typeface="Arial" pitchFamily="34" charset="0"/>
            </a:endParaRPr>
          </a:p>
        </p:txBody>
      </p:sp>
      <p:sp>
        <p:nvSpPr>
          <p:cNvPr id="25604" name="AutoShape 4"/>
          <p:cNvSpPr>
            <a:spLocks noChangeArrowheads="1"/>
          </p:cNvSpPr>
          <p:nvPr/>
        </p:nvSpPr>
        <p:spPr bwMode="auto">
          <a:xfrm>
            <a:off x="457200" y="533400"/>
            <a:ext cx="89154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u</a:t>
            </a:r>
            <a:r>
              <a:rPr lang="en-US" sz="3600" b="0" i="0" dirty="0" smtClean="0">
                <a:solidFill>
                  <a:srgbClr val="FF0000"/>
                </a:solidFill>
                <a:latin typeface="Corbel" pitchFamily="34" charset="0"/>
              </a:rPr>
              <a:t>nit 1 </a:t>
            </a:r>
            <a:r>
              <a:rPr lang="en-US" sz="3600" b="0" i="0" dirty="0" smtClean="0">
                <a:solidFill>
                  <a:schemeClr val="tx1"/>
                </a:solidFill>
                <a:latin typeface="Corbel" pitchFamily="34" charset="0"/>
              </a:rPr>
              <a:t>|</a:t>
            </a:r>
            <a:r>
              <a:rPr lang="en-US" sz="2800" b="0" i="0" dirty="0" smtClean="0">
                <a:solidFill>
                  <a:schemeClr val="tx1"/>
                </a:solidFill>
                <a:latin typeface="Corbel" pitchFamily="34" charset="0"/>
              </a:rPr>
              <a:t> coaches resources</a:t>
            </a:r>
            <a:endParaRPr lang="en-US" sz="2800" b="0" i="0" dirty="0">
              <a:solidFill>
                <a:schemeClr val="tx1"/>
              </a:solidFill>
              <a:latin typeface="Corbel" pitchFamily="34" charset="0"/>
            </a:endParaRPr>
          </a:p>
        </p:txBody>
      </p:sp>
    </p:spTree>
    <p:extLst>
      <p:ext uri="{BB962C8B-B14F-4D97-AF65-F5344CB8AC3E}">
        <p14:creationId xmlns:p14="http://schemas.microsoft.com/office/powerpoint/2010/main" val="11950391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41176" b="11111"/>
          <a:stretch/>
        </p:blipFill>
        <p:spPr>
          <a:xfrm>
            <a:off x="5656538" y="3265745"/>
            <a:ext cx="2573062" cy="25158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5971" y="1066800"/>
            <a:ext cx="4295887" cy="5559383"/>
          </a:xfrm>
          <a:prstGeom prst="rect">
            <a:avLst/>
          </a:prstGeom>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40670" b="10031"/>
          <a:stretch/>
        </p:blipFill>
        <p:spPr>
          <a:xfrm>
            <a:off x="5638977" y="533400"/>
            <a:ext cx="2590623" cy="25419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47117" y="3516091"/>
            <a:ext cx="2200275" cy="27450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AutoShape 4"/>
          <p:cNvSpPr>
            <a:spLocks noChangeArrowheads="1"/>
          </p:cNvSpPr>
          <p:nvPr/>
        </p:nvSpPr>
        <p:spPr bwMode="auto">
          <a:xfrm>
            <a:off x="457200" y="533400"/>
            <a:ext cx="89154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u</a:t>
            </a:r>
            <a:r>
              <a:rPr lang="en-US" sz="3600" b="0" i="0" dirty="0" smtClean="0">
                <a:solidFill>
                  <a:srgbClr val="FF0000"/>
                </a:solidFill>
                <a:latin typeface="Corbel" pitchFamily="34" charset="0"/>
              </a:rPr>
              <a:t>nit 1 </a:t>
            </a:r>
            <a:r>
              <a:rPr lang="en-US" sz="3600" b="0" i="0" dirty="0" smtClean="0">
                <a:solidFill>
                  <a:schemeClr val="tx1"/>
                </a:solidFill>
                <a:latin typeface="Corbel" pitchFamily="34" charset="0"/>
              </a:rPr>
              <a:t>|</a:t>
            </a:r>
            <a:r>
              <a:rPr lang="en-US" sz="2800" b="0" i="0" dirty="0" smtClean="0">
                <a:solidFill>
                  <a:schemeClr val="tx1"/>
                </a:solidFill>
                <a:latin typeface="Corbel" pitchFamily="34" charset="0"/>
              </a:rPr>
              <a:t> coaches resources</a:t>
            </a:r>
            <a:endParaRPr lang="en-US" sz="2800" b="0" i="0" dirty="0">
              <a:solidFill>
                <a:schemeClr val="tx1"/>
              </a:solidFill>
              <a:latin typeface="Corbe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bwMode="auto">
          <a:xfrm>
            <a:off x="2781795" y="4159213"/>
            <a:ext cx="6133969" cy="1555787"/>
          </a:xfrm>
          <a:prstGeom prst="rect">
            <a:avLst/>
          </a:prstGeom>
          <a:solidFill>
            <a:schemeClr val="tx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pic>
        <p:nvPicPr>
          <p:cNvPr id="54281" name="Picture 9" descr="YouTube-Logo.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0377" y="911377"/>
            <a:ext cx="1374623" cy="1374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98223" y="4191000"/>
            <a:ext cx="1497777" cy="1497777"/>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31290" r="28710"/>
          <a:stretch/>
        </p:blipFill>
        <p:spPr>
          <a:xfrm>
            <a:off x="7818545" y="4159213"/>
            <a:ext cx="1075961" cy="1514155"/>
          </a:xfrm>
          <a:prstGeom prst="rect">
            <a:avLst/>
          </a:prstGeom>
        </p:spPr>
      </p:pic>
      <p:pic>
        <p:nvPicPr>
          <p:cNvPr id="2050" name="Picture 2" descr="CoreyPerryDangle&amp;ShootChallenge_logo"/>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59488" y="4357690"/>
            <a:ext cx="1636312" cy="1148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2053" name="Picture 5"/>
          <p:cNvPicPr>
            <a:picLocks noChangeAspect="1" noChangeArrowheads="1"/>
          </p:cNvPicPr>
          <p:nvPr/>
        </p:nvPicPr>
        <p:blipFill rotWithShape="1">
          <a:blip r:embed="rId9">
            <a:extLst>
              <a:ext uri="{28A0092B-C50C-407E-A947-70E740481C1C}">
                <a14:useLocalDpi xmlns:a14="http://schemas.microsoft.com/office/drawing/2010/main" val="0"/>
              </a:ext>
            </a:extLst>
          </a:blip>
          <a:srcRect l="16626" t="19284" r="7710" b="25508"/>
          <a:stretch/>
        </p:blipFill>
        <p:spPr bwMode="auto">
          <a:xfrm>
            <a:off x="2096521" y="952500"/>
            <a:ext cx="6501180"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descr="http://www.woodwheaton.com/images/safe-fun-hockey-program.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63039" y="4281133"/>
            <a:ext cx="1609361" cy="131750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s://encrypted-tbn1.gstatic.com/images?q=tbn:ANd9GcQSytR1x7dYsm-yPqKZU1kbhLFn_hiHo3N3tR11NGZQNwWHLjP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1742" y="2275195"/>
            <a:ext cx="1200081" cy="1194748"/>
          </a:xfrm>
          <a:prstGeom prst="rect">
            <a:avLst/>
          </a:prstGeom>
          <a:noFill/>
          <a:extLst>
            <a:ext uri="{909E8E84-426E-40DD-AFC4-6F175D3DCCD1}">
              <a14:hiddenFill xmlns:a14="http://schemas.microsoft.com/office/drawing/2010/main">
                <a:solidFill>
                  <a:srgbClr val="FFFFFF"/>
                </a:solidFill>
              </a14:hiddenFill>
            </a:ext>
          </a:extLst>
        </p:spPr>
      </p:pic>
      <p:pic>
        <p:nvPicPr>
          <p:cNvPr id="2" name="060 Scoring Side Wall Retrieval Attack Net   Récupérer la rondelle sur la bande du côté.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2"/>
          <a:stretch>
            <a:fillRect/>
          </a:stretch>
        </p:blipFill>
        <p:spPr>
          <a:xfrm>
            <a:off x="2096521" y="1202141"/>
            <a:ext cx="3996067" cy="2247788"/>
          </a:xfrm>
          <a:prstGeom prst="rect">
            <a:avLst/>
          </a:prstGeom>
        </p:spPr>
      </p:pic>
      <p:pic>
        <p:nvPicPr>
          <p:cNvPr id="4" name="Picture 3"/>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81000" y="3755770"/>
            <a:ext cx="2400795" cy="2480067"/>
          </a:xfrm>
          <a:prstGeom prst="rect">
            <a:avLst/>
          </a:prstGeom>
        </p:spPr>
      </p:pic>
    </p:spTree>
    <p:extLst>
      <p:ext uri="{BB962C8B-B14F-4D97-AF65-F5344CB8AC3E}">
        <p14:creationId xmlns:p14="http://schemas.microsoft.com/office/powerpoint/2010/main" val="7549439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AutoShape 41"/>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ontinuing education (</a:t>
            </a:r>
            <a:r>
              <a:rPr lang="en-US" sz="3600" b="0" i="0" dirty="0" err="1" smtClean="0">
                <a:solidFill>
                  <a:srgbClr val="FF0000"/>
                </a:solidFill>
                <a:latin typeface="Corbel" pitchFamily="34" charset="0"/>
              </a:rPr>
              <a:t>cep</a:t>
            </a:r>
            <a:r>
              <a:rPr lang="en-US" sz="3600" b="0" i="0" dirty="0" smtClean="0">
                <a:solidFill>
                  <a:srgbClr val="FF0000"/>
                </a:solidFill>
                <a:latin typeface="Corbel" pitchFamily="34" charset="0"/>
              </a:rPr>
              <a:t>)</a:t>
            </a:r>
            <a:r>
              <a:rPr lang="en-US" sz="3600" b="0" i="0" dirty="0" smtClean="0">
                <a:solidFill>
                  <a:srgbClr val="FFFFFF"/>
                </a:solidFill>
                <a:latin typeface="Corbel" pitchFamily="34" charset="0"/>
                <a:sym typeface="Webdings" pitchFamily="18" charset="2"/>
              </a:rPr>
              <a:t></a:t>
            </a:r>
            <a:r>
              <a:rPr lang="en-US" sz="2800" b="0" i="0" dirty="0" smtClean="0">
                <a:solidFill>
                  <a:srgbClr val="FFFFFF"/>
                </a:solidFill>
                <a:latin typeface="Corbel" pitchFamily="34" charset="0"/>
              </a:rPr>
              <a:t>opportunities</a:t>
            </a:r>
            <a:endParaRPr lang="en-US" sz="2800" b="0" i="0" dirty="0">
              <a:solidFill>
                <a:srgbClr val="FFFFFF"/>
              </a:solidFill>
              <a:latin typeface="Corbel" pitchFamily="34" charset="0"/>
            </a:endParaRPr>
          </a:p>
        </p:txBody>
      </p:sp>
      <p:sp>
        <p:nvSpPr>
          <p:cNvPr id="55299" name="Rectangle 43"/>
          <p:cNvSpPr>
            <a:spLocks noChangeArrowheads="1"/>
          </p:cNvSpPr>
          <p:nvPr/>
        </p:nvSpPr>
        <p:spPr bwMode="auto">
          <a:xfrm>
            <a:off x="3810000" y="1905000"/>
            <a:ext cx="47244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spcBef>
                <a:spcPct val="20000"/>
              </a:spcBef>
              <a:buClr>
                <a:schemeClr val="tx1"/>
              </a:buClr>
              <a:buFont typeface="Arial" pitchFamily="34" charset="0"/>
              <a:buChar char="•"/>
            </a:pPr>
            <a:r>
              <a:rPr lang="en-US" sz="2600" b="0" i="0" dirty="0">
                <a:solidFill>
                  <a:schemeClr val="tx1"/>
                </a:solidFill>
                <a:latin typeface="Arial" pitchFamily="34" charset="0"/>
              </a:rPr>
              <a:t>Coach Refresher Clinics</a:t>
            </a:r>
          </a:p>
          <a:p>
            <a:pPr marL="457200" indent="-457200">
              <a:spcBef>
                <a:spcPct val="20000"/>
              </a:spcBef>
              <a:buClr>
                <a:schemeClr val="tx1"/>
              </a:buClr>
              <a:buFont typeface="Arial" pitchFamily="34" charset="0"/>
              <a:buChar char="•"/>
            </a:pPr>
            <a:r>
              <a:rPr lang="en-US" sz="2600" b="0" i="0" dirty="0">
                <a:solidFill>
                  <a:schemeClr val="tx1"/>
                </a:solidFill>
                <a:latin typeface="Arial" pitchFamily="34" charset="0"/>
              </a:rPr>
              <a:t>Coaches Symposiums</a:t>
            </a:r>
          </a:p>
          <a:p>
            <a:pPr marL="457200" indent="-457200">
              <a:spcBef>
                <a:spcPct val="20000"/>
              </a:spcBef>
              <a:buClr>
                <a:schemeClr val="tx1"/>
              </a:buClr>
              <a:buFont typeface="Arial" pitchFamily="34" charset="0"/>
              <a:buChar char="•"/>
            </a:pPr>
            <a:r>
              <a:rPr lang="en-US" sz="2600" b="0" i="0" dirty="0">
                <a:solidFill>
                  <a:schemeClr val="tx1"/>
                </a:solidFill>
                <a:latin typeface="Arial" pitchFamily="34" charset="0"/>
              </a:rPr>
              <a:t>Coach Specialty Clinics</a:t>
            </a:r>
          </a:p>
          <a:p>
            <a:pPr marL="457200" indent="-457200">
              <a:spcBef>
                <a:spcPct val="20000"/>
              </a:spcBef>
              <a:buClr>
                <a:schemeClr val="tx1"/>
              </a:buClr>
              <a:buFont typeface="Arial" pitchFamily="34" charset="0"/>
              <a:buChar char="•"/>
            </a:pPr>
            <a:r>
              <a:rPr lang="en-US" sz="2600" b="0" i="0" dirty="0">
                <a:solidFill>
                  <a:schemeClr val="tx1"/>
                </a:solidFill>
                <a:latin typeface="Arial" pitchFamily="34" charset="0"/>
              </a:rPr>
              <a:t>Coach Seminar Series</a:t>
            </a:r>
          </a:p>
          <a:p>
            <a:pPr marL="457200" indent="-457200">
              <a:spcBef>
                <a:spcPct val="20000"/>
              </a:spcBef>
              <a:buClr>
                <a:schemeClr val="tx1"/>
              </a:buClr>
              <a:buFont typeface="Arial" pitchFamily="34" charset="0"/>
              <a:buChar char="•"/>
            </a:pPr>
            <a:r>
              <a:rPr lang="en-US" sz="2600" b="0" i="0" dirty="0" smtClean="0">
                <a:solidFill>
                  <a:schemeClr val="tx1"/>
                </a:solidFill>
                <a:latin typeface="Arial" pitchFamily="34" charset="0"/>
              </a:rPr>
              <a:t>Approved </a:t>
            </a:r>
            <a:r>
              <a:rPr lang="en-US" sz="2600" b="0" i="0" dirty="0">
                <a:solidFill>
                  <a:schemeClr val="tx1"/>
                </a:solidFill>
                <a:latin typeface="Arial" pitchFamily="34" charset="0"/>
              </a:rPr>
              <a:t>MHA-led Clinics &amp; Seminars</a:t>
            </a:r>
          </a:p>
        </p:txBody>
      </p:sp>
      <p:pic>
        <p:nvPicPr>
          <p:cNvPr id="55300" name="Picture 44" descr="COACH ELLIS 2"/>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5361" y="762000"/>
            <a:ext cx="4179469"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ChangeArrowheads="1"/>
          </p:cNvSpPr>
          <p:nvPr/>
        </p:nvSpPr>
        <p:spPr bwMode="auto">
          <a:xfrm>
            <a:off x="0" y="1219200"/>
            <a:ext cx="9144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63550" indent="-463550">
              <a:lnSpc>
                <a:spcPct val="90000"/>
              </a:lnSpc>
              <a:spcBef>
                <a:spcPct val="20000"/>
              </a:spcBef>
            </a:pPr>
            <a:r>
              <a:rPr lang="en-US" sz="2400" b="0" i="0" dirty="0">
                <a:solidFill>
                  <a:srgbClr val="000000"/>
                </a:solidFill>
              </a:rPr>
              <a:t>	</a:t>
            </a:r>
            <a:r>
              <a:rPr lang="en-US" sz="2400" b="0" i="0" dirty="0">
                <a:solidFill>
                  <a:schemeClr val="tx1"/>
                </a:solidFill>
                <a:latin typeface="Arial" pitchFamily="34" charset="0"/>
              </a:rPr>
              <a:t>A series of Specialty Clinics have been developed to offer coaches a practical session on teaching various skills, tactics &amp; systems. </a:t>
            </a:r>
          </a:p>
        </p:txBody>
      </p:sp>
      <p:sp>
        <p:nvSpPr>
          <p:cNvPr id="56323" name="AutoShape 7"/>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sym typeface="Webdings" pitchFamily="18" charset="2"/>
              </a:rPr>
              <a:t>ncmp </a:t>
            </a:r>
            <a:r>
              <a:rPr lang="en-US" sz="3600" b="0" i="0">
                <a:solidFill>
                  <a:srgbClr val="FF0000"/>
                </a:solidFill>
                <a:latin typeface="Corbel" pitchFamily="34" charset="0"/>
              </a:rPr>
              <a:t>coach specialty clinics</a:t>
            </a:r>
            <a:r>
              <a:rPr lang="en-US" sz="3600" b="0" i="0">
                <a:solidFill>
                  <a:srgbClr val="4D4D4D"/>
                </a:solidFill>
                <a:latin typeface="Corbel" pitchFamily="34" charset="0"/>
              </a:rPr>
              <a:t> </a:t>
            </a:r>
            <a:endParaRPr lang="en-US" sz="3600" b="0" i="0">
              <a:solidFill>
                <a:srgbClr val="FF0000"/>
              </a:solidFill>
              <a:latin typeface="Corbel" pitchFamily="34" charset="0"/>
            </a:endParaRPr>
          </a:p>
        </p:txBody>
      </p:sp>
      <p:pic>
        <p:nvPicPr>
          <p:cNvPr id="56324" name="Picture 6"/>
          <p:cNvPicPr>
            <a:picLocks noChangeAspect="1" noChangeArrowheads="1"/>
          </p:cNvPicPr>
          <p:nvPr/>
        </p:nvPicPr>
        <p:blipFill>
          <a:blip r:embed="rId3">
            <a:extLst>
              <a:ext uri="{28A0092B-C50C-407E-A947-70E740481C1C}">
                <a14:useLocalDpi xmlns:a14="http://schemas.microsoft.com/office/drawing/2010/main" val="0"/>
              </a:ext>
            </a:extLst>
          </a:blip>
          <a:srcRect l="12254" t="21294" r="12582" b="15717"/>
          <a:stretch>
            <a:fillRect/>
          </a:stretch>
        </p:blipFill>
        <p:spPr bwMode="auto">
          <a:xfrm>
            <a:off x="914400" y="2492375"/>
            <a:ext cx="7162800" cy="337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AutoShape 7"/>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err="1">
                <a:solidFill>
                  <a:srgbClr val="FF0000"/>
                </a:solidFill>
                <a:latin typeface="Corbel" pitchFamily="34" charset="0"/>
                <a:sym typeface="Webdings" pitchFamily="18" charset="2"/>
              </a:rPr>
              <a:t>ncmp</a:t>
            </a:r>
            <a:r>
              <a:rPr lang="en-US" sz="3600" b="0" i="0" dirty="0">
                <a:solidFill>
                  <a:srgbClr val="FF0000"/>
                </a:solidFill>
                <a:latin typeface="Corbel" pitchFamily="34" charset="0"/>
                <a:sym typeface="Webdings" pitchFamily="18" charset="2"/>
              </a:rPr>
              <a:t> </a:t>
            </a:r>
            <a:r>
              <a:rPr lang="en-US" sz="3600" b="0" i="0" dirty="0">
                <a:solidFill>
                  <a:srgbClr val="FF0000"/>
                </a:solidFill>
                <a:latin typeface="Corbel" pitchFamily="34" charset="0"/>
              </a:rPr>
              <a:t>coach specialty clinics</a:t>
            </a:r>
          </a:p>
        </p:txBody>
      </p:sp>
      <p:graphicFrame>
        <p:nvGraphicFramePr>
          <p:cNvPr id="6" name="Table 5"/>
          <p:cNvGraphicFramePr>
            <a:graphicFrameLocks noGrp="1"/>
          </p:cNvGraphicFramePr>
          <p:nvPr>
            <p:extLst>
              <p:ext uri="{D42A27DB-BD31-4B8C-83A1-F6EECF244321}">
                <p14:modId xmlns:p14="http://schemas.microsoft.com/office/powerpoint/2010/main" val="3745942968"/>
              </p:ext>
            </p:extLst>
          </p:nvPr>
        </p:nvGraphicFramePr>
        <p:xfrm>
          <a:off x="533400" y="1844040"/>
          <a:ext cx="7924800" cy="2194560"/>
        </p:xfrm>
        <a:graphic>
          <a:graphicData uri="http://schemas.openxmlformats.org/drawingml/2006/table">
            <a:tbl>
              <a:tblPr/>
              <a:tblGrid>
                <a:gridCol w="4495800"/>
                <a:gridCol w="3429000"/>
              </a:tblGrid>
              <a:tr h="30485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sng" strike="noStrike" cap="none" normalizeH="0" baseline="0" dirty="0" smtClean="0">
                          <a:ln>
                            <a:noFill/>
                          </a:ln>
                          <a:solidFill>
                            <a:schemeClr val="tx1"/>
                          </a:solidFill>
                          <a:effectLst/>
                          <a:latin typeface="Arial" charset="0"/>
                          <a:ea typeface="Times New Roman" pitchFamily="18" charset="0"/>
                          <a:cs typeface="Arial" charset="0"/>
                        </a:rPr>
                        <a:t>TECHNICAL SKILLS</a:t>
                      </a:r>
                      <a:endPar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endParaRPr>
                    </a:p>
                  </a:txBody>
                  <a:tcPr marL="68580" marR="68580" marT="0" marB="0" anchor="ct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sng" strike="noStrike" cap="none" normalizeH="0" baseline="0" smtClean="0">
                          <a:ln>
                            <a:noFill/>
                          </a:ln>
                          <a:solidFill>
                            <a:schemeClr val="tx1"/>
                          </a:solidFill>
                          <a:effectLst/>
                          <a:latin typeface="Arial" charset="0"/>
                          <a:ea typeface="Times New Roman" pitchFamily="18" charset="0"/>
                          <a:cs typeface="Arial" charset="0"/>
                        </a:rPr>
                        <a:t>TACTICS</a:t>
                      </a:r>
                      <a:endParaRPr kumimoji="0" lang="en-US" sz="2400" b="0" i="0" u="none" strike="noStrike" cap="none" normalizeH="0" baseline="0" smtClean="0">
                        <a:ln>
                          <a:noFill/>
                        </a:ln>
                        <a:solidFill>
                          <a:schemeClr val="tx1"/>
                        </a:solidFill>
                        <a:effectLst/>
                        <a:latin typeface="Arial" charset="0"/>
                        <a:ea typeface="Times New Roman" pitchFamily="18" charset="0"/>
                        <a:cs typeface="Arial" charset="0"/>
                      </a:endParaRPr>
                    </a:p>
                  </a:txBody>
                  <a:tcPr marL="68580" marR="68580" marT="0" marB="0" anchor="ctr" horzOverflow="overflow">
                    <a:lnL>
                      <a:noFill/>
                    </a:lnL>
                    <a:lnR>
                      <a:noFill/>
                    </a:lnR>
                    <a:lnT>
                      <a:noFill/>
                    </a:lnT>
                    <a:lnB>
                      <a:noFill/>
                    </a:lnB>
                    <a:lnTlToBr>
                      <a:noFill/>
                    </a:lnTlToBr>
                    <a:lnBlToTr>
                      <a:noFill/>
                    </a:lnBlToTr>
                    <a:noFill/>
                  </a:tcPr>
                </a:tc>
              </a:tr>
              <a:tr h="335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Skating</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Small Area Games</a:t>
                      </a:r>
                    </a:p>
                  </a:txBody>
                  <a:tcPr marL="68580" marR="68580" marT="0" marB="0" anchor="b" horzOverflow="overflow">
                    <a:lnL>
                      <a:noFill/>
                    </a:lnL>
                    <a:lnR>
                      <a:noFill/>
                    </a:lnR>
                    <a:lnT>
                      <a:noFill/>
                    </a:lnT>
                    <a:lnB>
                      <a:noFill/>
                    </a:lnB>
                    <a:lnTlToBr>
                      <a:noFill/>
                    </a:lnTlToBr>
                    <a:lnBlToTr>
                      <a:noFill/>
                    </a:lnBlToTr>
                    <a:noFill/>
                  </a:tcPr>
                </a:tc>
              </a:tr>
              <a:tr h="335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Puck Control I (Puck Handling)</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Developing Defensemen</a:t>
                      </a:r>
                    </a:p>
                  </a:txBody>
                  <a:tcPr marL="68580" marR="68580" marT="0" marB="0" anchor="b" horzOverflow="overflow">
                    <a:lnL>
                      <a:noFill/>
                    </a:lnL>
                    <a:lnR>
                      <a:noFill/>
                    </a:lnR>
                    <a:lnT>
                      <a:noFill/>
                    </a:lnT>
                    <a:lnB>
                      <a:noFill/>
                    </a:lnB>
                    <a:lnTlToBr>
                      <a:noFill/>
                    </a:lnTlToBr>
                    <a:lnBlToTr>
                      <a:noFill/>
                    </a:lnBlToTr>
                    <a:noFill/>
                  </a:tcPr>
                </a:tc>
              </a:tr>
              <a:tr h="335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Puck Control II (Pass &amp; Rec)</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Creating Offense</a:t>
                      </a:r>
                    </a:p>
                  </a:txBody>
                  <a:tcPr marL="68580" marR="68580" marT="0" marB="0" anchor="b" horzOverflow="overflow">
                    <a:lnL>
                      <a:noFill/>
                    </a:lnL>
                    <a:lnR>
                      <a:noFill/>
                    </a:lnR>
                    <a:lnT>
                      <a:noFill/>
                    </a:lnT>
                    <a:lnB>
                      <a:noFill/>
                    </a:lnB>
                    <a:lnTlToBr>
                      <a:noFill/>
                    </a:lnTlToBr>
                    <a:lnBlToTr>
                      <a:noFill/>
                    </a:lnBlToTr>
                    <a:noFill/>
                  </a:tcPr>
                </a:tc>
              </a:tr>
              <a:tr h="335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Checking</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ea typeface="Times New Roman" pitchFamily="18" charset="0"/>
                          <a:cs typeface="Arial" charset="0"/>
                        </a:rPr>
                        <a:t>Shooting &amp; Scoring</a:t>
                      </a:r>
                    </a:p>
                  </a:txBody>
                  <a:tcPr marL="68580" marR="68580" marT="0" marB="0" anchor="b" horzOverflow="overflow">
                    <a:lnL>
                      <a:noFill/>
                    </a:lnL>
                    <a:lnR>
                      <a:noFill/>
                    </a:lnR>
                    <a:lnT>
                      <a:noFill/>
                    </a:lnT>
                    <a:lnB>
                      <a:noFill/>
                    </a:lnB>
                    <a:lnTlToBr>
                      <a:noFill/>
                    </a:lnTlToBr>
                    <a:lnBlToTr>
                      <a:noFill/>
                    </a:lnBlToTr>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u</a:t>
            </a:r>
            <a:r>
              <a:rPr lang="en-US" sz="3600" b="0" i="0" dirty="0" smtClean="0">
                <a:solidFill>
                  <a:srgbClr val="FF0000"/>
                </a:solidFill>
                <a:latin typeface="Corbel" pitchFamily="34" charset="0"/>
              </a:rPr>
              <a:t>nit 2 </a:t>
            </a:r>
            <a:r>
              <a:rPr lang="en-US" sz="2800" b="0" i="0" dirty="0" smtClean="0">
                <a:solidFill>
                  <a:schemeClr val="tx1"/>
                </a:solidFill>
                <a:latin typeface="Corbel" pitchFamily="34" charset="0"/>
              </a:rPr>
              <a:t>| respect &amp; ethics in coaching</a:t>
            </a:r>
            <a:endParaRPr lang="en-US" sz="2800" b="0" dirty="0">
              <a:solidFill>
                <a:schemeClr val="tx1"/>
              </a:solidFill>
              <a:latin typeface="Corbel" pitchFamily="34" charset="0"/>
            </a:endParaRPr>
          </a:p>
        </p:txBody>
      </p:sp>
      <p:sp>
        <p:nvSpPr>
          <p:cNvPr id="2" name="Rectangle 1"/>
          <p:cNvSpPr/>
          <p:nvPr/>
        </p:nvSpPr>
        <p:spPr bwMode="auto">
          <a:xfrm>
            <a:off x="0" y="1633182"/>
            <a:ext cx="9144000" cy="3853218"/>
          </a:xfrm>
          <a:prstGeom prst="rect">
            <a:avLst/>
          </a:prstGeom>
          <a:solidFill>
            <a:schemeClr val="tx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pic>
        <p:nvPicPr>
          <p:cNvPr id="2050" name="Picture 2" descr="http://cdn.bleacherreport.net/images_root/slides/photos/003/268/170/hi-res-97034499_crop_650x440.jpg?1374254047"/>
          <p:cNvPicPr>
            <a:picLocks noChangeAspect="1" noChangeArrowheads="1"/>
          </p:cNvPicPr>
          <p:nvPr/>
        </p:nvPicPr>
        <p:blipFill rotWithShape="1">
          <a:blip r:embed="rId2">
            <a:clrChange>
              <a:clrFrom>
                <a:srgbClr val="F7F6F1"/>
              </a:clrFrom>
              <a:clrTo>
                <a:srgbClr val="F7F6F1">
                  <a:alpha val="0"/>
                </a:srgbClr>
              </a:clrTo>
            </a:clrChange>
            <a:extLst>
              <a:ext uri="{28A0092B-C50C-407E-A947-70E740481C1C}">
                <a14:useLocalDpi xmlns:a14="http://schemas.microsoft.com/office/drawing/2010/main" val="0"/>
              </a:ext>
            </a:extLst>
          </a:blip>
          <a:srcRect l="8965" r="6753" b="10658"/>
          <a:stretch/>
        </p:blipFill>
        <p:spPr bwMode="auto">
          <a:xfrm>
            <a:off x="1524000" y="1440246"/>
            <a:ext cx="5638800" cy="40461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sportmanitoba.ca/images/ri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3230" y="1752600"/>
            <a:ext cx="1800225" cy="9525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6858000" y="914400"/>
            <a:ext cx="1219200" cy="718782"/>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Tree>
    <p:extLst>
      <p:ext uri="{BB962C8B-B14F-4D97-AF65-F5344CB8AC3E}">
        <p14:creationId xmlns:p14="http://schemas.microsoft.com/office/powerpoint/2010/main" val="26695719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a:spLocks noChangeArrowheads="1"/>
          </p:cNvSpPr>
          <p:nvPr/>
        </p:nvSpPr>
        <p:spPr bwMode="auto">
          <a:xfrm>
            <a:off x="0" y="1828800"/>
            <a:ext cx="9144000" cy="317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spcBef>
                <a:spcPct val="20000"/>
              </a:spcBef>
            </a:pPr>
            <a:r>
              <a:rPr lang="en-US" sz="3200" b="0" i="0" dirty="0" smtClean="0">
                <a:solidFill>
                  <a:schemeClr val="tx1"/>
                </a:solidFill>
                <a:latin typeface="Arial" pitchFamily="34" charset="0"/>
              </a:rPr>
              <a:t>Why do you coach?</a:t>
            </a:r>
          </a:p>
          <a:p>
            <a:pPr algn="ctr" eaLnBrk="1" hangingPunct="1">
              <a:spcBef>
                <a:spcPct val="20000"/>
              </a:spcBef>
            </a:pPr>
            <a:r>
              <a:rPr lang="en-US" sz="2800" i="0" dirty="0" smtClean="0">
                <a:solidFill>
                  <a:schemeClr val="tx1"/>
                </a:solidFill>
                <a:latin typeface="Arial" pitchFamily="34" charset="0"/>
              </a:rPr>
              <a:t>What is </a:t>
            </a:r>
            <a:r>
              <a:rPr lang="en-US" sz="2800" i="0" dirty="0">
                <a:solidFill>
                  <a:schemeClr val="tx1"/>
                </a:solidFill>
                <a:latin typeface="Arial" pitchFamily="34" charset="0"/>
              </a:rPr>
              <a:t>your coaching philosophy</a:t>
            </a:r>
            <a:r>
              <a:rPr lang="en-US" sz="2800" i="0" dirty="0" smtClean="0">
                <a:solidFill>
                  <a:schemeClr val="tx1"/>
                </a:solidFill>
                <a:latin typeface="Arial" pitchFamily="34" charset="0"/>
              </a:rPr>
              <a:t>?</a:t>
            </a:r>
          </a:p>
          <a:p>
            <a:pPr algn="ctr" eaLnBrk="1" hangingPunct="1">
              <a:spcBef>
                <a:spcPts val="1800"/>
              </a:spcBef>
            </a:pPr>
            <a:r>
              <a:rPr lang="en-US" sz="3000" b="0" dirty="0" smtClean="0">
                <a:solidFill>
                  <a:schemeClr val="tx1"/>
                </a:solidFill>
                <a:latin typeface="Arial" pitchFamily="34" charset="0"/>
              </a:rPr>
              <a:t>development</a:t>
            </a:r>
          </a:p>
          <a:p>
            <a:pPr algn="ctr" eaLnBrk="1" hangingPunct="1">
              <a:spcBef>
                <a:spcPts val="1800"/>
              </a:spcBef>
            </a:pPr>
            <a:r>
              <a:rPr lang="en-US" sz="3000" b="0" dirty="0" smtClean="0">
                <a:solidFill>
                  <a:schemeClr val="tx1"/>
                </a:solidFill>
                <a:latin typeface="Arial" pitchFamily="34" charset="0"/>
              </a:rPr>
              <a:t>winning</a:t>
            </a:r>
          </a:p>
          <a:p>
            <a:pPr algn="ctr" eaLnBrk="1" hangingPunct="1">
              <a:spcBef>
                <a:spcPts val="1800"/>
              </a:spcBef>
            </a:pPr>
            <a:r>
              <a:rPr lang="en-US" sz="3000" b="0" dirty="0" smtClean="0">
                <a:solidFill>
                  <a:schemeClr val="tx1"/>
                </a:solidFill>
                <a:latin typeface="Arial" pitchFamily="34" charset="0"/>
              </a:rPr>
              <a:t>defining success</a:t>
            </a:r>
          </a:p>
        </p:txBody>
      </p:sp>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smtClean="0">
                <a:solidFill>
                  <a:srgbClr val="FF0000"/>
                </a:solidFill>
                <a:latin typeface="Corbel" pitchFamily="34" charset="0"/>
              </a:rPr>
              <a:t>ethics</a:t>
            </a:r>
            <a:endParaRPr lang="en-US" sz="3600" b="0" i="0" dirty="0">
              <a:solidFill>
                <a:srgbClr val="FF0000"/>
              </a:solidFill>
              <a:latin typeface="Corbel" pitchFamily="34" charset="0"/>
            </a:endParaRPr>
          </a:p>
        </p:txBody>
      </p:sp>
    </p:spTree>
    <p:extLst>
      <p:ext uri="{BB962C8B-B14F-4D97-AF65-F5344CB8AC3E}">
        <p14:creationId xmlns:p14="http://schemas.microsoft.com/office/powerpoint/2010/main" val="29966672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999"/>
                                          </p:stCondLst>
                                        </p:cTn>
                                        <p:tgtEl>
                                          <p:spTgt spid="5">
                                            <p:txEl>
                                              <p:pRg st="0" end="0"/>
                                            </p:txEl>
                                          </p:spTgt>
                                        </p:tgtEl>
                                        <p:attrNameLst>
                                          <p:attrName>style.visibility</p:attrName>
                                        </p:attrNameLst>
                                      </p:cBhvr>
                                      <p:to>
                                        <p:strVal val="visible"/>
                                      </p:to>
                                    </p:set>
                                  </p:childTnLst>
                                </p:cTn>
                              </p:par>
                            </p:childTnLst>
                          </p:cTn>
                        </p:par>
                        <p:par>
                          <p:cTn id="7" fill="hold">
                            <p:stCondLst>
                              <p:cond delay="1000"/>
                            </p:stCondLst>
                            <p:childTnLst>
                              <p:par>
                                <p:cTn id="8" presetID="6" presetClass="emph" presetSubtype="0" fill="hold" nodeType="afterEffect">
                                  <p:stCondLst>
                                    <p:cond delay="0"/>
                                  </p:stCondLst>
                                  <p:childTnLst>
                                    <p:animScale>
                                      <p:cBhvr>
                                        <p:cTn id="9" dur="1000" fill="hold"/>
                                        <p:tgtEl>
                                          <p:spTgt spid="5">
                                            <p:txEl>
                                              <p:pRg st="0" end="0"/>
                                            </p:txEl>
                                          </p:spTgt>
                                        </p:tgtEl>
                                      </p:cBhvr>
                                      <p:by x="150000" y="150000"/>
                                    </p:animScale>
                                  </p:childTnLst>
                                </p:cTn>
                              </p:par>
                            </p:childTnLst>
                          </p:cTn>
                        </p:par>
                      </p:childTnLst>
                    </p:cTn>
                  </p:par>
                  <p:par>
                    <p:cTn id="10" fill="hold">
                      <p:stCondLst>
                        <p:cond delay="indefinite"/>
                      </p:stCondLst>
                      <p:childTnLst>
                        <p:par>
                          <p:cTn id="11" fill="hold">
                            <p:stCondLst>
                              <p:cond delay="0"/>
                            </p:stCondLst>
                            <p:childTnLst>
                              <p:par>
                                <p:cTn id="12" presetID="10" presetClass="exit" presetSubtype="0" fill="hold" nodeType="clickEffect">
                                  <p:stCondLst>
                                    <p:cond delay="0"/>
                                  </p:stCondLst>
                                  <p:childTnLst>
                                    <p:animEffect transition="out" filter="fade">
                                      <p:cBhvr>
                                        <p:cTn id="13" dur="1000"/>
                                        <p:tgtEl>
                                          <p:spTgt spid="5">
                                            <p:txEl>
                                              <p:pRg st="0" end="0"/>
                                            </p:txEl>
                                          </p:spTgt>
                                        </p:tgtEl>
                                      </p:cBhvr>
                                    </p:animEffect>
                                    <p:set>
                                      <p:cBhvr>
                                        <p:cTn id="14" dur="1" fill="hold">
                                          <p:stCondLst>
                                            <p:cond delay="999"/>
                                          </p:stCondLst>
                                        </p:cTn>
                                        <p:tgtEl>
                                          <p:spTgt spid="5">
                                            <p:txEl>
                                              <p:pRg st="0" end="0"/>
                                            </p:txEl>
                                          </p:spTgt>
                                        </p:tgtEl>
                                        <p:attrNameLst>
                                          <p:attrName>style.visibility</p:attrName>
                                        </p:attrNameLst>
                                      </p:cBhvr>
                                      <p:to>
                                        <p:strVal val="hidden"/>
                                      </p:to>
                                    </p:set>
                                  </p:childTnLst>
                                </p:cTn>
                              </p:par>
                            </p:childTnLst>
                          </p:cTn>
                        </p:par>
                        <p:par>
                          <p:cTn id="15" fill="hold">
                            <p:stCondLst>
                              <p:cond delay="1000"/>
                            </p:stCondLst>
                            <p:childTnLst>
                              <p:par>
                                <p:cTn id="16" presetID="1"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childTnLst>
                                </p:cTn>
                              </p:par>
                            </p:childTnLst>
                          </p:cTn>
                        </p:par>
                        <p:par>
                          <p:cTn id="18" fill="hold">
                            <p:stCondLst>
                              <p:cond delay="1000"/>
                            </p:stCondLst>
                            <p:childTnLst>
                              <p:par>
                                <p:cTn id="19" presetID="6" presetClass="emph" presetSubtype="0" fill="hold" nodeType="afterEffect">
                                  <p:stCondLst>
                                    <p:cond delay="0"/>
                                  </p:stCondLst>
                                  <p:childTnLst>
                                    <p:animScale>
                                      <p:cBhvr>
                                        <p:cTn id="20" dur="2000" fill="hold"/>
                                        <p:tgtEl>
                                          <p:spTgt spid="5">
                                            <p:txEl>
                                              <p:pRg st="1" end="1"/>
                                            </p:txEl>
                                          </p:spTgt>
                                        </p:tgtEl>
                                      </p:cBhvr>
                                      <p:by x="150000" y="150000"/>
                                    </p:animScale>
                                  </p:childTnLst>
                                </p:cTn>
                              </p:par>
                            </p:childTnLst>
                          </p:cTn>
                        </p:par>
                        <p:par>
                          <p:cTn id="21" fill="hold">
                            <p:stCondLst>
                              <p:cond delay="3000"/>
                            </p:stCondLst>
                            <p:childTnLst>
                              <p:par>
                                <p:cTn id="22" presetID="10" presetClass="entr" presetSubtype="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childTnLst>
                          </p:cTn>
                        </p:par>
                        <p:par>
                          <p:cTn id="25" fill="hold">
                            <p:stCondLst>
                              <p:cond delay="3500"/>
                            </p:stCondLst>
                            <p:childTnLst>
                              <p:par>
                                <p:cTn id="26" presetID="6" presetClass="emph" presetSubtype="0" fill="hold" nodeType="afterEffect">
                                  <p:stCondLst>
                                    <p:cond delay="0"/>
                                  </p:stCondLst>
                                  <p:childTnLst>
                                    <p:animScale>
                                      <p:cBhvr>
                                        <p:cTn id="27" dur="2000" fill="hold"/>
                                        <p:tgtEl>
                                          <p:spTgt spid="5">
                                            <p:txEl>
                                              <p:pRg st="2" end="2"/>
                                            </p:txEl>
                                          </p:spTgt>
                                        </p:tgtEl>
                                      </p:cBhvr>
                                      <p:by x="150000" y="150000"/>
                                    </p:animScale>
                                  </p:childTnLst>
                                </p:cTn>
                              </p:par>
                            </p:childTnLst>
                          </p:cTn>
                        </p:par>
                        <p:par>
                          <p:cTn id="28" fill="hold">
                            <p:stCondLst>
                              <p:cond delay="5500"/>
                            </p:stCondLst>
                            <p:childTnLst>
                              <p:par>
                                <p:cTn id="29" presetID="10" presetClass="entr" presetSubtype="0" fill="hold" nodeType="after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500"/>
                                        <p:tgtEl>
                                          <p:spTgt spid="5">
                                            <p:txEl>
                                              <p:pRg st="3" end="3"/>
                                            </p:txEl>
                                          </p:spTgt>
                                        </p:tgtEl>
                                      </p:cBhvr>
                                    </p:animEffect>
                                  </p:childTnLst>
                                </p:cTn>
                              </p:par>
                            </p:childTnLst>
                          </p:cTn>
                        </p:par>
                        <p:par>
                          <p:cTn id="32" fill="hold">
                            <p:stCondLst>
                              <p:cond delay="6000"/>
                            </p:stCondLst>
                            <p:childTnLst>
                              <p:par>
                                <p:cTn id="33" presetID="6" presetClass="emph" presetSubtype="0" fill="hold" nodeType="afterEffect">
                                  <p:stCondLst>
                                    <p:cond delay="0"/>
                                  </p:stCondLst>
                                  <p:childTnLst>
                                    <p:animScale>
                                      <p:cBhvr>
                                        <p:cTn id="34" dur="2000" fill="hold"/>
                                        <p:tgtEl>
                                          <p:spTgt spid="5">
                                            <p:txEl>
                                              <p:pRg st="3" end="3"/>
                                            </p:txEl>
                                          </p:spTgt>
                                        </p:tgtEl>
                                      </p:cBhvr>
                                      <p:by x="150000" y="150000"/>
                                    </p:animScale>
                                  </p:childTnLst>
                                </p:cTn>
                              </p:par>
                            </p:childTnLst>
                          </p:cTn>
                        </p:par>
                        <p:par>
                          <p:cTn id="35" fill="hold">
                            <p:stCondLst>
                              <p:cond delay="8000"/>
                            </p:stCondLst>
                            <p:childTnLst>
                              <p:par>
                                <p:cTn id="36" presetID="10" presetClass="entr" presetSubtype="0" fill="hold" nodeType="afterEffect">
                                  <p:stCondLst>
                                    <p:cond delay="0"/>
                                  </p:stCondLst>
                                  <p:childTnLst>
                                    <p:set>
                                      <p:cBhvr>
                                        <p:cTn id="37" dur="1" fill="hold">
                                          <p:stCondLst>
                                            <p:cond delay="0"/>
                                          </p:stCondLst>
                                        </p:cTn>
                                        <p:tgtEl>
                                          <p:spTgt spid="5">
                                            <p:txEl>
                                              <p:pRg st="4" end="4"/>
                                            </p:txEl>
                                          </p:spTgt>
                                        </p:tgtEl>
                                        <p:attrNameLst>
                                          <p:attrName>style.visibility</p:attrName>
                                        </p:attrNameLst>
                                      </p:cBhvr>
                                      <p:to>
                                        <p:strVal val="visible"/>
                                      </p:to>
                                    </p:set>
                                    <p:animEffect transition="in" filter="fade">
                                      <p:cBhvr>
                                        <p:cTn id="38" dur="500"/>
                                        <p:tgtEl>
                                          <p:spTgt spid="5">
                                            <p:txEl>
                                              <p:pRg st="4" end="4"/>
                                            </p:txEl>
                                          </p:spTgt>
                                        </p:tgtEl>
                                      </p:cBhvr>
                                    </p:animEffect>
                                  </p:childTnLst>
                                </p:cTn>
                              </p:par>
                            </p:childTnLst>
                          </p:cTn>
                        </p:par>
                        <p:par>
                          <p:cTn id="39" fill="hold">
                            <p:stCondLst>
                              <p:cond delay="8500"/>
                            </p:stCondLst>
                            <p:childTnLst>
                              <p:par>
                                <p:cTn id="40" presetID="6" presetClass="emph" presetSubtype="0" fill="hold" nodeType="afterEffect">
                                  <p:stCondLst>
                                    <p:cond delay="0"/>
                                  </p:stCondLst>
                                  <p:childTnLst>
                                    <p:animScale>
                                      <p:cBhvr>
                                        <p:cTn id="41" dur="2000" fill="hold"/>
                                        <p:tgtEl>
                                          <p:spTgt spid="5">
                                            <p:txEl>
                                              <p:pRg st="4" end="4"/>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a:spLocks noChangeArrowheads="1"/>
          </p:cNvSpPr>
          <p:nvPr/>
        </p:nvSpPr>
        <p:spPr bwMode="auto">
          <a:xfrm>
            <a:off x="0" y="2234791"/>
            <a:ext cx="9144000" cy="3404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spcBef>
                <a:spcPct val="20000"/>
              </a:spcBef>
            </a:pPr>
            <a:r>
              <a:rPr lang="en-US" sz="2800" i="0" dirty="0" smtClean="0">
                <a:solidFill>
                  <a:schemeClr val="tx1"/>
                </a:solidFill>
                <a:latin typeface="Arial" pitchFamily="34" charset="0"/>
              </a:rPr>
              <a:t>What </a:t>
            </a:r>
            <a:r>
              <a:rPr lang="en-US" sz="2800" i="0" dirty="0">
                <a:solidFill>
                  <a:schemeClr val="tx1"/>
                </a:solidFill>
                <a:latin typeface="Arial" pitchFamily="34" charset="0"/>
              </a:rPr>
              <a:t>is an ethical decision?</a:t>
            </a:r>
          </a:p>
          <a:p>
            <a:pPr algn="ctr" eaLnBrk="1" hangingPunct="1">
              <a:spcBef>
                <a:spcPct val="20000"/>
              </a:spcBef>
            </a:pPr>
            <a:endParaRPr lang="en-US" sz="3200" b="0" dirty="0" smtClean="0">
              <a:solidFill>
                <a:schemeClr val="tx1"/>
              </a:solidFill>
              <a:latin typeface="Arial" pitchFamily="34" charset="0"/>
            </a:endParaRPr>
          </a:p>
          <a:p>
            <a:pPr algn="ctr" eaLnBrk="1" hangingPunct="1">
              <a:spcBef>
                <a:spcPct val="20000"/>
              </a:spcBef>
            </a:pPr>
            <a:endParaRPr lang="en-US" sz="2800" b="0" i="0" dirty="0" smtClean="0">
              <a:solidFill>
                <a:schemeClr val="tx1"/>
              </a:solidFill>
              <a:latin typeface="Arial" pitchFamily="34" charset="0"/>
            </a:endParaRPr>
          </a:p>
          <a:p>
            <a:pPr algn="ctr" eaLnBrk="1" hangingPunct="1">
              <a:spcBef>
                <a:spcPct val="20000"/>
              </a:spcBef>
            </a:pPr>
            <a:endParaRPr lang="en-US" sz="2400" b="0" i="0" dirty="0" smtClean="0">
              <a:solidFill>
                <a:schemeClr val="tx1"/>
              </a:solidFill>
              <a:latin typeface="Arial" pitchFamily="34" charset="0"/>
            </a:endParaRPr>
          </a:p>
          <a:p>
            <a:pPr algn="ctr" eaLnBrk="1" hangingPunct="1">
              <a:spcBef>
                <a:spcPct val="20000"/>
              </a:spcBef>
            </a:pPr>
            <a:r>
              <a:rPr lang="en-US" sz="2400" b="0" i="0" dirty="0" smtClean="0">
                <a:solidFill>
                  <a:schemeClr val="tx1"/>
                </a:solidFill>
                <a:latin typeface="Arial" pitchFamily="34" charset="0"/>
              </a:rPr>
              <a:t> </a:t>
            </a:r>
            <a:endParaRPr lang="en-US" sz="2400" b="0" i="0" dirty="0">
              <a:solidFill>
                <a:schemeClr val="tx1"/>
              </a:solidFill>
              <a:latin typeface="Arial" pitchFamily="34" charset="0"/>
            </a:endParaRPr>
          </a:p>
          <a:p>
            <a:pPr algn="ctr" eaLnBrk="1" hangingPunct="1">
              <a:spcBef>
                <a:spcPct val="20000"/>
              </a:spcBef>
            </a:pPr>
            <a:endParaRPr lang="en-US" sz="2400" b="0" i="0" dirty="0" smtClean="0">
              <a:solidFill>
                <a:schemeClr val="tx1"/>
              </a:solidFill>
              <a:latin typeface="Arial" pitchFamily="34" charset="0"/>
            </a:endParaRPr>
          </a:p>
          <a:p>
            <a:pPr algn="ctr" eaLnBrk="1" hangingPunct="1">
              <a:spcBef>
                <a:spcPct val="20000"/>
              </a:spcBef>
            </a:pPr>
            <a:endParaRPr lang="en-US" sz="2400" b="0" i="0" dirty="0">
              <a:solidFill>
                <a:schemeClr val="tx1"/>
              </a:solidFill>
              <a:latin typeface="Arial" pitchFamily="34" charset="0"/>
            </a:endParaRPr>
          </a:p>
        </p:txBody>
      </p:sp>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smtClean="0">
                <a:solidFill>
                  <a:srgbClr val="FF0000"/>
                </a:solidFill>
                <a:latin typeface="Corbel" pitchFamily="34" charset="0"/>
              </a:rPr>
              <a:t>ethics</a:t>
            </a:r>
            <a:endParaRPr lang="en-US" sz="3600" b="0" i="0" dirty="0">
              <a:solidFill>
                <a:srgbClr val="FF0000"/>
              </a:solidFill>
              <a:latin typeface="Corbel" pitchFamily="34" charset="0"/>
            </a:endParaRPr>
          </a:p>
        </p:txBody>
      </p:sp>
    </p:spTree>
    <p:extLst>
      <p:ext uri="{BB962C8B-B14F-4D97-AF65-F5344CB8AC3E}">
        <p14:creationId xmlns:p14="http://schemas.microsoft.com/office/powerpoint/2010/main" val="5797101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par>
                          <p:cTn id="7" fill="hold">
                            <p:stCondLst>
                              <p:cond delay="0"/>
                            </p:stCondLst>
                            <p:childTnLst>
                              <p:par>
                                <p:cTn id="8" presetID="6" presetClass="emph" presetSubtype="0" fill="hold" nodeType="afterEffect">
                                  <p:stCondLst>
                                    <p:cond delay="0"/>
                                  </p:stCondLst>
                                  <p:childTnLst>
                                    <p:animScale>
                                      <p:cBhvr>
                                        <p:cTn id="9" dur="2000" fill="hold"/>
                                        <p:tgtEl>
                                          <p:spTgt spid="5">
                                            <p:txEl>
                                              <p:pRg st="0" end="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r</a:t>
            </a:r>
            <a:r>
              <a:rPr lang="en-US" sz="3600" b="0" i="0" dirty="0" smtClean="0">
                <a:solidFill>
                  <a:srgbClr val="FF0000"/>
                </a:solidFill>
                <a:latin typeface="Corbel" pitchFamily="34" charset="0"/>
              </a:rPr>
              <a:t>espect in the </a:t>
            </a:r>
            <a:r>
              <a:rPr lang="en-US" sz="3600" b="0" i="0" dirty="0" err="1" smtClean="0">
                <a:solidFill>
                  <a:srgbClr val="FF0000"/>
                </a:solidFill>
                <a:latin typeface="Corbel" pitchFamily="34" charset="0"/>
              </a:rPr>
              <a:t>omha</a:t>
            </a:r>
            <a:endParaRPr lang="en-US" sz="3600" b="0" i="0" dirty="0">
              <a:solidFill>
                <a:srgbClr val="FF0000"/>
              </a:solidFill>
              <a:latin typeface="Corbel" pitchFamily="34" charset="0"/>
            </a:endParaRPr>
          </a:p>
        </p:txBody>
      </p:sp>
      <p:sp>
        <p:nvSpPr>
          <p:cNvPr id="4" name="Text Box 3"/>
          <p:cNvSpPr txBox="1">
            <a:spLocks noChangeArrowheads="1"/>
          </p:cNvSpPr>
          <p:nvPr/>
        </p:nvSpPr>
        <p:spPr bwMode="auto">
          <a:xfrm>
            <a:off x="457200" y="1676400"/>
            <a:ext cx="8229600"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600" b="0" i="0" dirty="0" smtClean="0">
                <a:solidFill>
                  <a:schemeClr val="tx1"/>
                </a:solidFill>
                <a:latin typeface="Arial" pitchFamily="34" charset="0"/>
              </a:rPr>
              <a:t>Currently</a:t>
            </a:r>
            <a:r>
              <a:rPr lang="en-US" sz="2600" b="0" i="0" dirty="0">
                <a:solidFill>
                  <a:schemeClr val="tx1"/>
                </a:solidFill>
                <a:latin typeface="Arial" pitchFamily="34" charset="0"/>
              </a:rPr>
              <a:t>, all Team Officials are required to complete the </a:t>
            </a:r>
            <a:r>
              <a:rPr lang="en-US" sz="2600" b="0" i="0" dirty="0">
                <a:solidFill>
                  <a:srgbClr val="FFFF00"/>
                </a:solidFill>
                <a:latin typeface="Arial" pitchFamily="34" charset="0"/>
              </a:rPr>
              <a:t>Respect in Sport Activity Leader Program </a:t>
            </a:r>
            <a:r>
              <a:rPr lang="en-US" sz="2600" b="0" i="0" dirty="0">
                <a:solidFill>
                  <a:schemeClr val="tx1"/>
                </a:solidFill>
                <a:latin typeface="Arial" pitchFamily="34" charset="0"/>
              </a:rPr>
              <a:t>or </a:t>
            </a:r>
            <a:r>
              <a:rPr lang="en-US" sz="2600" b="0" i="0" dirty="0">
                <a:solidFill>
                  <a:srgbClr val="FFFF00"/>
                </a:solidFill>
                <a:latin typeface="Arial" pitchFamily="34" charset="0"/>
              </a:rPr>
              <a:t>Speak Out! </a:t>
            </a:r>
            <a:r>
              <a:rPr lang="en-US" sz="2600" b="0" i="0" dirty="0">
                <a:solidFill>
                  <a:schemeClr val="tx1"/>
                </a:solidFill>
                <a:latin typeface="Arial" pitchFamily="34" charset="0"/>
              </a:rPr>
              <a:t>Certification, which includes education in the areas of risk management, bullying, harassment and abuse prevention</a:t>
            </a:r>
            <a:r>
              <a:rPr lang="en-US" sz="2600" b="0" i="0" dirty="0" smtClean="0">
                <a:solidFill>
                  <a:schemeClr val="tx1"/>
                </a:solidFill>
                <a:latin typeface="Arial" pitchFamily="34" charset="0"/>
              </a:rPr>
              <a:t>.</a:t>
            </a:r>
            <a:endParaRPr lang="en-US" sz="2600" b="0" i="0" dirty="0">
              <a:solidFill>
                <a:schemeClr val="tx1"/>
              </a:solidFill>
              <a:latin typeface="Arial" pitchFamily="34" charset="0"/>
            </a:endParaRPr>
          </a:p>
        </p:txBody>
      </p:sp>
      <p:pic>
        <p:nvPicPr>
          <p:cNvPr id="7" name="Picture 4" descr="http://www.sportmanitoba.ca/images/ri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5" y="285750"/>
            <a:ext cx="1800225"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1530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r</a:t>
            </a:r>
            <a:r>
              <a:rPr lang="en-US" sz="3600" b="0" i="0" dirty="0" smtClean="0">
                <a:solidFill>
                  <a:srgbClr val="FF0000"/>
                </a:solidFill>
                <a:latin typeface="Corbel" pitchFamily="34" charset="0"/>
              </a:rPr>
              <a:t>espect in the </a:t>
            </a:r>
            <a:r>
              <a:rPr lang="en-US" sz="3600" b="0" i="0" dirty="0" err="1" smtClean="0">
                <a:solidFill>
                  <a:srgbClr val="FF0000"/>
                </a:solidFill>
                <a:latin typeface="Corbel" pitchFamily="34" charset="0"/>
              </a:rPr>
              <a:t>omha</a:t>
            </a:r>
            <a:endParaRPr lang="en-US" sz="3600" b="0" i="0" dirty="0">
              <a:solidFill>
                <a:srgbClr val="FF0000"/>
              </a:solidFill>
              <a:latin typeface="Corbel" pitchFamily="34" charset="0"/>
            </a:endParaRPr>
          </a:p>
        </p:txBody>
      </p:sp>
      <p:sp>
        <p:nvSpPr>
          <p:cNvPr id="4" name="Text Box 3"/>
          <p:cNvSpPr txBox="1">
            <a:spLocks noChangeArrowheads="1"/>
          </p:cNvSpPr>
          <p:nvPr/>
        </p:nvSpPr>
        <p:spPr bwMode="auto">
          <a:xfrm>
            <a:off x="457200" y="1676400"/>
            <a:ext cx="8229600" cy="312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600" b="0" i="0" dirty="0" smtClean="0">
                <a:solidFill>
                  <a:schemeClr val="tx1"/>
                </a:solidFill>
                <a:latin typeface="Arial" pitchFamily="34" charset="0"/>
              </a:rPr>
              <a:t>Moving </a:t>
            </a:r>
            <a:r>
              <a:rPr lang="en-US" sz="2600" b="0" i="0" dirty="0">
                <a:solidFill>
                  <a:schemeClr val="tx1"/>
                </a:solidFill>
                <a:latin typeface="Arial" pitchFamily="34" charset="0"/>
              </a:rPr>
              <a:t>forward </a:t>
            </a:r>
            <a:r>
              <a:rPr lang="en-US" sz="2600" b="0" i="0" dirty="0" smtClean="0">
                <a:solidFill>
                  <a:schemeClr val="tx1"/>
                </a:solidFill>
                <a:latin typeface="Arial" pitchFamily="34" charset="0"/>
              </a:rPr>
              <a:t>the </a:t>
            </a:r>
            <a:r>
              <a:rPr lang="en-US" sz="2600" b="0" i="0" dirty="0">
                <a:solidFill>
                  <a:schemeClr val="tx1"/>
                </a:solidFill>
                <a:latin typeface="Arial" pitchFamily="34" charset="0"/>
              </a:rPr>
              <a:t>OMHA will move to become a complete ‘Respect’ integrated association effective the </a:t>
            </a:r>
            <a:r>
              <a:rPr lang="en-US" sz="2600" b="0" i="0" dirty="0">
                <a:solidFill>
                  <a:srgbClr val="FFFF00"/>
                </a:solidFill>
                <a:latin typeface="Arial" pitchFamily="34" charset="0"/>
              </a:rPr>
              <a:t>2014-2015 season</a:t>
            </a:r>
            <a:r>
              <a:rPr lang="en-US" sz="2600" b="0" i="0" dirty="0">
                <a:solidFill>
                  <a:schemeClr val="tx1"/>
                </a:solidFill>
                <a:latin typeface="Arial" pitchFamily="34" charset="0"/>
              </a:rPr>
              <a:t>. </a:t>
            </a:r>
            <a:endParaRPr lang="en-US" sz="2600" b="0" i="0" dirty="0" smtClean="0">
              <a:solidFill>
                <a:schemeClr val="tx1"/>
              </a:solidFill>
              <a:latin typeface="Arial" pitchFamily="34" charset="0"/>
            </a:endParaRPr>
          </a:p>
          <a:p>
            <a:pPr eaLnBrk="1" hangingPunct="1">
              <a:spcBef>
                <a:spcPct val="20000"/>
              </a:spcBef>
              <a:spcAft>
                <a:spcPts val="600"/>
              </a:spcAft>
              <a:buFontTx/>
              <a:buChar char="•"/>
            </a:pPr>
            <a:r>
              <a:rPr lang="en-US" sz="2600" b="0" i="0" dirty="0" smtClean="0">
                <a:solidFill>
                  <a:schemeClr val="tx1"/>
                </a:solidFill>
                <a:latin typeface="Arial" pitchFamily="34" charset="0"/>
              </a:rPr>
              <a:t>In </a:t>
            </a:r>
            <a:r>
              <a:rPr lang="en-US" sz="2600" b="0" i="0" dirty="0">
                <a:solidFill>
                  <a:schemeClr val="tx1"/>
                </a:solidFill>
                <a:latin typeface="Arial" pitchFamily="34" charset="0"/>
              </a:rPr>
              <a:t>addition to Team Officials, this will </a:t>
            </a:r>
            <a:r>
              <a:rPr lang="en-US" sz="2600" b="0" i="0" dirty="0" smtClean="0">
                <a:solidFill>
                  <a:schemeClr val="tx1"/>
                </a:solidFill>
                <a:latin typeface="Arial" pitchFamily="34" charset="0"/>
              </a:rPr>
              <a:t>require </a:t>
            </a:r>
            <a:r>
              <a:rPr lang="en-US" sz="2600" b="0" i="0" dirty="0" smtClean="0">
                <a:solidFill>
                  <a:srgbClr val="FFFF00"/>
                </a:solidFill>
                <a:latin typeface="Arial" pitchFamily="34" charset="0"/>
              </a:rPr>
              <a:t>On-ice Volunteers, On-Ice Officials</a:t>
            </a:r>
            <a:r>
              <a:rPr lang="en-US" sz="2600" b="0" i="0" dirty="0" smtClean="0">
                <a:solidFill>
                  <a:schemeClr val="tx1"/>
                </a:solidFill>
                <a:latin typeface="Arial" pitchFamily="34" charset="0"/>
              </a:rPr>
              <a:t> and </a:t>
            </a:r>
            <a:r>
              <a:rPr lang="en-US" sz="2600" b="0" i="0" dirty="0" smtClean="0">
                <a:solidFill>
                  <a:srgbClr val="FFFF00"/>
                </a:solidFill>
                <a:latin typeface="Arial" pitchFamily="34" charset="0"/>
              </a:rPr>
              <a:t>Parents</a:t>
            </a:r>
            <a:r>
              <a:rPr lang="en-US" sz="2600" b="0" i="0" dirty="0" smtClean="0">
                <a:solidFill>
                  <a:schemeClr val="tx1"/>
                </a:solidFill>
                <a:latin typeface="Arial" pitchFamily="34" charset="0"/>
              </a:rPr>
              <a:t> to </a:t>
            </a:r>
            <a:r>
              <a:rPr lang="en-US" sz="2600" b="0" i="0" dirty="0">
                <a:solidFill>
                  <a:schemeClr val="tx1"/>
                </a:solidFill>
                <a:latin typeface="Arial" pitchFamily="34" charset="0"/>
              </a:rPr>
              <a:t>take the appropriate ‘Respect’ education. </a:t>
            </a:r>
          </a:p>
          <a:p>
            <a:pPr eaLnBrk="1" hangingPunct="1">
              <a:buFontTx/>
              <a:buChar char="•"/>
            </a:pPr>
            <a:endParaRPr lang="en-US" sz="2600" dirty="0">
              <a:solidFill>
                <a:srgbClr val="121002"/>
              </a:solidFill>
            </a:endParaRPr>
          </a:p>
        </p:txBody>
      </p:sp>
      <p:pic>
        <p:nvPicPr>
          <p:cNvPr id="5" name="Picture 4" descr="http://www.sportmanitoba.ca/images/ri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5" y="285750"/>
            <a:ext cx="1800225"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7676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r</a:t>
            </a:r>
            <a:r>
              <a:rPr lang="en-US" sz="3600" b="0" i="0" dirty="0" smtClean="0">
                <a:solidFill>
                  <a:srgbClr val="FF0000"/>
                </a:solidFill>
                <a:latin typeface="Corbel" pitchFamily="34" charset="0"/>
              </a:rPr>
              <a:t>espect in the </a:t>
            </a:r>
            <a:r>
              <a:rPr lang="en-US" sz="3600" b="0" i="0" dirty="0" err="1" smtClean="0">
                <a:solidFill>
                  <a:srgbClr val="FF0000"/>
                </a:solidFill>
                <a:latin typeface="Corbel" pitchFamily="34" charset="0"/>
              </a:rPr>
              <a:t>omha</a:t>
            </a:r>
            <a:endParaRPr lang="en-US" sz="3600" b="0" i="0" dirty="0">
              <a:solidFill>
                <a:srgbClr val="FF0000"/>
              </a:solidFill>
              <a:latin typeface="Corbel" pitchFamily="34" charset="0"/>
            </a:endParaRPr>
          </a:p>
        </p:txBody>
      </p:sp>
      <p:sp>
        <p:nvSpPr>
          <p:cNvPr id="4" name="Text Box 3"/>
          <p:cNvSpPr txBox="1">
            <a:spLocks noChangeArrowheads="1"/>
          </p:cNvSpPr>
          <p:nvPr/>
        </p:nvSpPr>
        <p:spPr bwMode="auto">
          <a:xfrm>
            <a:off x="457200" y="1676400"/>
            <a:ext cx="8229600" cy="4927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600" b="0" i="0" dirty="0" smtClean="0">
                <a:solidFill>
                  <a:schemeClr val="tx1"/>
                </a:solidFill>
                <a:latin typeface="Arial" pitchFamily="34" charset="0"/>
              </a:rPr>
              <a:t>At </a:t>
            </a:r>
            <a:r>
              <a:rPr lang="en-US" sz="2600" b="0" i="0" dirty="0">
                <a:solidFill>
                  <a:schemeClr val="tx1"/>
                </a:solidFill>
                <a:latin typeface="Arial" pitchFamily="34" charset="0"/>
              </a:rPr>
              <a:t>least one parent or guardian of each player registered in minor hockey in the OMHA will need to complete the online Respect In Sport Parent Program as a condition of participation. </a:t>
            </a:r>
            <a:endParaRPr lang="en-US" sz="2600" b="0" i="0" dirty="0" smtClean="0">
              <a:solidFill>
                <a:schemeClr val="tx1"/>
              </a:solidFill>
              <a:latin typeface="Arial" pitchFamily="34" charset="0"/>
            </a:endParaRPr>
          </a:p>
          <a:p>
            <a:pPr eaLnBrk="1" hangingPunct="1">
              <a:spcBef>
                <a:spcPct val="20000"/>
              </a:spcBef>
              <a:spcAft>
                <a:spcPts val="600"/>
              </a:spcAft>
              <a:buFontTx/>
              <a:buChar char="•"/>
            </a:pPr>
            <a:r>
              <a:rPr lang="en-US" sz="2600" b="0" i="0" dirty="0" smtClean="0">
                <a:solidFill>
                  <a:schemeClr val="tx1"/>
                </a:solidFill>
                <a:latin typeface="Arial" pitchFamily="34" charset="0"/>
              </a:rPr>
              <a:t>The </a:t>
            </a:r>
            <a:r>
              <a:rPr lang="en-US" sz="2600" b="0" i="0" dirty="0">
                <a:solidFill>
                  <a:schemeClr val="tx1"/>
                </a:solidFill>
                <a:latin typeface="Arial" pitchFamily="34" charset="0"/>
              </a:rPr>
              <a:t>program is a proactive, educational program that empowers parents with the tools to ensure the game is enjoyable and respectful for themselves, their children and all other stakeholders in the game.</a:t>
            </a:r>
          </a:p>
          <a:p>
            <a:pPr eaLnBrk="1" hangingPunct="1">
              <a:spcBef>
                <a:spcPct val="20000"/>
              </a:spcBef>
              <a:spcAft>
                <a:spcPts val="600"/>
              </a:spcAft>
              <a:buFontTx/>
              <a:buChar char="•"/>
            </a:pPr>
            <a:r>
              <a:rPr lang="en-US" sz="2600" b="0" i="0" dirty="0">
                <a:solidFill>
                  <a:schemeClr val="tx1"/>
                </a:solidFill>
                <a:latin typeface="Arial" pitchFamily="34" charset="0"/>
              </a:rPr>
              <a:t>Respect = Recruitment + Retention</a:t>
            </a:r>
          </a:p>
          <a:p>
            <a:pPr eaLnBrk="1" hangingPunct="1">
              <a:spcBef>
                <a:spcPct val="20000"/>
              </a:spcBef>
              <a:buFontTx/>
              <a:buChar char="•"/>
            </a:pPr>
            <a:endParaRPr lang="en-US" sz="2400" b="0" i="0" dirty="0">
              <a:solidFill>
                <a:srgbClr val="121002"/>
              </a:solidFill>
              <a:latin typeface="Arial" pitchFamily="34" charset="0"/>
            </a:endParaRPr>
          </a:p>
          <a:p>
            <a:pPr eaLnBrk="1" hangingPunct="1">
              <a:buFontTx/>
              <a:buChar char="•"/>
            </a:pPr>
            <a:endParaRPr lang="en-US" sz="2600" dirty="0">
              <a:solidFill>
                <a:srgbClr val="121002"/>
              </a:solidFill>
            </a:endParaRPr>
          </a:p>
        </p:txBody>
      </p:sp>
      <p:pic>
        <p:nvPicPr>
          <p:cNvPr id="5" name="Picture 4" descr="http://www.sportmanitoba.ca/images/ri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5" y="285750"/>
            <a:ext cx="1800225"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914972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7" name="Rectangle 6"/>
          <p:cNvSpPr/>
          <p:nvPr/>
        </p:nvSpPr>
        <p:spPr>
          <a:xfrm>
            <a:off x="304800" y="1676400"/>
            <a:ext cx="8569325" cy="3396723"/>
          </a:xfrm>
          <a:prstGeom prst="rect">
            <a:avLst/>
          </a:prstGeom>
          <a:solidFill>
            <a:sysClr val="window" lastClr="FFFFFF">
              <a:lumMod val="85000"/>
            </a:sysClr>
          </a:solidFill>
          <a:ln w="9525" cap="flat" cmpd="sng" algn="ctr">
            <a:solidFill>
              <a:srgbClr val="800000"/>
            </a:solidFill>
            <a:prstDash val="solid"/>
          </a:ln>
          <a:effectLst>
            <a:outerShdw blurRad="40000" dist="23000" dir="5400000" rotWithShape="0">
              <a:srgbClr val="000000">
                <a:alpha val="35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smtClean="0">
              <a:ln>
                <a:noFill/>
              </a:ln>
              <a:solidFill>
                <a:prstClr val="white"/>
              </a:solidFill>
              <a:effectLst/>
              <a:uLnTx/>
              <a:uFillTx/>
              <a:latin typeface="Trebuchet MS"/>
              <a:ea typeface="+mn-ea"/>
              <a:cs typeface="+mn-cs"/>
            </a:endParaRPr>
          </a:p>
        </p:txBody>
      </p:sp>
      <p:sp>
        <p:nvSpPr>
          <p:cNvPr id="8" name="Rectangle 3"/>
          <p:cNvSpPr txBox="1">
            <a:spLocks noChangeArrowheads="1"/>
          </p:cNvSpPr>
          <p:nvPr/>
        </p:nvSpPr>
        <p:spPr bwMode="auto">
          <a:xfrm>
            <a:off x="377825" y="1676400"/>
            <a:ext cx="8496300" cy="3396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MS PGothic"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S PGothic" charset="0"/>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S PGothic" charset="0"/>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just">
              <a:buFont typeface="Arial" charset="0"/>
              <a:buNone/>
              <a:defRPr/>
            </a:pPr>
            <a:r>
              <a:rPr lang="en-US" sz="2400" u="sng" dirty="0" smtClean="0">
                <a:solidFill>
                  <a:srgbClr val="FF0000"/>
                </a:solidFill>
                <a:latin typeface="Arial" pitchFamily="34" charset="0"/>
                <a:cs typeface="Arial" pitchFamily="34" charset="0"/>
              </a:rPr>
              <a:t>Motion (Recommendation #1):</a:t>
            </a:r>
          </a:p>
          <a:p>
            <a:pPr marL="0" indent="0" algn="just">
              <a:lnSpc>
                <a:spcPct val="120000"/>
              </a:lnSpc>
              <a:buFont typeface="Arial" charset="0"/>
              <a:buNone/>
              <a:defRPr/>
            </a:pPr>
            <a:r>
              <a:rPr lang="en-US" sz="2200" dirty="0" smtClean="0">
                <a:solidFill>
                  <a:prstClr val="black"/>
                </a:solidFill>
                <a:latin typeface="Arial" pitchFamily="34" charset="0"/>
                <a:cs typeface="Arial" pitchFamily="34" charset="0"/>
              </a:rPr>
              <a:t>In </a:t>
            </a:r>
            <a:r>
              <a:rPr lang="en-US" sz="2200" dirty="0">
                <a:solidFill>
                  <a:prstClr val="black"/>
                </a:solidFill>
                <a:latin typeface="Arial" pitchFamily="34" charset="0"/>
                <a:cs typeface="Arial" pitchFamily="34" charset="0"/>
              </a:rPr>
              <a:t>divisions of </a:t>
            </a:r>
            <a:r>
              <a:rPr lang="en-US" sz="2200" dirty="0">
                <a:solidFill>
                  <a:srgbClr val="FF0000"/>
                </a:solidFill>
                <a:latin typeface="Arial" pitchFamily="34" charset="0"/>
                <a:cs typeface="Arial" pitchFamily="34" charset="0"/>
              </a:rPr>
              <a:t>Pee Wee</a:t>
            </a:r>
            <a:r>
              <a:rPr lang="en-US" sz="2200" dirty="0">
                <a:solidFill>
                  <a:prstClr val="black"/>
                </a:solidFill>
                <a:latin typeface="Arial" pitchFamily="34" charset="0"/>
                <a:cs typeface="Arial" pitchFamily="34" charset="0"/>
              </a:rPr>
              <a:t> and below and Female hockey, a Minor penalty or, at the discretion of the Referee, a Major Penalty and a Game Misconduct penalty shall be assessed any player who, in the opinion of the Referee, intentionally body checks, bumps, shoves or pushes any opposing player.  If a player is injured, a Major penalty and a Game Misconduct penalty must be assessed</a:t>
            </a:r>
            <a:r>
              <a:rPr lang="en-US" sz="2200" dirty="0" smtClean="0">
                <a:solidFill>
                  <a:prstClr val="black"/>
                </a:solidFill>
                <a:latin typeface="Trebuchet MS"/>
              </a:rPr>
              <a:t>.</a:t>
            </a:r>
            <a:endParaRPr lang="en-US" sz="2200" dirty="0">
              <a:solidFill>
                <a:prstClr val="black"/>
              </a:solidFill>
              <a:latin typeface="Trebuchet MS"/>
            </a:endParaRPr>
          </a:p>
        </p:txBody>
      </p:sp>
    </p:spTree>
    <p:extLst>
      <p:ext uri="{BB962C8B-B14F-4D97-AF65-F5344CB8AC3E}">
        <p14:creationId xmlns:p14="http://schemas.microsoft.com/office/powerpoint/2010/main" val="39941098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1000"/>
                                        <p:tgtEl>
                                          <p:spTgt spid="8">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dissolve">
                                      <p:cBhvr>
                                        <p:cTn id="10" dur="1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pic>
        <p:nvPicPr>
          <p:cNvPr id="13314" name="Picture 2" descr="http://www.transportationissuesdaily.com/wp-content/uploads/2013/01/Choices-Ahe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007" y="-2628"/>
            <a:ext cx="9773183" cy="68331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400799" y="3733799"/>
            <a:ext cx="4572001" cy="830997"/>
          </a:xfrm>
          <a:prstGeom prst="rect">
            <a:avLst/>
          </a:prstGeom>
          <a:noFill/>
        </p:spPr>
        <p:txBody>
          <a:bodyPr wrap="square" rtlCol="0">
            <a:spAutoFit/>
          </a:bodyPr>
          <a:lstStyle/>
          <a:p>
            <a:r>
              <a:rPr lang="en-US" sz="2400" i="0" dirty="0" smtClean="0">
                <a:solidFill>
                  <a:srgbClr val="000000"/>
                </a:solidFill>
                <a:latin typeface="Arial" pitchFamily="34" charset="0"/>
              </a:rPr>
              <a:t>Recruitment </a:t>
            </a:r>
            <a:br>
              <a:rPr lang="en-US" sz="2400" i="0" dirty="0" smtClean="0">
                <a:solidFill>
                  <a:srgbClr val="000000"/>
                </a:solidFill>
                <a:latin typeface="Arial" pitchFamily="34" charset="0"/>
              </a:rPr>
            </a:br>
            <a:r>
              <a:rPr lang="en-US" sz="2400" i="0" dirty="0" smtClean="0">
                <a:solidFill>
                  <a:srgbClr val="000000"/>
                </a:solidFill>
                <a:latin typeface="Arial" pitchFamily="34" charset="0"/>
              </a:rPr>
              <a:t>&amp; Retention</a:t>
            </a:r>
          </a:p>
        </p:txBody>
      </p:sp>
      <p:sp>
        <p:nvSpPr>
          <p:cNvPr id="11" name="TextBox 10"/>
          <p:cNvSpPr txBox="1"/>
          <p:nvPr/>
        </p:nvSpPr>
        <p:spPr>
          <a:xfrm>
            <a:off x="5035174" y="533400"/>
            <a:ext cx="4870826" cy="461665"/>
          </a:xfrm>
          <a:prstGeom prst="rect">
            <a:avLst/>
          </a:prstGeom>
          <a:noFill/>
        </p:spPr>
        <p:txBody>
          <a:bodyPr wrap="square" rtlCol="0">
            <a:spAutoFit/>
          </a:bodyPr>
          <a:lstStyle/>
          <a:p>
            <a:r>
              <a:rPr lang="en-US" sz="2400" i="0" dirty="0" smtClean="0">
                <a:solidFill>
                  <a:srgbClr val="000000"/>
                </a:solidFill>
                <a:latin typeface="Arial" pitchFamily="34" charset="0"/>
              </a:rPr>
              <a:t>Player Safety</a:t>
            </a:r>
          </a:p>
        </p:txBody>
      </p:sp>
      <p:sp>
        <p:nvSpPr>
          <p:cNvPr id="12" name="TextBox 11"/>
          <p:cNvSpPr txBox="1"/>
          <p:nvPr/>
        </p:nvSpPr>
        <p:spPr>
          <a:xfrm>
            <a:off x="6254374" y="1524000"/>
            <a:ext cx="4870826" cy="830997"/>
          </a:xfrm>
          <a:prstGeom prst="rect">
            <a:avLst/>
          </a:prstGeom>
          <a:noFill/>
        </p:spPr>
        <p:txBody>
          <a:bodyPr wrap="square" rtlCol="0">
            <a:spAutoFit/>
          </a:bodyPr>
          <a:lstStyle/>
          <a:p>
            <a:r>
              <a:rPr lang="en-US" sz="2400" i="0" dirty="0" smtClean="0">
                <a:solidFill>
                  <a:srgbClr val="000000"/>
                </a:solidFill>
                <a:latin typeface="Arial" pitchFamily="34" charset="0"/>
              </a:rPr>
              <a:t>Skill Development </a:t>
            </a:r>
            <a:br>
              <a:rPr lang="en-US" sz="2400" i="0" dirty="0" smtClean="0">
                <a:solidFill>
                  <a:srgbClr val="000000"/>
                </a:solidFill>
                <a:latin typeface="Arial" pitchFamily="34" charset="0"/>
              </a:rPr>
            </a:br>
            <a:r>
              <a:rPr lang="en-US" sz="2400" i="0" dirty="0" smtClean="0">
                <a:solidFill>
                  <a:srgbClr val="000000"/>
                </a:solidFill>
                <a:latin typeface="Arial" pitchFamily="34" charset="0"/>
              </a:rPr>
              <a:t>&amp; Acquisition</a:t>
            </a:r>
          </a:p>
        </p:txBody>
      </p:sp>
      <p:sp>
        <p:nvSpPr>
          <p:cNvPr id="13" name="TextBox 12"/>
          <p:cNvSpPr txBox="1"/>
          <p:nvPr/>
        </p:nvSpPr>
        <p:spPr>
          <a:xfrm>
            <a:off x="5181599" y="5029200"/>
            <a:ext cx="4572001" cy="461665"/>
          </a:xfrm>
          <a:prstGeom prst="rect">
            <a:avLst/>
          </a:prstGeom>
          <a:noFill/>
        </p:spPr>
        <p:txBody>
          <a:bodyPr wrap="square" rtlCol="0">
            <a:spAutoFit/>
          </a:bodyPr>
          <a:lstStyle/>
          <a:p>
            <a:r>
              <a:rPr lang="en-US" sz="2400" i="0" dirty="0" smtClean="0">
                <a:solidFill>
                  <a:srgbClr val="000000"/>
                </a:solidFill>
                <a:latin typeface="Arial" pitchFamily="34" charset="0"/>
              </a:rPr>
              <a:t>Respect</a:t>
            </a:r>
          </a:p>
        </p:txBody>
      </p:sp>
    </p:spTree>
    <p:extLst>
      <p:ext uri="{BB962C8B-B14F-4D97-AF65-F5344CB8AC3E}">
        <p14:creationId xmlns:p14="http://schemas.microsoft.com/office/powerpoint/2010/main" val="89819279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1" nodeType="after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par>
                          <p:cTn id="7" fill="hold">
                            <p:stCondLst>
                              <p:cond delay="0"/>
                            </p:stCondLst>
                            <p:childTnLst>
                              <p:par>
                                <p:cTn id="8" presetID="6" presetClass="emph" presetSubtype="0" fill="hold" grpId="0" nodeType="afterEffect">
                                  <p:stCondLst>
                                    <p:cond delay="0"/>
                                  </p:stCondLst>
                                  <p:childTnLst>
                                    <p:animScale>
                                      <p:cBhvr>
                                        <p:cTn id="9" dur="2000" fill="hold"/>
                                        <p:tgtEl>
                                          <p:spTgt spid="11"/>
                                        </p:tgtEl>
                                      </p:cBhvr>
                                      <p:by x="150000" y="150000"/>
                                    </p:animScale>
                                  </p:childTnLst>
                                </p:cTn>
                              </p:par>
                            </p:childTnLst>
                          </p:cTn>
                        </p:par>
                        <p:par>
                          <p:cTn id="10" fill="hold">
                            <p:stCondLst>
                              <p:cond delay="2000"/>
                            </p:stCondLst>
                            <p:childTnLst>
                              <p:par>
                                <p:cTn id="11" presetID="1" presetClass="entr" presetSubtype="0" fill="hold" grpId="1" nodeType="after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par>
                          <p:cTn id="13" fill="hold">
                            <p:stCondLst>
                              <p:cond delay="2000"/>
                            </p:stCondLst>
                            <p:childTnLst>
                              <p:par>
                                <p:cTn id="14" presetID="6" presetClass="emph" presetSubtype="0" fill="hold" grpId="0" nodeType="afterEffect">
                                  <p:stCondLst>
                                    <p:cond delay="0"/>
                                  </p:stCondLst>
                                  <p:childTnLst>
                                    <p:animScale>
                                      <p:cBhvr>
                                        <p:cTn id="15" dur="2000" fill="hold"/>
                                        <p:tgtEl>
                                          <p:spTgt spid="12"/>
                                        </p:tgtEl>
                                      </p:cBhvr>
                                      <p:by x="150000" y="150000"/>
                                    </p:animScale>
                                  </p:childTnLst>
                                </p:cTn>
                              </p:par>
                            </p:childTnLst>
                          </p:cTn>
                        </p:par>
                        <p:par>
                          <p:cTn id="16" fill="hold">
                            <p:stCondLst>
                              <p:cond delay="4000"/>
                            </p:stCondLst>
                            <p:childTnLst>
                              <p:par>
                                <p:cTn id="17" presetID="1" presetClass="entr" presetSubtype="0" fill="hold" grpId="1" nodeType="after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par>
                          <p:cTn id="19" fill="hold">
                            <p:stCondLst>
                              <p:cond delay="4000"/>
                            </p:stCondLst>
                            <p:childTnLst>
                              <p:par>
                                <p:cTn id="20" presetID="6" presetClass="emph" presetSubtype="0" fill="hold" grpId="0" nodeType="afterEffect">
                                  <p:stCondLst>
                                    <p:cond delay="0"/>
                                  </p:stCondLst>
                                  <p:childTnLst>
                                    <p:animScale>
                                      <p:cBhvr>
                                        <p:cTn id="21" dur="2000" fill="hold"/>
                                        <p:tgtEl>
                                          <p:spTgt spid="6"/>
                                        </p:tgtEl>
                                      </p:cBhvr>
                                      <p:by x="150000" y="150000"/>
                                    </p:animScale>
                                  </p:childTnLst>
                                </p:cTn>
                              </p:par>
                            </p:childTnLst>
                          </p:cTn>
                        </p:par>
                        <p:par>
                          <p:cTn id="22" fill="hold">
                            <p:stCondLst>
                              <p:cond delay="6000"/>
                            </p:stCondLst>
                            <p:childTnLst>
                              <p:par>
                                <p:cTn id="23" presetID="1" presetClass="entr" presetSubtype="0" fill="hold" grpId="1" nodeType="after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par>
                          <p:cTn id="25" fill="hold">
                            <p:stCondLst>
                              <p:cond delay="6000"/>
                            </p:stCondLst>
                            <p:childTnLst>
                              <p:par>
                                <p:cTn id="26" presetID="6" presetClass="emph" presetSubtype="0" fill="hold" grpId="0" nodeType="afterEffect">
                                  <p:stCondLst>
                                    <p:cond delay="0"/>
                                  </p:stCondLst>
                                  <p:childTnLst>
                                    <p:animScale>
                                      <p:cBhvr>
                                        <p:cTn id="27" dur="2000" fill="hold"/>
                                        <p:tgtEl>
                                          <p:spTgt spid="1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11" grpId="0"/>
      <p:bldP spid="11" grpId="1"/>
      <p:bldP spid="12" grpId="0"/>
      <p:bldP spid="12" grpId="1"/>
      <p:bldP spid="13" grpId="0"/>
      <p:bldP spid="13" grpId="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w</a:t>
            </a:r>
            <a:r>
              <a:rPr lang="en-US" sz="3600" b="0" i="0" dirty="0" smtClean="0">
                <a:solidFill>
                  <a:srgbClr val="FF0000"/>
                </a:solidFill>
                <a:latin typeface="Corbel" pitchFamily="34" charset="0"/>
              </a:rPr>
              <a:t>hat did the research say …</a:t>
            </a:r>
            <a:endParaRPr lang="en-US" sz="2800" b="0" dirty="0">
              <a:solidFill>
                <a:schemeClr val="tx1">
                  <a:lumMod val="75000"/>
                </a:schemeClr>
              </a:solidFill>
              <a:latin typeface="Corbel" pitchFamily="34" charset="0"/>
            </a:endParaRPr>
          </a:p>
        </p:txBody>
      </p:sp>
      <p:sp>
        <p:nvSpPr>
          <p:cNvPr id="5" name="Rectangle 3"/>
          <p:cNvSpPr txBox="1">
            <a:spLocks noChangeArrowheads="1"/>
          </p:cNvSpPr>
          <p:nvPr/>
        </p:nvSpPr>
        <p:spPr bwMode="auto">
          <a:xfrm>
            <a:off x="381000" y="1371600"/>
            <a:ext cx="8494713" cy="482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marL="342900" indent="-342900" algn="l" rtl="0" fontAlgn="base">
              <a:spcBef>
                <a:spcPct val="20000"/>
              </a:spcBef>
              <a:spcAft>
                <a:spcPct val="0"/>
              </a:spcAft>
              <a:buClr>
                <a:srgbClr val="CC0000"/>
              </a:buClr>
              <a:buSzPct val="120000"/>
              <a:buChar char="•"/>
              <a:defRPr sz="2400">
                <a:solidFill>
                  <a:schemeClr val="tx1"/>
                </a:solidFill>
                <a:latin typeface="+mn-lt"/>
                <a:ea typeface="+mn-ea"/>
                <a:cs typeface="+mn-cs"/>
              </a:defRPr>
            </a:lvl1pPr>
            <a:lvl2pPr marL="742950" indent="-285750" algn="l" rtl="0" fontAlgn="base">
              <a:spcBef>
                <a:spcPct val="20000"/>
              </a:spcBef>
              <a:spcAft>
                <a:spcPct val="0"/>
              </a:spcAft>
              <a:buClr>
                <a:srgbClr val="CC0000"/>
              </a:buClr>
              <a:buChar char="–"/>
              <a:defRPr sz="2000">
                <a:solidFill>
                  <a:schemeClr val="tx1"/>
                </a:solidFill>
                <a:latin typeface="+mn-lt"/>
                <a:ea typeface="+mn-ea"/>
              </a:defRPr>
            </a:lvl2pPr>
            <a:lvl3pPr marL="1143000" indent="-228600" algn="l" rtl="0" fontAlgn="base">
              <a:spcBef>
                <a:spcPct val="20000"/>
              </a:spcBef>
              <a:spcAft>
                <a:spcPct val="0"/>
              </a:spcAft>
              <a:buClr>
                <a:srgbClr val="CC0000"/>
              </a:buClr>
              <a:buFont typeface="Wingdings" charset="0"/>
              <a:buChar char="§"/>
              <a:defRPr>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Tahoma" charset="0"/>
                <a:ea typeface="+mn-ea"/>
              </a:defRPr>
            </a:lvl4pPr>
            <a:lvl5pPr marL="2057400" indent="-228600" algn="l" rtl="0" fontAlgn="base">
              <a:spcBef>
                <a:spcPct val="20000"/>
              </a:spcBef>
              <a:spcAft>
                <a:spcPct val="0"/>
              </a:spcAft>
              <a:buChar char="»"/>
              <a:defRPr sz="2000">
                <a:solidFill>
                  <a:schemeClr val="tx1"/>
                </a:solidFill>
                <a:latin typeface="Tahoma" charset="0"/>
                <a:ea typeface="+mn-ea"/>
              </a:defRPr>
            </a:lvl5pPr>
            <a:lvl6pPr marL="2514600" indent="-228600" algn="l" rtl="0" fontAlgn="base">
              <a:spcBef>
                <a:spcPct val="20000"/>
              </a:spcBef>
              <a:spcAft>
                <a:spcPct val="0"/>
              </a:spcAft>
              <a:buChar char="»"/>
              <a:defRPr sz="2000">
                <a:solidFill>
                  <a:schemeClr val="tx1"/>
                </a:solidFill>
                <a:latin typeface="Tahoma" charset="0"/>
                <a:ea typeface="+mn-ea"/>
              </a:defRPr>
            </a:lvl6pPr>
            <a:lvl7pPr marL="2971800" indent="-228600" algn="l" rtl="0" fontAlgn="base">
              <a:spcBef>
                <a:spcPct val="20000"/>
              </a:spcBef>
              <a:spcAft>
                <a:spcPct val="0"/>
              </a:spcAft>
              <a:buChar char="»"/>
              <a:defRPr sz="2000">
                <a:solidFill>
                  <a:schemeClr val="tx1"/>
                </a:solidFill>
                <a:latin typeface="Tahoma" charset="0"/>
                <a:ea typeface="+mn-ea"/>
              </a:defRPr>
            </a:lvl7pPr>
            <a:lvl8pPr marL="3429000" indent="-228600" algn="l" rtl="0" fontAlgn="base">
              <a:spcBef>
                <a:spcPct val="20000"/>
              </a:spcBef>
              <a:spcAft>
                <a:spcPct val="0"/>
              </a:spcAft>
              <a:buChar char="»"/>
              <a:defRPr sz="2000">
                <a:solidFill>
                  <a:schemeClr val="tx1"/>
                </a:solidFill>
                <a:latin typeface="Tahoma" charset="0"/>
                <a:ea typeface="+mn-ea"/>
              </a:defRPr>
            </a:lvl8pPr>
            <a:lvl9pPr marL="3886200" indent="-228600" algn="l" rtl="0" fontAlgn="base">
              <a:spcBef>
                <a:spcPct val="20000"/>
              </a:spcBef>
              <a:spcAft>
                <a:spcPct val="0"/>
              </a:spcAft>
              <a:buChar char="»"/>
              <a:defRPr sz="2000">
                <a:solidFill>
                  <a:schemeClr val="tx1"/>
                </a:solidFill>
                <a:latin typeface="Tahoma" charset="0"/>
                <a:ea typeface="+mn-ea"/>
              </a:defRPr>
            </a:lvl9pPr>
          </a:lstStyle>
          <a:p>
            <a:pPr marL="371475" indent="-371475">
              <a:spcAft>
                <a:spcPts val="600"/>
              </a:spcAft>
              <a:buClr>
                <a:schemeClr val="tx1"/>
              </a:buClr>
              <a:tabLst>
                <a:tab pos="5486400" algn="l"/>
              </a:tabLst>
              <a:defRPr/>
            </a:pPr>
            <a:r>
              <a:rPr lang="en-US" b="0" i="0" dirty="0">
                <a:solidFill>
                  <a:srgbClr val="FFFF00"/>
                </a:solidFill>
                <a:latin typeface="Arial" pitchFamily="34" charset="0"/>
                <a:cs typeface="Arial" pitchFamily="34" charset="0"/>
              </a:rPr>
              <a:t>3-fold increased risk of injury </a:t>
            </a:r>
            <a:r>
              <a:rPr lang="en-US" b="0" i="0" dirty="0">
                <a:latin typeface="Arial" pitchFamily="34" charset="0"/>
                <a:cs typeface="Arial" pitchFamily="34" charset="0"/>
              </a:rPr>
              <a:t>in Pee Wee Hockey players in leagues where body checking is allowed  compared to leagues where it is not allowed </a:t>
            </a:r>
            <a:r>
              <a:rPr lang="en-US" b="0" i="0" dirty="0" smtClean="0">
                <a:latin typeface="Arial" pitchFamily="34" charset="0"/>
                <a:cs typeface="Arial" pitchFamily="34" charset="0"/>
              </a:rPr>
              <a:t>(Emery et. al.)</a:t>
            </a:r>
          </a:p>
          <a:p>
            <a:pPr marL="371475" indent="-371475">
              <a:spcAft>
                <a:spcPts val="600"/>
              </a:spcAft>
              <a:buClr>
                <a:schemeClr val="tx1"/>
              </a:buClr>
              <a:tabLst>
                <a:tab pos="5486400" algn="l"/>
              </a:tabLst>
              <a:defRPr/>
            </a:pPr>
            <a:r>
              <a:rPr lang="en-US" b="0" i="0" dirty="0" smtClean="0">
                <a:solidFill>
                  <a:srgbClr val="FFFF00"/>
                </a:solidFill>
                <a:latin typeface="Arial" pitchFamily="34" charset="0"/>
                <a:cs typeface="Arial" pitchFamily="34" charset="0"/>
              </a:rPr>
              <a:t>4-fold </a:t>
            </a:r>
            <a:r>
              <a:rPr lang="en-US" b="0" i="0" dirty="0">
                <a:solidFill>
                  <a:srgbClr val="FFFF00"/>
                </a:solidFill>
                <a:latin typeface="Arial" pitchFamily="34" charset="0"/>
                <a:cs typeface="Arial" pitchFamily="34" charset="0"/>
              </a:rPr>
              <a:t>increase risk of concussion </a:t>
            </a:r>
            <a:r>
              <a:rPr lang="en-US" b="0" i="0" dirty="0">
                <a:latin typeface="Arial" pitchFamily="34" charset="0"/>
                <a:cs typeface="Arial" pitchFamily="34" charset="0"/>
              </a:rPr>
              <a:t>in Pee Wee Hockey players in leagues where body checking is allowed compared to leagues where it is not allowed </a:t>
            </a:r>
            <a:endParaRPr lang="en-US" b="0" i="0" dirty="0" smtClean="0">
              <a:latin typeface="Arial" pitchFamily="34" charset="0"/>
              <a:cs typeface="Arial" pitchFamily="34" charset="0"/>
            </a:endParaRPr>
          </a:p>
          <a:p>
            <a:pPr marL="371475" indent="-371475">
              <a:spcAft>
                <a:spcPts val="600"/>
              </a:spcAft>
              <a:buClr>
                <a:schemeClr val="tx1"/>
              </a:buClr>
              <a:tabLst>
                <a:tab pos="5486400" algn="l"/>
              </a:tabLst>
              <a:defRPr/>
            </a:pPr>
            <a:r>
              <a:rPr lang="en-US" b="0" i="0" dirty="0">
                <a:latin typeface="Arial" pitchFamily="34" charset="0"/>
                <a:cs typeface="Arial" pitchFamily="34" charset="0"/>
              </a:rPr>
              <a:t>B</a:t>
            </a:r>
            <a:r>
              <a:rPr lang="en-US" b="0" i="0" dirty="0" smtClean="0">
                <a:latin typeface="Arial" pitchFamily="34" charset="0"/>
                <a:cs typeface="Arial" pitchFamily="34" charset="0"/>
              </a:rPr>
              <a:t>ody </a:t>
            </a:r>
            <a:r>
              <a:rPr lang="en-US" b="0" i="0" dirty="0">
                <a:latin typeface="Arial" pitchFamily="34" charset="0"/>
                <a:cs typeface="Arial" pitchFamily="34" charset="0"/>
              </a:rPr>
              <a:t>checking as the single most consistent risk factor for concussion in youth ice </a:t>
            </a:r>
            <a:r>
              <a:rPr lang="en-US" b="0" i="0" dirty="0" smtClean="0">
                <a:latin typeface="Arial" pitchFamily="34" charset="0"/>
                <a:cs typeface="Arial" pitchFamily="34" charset="0"/>
              </a:rPr>
              <a:t>hockey</a:t>
            </a:r>
          </a:p>
          <a:p>
            <a:pPr marL="371475" indent="-371475">
              <a:spcAft>
                <a:spcPts val="600"/>
              </a:spcAft>
              <a:buClr>
                <a:schemeClr val="tx1"/>
              </a:buClr>
              <a:tabLst>
                <a:tab pos="5486400" algn="l"/>
              </a:tabLst>
              <a:defRPr/>
            </a:pPr>
            <a:r>
              <a:rPr lang="en-US" b="0" i="0" dirty="0">
                <a:solidFill>
                  <a:srgbClr val="FFFF00"/>
                </a:solidFill>
                <a:latin typeface="Arial" pitchFamily="34" charset="0"/>
                <a:cs typeface="Arial" pitchFamily="34" charset="0"/>
              </a:rPr>
              <a:t>I</a:t>
            </a:r>
            <a:r>
              <a:rPr lang="en-US" b="0" i="0" dirty="0" smtClean="0">
                <a:solidFill>
                  <a:srgbClr val="FFFF00"/>
                </a:solidFill>
                <a:latin typeface="Arial" pitchFamily="34" charset="0"/>
                <a:cs typeface="Arial" pitchFamily="34" charset="0"/>
              </a:rPr>
              <a:t>njury </a:t>
            </a:r>
            <a:r>
              <a:rPr lang="en-US" b="0" i="0" dirty="0">
                <a:solidFill>
                  <a:srgbClr val="FFFF00"/>
                </a:solidFill>
                <a:latin typeface="Arial" pitchFamily="34" charset="0"/>
                <a:cs typeface="Arial" pitchFamily="34" charset="0"/>
              </a:rPr>
              <a:t>and </a:t>
            </a:r>
            <a:r>
              <a:rPr lang="en-US" b="0" i="0" dirty="0" smtClean="0">
                <a:solidFill>
                  <a:srgbClr val="FFFF00"/>
                </a:solidFill>
                <a:latin typeface="Arial" pitchFamily="34" charset="0"/>
                <a:cs typeface="Arial" pitchFamily="34" charset="0"/>
              </a:rPr>
              <a:t>concussion rates </a:t>
            </a:r>
            <a:r>
              <a:rPr lang="en-US" b="0" i="0" dirty="0">
                <a:solidFill>
                  <a:srgbClr val="FFFF00"/>
                </a:solidFill>
                <a:latin typeface="Arial" pitchFamily="34" charset="0"/>
                <a:cs typeface="Arial" pitchFamily="34" charset="0"/>
              </a:rPr>
              <a:t>in Bantam players in Quebec and </a:t>
            </a:r>
            <a:r>
              <a:rPr lang="en-US" b="0" i="0" dirty="0" smtClean="0">
                <a:solidFill>
                  <a:srgbClr val="FFFF00"/>
                </a:solidFill>
                <a:latin typeface="Arial" pitchFamily="34" charset="0"/>
                <a:cs typeface="Arial" pitchFamily="34" charset="0"/>
              </a:rPr>
              <a:t>Alberta are </a:t>
            </a:r>
            <a:r>
              <a:rPr lang="en-US" b="0" i="0" dirty="0">
                <a:solidFill>
                  <a:srgbClr val="FFFF00"/>
                </a:solidFill>
                <a:latin typeface="Arial" pitchFamily="34" charset="0"/>
                <a:cs typeface="Arial" pitchFamily="34" charset="0"/>
              </a:rPr>
              <a:t>the </a:t>
            </a:r>
            <a:r>
              <a:rPr lang="en-US" b="0" i="0" dirty="0" smtClean="0">
                <a:solidFill>
                  <a:srgbClr val="FFFF00"/>
                </a:solidFill>
                <a:latin typeface="Arial" pitchFamily="34" charset="0"/>
                <a:cs typeface="Arial" pitchFamily="34" charset="0"/>
              </a:rPr>
              <a:t>same </a:t>
            </a:r>
            <a:r>
              <a:rPr lang="en-US" b="0" i="0" dirty="0" smtClean="0">
                <a:latin typeface="Arial" pitchFamily="34" charset="0"/>
                <a:cs typeface="Arial" pitchFamily="34" charset="0"/>
              </a:rPr>
              <a:t>– “no protective effect.”  </a:t>
            </a:r>
          </a:p>
        </p:txBody>
      </p:sp>
    </p:spTree>
    <p:extLst>
      <p:ext uri="{BB962C8B-B14F-4D97-AF65-F5344CB8AC3E}">
        <p14:creationId xmlns:p14="http://schemas.microsoft.com/office/powerpoint/2010/main" val="293344364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dissolv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dissolv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dissolv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288" y="1905000"/>
            <a:ext cx="8569325" cy="1512887"/>
          </a:xfrm>
          <a:prstGeom prst="rect">
            <a:avLst/>
          </a:prstGeom>
          <a:solidFill>
            <a:sysClr val="window" lastClr="FFFFFF">
              <a:lumMod val="85000"/>
            </a:sysClr>
          </a:solidFill>
          <a:ln w="9525" cap="flat" cmpd="sng" algn="ctr">
            <a:solidFill>
              <a:srgbClr val="800000"/>
            </a:solidFill>
            <a:prstDash val="solid"/>
          </a:ln>
          <a:effectLst>
            <a:outerShdw blurRad="40000" dist="23000" dir="5400000" rotWithShape="0">
              <a:srgbClr val="000000">
                <a:alpha val="35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smtClean="0">
              <a:ln>
                <a:noFill/>
              </a:ln>
              <a:solidFill>
                <a:prstClr val="white"/>
              </a:solidFill>
              <a:effectLst/>
              <a:uLnTx/>
              <a:uFillTx/>
              <a:latin typeface="Trebuchet MS"/>
              <a:ea typeface="+mn-ea"/>
              <a:cs typeface="+mn-cs"/>
            </a:endParaRPr>
          </a:p>
        </p:txBody>
      </p:sp>
      <p:sp>
        <p:nvSpPr>
          <p:cNvPr id="6" name="Rectangle 3"/>
          <p:cNvSpPr txBox="1">
            <a:spLocks noChangeArrowheads="1"/>
          </p:cNvSpPr>
          <p:nvPr/>
        </p:nvSpPr>
        <p:spPr bwMode="auto">
          <a:xfrm>
            <a:off x="395288" y="1905001"/>
            <a:ext cx="8569325" cy="3443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MS PGothic"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S PGothic" charset="0"/>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S PGothic" charset="0"/>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charset="0"/>
              <a:buNone/>
              <a:defRPr/>
            </a:pPr>
            <a:r>
              <a:rPr lang="en-US" sz="2400" u="sng" dirty="0" smtClean="0">
                <a:solidFill>
                  <a:srgbClr val="FF0000"/>
                </a:solidFill>
                <a:latin typeface="Arial" pitchFamily="34" charset="0"/>
                <a:cs typeface="Arial" pitchFamily="34" charset="0"/>
              </a:rPr>
              <a:t>Recommendation #</a:t>
            </a:r>
            <a:r>
              <a:rPr lang="en-US" sz="2400" u="sng" dirty="0">
                <a:solidFill>
                  <a:srgbClr val="FF0000"/>
                </a:solidFill>
                <a:latin typeface="Arial" pitchFamily="34" charset="0"/>
                <a:cs typeface="Arial" pitchFamily="34" charset="0"/>
              </a:rPr>
              <a:t>2</a:t>
            </a:r>
          </a:p>
          <a:p>
            <a:pPr marL="0" indent="0">
              <a:buFont typeface="Arial" charset="0"/>
              <a:buNone/>
              <a:defRPr/>
            </a:pPr>
            <a:r>
              <a:rPr lang="en-US" sz="2200" dirty="0" smtClean="0">
                <a:solidFill>
                  <a:srgbClr val="000000"/>
                </a:solidFill>
                <a:latin typeface="Arial" pitchFamily="34" charset="0"/>
                <a:cs typeface="Arial" pitchFamily="34" charset="0"/>
              </a:rPr>
              <a:t>Hockey </a:t>
            </a:r>
            <a:r>
              <a:rPr lang="en-US" sz="2200" dirty="0">
                <a:solidFill>
                  <a:srgbClr val="000000"/>
                </a:solidFill>
                <a:latin typeface="Arial" pitchFamily="34" charset="0"/>
                <a:cs typeface="Arial" pitchFamily="34" charset="0"/>
              </a:rPr>
              <a:t>Canada and its member Branches adopt the definitions for Body Contact and Body Checking as the national standard.</a:t>
            </a:r>
          </a:p>
          <a:p>
            <a:pPr>
              <a:defRPr/>
            </a:pPr>
            <a:endParaRPr lang="en-US" sz="1200" b="0" i="0" u="sng" dirty="0">
              <a:latin typeface="Arial" pitchFamily="34" charset="0"/>
              <a:cs typeface="Arial" pitchFamily="34" charset="0"/>
            </a:endParaRPr>
          </a:p>
          <a:p>
            <a:pPr marL="355600" indent="0" algn="ctr">
              <a:lnSpc>
                <a:spcPct val="130000"/>
              </a:lnSpc>
              <a:buFont typeface="Arial" charset="0"/>
              <a:buNone/>
              <a:defRPr/>
            </a:pPr>
            <a:r>
              <a:rPr lang="en-US" sz="2400" b="0" i="0" dirty="0" smtClean="0">
                <a:latin typeface="Arial" pitchFamily="34" charset="0"/>
                <a:cs typeface="Arial" pitchFamily="34" charset="0"/>
              </a:rPr>
              <a:t>Both of these terms are defined in the </a:t>
            </a:r>
            <a:br>
              <a:rPr lang="en-US" sz="2400" b="0" i="0" dirty="0" smtClean="0">
                <a:latin typeface="Arial" pitchFamily="34" charset="0"/>
                <a:cs typeface="Arial" pitchFamily="34" charset="0"/>
              </a:rPr>
            </a:br>
            <a:r>
              <a:rPr lang="en-US" sz="2400" b="0" i="0" dirty="0" smtClean="0">
                <a:latin typeface="Arial" pitchFamily="34" charset="0"/>
                <a:cs typeface="Arial" pitchFamily="34" charset="0"/>
              </a:rPr>
              <a:t>Hockey Canada resource entitled </a:t>
            </a:r>
            <a:br>
              <a:rPr lang="en-US" sz="2400" b="0" i="0" dirty="0" smtClean="0">
                <a:latin typeface="Arial" pitchFamily="34" charset="0"/>
                <a:cs typeface="Arial" pitchFamily="34" charset="0"/>
              </a:rPr>
            </a:br>
            <a:r>
              <a:rPr lang="en-US" sz="2400" b="0" i="0" u="sng" dirty="0" smtClean="0">
                <a:latin typeface="Arial" pitchFamily="34" charset="0"/>
                <a:cs typeface="Arial" pitchFamily="34" charset="0"/>
              </a:rPr>
              <a:t>“Teaching Checking: A Progressive Approach”</a:t>
            </a:r>
          </a:p>
        </p:txBody>
      </p:sp>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Tree>
    <p:extLst>
      <p:ext uri="{BB962C8B-B14F-4D97-AF65-F5344CB8AC3E}">
        <p14:creationId xmlns:p14="http://schemas.microsoft.com/office/powerpoint/2010/main" val="37883881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1000"/>
                                        <p:tgtEl>
                                          <p:spTgt spid="6">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dissolv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8" name="Rectangle 3"/>
          <p:cNvSpPr txBox="1">
            <a:spLocks noChangeArrowheads="1"/>
          </p:cNvSpPr>
          <p:nvPr/>
        </p:nvSpPr>
        <p:spPr bwMode="auto">
          <a:xfrm>
            <a:off x="395288" y="1700213"/>
            <a:ext cx="8569325"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MS PGothic"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S PGothic" charset="0"/>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S PGothic" charset="0"/>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nSpc>
                <a:spcPct val="130000"/>
              </a:lnSpc>
              <a:buFont typeface="Arial" charset="0"/>
              <a:buNone/>
              <a:defRPr/>
            </a:pPr>
            <a:r>
              <a:rPr lang="en-US" sz="2400" u="sng" dirty="0" smtClean="0">
                <a:solidFill>
                  <a:srgbClr val="FF0000"/>
                </a:solidFill>
                <a:latin typeface="Arial" pitchFamily="34" charset="0"/>
                <a:cs typeface="Arial" pitchFamily="34" charset="0"/>
              </a:rPr>
              <a:t>Body </a:t>
            </a:r>
            <a:r>
              <a:rPr lang="en-US" sz="2400" u="sng" dirty="0">
                <a:solidFill>
                  <a:srgbClr val="FF0000"/>
                </a:solidFill>
                <a:latin typeface="Arial" pitchFamily="34" charset="0"/>
                <a:cs typeface="Arial" pitchFamily="34" charset="0"/>
              </a:rPr>
              <a:t>Contact</a:t>
            </a:r>
            <a:endParaRPr lang="en-US" sz="2400" b="0" i="0" u="sng" dirty="0">
              <a:solidFill>
                <a:srgbClr val="FF0000"/>
              </a:solidFill>
              <a:latin typeface="Arial" pitchFamily="34" charset="0"/>
              <a:cs typeface="Arial" pitchFamily="34" charset="0"/>
            </a:endParaRPr>
          </a:p>
          <a:p>
            <a:pPr marL="0" indent="0">
              <a:lnSpc>
                <a:spcPct val="130000"/>
              </a:lnSpc>
              <a:buNone/>
              <a:defRPr/>
            </a:pPr>
            <a:r>
              <a:rPr lang="en-US" sz="2400" b="0" dirty="0" smtClean="0">
                <a:latin typeface="Arial" pitchFamily="34" charset="0"/>
                <a:cs typeface="Arial" pitchFamily="34" charset="0"/>
              </a:rPr>
              <a:t>Incidental </a:t>
            </a:r>
            <a:r>
              <a:rPr lang="en-US" sz="2400" b="0" dirty="0">
                <a:latin typeface="Arial" pitchFamily="34" charset="0"/>
                <a:cs typeface="Arial" pitchFamily="34" charset="0"/>
              </a:rPr>
              <a:t>contact of two opposing players in pursuit of the puck or position on the </a:t>
            </a:r>
            <a:r>
              <a:rPr lang="en-US" sz="2400" b="0" dirty="0" smtClean="0">
                <a:latin typeface="Arial" pitchFamily="34" charset="0"/>
                <a:cs typeface="Arial" pitchFamily="34" charset="0"/>
              </a:rPr>
              <a:t>ice moving </a:t>
            </a:r>
            <a:r>
              <a:rPr lang="en-US" sz="2400" b="0" dirty="0">
                <a:latin typeface="Arial" pitchFamily="34" charset="0"/>
                <a:cs typeface="Arial" pitchFamily="34" charset="0"/>
              </a:rPr>
              <a:t>in the same direction. Body contact occurs as a result of movement by the offensive player. </a:t>
            </a:r>
            <a:r>
              <a:rPr lang="en-US" sz="2400" b="0" dirty="0" smtClean="0">
                <a:latin typeface="Arial" pitchFamily="34" charset="0"/>
                <a:cs typeface="Arial" pitchFamily="34" charset="0"/>
              </a:rPr>
              <a:t>(</a:t>
            </a:r>
            <a:r>
              <a:rPr lang="en-US" sz="2400" b="0" dirty="0">
                <a:latin typeface="Arial" pitchFamily="34" charset="0"/>
                <a:cs typeface="Arial" pitchFamily="34" charset="0"/>
              </a:rPr>
              <a:t>Canadian Hockey </a:t>
            </a:r>
            <a:r>
              <a:rPr lang="en-US" sz="2400" b="0" dirty="0">
                <a:latin typeface="Trebuchet MS"/>
              </a:rPr>
              <a:t>Association, 2002</a:t>
            </a:r>
            <a:r>
              <a:rPr lang="en-US" sz="2400" b="0" dirty="0" smtClean="0">
                <a:latin typeface="Trebuchet MS"/>
              </a:rPr>
              <a:t>)</a:t>
            </a:r>
            <a:endParaRPr lang="en-US" sz="2400" b="0" i="0" dirty="0">
              <a:latin typeface="Trebuchet MS"/>
            </a:endParaRPr>
          </a:p>
        </p:txBody>
      </p:sp>
    </p:spTree>
    <p:extLst>
      <p:ext uri="{BB962C8B-B14F-4D97-AF65-F5344CB8AC3E}">
        <p14:creationId xmlns:p14="http://schemas.microsoft.com/office/powerpoint/2010/main" val="29603339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ody Contact_2.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44600" y="685800"/>
            <a:ext cx="7061200" cy="5188041"/>
          </a:xfrm>
          <a:prstGeom prst="rect">
            <a:avLst/>
          </a:prstGeom>
        </p:spPr>
      </p:pic>
    </p:spTree>
    <p:extLst>
      <p:ext uri="{BB962C8B-B14F-4D97-AF65-F5344CB8AC3E}">
        <p14:creationId xmlns:p14="http://schemas.microsoft.com/office/powerpoint/2010/main" val="12975031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xmlns:p14="http://schemas.microsoft.com/office/powerpoint/2010/mai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4" name="Rectangle 3"/>
          <p:cNvSpPr txBox="1">
            <a:spLocks noChangeArrowheads="1"/>
          </p:cNvSpPr>
          <p:nvPr/>
        </p:nvSpPr>
        <p:spPr bwMode="auto">
          <a:xfrm>
            <a:off x="395288" y="1674813"/>
            <a:ext cx="8569325" cy="365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MS PGothic"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S PGothic" charset="0"/>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S PGothic" charset="0"/>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charset="0"/>
              <a:buNone/>
              <a:defRPr/>
            </a:pPr>
            <a:r>
              <a:rPr lang="en-US" sz="2400" u="sng" dirty="0" smtClean="0">
                <a:solidFill>
                  <a:srgbClr val="FF0000"/>
                </a:solidFill>
                <a:latin typeface="Arial" pitchFamily="34" charset="0"/>
                <a:cs typeface="Arial" pitchFamily="34" charset="0"/>
              </a:rPr>
              <a:t>Body </a:t>
            </a:r>
            <a:r>
              <a:rPr lang="en-US" sz="2400" u="sng" dirty="0">
                <a:solidFill>
                  <a:srgbClr val="FF0000"/>
                </a:solidFill>
                <a:latin typeface="Arial" pitchFamily="34" charset="0"/>
                <a:cs typeface="Arial" pitchFamily="34" charset="0"/>
              </a:rPr>
              <a:t>Checking</a:t>
            </a:r>
            <a:endParaRPr lang="en-US" sz="2400" b="0" i="0" u="sng" dirty="0">
              <a:solidFill>
                <a:srgbClr val="FF0000"/>
              </a:solidFill>
              <a:latin typeface="Arial" pitchFamily="34" charset="0"/>
              <a:cs typeface="Arial" pitchFamily="34" charset="0"/>
            </a:endParaRPr>
          </a:p>
          <a:p>
            <a:pPr marL="0" indent="0">
              <a:lnSpc>
                <a:spcPct val="130000"/>
              </a:lnSpc>
              <a:buNone/>
              <a:defRPr/>
            </a:pPr>
            <a:r>
              <a:rPr lang="en-US" sz="2400" b="0" dirty="0" smtClean="0">
                <a:latin typeface="Arial" pitchFamily="34" charset="0"/>
                <a:cs typeface="Arial" pitchFamily="34" charset="0"/>
              </a:rPr>
              <a:t>An </a:t>
            </a:r>
            <a:r>
              <a:rPr lang="en-US" sz="2400" b="0" dirty="0">
                <a:latin typeface="Arial" pitchFamily="34" charset="0"/>
                <a:cs typeface="Arial" pitchFamily="34" charset="0"/>
              </a:rPr>
              <a:t>attempt by a player to gain an advantage on the opponent with the use of the body. Body checking results when two opposing players collide while skating in opposite directions or when positioning and angling allow the checker to use the force of the body to gain the advantage. </a:t>
            </a:r>
            <a:br>
              <a:rPr lang="en-US" sz="2400" b="0" dirty="0">
                <a:latin typeface="Arial" pitchFamily="34" charset="0"/>
                <a:cs typeface="Arial" pitchFamily="34" charset="0"/>
              </a:rPr>
            </a:br>
            <a:r>
              <a:rPr lang="en-US" sz="2400" b="0" dirty="0" smtClean="0">
                <a:latin typeface="Arial" pitchFamily="34" charset="0"/>
                <a:cs typeface="Arial" pitchFamily="34" charset="0"/>
              </a:rPr>
              <a:t>(</a:t>
            </a:r>
            <a:r>
              <a:rPr lang="en-US" sz="2400" b="0" dirty="0">
                <a:latin typeface="Arial" pitchFamily="34" charset="0"/>
                <a:cs typeface="Arial" pitchFamily="34" charset="0"/>
              </a:rPr>
              <a:t>Canadian Hockey Association, </a:t>
            </a:r>
            <a:r>
              <a:rPr lang="en-US" sz="2400" b="0" dirty="0">
                <a:latin typeface="Trebuchet MS"/>
              </a:rPr>
              <a:t>2002</a:t>
            </a:r>
            <a:r>
              <a:rPr lang="en-US" sz="2400" b="0" dirty="0" smtClean="0">
                <a:latin typeface="Trebuchet MS"/>
              </a:rPr>
              <a:t>)</a:t>
            </a:r>
            <a:endParaRPr lang="en-US" sz="2400" b="0" i="0" u="sng" dirty="0">
              <a:latin typeface="Trebuchet MS"/>
            </a:endParaRPr>
          </a:p>
        </p:txBody>
      </p:sp>
    </p:spTree>
    <p:extLst>
      <p:ext uri="{BB962C8B-B14F-4D97-AF65-F5344CB8AC3E}">
        <p14:creationId xmlns:p14="http://schemas.microsoft.com/office/powerpoint/2010/main" val="1108789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ody Chec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66800" y="457200"/>
            <a:ext cx="7119789" cy="5339841"/>
          </a:xfrm>
          <a:prstGeom prst="rect">
            <a:avLst/>
          </a:prstGeom>
        </p:spPr>
      </p:pic>
    </p:spTree>
    <p:extLst>
      <p:ext uri="{BB962C8B-B14F-4D97-AF65-F5344CB8AC3E}">
        <p14:creationId xmlns:p14="http://schemas.microsoft.com/office/powerpoint/2010/main" val="197427859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xmlns:p14="http://schemas.microsoft.com/office/powerpoint/2010/mai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Line 3"/>
          <p:cNvSpPr>
            <a:spLocks noChangeShapeType="1"/>
          </p:cNvSpPr>
          <p:nvPr/>
        </p:nvSpPr>
        <p:spPr bwMode="auto">
          <a:xfrm>
            <a:off x="3508801" y="2362200"/>
            <a:ext cx="2628900" cy="0"/>
          </a:xfrm>
          <a:prstGeom prst="line">
            <a:avLst/>
          </a:prstGeom>
          <a:noFill/>
          <a:ln w="44450">
            <a:solidFill>
              <a:srgbClr val="B21504"/>
            </a:solidFill>
            <a:round/>
            <a:headEnd/>
            <a:tailEnd type="triangle" w="med" len="med"/>
          </a:ln>
        </p:spPr>
        <p:txBody>
          <a:bodyPr/>
          <a:lstStyle/>
          <a:p>
            <a:endParaRPr lang="en-US"/>
          </a:p>
        </p:txBody>
      </p:sp>
      <p:sp>
        <p:nvSpPr>
          <p:cNvPr id="388099" name="Line 4"/>
          <p:cNvSpPr>
            <a:spLocks noChangeShapeType="1"/>
          </p:cNvSpPr>
          <p:nvPr/>
        </p:nvSpPr>
        <p:spPr bwMode="auto">
          <a:xfrm flipH="1">
            <a:off x="3508801" y="4876800"/>
            <a:ext cx="2628900" cy="0"/>
          </a:xfrm>
          <a:prstGeom prst="line">
            <a:avLst/>
          </a:prstGeom>
          <a:noFill/>
          <a:ln w="44450">
            <a:solidFill>
              <a:srgbClr val="B21504"/>
            </a:solidFill>
            <a:round/>
            <a:headEnd/>
            <a:tailEnd type="triangle" w="med" len="med"/>
          </a:ln>
        </p:spPr>
        <p:txBody>
          <a:bodyPr/>
          <a:lstStyle/>
          <a:p>
            <a:endParaRPr lang="en-US"/>
          </a:p>
        </p:txBody>
      </p:sp>
      <p:sp>
        <p:nvSpPr>
          <p:cNvPr id="388100" name="Line 5"/>
          <p:cNvSpPr>
            <a:spLocks noChangeShapeType="1"/>
          </p:cNvSpPr>
          <p:nvPr/>
        </p:nvSpPr>
        <p:spPr bwMode="auto">
          <a:xfrm flipV="1">
            <a:off x="3508801" y="2590800"/>
            <a:ext cx="2628900" cy="2057400"/>
          </a:xfrm>
          <a:prstGeom prst="line">
            <a:avLst/>
          </a:prstGeom>
          <a:noFill/>
          <a:ln w="44450">
            <a:solidFill>
              <a:srgbClr val="CA1704"/>
            </a:solidFill>
            <a:prstDash val="dash"/>
            <a:round/>
            <a:headEnd/>
            <a:tailEnd type="triangle" w="med" len="med"/>
          </a:ln>
        </p:spPr>
        <p:txBody>
          <a:bodyPr/>
          <a:lstStyle/>
          <a:p>
            <a:endParaRPr lang="en-US"/>
          </a:p>
        </p:txBody>
      </p:sp>
      <p:sp>
        <p:nvSpPr>
          <p:cNvPr id="388101" name="Line 6"/>
          <p:cNvSpPr>
            <a:spLocks noChangeShapeType="1"/>
          </p:cNvSpPr>
          <p:nvPr/>
        </p:nvSpPr>
        <p:spPr bwMode="auto">
          <a:xfrm flipV="1">
            <a:off x="3280201" y="2581275"/>
            <a:ext cx="0" cy="2057400"/>
          </a:xfrm>
          <a:prstGeom prst="line">
            <a:avLst/>
          </a:prstGeom>
          <a:noFill/>
          <a:ln w="44450">
            <a:solidFill>
              <a:srgbClr val="B21504"/>
            </a:solidFill>
            <a:round/>
            <a:headEnd/>
            <a:tailEnd type="triangle" w="med" len="med"/>
          </a:ln>
        </p:spPr>
        <p:txBody>
          <a:bodyPr/>
          <a:lstStyle/>
          <a:p>
            <a:endParaRPr lang="en-US"/>
          </a:p>
        </p:txBody>
      </p:sp>
      <p:grpSp>
        <p:nvGrpSpPr>
          <p:cNvPr id="3" name="Group 2"/>
          <p:cNvGrpSpPr/>
          <p:nvPr/>
        </p:nvGrpSpPr>
        <p:grpSpPr>
          <a:xfrm>
            <a:off x="6534150" y="2133600"/>
            <a:ext cx="2076450" cy="609600"/>
            <a:chOff x="6315075" y="2286000"/>
            <a:chExt cx="2076450" cy="609600"/>
          </a:xfrm>
        </p:grpSpPr>
        <p:sp>
          <p:nvSpPr>
            <p:cNvPr id="388115" name="Text Box 8"/>
            <p:cNvSpPr txBox="1">
              <a:spLocks noChangeArrowheads="1"/>
            </p:cNvSpPr>
            <p:nvPr/>
          </p:nvSpPr>
          <p:spPr bwMode="auto">
            <a:xfrm>
              <a:off x="6315075" y="2286000"/>
              <a:ext cx="531813" cy="457200"/>
            </a:xfrm>
            <a:prstGeom prst="rect">
              <a:avLst/>
            </a:prstGeom>
            <a:noFill/>
            <a:ln w="25400">
              <a:noFill/>
              <a:miter lim="800000"/>
              <a:headEnd/>
              <a:tailEnd/>
            </a:ln>
          </p:spPr>
          <p:txBody>
            <a:bodyPr/>
            <a:lstStyle/>
            <a:p>
              <a:pPr algn="ctr" eaLnBrk="0" hangingPunct="0"/>
              <a:r>
                <a:rPr lang="en-US" sz="2600" i="0" dirty="0">
                  <a:solidFill>
                    <a:schemeClr val="tx1"/>
                  </a:solidFill>
                  <a:latin typeface="Arial" charset="0"/>
                </a:rPr>
                <a:t>2</a:t>
              </a:r>
            </a:p>
          </p:txBody>
        </p:sp>
        <p:sp>
          <p:nvSpPr>
            <p:cNvPr id="388116" name="Text Box 9"/>
            <p:cNvSpPr txBox="1">
              <a:spLocks noChangeArrowheads="1"/>
            </p:cNvSpPr>
            <p:nvPr/>
          </p:nvSpPr>
          <p:spPr bwMode="auto">
            <a:xfrm>
              <a:off x="6629400" y="2286000"/>
              <a:ext cx="1762125" cy="609600"/>
            </a:xfrm>
            <a:prstGeom prst="rect">
              <a:avLst/>
            </a:prstGeom>
            <a:noFill/>
            <a:ln w="9525">
              <a:noFill/>
              <a:miter lim="800000"/>
              <a:headEnd/>
              <a:tailEnd/>
            </a:ln>
          </p:spPr>
          <p:txBody>
            <a:bodyPr/>
            <a:lstStyle/>
            <a:p>
              <a:pPr algn="ctr" eaLnBrk="0" hangingPunct="0"/>
              <a:r>
                <a:rPr lang="en-US" sz="2400" i="0" dirty="0" smtClean="0">
                  <a:solidFill>
                    <a:schemeClr val="tx1"/>
                  </a:solidFill>
                  <a:latin typeface="Arial" charset="0"/>
                </a:rPr>
                <a:t>POSITION</a:t>
              </a:r>
              <a:endParaRPr lang="en-US" sz="2400" i="0" dirty="0">
                <a:solidFill>
                  <a:schemeClr val="tx1"/>
                </a:solidFill>
                <a:latin typeface="Arial" charset="0"/>
              </a:endParaRPr>
            </a:p>
          </p:txBody>
        </p:sp>
      </p:grpSp>
      <p:grpSp>
        <p:nvGrpSpPr>
          <p:cNvPr id="2" name="Group 1"/>
          <p:cNvGrpSpPr/>
          <p:nvPr/>
        </p:nvGrpSpPr>
        <p:grpSpPr>
          <a:xfrm>
            <a:off x="1600200" y="2133600"/>
            <a:ext cx="1552575" cy="457200"/>
            <a:chOff x="2133600" y="2286000"/>
            <a:chExt cx="1552575" cy="457200"/>
          </a:xfrm>
        </p:grpSpPr>
        <p:sp>
          <p:nvSpPr>
            <p:cNvPr id="388113" name="Text Box 11"/>
            <p:cNvSpPr txBox="1">
              <a:spLocks noChangeArrowheads="1"/>
            </p:cNvSpPr>
            <p:nvPr/>
          </p:nvSpPr>
          <p:spPr bwMode="auto">
            <a:xfrm>
              <a:off x="3228975" y="2286000"/>
              <a:ext cx="457200" cy="457200"/>
            </a:xfrm>
            <a:prstGeom prst="rect">
              <a:avLst/>
            </a:prstGeom>
            <a:noFill/>
            <a:ln w="25400">
              <a:noFill/>
              <a:miter lim="800000"/>
              <a:headEnd/>
              <a:tailEnd/>
            </a:ln>
          </p:spPr>
          <p:txBody>
            <a:bodyPr/>
            <a:lstStyle/>
            <a:p>
              <a:pPr algn="ctr" eaLnBrk="0" hangingPunct="0"/>
              <a:r>
                <a:rPr lang="en-US" sz="2600" i="0" dirty="0">
                  <a:solidFill>
                    <a:schemeClr val="tx1"/>
                  </a:solidFill>
                  <a:latin typeface="Arial" charset="0"/>
                </a:rPr>
                <a:t>1</a:t>
              </a:r>
            </a:p>
          </p:txBody>
        </p:sp>
        <p:sp>
          <p:nvSpPr>
            <p:cNvPr id="388114" name="Text Box 12"/>
            <p:cNvSpPr txBox="1">
              <a:spLocks noChangeArrowheads="1"/>
            </p:cNvSpPr>
            <p:nvPr/>
          </p:nvSpPr>
          <p:spPr bwMode="auto">
            <a:xfrm>
              <a:off x="2133600" y="2286000"/>
              <a:ext cx="1219200" cy="381000"/>
            </a:xfrm>
            <a:prstGeom prst="rect">
              <a:avLst/>
            </a:prstGeom>
            <a:noFill/>
            <a:ln w="9525">
              <a:noFill/>
              <a:miter lim="800000"/>
              <a:headEnd/>
              <a:tailEnd/>
            </a:ln>
          </p:spPr>
          <p:txBody>
            <a:bodyPr/>
            <a:lstStyle/>
            <a:p>
              <a:pPr algn="ctr" eaLnBrk="0" hangingPunct="0"/>
              <a:r>
                <a:rPr lang="en-US" sz="2400" i="0" dirty="0">
                  <a:solidFill>
                    <a:schemeClr val="tx1"/>
                  </a:solidFill>
                  <a:latin typeface="Arial" charset="0"/>
                </a:rPr>
                <a:t>READ</a:t>
              </a:r>
            </a:p>
          </p:txBody>
        </p:sp>
      </p:grpSp>
      <p:grpSp>
        <p:nvGrpSpPr>
          <p:cNvPr id="5" name="Group 4"/>
          <p:cNvGrpSpPr/>
          <p:nvPr/>
        </p:nvGrpSpPr>
        <p:grpSpPr>
          <a:xfrm>
            <a:off x="6477000" y="4800599"/>
            <a:ext cx="1685925" cy="685801"/>
            <a:chOff x="6315075" y="4800600"/>
            <a:chExt cx="1685925" cy="685801"/>
          </a:xfrm>
        </p:grpSpPr>
        <p:sp>
          <p:nvSpPr>
            <p:cNvPr id="388111" name="Text Box 14"/>
            <p:cNvSpPr txBox="1">
              <a:spLocks noChangeArrowheads="1"/>
            </p:cNvSpPr>
            <p:nvPr/>
          </p:nvSpPr>
          <p:spPr bwMode="auto">
            <a:xfrm>
              <a:off x="6315075" y="4800600"/>
              <a:ext cx="457200" cy="457200"/>
            </a:xfrm>
            <a:prstGeom prst="rect">
              <a:avLst/>
            </a:prstGeom>
            <a:noFill/>
            <a:ln w="25400">
              <a:noFill/>
              <a:miter lim="800000"/>
              <a:headEnd/>
              <a:tailEnd/>
            </a:ln>
          </p:spPr>
          <p:txBody>
            <a:bodyPr/>
            <a:lstStyle/>
            <a:p>
              <a:pPr algn="ctr" eaLnBrk="0" hangingPunct="0"/>
              <a:r>
                <a:rPr lang="en-US" sz="2600" i="0" dirty="0">
                  <a:solidFill>
                    <a:schemeClr val="tx1"/>
                  </a:solidFill>
                  <a:latin typeface="Arial" charset="0"/>
                </a:rPr>
                <a:t>3</a:t>
              </a:r>
            </a:p>
          </p:txBody>
        </p:sp>
        <p:sp>
          <p:nvSpPr>
            <p:cNvPr id="388112" name="Text Box 15"/>
            <p:cNvSpPr txBox="1">
              <a:spLocks noChangeArrowheads="1"/>
            </p:cNvSpPr>
            <p:nvPr/>
          </p:nvSpPr>
          <p:spPr bwMode="auto">
            <a:xfrm>
              <a:off x="6629400" y="4800601"/>
              <a:ext cx="1371600" cy="685800"/>
            </a:xfrm>
            <a:prstGeom prst="rect">
              <a:avLst/>
            </a:prstGeom>
            <a:noFill/>
            <a:ln w="9525">
              <a:noFill/>
              <a:miter lim="800000"/>
              <a:headEnd/>
              <a:tailEnd/>
            </a:ln>
          </p:spPr>
          <p:txBody>
            <a:bodyPr/>
            <a:lstStyle/>
            <a:p>
              <a:pPr algn="ctr" eaLnBrk="0" hangingPunct="0"/>
              <a:r>
                <a:rPr lang="en-US" sz="2400" i="0" dirty="0">
                  <a:solidFill>
                    <a:schemeClr val="tx1"/>
                  </a:solidFill>
                  <a:latin typeface="Arial" charset="0"/>
                </a:rPr>
                <a:t>CHECK</a:t>
              </a:r>
            </a:p>
          </p:txBody>
        </p:sp>
      </p:grpSp>
      <p:grpSp>
        <p:nvGrpSpPr>
          <p:cNvPr id="4" name="Group 3"/>
          <p:cNvGrpSpPr/>
          <p:nvPr/>
        </p:nvGrpSpPr>
        <p:grpSpPr>
          <a:xfrm>
            <a:off x="457200" y="4724400"/>
            <a:ext cx="2628900" cy="533400"/>
            <a:chOff x="1082675" y="4800600"/>
            <a:chExt cx="2628900" cy="533400"/>
          </a:xfrm>
        </p:grpSpPr>
        <p:sp>
          <p:nvSpPr>
            <p:cNvPr id="388109" name="Text Box 17"/>
            <p:cNvSpPr txBox="1">
              <a:spLocks noChangeArrowheads="1"/>
            </p:cNvSpPr>
            <p:nvPr/>
          </p:nvSpPr>
          <p:spPr bwMode="auto">
            <a:xfrm>
              <a:off x="3113232" y="4800600"/>
              <a:ext cx="598343" cy="457200"/>
            </a:xfrm>
            <a:prstGeom prst="rect">
              <a:avLst/>
            </a:prstGeom>
            <a:noFill/>
            <a:ln w="25400">
              <a:noFill/>
              <a:miter lim="800000"/>
              <a:headEnd/>
              <a:tailEnd/>
            </a:ln>
          </p:spPr>
          <p:txBody>
            <a:bodyPr/>
            <a:lstStyle/>
            <a:p>
              <a:pPr algn="ctr" eaLnBrk="0" hangingPunct="0"/>
              <a:r>
                <a:rPr lang="en-US" sz="2600" i="0" dirty="0">
                  <a:solidFill>
                    <a:schemeClr val="tx1"/>
                  </a:solidFill>
                  <a:latin typeface="Arial" charset="0"/>
                </a:rPr>
                <a:t>4</a:t>
              </a:r>
            </a:p>
          </p:txBody>
        </p:sp>
        <p:sp>
          <p:nvSpPr>
            <p:cNvPr id="388110" name="Text Box 18"/>
            <p:cNvSpPr txBox="1">
              <a:spLocks noChangeArrowheads="1"/>
            </p:cNvSpPr>
            <p:nvPr/>
          </p:nvSpPr>
          <p:spPr bwMode="auto">
            <a:xfrm>
              <a:off x="1082675" y="4800600"/>
              <a:ext cx="2193925" cy="533400"/>
            </a:xfrm>
            <a:prstGeom prst="rect">
              <a:avLst/>
            </a:prstGeom>
            <a:noFill/>
            <a:ln w="9525">
              <a:noFill/>
              <a:miter lim="800000"/>
              <a:headEnd/>
              <a:tailEnd/>
            </a:ln>
          </p:spPr>
          <p:txBody>
            <a:bodyPr/>
            <a:lstStyle/>
            <a:p>
              <a:pPr algn="ctr" eaLnBrk="0" hangingPunct="0"/>
              <a:r>
                <a:rPr lang="en-US" sz="2400" i="0" dirty="0">
                  <a:solidFill>
                    <a:schemeClr val="tx1"/>
                  </a:solidFill>
                  <a:latin typeface="Arial" charset="0"/>
                </a:rPr>
                <a:t>POSSESSION</a:t>
              </a:r>
            </a:p>
          </p:txBody>
        </p:sp>
      </p:grpSp>
      <p:sp>
        <p:nvSpPr>
          <p:cNvPr id="388106" name="Line 19"/>
          <p:cNvSpPr>
            <a:spLocks noChangeShapeType="1"/>
          </p:cNvSpPr>
          <p:nvPr/>
        </p:nvSpPr>
        <p:spPr bwMode="auto">
          <a:xfrm>
            <a:off x="6366301" y="2601912"/>
            <a:ext cx="0" cy="2057400"/>
          </a:xfrm>
          <a:prstGeom prst="line">
            <a:avLst/>
          </a:prstGeom>
          <a:noFill/>
          <a:ln w="44450">
            <a:solidFill>
              <a:srgbClr val="B21504"/>
            </a:solidFill>
            <a:round/>
            <a:headEnd/>
            <a:tailEnd type="triangle" w="med" len="med"/>
          </a:ln>
        </p:spPr>
        <p:txBody>
          <a:bodyPr/>
          <a:lstStyle/>
          <a:p>
            <a:endParaRPr lang="en-US"/>
          </a:p>
        </p:txBody>
      </p:sp>
      <p:sp>
        <p:nvSpPr>
          <p:cNvPr id="2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Tree>
    <p:extLst>
      <p:ext uri="{BB962C8B-B14F-4D97-AF65-F5344CB8AC3E}">
        <p14:creationId xmlns:p14="http://schemas.microsoft.com/office/powerpoint/2010/main" val="23617566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6" presetClass="emph" presetSubtype="0" fill="hold" nodeType="afterEffect">
                                  <p:stCondLst>
                                    <p:cond delay="0"/>
                                  </p:stCondLst>
                                  <p:childTnLst>
                                    <p:animScale>
                                      <p:cBhvr>
                                        <p:cTn id="10" dur="2000" fill="hold"/>
                                        <p:tgtEl>
                                          <p:spTgt spid="2"/>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88098"/>
                                        </p:tgtEl>
                                        <p:attrNameLst>
                                          <p:attrName>style.visibility</p:attrName>
                                        </p:attrNameLst>
                                      </p:cBhvr>
                                      <p:to>
                                        <p:strVal val="visible"/>
                                      </p:to>
                                    </p:set>
                                    <p:anim calcmode="lin" valueType="num">
                                      <p:cBhvr additive="base">
                                        <p:cTn id="15" dur="1000" fill="hold"/>
                                        <p:tgtEl>
                                          <p:spTgt spid="388098"/>
                                        </p:tgtEl>
                                        <p:attrNameLst>
                                          <p:attrName>ppt_x</p:attrName>
                                        </p:attrNameLst>
                                      </p:cBhvr>
                                      <p:tavLst>
                                        <p:tav tm="0">
                                          <p:val>
                                            <p:strVal val="0-#ppt_w/2"/>
                                          </p:val>
                                        </p:tav>
                                        <p:tav tm="100000">
                                          <p:val>
                                            <p:strVal val="#ppt_x"/>
                                          </p:val>
                                        </p:tav>
                                      </p:tavLst>
                                    </p:anim>
                                    <p:anim calcmode="lin" valueType="num">
                                      <p:cBhvr additive="base">
                                        <p:cTn id="16" dur="1000" fill="hold"/>
                                        <p:tgtEl>
                                          <p:spTgt spid="388098"/>
                                        </p:tgtEl>
                                        <p:attrNameLst>
                                          <p:attrName>ppt_y</p:attrName>
                                        </p:attrNameLst>
                                      </p:cBhvr>
                                      <p:tavLst>
                                        <p:tav tm="0">
                                          <p:val>
                                            <p:strVal val="#ppt_y"/>
                                          </p:val>
                                        </p:tav>
                                        <p:tav tm="100000">
                                          <p:val>
                                            <p:strVal val="#ppt_y"/>
                                          </p:val>
                                        </p:tav>
                                      </p:tavLst>
                                    </p:anim>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6" presetClass="emph" presetSubtype="0" fill="hold" nodeType="withEffect">
                                  <p:stCondLst>
                                    <p:cond delay="0"/>
                                  </p:stCondLst>
                                  <p:childTnLst>
                                    <p:animScale>
                                      <p:cBhvr>
                                        <p:cTn id="21" dur="2000" fill="hold"/>
                                        <p:tgtEl>
                                          <p:spTgt spid="3"/>
                                        </p:tgtEl>
                                      </p:cBhvr>
                                      <p:by x="150000" y="150000"/>
                                    </p:animScale>
                                  </p:childTnLst>
                                </p:cTn>
                              </p:par>
                            </p:childTnLst>
                          </p:cTn>
                        </p:par>
                      </p:childTnLst>
                    </p:cTn>
                  </p:par>
                  <p:par>
                    <p:cTn id="22" fill="hold">
                      <p:stCondLst>
                        <p:cond delay="indefinite"/>
                      </p:stCondLst>
                      <p:childTnLst>
                        <p:par>
                          <p:cTn id="23" fill="hold">
                            <p:stCondLst>
                              <p:cond delay="0"/>
                            </p:stCondLst>
                            <p:childTnLst>
                              <p:par>
                                <p:cTn id="24" presetID="2" presetClass="entr" presetSubtype="1" fill="hold" grpId="0" nodeType="clickEffect">
                                  <p:stCondLst>
                                    <p:cond delay="0"/>
                                  </p:stCondLst>
                                  <p:childTnLst>
                                    <p:set>
                                      <p:cBhvr>
                                        <p:cTn id="25" dur="1" fill="hold">
                                          <p:stCondLst>
                                            <p:cond delay="0"/>
                                          </p:stCondLst>
                                        </p:cTn>
                                        <p:tgtEl>
                                          <p:spTgt spid="388106"/>
                                        </p:tgtEl>
                                        <p:attrNameLst>
                                          <p:attrName>style.visibility</p:attrName>
                                        </p:attrNameLst>
                                      </p:cBhvr>
                                      <p:to>
                                        <p:strVal val="visible"/>
                                      </p:to>
                                    </p:set>
                                    <p:anim calcmode="lin" valueType="num">
                                      <p:cBhvr additive="base">
                                        <p:cTn id="26" dur="1000" fill="hold"/>
                                        <p:tgtEl>
                                          <p:spTgt spid="388106"/>
                                        </p:tgtEl>
                                        <p:attrNameLst>
                                          <p:attrName>ppt_x</p:attrName>
                                        </p:attrNameLst>
                                      </p:cBhvr>
                                      <p:tavLst>
                                        <p:tav tm="0">
                                          <p:val>
                                            <p:strVal val="#ppt_x"/>
                                          </p:val>
                                        </p:tav>
                                        <p:tav tm="100000">
                                          <p:val>
                                            <p:strVal val="#ppt_x"/>
                                          </p:val>
                                        </p:tav>
                                      </p:tavLst>
                                    </p:anim>
                                    <p:anim calcmode="lin" valueType="num">
                                      <p:cBhvr additive="base">
                                        <p:cTn id="27" dur="1000" fill="hold"/>
                                        <p:tgtEl>
                                          <p:spTgt spid="388106"/>
                                        </p:tgtEl>
                                        <p:attrNameLst>
                                          <p:attrName>ppt_y</p:attrName>
                                        </p:attrNameLst>
                                      </p:cBhvr>
                                      <p:tavLst>
                                        <p:tav tm="0">
                                          <p:val>
                                            <p:strVal val="0-#ppt_h/2"/>
                                          </p:val>
                                        </p:tav>
                                        <p:tav tm="100000">
                                          <p:val>
                                            <p:strVal val="#ppt_y"/>
                                          </p:val>
                                        </p:tav>
                                      </p:tavLst>
                                    </p:anim>
                                  </p:childTnLst>
                                </p:cTn>
                              </p:par>
                              <p:par>
                                <p:cTn id="28" presetID="10"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par>
                                <p:cTn id="31" presetID="6" presetClass="emph" presetSubtype="0" fill="hold" nodeType="withEffect">
                                  <p:stCondLst>
                                    <p:cond delay="0"/>
                                  </p:stCondLst>
                                  <p:childTnLst>
                                    <p:animScale>
                                      <p:cBhvr>
                                        <p:cTn id="32" dur="2000" fill="hold"/>
                                        <p:tgtEl>
                                          <p:spTgt spid="5"/>
                                        </p:tgtEl>
                                      </p:cBhvr>
                                      <p:by x="150000" y="150000"/>
                                    </p:animScale>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88099"/>
                                        </p:tgtEl>
                                        <p:attrNameLst>
                                          <p:attrName>style.visibility</p:attrName>
                                        </p:attrNameLst>
                                      </p:cBhvr>
                                      <p:to>
                                        <p:strVal val="visible"/>
                                      </p:to>
                                    </p:set>
                                    <p:anim calcmode="lin" valueType="num">
                                      <p:cBhvr additive="base">
                                        <p:cTn id="37" dur="1000" fill="hold"/>
                                        <p:tgtEl>
                                          <p:spTgt spid="388099"/>
                                        </p:tgtEl>
                                        <p:attrNameLst>
                                          <p:attrName>ppt_x</p:attrName>
                                        </p:attrNameLst>
                                      </p:cBhvr>
                                      <p:tavLst>
                                        <p:tav tm="0">
                                          <p:val>
                                            <p:strVal val="1+#ppt_w/2"/>
                                          </p:val>
                                        </p:tav>
                                        <p:tav tm="100000">
                                          <p:val>
                                            <p:strVal val="#ppt_x"/>
                                          </p:val>
                                        </p:tav>
                                      </p:tavLst>
                                    </p:anim>
                                    <p:anim calcmode="lin" valueType="num">
                                      <p:cBhvr additive="base">
                                        <p:cTn id="38" dur="1000" fill="hold"/>
                                        <p:tgtEl>
                                          <p:spTgt spid="388099"/>
                                        </p:tgtEl>
                                        <p:attrNameLst>
                                          <p:attrName>ppt_y</p:attrName>
                                        </p:attrNameLst>
                                      </p:cBhvr>
                                      <p:tavLst>
                                        <p:tav tm="0">
                                          <p:val>
                                            <p:strVal val="#ppt_y"/>
                                          </p:val>
                                        </p:tav>
                                        <p:tav tm="100000">
                                          <p:val>
                                            <p:strVal val="#ppt_y"/>
                                          </p:val>
                                        </p:tav>
                                      </p:tavLst>
                                    </p:anim>
                                  </p:childTnLst>
                                </p:cTn>
                              </p:par>
                              <p:par>
                                <p:cTn id="39" presetID="10" presetClass="entr" presetSubtype="0" fill="hold" nodeType="with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500"/>
                                        <p:tgtEl>
                                          <p:spTgt spid="4"/>
                                        </p:tgtEl>
                                      </p:cBhvr>
                                    </p:animEffect>
                                  </p:childTnLst>
                                </p:cTn>
                              </p:par>
                              <p:par>
                                <p:cTn id="42" presetID="6" presetClass="emph" presetSubtype="0" fill="hold" nodeType="withEffect">
                                  <p:stCondLst>
                                    <p:cond delay="0"/>
                                  </p:stCondLst>
                                  <p:childTnLst>
                                    <p:animScale>
                                      <p:cBhvr>
                                        <p:cTn id="43" dur="2000" fill="hold"/>
                                        <p:tgtEl>
                                          <p:spTgt spid="4"/>
                                        </p:tgtEl>
                                      </p:cBhvr>
                                      <p:by x="150000" y="150000"/>
                                    </p:animScale>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88101"/>
                                        </p:tgtEl>
                                        <p:attrNameLst>
                                          <p:attrName>style.visibility</p:attrName>
                                        </p:attrNameLst>
                                      </p:cBhvr>
                                      <p:to>
                                        <p:strVal val="visible"/>
                                      </p:to>
                                    </p:set>
                                    <p:anim calcmode="lin" valueType="num">
                                      <p:cBhvr additive="base">
                                        <p:cTn id="48" dur="1000" fill="hold"/>
                                        <p:tgtEl>
                                          <p:spTgt spid="388101"/>
                                        </p:tgtEl>
                                        <p:attrNameLst>
                                          <p:attrName>ppt_x</p:attrName>
                                        </p:attrNameLst>
                                      </p:cBhvr>
                                      <p:tavLst>
                                        <p:tav tm="0">
                                          <p:val>
                                            <p:strVal val="#ppt_x"/>
                                          </p:val>
                                        </p:tav>
                                        <p:tav tm="100000">
                                          <p:val>
                                            <p:strVal val="#ppt_x"/>
                                          </p:val>
                                        </p:tav>
                                      </p:tavLst>
                                    </p:anim>
                                    <p:anim calcmode="lin" valueType="num">
                                      <p:cBhvr additive="base">
                                        <p:cTn id="49" dur="1000" fill="hold"/>
                                        <p:tgtEl>
                                          <p:spTgt spid="388101"/>
                                        </p:tgtEl>
                                        <p:attrNameLst>
                                          <p:attrName>ppt_y</p:attrName>
                                        </p:attrNameLst>
                                      </p:cBhvr>
                                      <p:tavLst>
                                        <p:tav tm="0">
                                          <p:val>
                                            <p:strVal val="1+#ppt_h/2"/>
                                          </p:val>
                                        </p:tav>
                                        <p:tav tm="100000">
                                          <p:val>
                                            <p:strVal val="#ppt_y"/>
                                          </p:val>
                                        </p:tav>
                                      </p:tavLst>
                                    </p:anim>
                                  </p:childTnLst>
                                </p:cTn>
                              </p:par>
                              <p:par>
                                <p:cTn id="50" presetID="2" presetClass="entr" presetSubtype="12" fill="hold" grpId="0" nodeType="withEffect">
                                  <p:stCondLst>
                                    <p:cond delay="0"/>
                                  </p:stCondLst>
                                  <p:childTnLst>
                                    <p:set>
                                      <p:cBhvr>
                                        <p:cTn id="51" dur="1" fill="hold">
                                          <p:stCondLst>
                                            <p:cond delay="0"/>
                                          </p:stCondLst>
                                        </p:cTn>
                                        <p:tgtEl>
                                          <p:spTgt spid="388100"/>
                                        </p:tgtEl>
                                        <p:attrNameLst>
                                          <p:attrName>style.visibility</p:attrName>
                                        </p:attrNameLst>
                                      </p:cBhvr>
                                      <p:to>
                                        <p:strVal val="visible"/>
                                      </p:to>
                                    </p:set>
                                    <p:anim calcmode="lin" valueType="num">
                                      <p:cBhvr additive="base">
                                        <p:cTn id="52" dur="1000" fill="hold"/>
                                        <p:tgtEl>
                                          <p:spTgt spid="388100"/>
                                        </p:tgtEl>
                                        <p:attrNameLst>
                                          <p:attrName>ppt_x</p:attrName>
                                        </p:attrNameLst>
                                      </p:cBhvr>
                                      <p:tavLst>
                                        <p:tav tm="0">
                                          <p:val>
                                            <p:strVal val="0-#ppt_w/2"/>
                                          </p:val>
                                        </p:tav>
                                        <p:tav tm="100000">
                                          <p:val>
                                            <p:strVal val="#ppt_x"/>
                                          </p:val>
                                        </p:tav>
                                      </p:tavLst>
                                    </p:anim>
                                    <p:anim calcmode="lin" valueType="num">
                                      <p:cBhvr additive="base">
                                        <p:cTn id="53" dur="1000" fill="hold"/>
                                        <p:tgtEl>
                                          <p:spTgt spid="3881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8" grpId="0" animBg="1"/>
      <p:bldP spid="388099" grpId="0" animBg="1"/>
      <p:bldP spid="388100" grpId="0" animBg="1"/>
      <p:bldP spid="388101" grpId="0" animBg="1"/>
      <p:bldP spid="38810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6" name="Text Box 4"/>
          <p:cNvSpPr txBox="1">
            <a:spLocks noChangeArrowheads="1"/>
          </p:cNvSpPr>
          <p:nvPr/>
        </p:nvSpPr>
        <p:spPr bwMode="auto">
          <a:xfrm>
            <a:off x="647700" y="1844457"/>
            <a:ext cx="83058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800" i="0" dirty="0" smtClean="0">
                <a:solidFill>
                  <a:srgbClr val="FF0000"/>
                </a:solidFill>
                <a:latin typeface="Arial" pitchFamily="34" charset="0"/>
              </a:rPr>
              <a:t>Novice to Atom: </a:t>
            </a:r>
          </a:p>
          <a:p>
            <a:pPr marL="342900" indent="-342900" eaLnBrk="1" hangingPunct="1">
              <a:spcBef>
                <a:spcPct val="20000"/>
              </a:spcBef>
              <a:buFont typeface="Arial" pitchFamily="34" charset="0"/>
              <a:buChar char="•"/>
            </a:pPr>
            <a:r>
              <a:rPr lang="en-US" sz="2400" b="0" i="0" dirty="0" smtClean="0">
                <a:solidFill>
                  <a:schemeClr val="tx1"/>
                </a:solidFill>
                <a:latin typeface="Arial" pitchFamily="34" charset="0"/>
              </a:rPr>
              <a:t>Follow Core Skills checklist for these age-groups</a:t>
            </a:r>
          </a:p>
          <a:p>
            <a:pPr marL="342900" indent="-342900" eaLnBrk="1" hangingPunct="1">
              <a:spcBef>
                <a:spcPct val="20000"/>
              </a:spcBef>
              <a:buFont typeface="Arial" pitchFamily="34" charset="0"/>
              <a:buChar char="•"/>
            </a:pPr>
            <a:r>
              <a:rPr lang="en-US" sz="2400" b="0" i="0" dirty="0" smtClean="0">
                <a:solidFill>
                  <a:schemeClr val="tx1"/>
                </a:solidFill>
                <a:latin typeface="Arial" pitchFamily="34" charset="0"/>
              </a:rPr>
              <a:t>Focus on the first 3 steps of the 4 Step Checking Progression</a:t>
            </a:r>
            <a:endParaRPr lang="en-US" sz="2400" b="0" i="0" dirty="0">
              <a:solidFill>
                <a:schemeClr val="tx1"/>
              </a:solidFill>
              <a:latin typeface="Arial" pitchFamily="34" charset="0"/>
            </a:endParaRPr>
          </a:p>
          <a:p>
            <a:pPr marL="1200150" lvl="1" indent="-457200" eaLnBrk="1" hangingPunct="1">
              <a:spcBef>
                <a:spcPct val="20000"/>
              </a:spcBef>
              <a:buFont typeface="+mj-lt"/>
              <a:buAutoNum type="arabicPeriod"/>
            </a:pPr>
            <a:r>
              <a:rPr lang="en-US" sz="2400" b="0" i="0" dirty="0" smtClean="0">
                <a:solidFill>
                  <a:schemeClr val="tx1"/>
                </a:solidFill>
                <a:latin typeface="Arial" pitchFamily="34" charset="0"/>
              </a:rPr>
              <a:t>Skating &amp; Angling</a:t>
            </a:r>
          </a:p>
          <a:p>
            <a:pPr marL="1200150" lvl="1" indent="-457200" eaLnBrk="1" hangingPunct="1">
              <a:spcBef>
                <a:spcPct val="20000"/>
              </a:spcBef>
              <a:buFont typeface="+mj-lt"/>
              <a:buAutoNum type="arabicPeriod"/>
            </a:pPr>
            <a:r>
              <a:rPr lang="en-US" sz="2400" b="0" i="0" dirty="0" smtClean="0">
                <a:solidFill>
                  <a:schemeClr val="tx1"/>
                </a:solidFill>
                <a:latin typeface="Arial" pitchFamily="34" charset="0"/>
              </a:rPr>
              <a:t>Stick Checks</a:t>
            </a:r>
          </a:p>
          <a:p>
            <a:pPr marL="1200150" lvl="1" indent="-457200" eaLnBrk="1" hangingPunct="1">
              <a:spcBef>
                <a:spcPct val="20000"/>
              </a:spcBef>
              <a:buFont typeface="+mj-lt"/>
              <a:buAutoNum type="arabicPeriod"/>
            </a:pPr>
            <a:r>
              <a:rPr lang="en-US" sz="2400" b="0" i="0" dirty="0" smtClean="0">
                <a:solidFill>
                  <a:schemeClr val="tx1"/>
                </a:solidFill>
                <a:latin typeface="Arial" pitchFamily="34" charset="0"/>
              </a:rPr>
              <a:t>Body Contact &amp; Contact Confidence</a:t>
            </a:r>
          </a:p>
        </p:txBody>
      </p:sp>
    </p:spTree>
    <p:extLst>
      <p:ext uri="{BB962C8B-B14F-4D97-AF65-F5344CB8AC3E}">
        <p14:creationId xmlns:p14="http://schemas.microsoft.com/office/powerpoint/2010/main" val="29834009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6" name="Text Box 4"/>
          <p:cNvSpPr txBox="1">
            <a:spLocks noChangeArrowheads="1"/>
          </p:cNvSpPr>
          <p:nvPr/>
        </p:nvSpPr>
        <p:spPr bwMode="auto">
          <a:xfrm>
            <a:off x="685800" y="1753612"/>
            <a:ext cx="8229600" cy="2603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800" i="0" dirty="0">
                <a:solidFill>
                  <a:srgbClr val="FF0000"/>
                </a:solidFill>
                <a:latin typeface="Arial" pitchFamily="34" charset="0"/>
              </a:rPr>
              <a:t>Peewee:</a:t>
            </a:r>
          </a:p>
          <a:p>
            <a:pPr marL="342900" indent="-342900" eaLnBrk="1" hangingPunct="1">
              <a:spcBef>
                <a:spcPct val="20000"/>
              </a:spcBef>
              <a:buFont typeface="Arial" pitchFamily="34" charset="0"/>
              <a:buChar char="•"/>
            </a:pPr>
            <a:r>
              <a:rPr lang="en-US" sz="2400" b="0" i="0" dirty="0" smtClean="0">
                <a:solidFill>
                  <a:schemeClr val="tx1"/>
                </a:solidFill>
                <a:latin typeface="Arial" pitchFamily="34" charset="0"/>
              </a:rPr>
              <a:t>Follow Core </a:t>
            </a:r>
            <a:r>
              <a:rPr lang="en-US" sz="2400" b="0" i="0" dirty="0">
                <a:solidFill>
                  <a:schemeClr val="tx1"/>
                </a:solidFill>
                <a:latin typeface="Arial" pitchFamily="34" charset="0"/>
              </a:rPr>
              <a:t>Skills </a:t>
            </a:r>
            <a:r>
              <a:rPr lang="en-US" sz="2400" b="0" i="0" dirty="0" smtClean="0">
                <a:solidFill>
                  <a:schemeClr val="tx1"/>
                </a:solidFill>
                <a:latin typeface="Arial" pitchFamily="34" charset="0"/>
              </a:rPr>
              <a:t>checklist for Peewee age-group</a:t>
            </a:r>
            <a:endParaRPr lang="en-US" sz="2400" b="0" i="0" dirty="0">
              <a:solidFill>
                <a:schemeClr val="tx1"/>
              </a:solidFill>
              <a:latin typeface="Arial" pitchFamily="34" charset="0"/>
            </a:endParaRPr>
          </a:p>
          <a:p>
            <a:pPr marL="342900" indent="-342900" eaLnBrk="1" hangingPunct="1">
              <a:spcBef>
                <a:spcPct val="20000"/>
              </a:spcBef>
              <a:buFont typeface="Arial" pitchFamily="34" charset="0"/>
              <a:buChar char="•"/>
            </a:pPr>
            <a:r>
              <a:rPr lang="en-US" sz="2400" b="0" i="0" dirty="0">
                <a:solidFill>
                  <a:schemeClr val="tx1"/>
                </a:solidFill>
                <a:latin typeface="Arial" pitchFamily="34" charset="0"/>
              </a:rPr>
              <a:t>Focus </a:t>
            </a:r>
            <a:r>
              <a:rPr lang="en-US" sz="2400" b="0" i="0" dirty="0" smtClean="0">
                <a:solidFill>
                  <a:schemeClr val="tx1"/>
                </a:solidFill>
                <a:latin typeface="Arial" pitchFamily="34" charset="0"/>
              </a:rPr>
              <a:t>on Body Contact &amp; Contact Confidence </a:t>
            </a:r>
            <a:r>
              <a:rPr lang="en-US" sz="2400" b="0" i="0" dirty="0">
                <a:solidFill>
                  <a:schemeClr val="tx1"/>
                </a:solidFill>
                <a:latin typeface="Arial" pitchFamily="34" charset="0"/>
              </a:rPr>
              <a:t>(3</a:t>
            </a:r>
            <a:r>
              <a:rPr lang="en-US" sz="2400" b="0" i="0" baseline="30000" dirty="0">
                <a:solidFill>
                  <a:schemeClr val="tx1"/>
                </a:solidFill>
                <a:latin typeface="Arial" pitchFamily="34" charset="0"/>
              </a:rPr>
              <a:t>rd</a:t>
            </a:r>
            <a:r>
              <a:rPr lang="en-US" sz="2400" b="0" i="0" dirty="0">
                <a:solidFill>
                  <a:schemeClr val="tx1"/>
                </a:solidFill>
                <a:latin typeface="Arial" pitchFamily="34" charset="0"/>
              </a:rPr>
              <a:t> Step) – </a:t>
            </a:r>
            <a:r>
              <a:rPr lang="en-US" sz="2400" b="0" dirty="0" smtClean="0">
                <a:solidFill>
                  <a:schemeClr val="tx1"/>
                </a:solidFill>
                <a:latin typeface="Arial" pitchFamily="34" charset="0"/>
              </a:rPr>
              <a:t>Training &amp; Game </a:t>
            </a:r>
            <a:r>
              <a:rPr lang="en-US" sz="2400" b="0" dirty="0">
                <a:solidFill>
                  <a:schemeClr val="tx1"/>
                </a:solidFill>
                <a:latin typeface="Arial" pitchFamily="34" charset="0"/>
              </a:rPr>
              <a:t>environment</a:t>
            </a:r>
          </a:p>
          <a:p>
            <a:pPr marL="342900" indent="-342900" eaLnBrk="1" hangingPunct="1">
              <a:spcBef>
                <a:spcPct val="20000"/>
              </a:spcBef>
              <a:buFont typeface="Arial" pitchFamily="34" charset="0"/>
              <a:buChar char="•"/>
            </a:pPr>
            <a:r>
              <a:rPr lang="en-US" sz="2400" b="0" dirty="0">
                <a:solidFill>
                  <a:schemeClr val="tx1"/>
                </a:solidFill>
                <a:latin typeface="Arial" pitchFamily="34" charset="0"/>
              </a:rPr>
              <a:t>Introduce Body Checking in the Training </a:t>
            </a:r>
            <a:r>
              <a:rPr lang="en-US" sz="2400" b="0" dirty="0" smtClean="0">
                <a:solidFill>
                  <a:schemeClr val="tx1"/>
                </a:solidFill>
                <a:latin typeface="Arial" pitchFamily="34" charset="0"/>
              </a:rPr>
              <a:t>environment –On &amp; Off-Ice</a:t>
            </a:r>
            <a:endParaRPr lang="en-US" sz="2400" b="0" dirty="0">
              <a:solidFill>
                <a:schemeClr val="tx1"/>
              </a:solidFill>
              <a:latin typeface="Arial" pitchFamily="34" charset="0"/>
            </a:endParaRPr>
          </a:p>
        </p:txBody>
      </p:sp>
    </p:spTree>
    <p:extLst>
      <p:ext uri="{BB962C8B-B14F-4D97-AF65-F5344CB8AC3E}">
        <p14:creationId xmlns:p14="http://schemas.microsoft.com/office/powerpoint/2010/main" val="3695156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Off-Ice &gt; Shoulder Bump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4" name="5.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57200" y="1143000"/>
            <a:ext cx="8128000" cy="4572000"/>
          </a:xfrm>
          <a:prstGeom prst="rect">
            <a:avLst/>
          </a:prstGeom>
        </p:spPr>
      </p:pic>
    </p:spTree>
    <p:extLst>
      <p:ext uri="{BB962C8B-B14F-4D97-AF65-F5344CB8AC3E}">
        <p14:creationId xmlns:p14="http://schemas.microsoft.com/office/powerpoint/2010/main" val="77326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4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Off-Ice &gt; Balanced Position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5" name="6.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7543" y="1219200"/>
            <a:ext cx="7992533" cy="4495800"/>
          </a:xfrm>
          <a:prstGeom prst="rect">
            <a:avLst/>
          </a:prstGeom>
        </p:spPr>
      </p:pic>
    </p:spTree>
    <p:extLst>
      <p:ext uri="{BB962C8B-B14F-4D97-AF65-F5344CB8AC3E}">
        <p14:creationId xmlns:p14="http://schemas.microsoft.com/office/powerpoint/2010/main" val="295069979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Off-Ice &gt; Positioning against Wall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4" name="10.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3400" y="990600"/>
            <a:ext cx="8128000" cy="4572000"/>
          </a:xfrm>
          <a:prstGeom prst="rect">
            <a:avLst/>
          </a:prstGeom>
        </p:spPr>
      </p:pic>
    </p:spTree>
    <p:extLst>
      <p:ext uri="{BB962C8B-B14F-4D97-AF65-F5344CB8AC3E}">
        <p14:creationId xmlns:p14="http://schemas.microsoft.com/office/powerpoint/2010/main" val="34247290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Off-Ice &gt; Moving Feet along Wall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5" name="14 (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09601" y="1215481"/>
            <a:ext cx="7924800" cy="4457700"/>
          </a:xfrm>
          <a:prstGeom prst="rect">
            <a:avLst/>
          </a:prstGeom>
        </p:spPr>
      </p:pic>
    </p:spTree>
    <p:extLst>
      <p:ext uri="{BB962C8B-B14F-4D97-AF65-F5344CB8AC3E}">
        <p14:creationId xmlns:p14="http://schemas.microsoft.com/office/powerpoint/2010/main" val="37455842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Off-Ice &gt; 3 Players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4" name="16_exercice_de_r_action22_ (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0697" y="1143000"/>
            <a:ext cx="7992534" cy="4495800"/>
          </a:xfrm>
          <a:prstGeom prst="rect">
            <a:avLst/>
          </a:prstGeom>
        </p:spPr>
      </p:pic>
    </p:spTree>
    <p:extLst>
      <p:ext uri="{BB962C8B-B14F-4D97-AF65-F5344CB8AC3E}">
        <p14:creationId xmlns:p14="http://schemas.microsoft.com/office/powerpoint/2010/main" val="428435781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Angling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7" name="1_22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7200" y="990600"/>
            <a:ext cx="7927508" cy="4448213"/>
          </a:xfrm>
          <a:prstGeom prst="rect">
            <a:avLst/>
          </a:prstGeom>
        </p:spPr>
      </p:pic>
    </p:spTree>
    <p:extLst>
      <p:ext uri="{BB962C8B-B14F-4D97-AF65-F5344CB8AC3E}">
        <p14:creationId xmlns:p14="http://schemas.microsoft.com/office/powerpoint/2010/main" val="29680027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fullScrn="1">
              <p:cMediaNode vol="80000" mute="1">
                <p:cTn id="12" fill="hold" display="0">
                  <p:stCondLst>
                    <p:cond delay="indefinite"/>
                  </p:stCondLst>
                </p:cTn>
                <p:tgtEl>
                  <p:spTgt spid="7"/>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Angling &gt; Stick on Puck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5" name="2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23164" y="990600"/>
            <a:ext cx="8011236" cy="4506320"/>
          </a:xfrm>
          <a:prstGeom prst="rect">
            <a:avLst/>
          </a:prstGeom>
        </p:spPr>
      </p:pic>
    </p:spTree>
    <p:extLst>
      <p:ext uri="{BB962C8B-B14F-4D97-AF65-F5344CB8AC3E}">
        <p14:creationId xmlns:p14="http://schemas.microsoft.com/office/powerpoint/2010/main" val="41430188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Angling &gt; Stick on Puck &gt; Body Contact </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4" name="8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7200" y="996951"/>
            <a:ext cx="8001000" cy="4489449"/>
          </a:xfrm>
          <a:prstGeom prst="rect">
            <a:avLst/>
          </a:prstGeom>
        </p:spPr>
      </p:pic>
    </p:spTree>
    <p:extLst>
      <p:ext uri="{BB962C8B-B14F-4D97-AF65-F5344CB8AC3E}">
        <p14:creationId xmlns:p14="http://schemas.microsoft.com/office/powerpoint/2010/main" val="19669571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6" name="Text Box 4"/>
          <p:cNvSpPr txBox="1">
            <a:spLocks noChangeArrowheads="1"/>
          </p:cNvSpPr>
          <p:nvPr/>
        </p:nvSpPr>
        <p:spPr bwMode="auto">
          <a:xfrm>
            <a:off x="685800" y="1753612"/>
            <a:ext cx="8229600"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800" i="0" dirty="0" smtClean="0">
                <a:solidFill>
                  <a:srgbClr val="FF0000"/>
                </a:solidFill>
                <a:latin typeface="Arial" pitchFamily="34" charset="0"/>
              </a:rPr>
              <a:t>Bantam: </a:t>
            </a:r>
            <a:endParaRPr lang="en-US" sz="2800" i="0" dirty="0">
              <a:solidFill>
                <a:srgbClr val="FF0000"/>
              </a:solidFill>
              <a:latin typeface="Arial" pitchFamily="34" charset="0"/>
            </a:endParaRPr>
          </a:p>
          <a:p>
            <a:pPr marL="342900" indent="-342900" eaLnBrk="1" hangingPunct="1">
              <a:spcBef>
                <a:spcPct val="20000"/>
              </a:spcBef>
              <a:buFont typeface="Arial" pitchFamily="34" charset="0"/>
              <a:buChar char="•"/>
            </a:pPr>
            <a:r>
              <a:rPr lang="en-US" sz="2400" b="0" i="0" dirty="0">
                <a:solidFill>
                  <a:schemeClr val="tx1"/>
                </a:solidFill>
                <a:latin typeface="Arial" pitchFamily="34" charset="0"/>
              </a:rPr>
              <a:t>Follow Core Skills checklist for </a:t>
            </a:r>
            <a:r>
              <a:rPr lang="en-US" sz="2400" b="0" i="0" dirty="0" smtClean="0">
                <a:solidFill>
                  <a:schemeClr val="tx1"/>
                </a:solidFill>
                <a:latin typeface="Arial" pitchFamily="34" charset="0"/>
              </a:rPr>
              <a:t>Bantam age-group</a:t>
            </a:r>
            <a:endParaRPr lang="en-US" sz="2400" b="0" i="0" dirty="0">
              <a:solidFill>
                <a:schemeClr val="tx1"/>
              </a:solidFill>
              <a:latin typeface="Arial" pitchFamily="34" charset="0"/>
            </a:endParaRPr>
          </a:p>
          <a:p>
            <a:pPr eaLnBrk="1" hangingPunct="1">
              <a:spcBef>
                <a:spcPct val="20000"/>
              </a:spcBef>
            </a:pPr>
            <a:endParaRPr lang="en-US" sz="2400" b="0" i="0" dirty="0" smtClean="0">
              <a:solidFill>
                <a:schemeClr val="tx1"/>
              </a:solidFill>
              <a:latin typeface="Arial" pitchFamily="34" charset="0"/>
            </a:endParaRPr>
          </a:p>
          <a:p>
            <a:pPr eaLnBrk="1" hangingPunct="1">
              <a:spcBef>
                <a:spcPct val="20000"/>
              </a:spcBef>
            </a:pPr>
            <a:r>
              <a:rPr lang="en-US" sz="2400" dirty="0" smtClean="0">
                <a:solidFill>
                  <a:schemeClr val="tx1"/>
                </a:solidFill>
                <a:latin typeface="Arial" pitchFamily="34" charset="0"/>
              </a:rPr>
              <a:t>Rep Levels Only</a:t>
            </a:r>
            <a:r>
              <a:rPr lang="en-US" sz="2400" b="0" i="0" dirty="0" smtClean="0">
                <a:solidFill>
                  <a:schemeClr val="tx1"/>
                </a:solidFill>
                <a:latin typeface="Arial" pitchFamily="34" charset="0"/>
              </a:rPr>
              <a:t>:</a:t>
            </a:r>
            <a:endParaRPr lang="en-US" sz="2400" b="0" i="0" dirty="0">
              <a:solidFill>
                <a:schemeClr val="tx1"/>
              </a:solidFill>
              <a:latin typeface="Arial" pitchFamily="34" charset="0"/>
            </a:endParaRPr>
          </a:p>
          <a:p>
            <a:pPr marL="342900" indent="-342900" eaLnBrk="1" hangingPunct="1">
              <a:spcBef>
                <a:spcPct val="20000"/>
              </a:spcBef>
              <a:buFont typeface="Arial" pitchFamily="34" charset="0"/>
              <a:buChar char="•"/>
            </a:pPr>
            <a:r>
              <a:rPr lang="en-US" sz="2400" b="0" dirty="0">
                <a:solidFill>
                  <a:schemeClr val="tx1"/>
                </a:solidFill>
                <a:latin typeface="Arial" pitchFamily="34" charset="0"/>
              </a:rPr>
              <a:t>Continue </a:t>
            </a:r>
            <a:r>
              <a:rPr lang="en-US" sz="2400" b="0" dirty="0" smtClean="0">
                <a:solidFill>
                  <a:schemeClr val="tx1"/>
                </a:solidFill>
                <a:latin typeface="Arial" pitchFamily="34" charset="0"/>
              </a:rPr>
              <a:t>teaching Body Contact </a:t>
            </a:r>
            <a:r>
              <a:rPr lang="en-US" sz="2400" b="0" dirty="0">
                <a:solidFill>
                  <a:schemeClr val="tx1"/>
                </a:solidFill>
                <a:latin typeface="Arial" pitchFamily="34" charset="0"/>
              </a:rPr>
              <a:t>into the Training </a:t>
            </a:r>
            <a:r>
              <a:rPr lang="en-US" sz="2400" b="0" dirty="0" smtClean="0">
                <a:solidFill>
                  <a:schemeClr val="tx1"/>
                </a:solidFill>
                <a:latin typeface="Arial" pitchFamily="34" charset="0"/>
              </a:rPr>
              <a:t>environment – On &amp; Off-Ice</a:t>
            </a:r>
          </a:p>
          <a:p>
            <a:pPr marL="342900" indent="-342900" eaLnBrk="1" hangingPunct="1">
              <a:spcBef>
                <a:spcPct val="20000"/>
              </a:spcBef>
              <a:buFont typeface="Arial" pitchFamily="34" charset="0"/>
              <a:buChar char="•"/>
            </a:pPr>
            <a:r>
              <a:rPr lang="en-US" sz="2400" b="0" dirty="0" smtClean="0">
                <a:solidFill>
                  <a:schemeClr val="tx1"/>
                </a:solidFill>
                <a:latin typeface="Arial" pitchFamily="34" charset="0"/>
              </a:rPr>
              <a:t>Introduce </a:t>
            </a:r>
            <a:r>
              <a:rPr lang="en-US" sz="2400" b="0" dirty="0">
                <a:solidFill>
                  <a:schemeClr val="tx1"/>
                </a:solidFill>
                <a:latin typeface="Arial" pitchFamily="34" charset="0"/>
              </a:rPr>
              <a:t>Body Checking </a:t>
            </a:r>
            <a:r>
              <a:rPr lang="en-US" sz="2400" b="0" dirty="0" smtClean="0">
                <a:solidFill>
                  <a:schemeClr val="tx1"/>
                </a:solidFill>
                <a:latin typeface="Arial" pitchFamily="34" charset="0"/>
              </a:rPr>
              <a:t>(Step 4) into the Game environment</a:t>
            </a:r>
            <a:br>
              <a:rPr lang="en-US" sz="2400" b="0" dirty="0" smtClean="0">
                <a:solidFill>
                  <a:schemeClr val="tx1"/>
                </a:solidFill>
                <a:latin typeface="Arial" pitchFamily="34" charset="0"/>
              </a:rPr>
            </a:br>
            <a:endParaRPr lang="en-US" sz="2400" b="0" dirty="0">
              <a:solidFill>
                <a:schemeClr val="tx1"/>
              </a:solidFill>
              <a:latin typeface="Arial" pitchFamily="34" charset="0"/>
            </a:endParaRPr>
          </a:p>
        </p:txBody>
      </p:sp>
    </p:spTree>
    <p:extLst>
      <p:ext uri="{BB962C8B-B14F-4D97-AF65-F5344CB8AC3E}">
        <p14:creationId xmlns:p14="http://schemas.microsoft.com/office/powerpoint/2010/main" val="21115069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Angling &gt; Stick on Puck &gt; Body Check</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4" name="535.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3400" y="990600"/>
            <a:ext cx="8128000" cy="4572000"/>
          </a:xfrm>
          <a:prstGeom prst="rect">
            <a:avLst/>
          </a:prstGeom>
        </p:spPr>
      </p:pic>
    </p:spTree>
    <p:extLst>
      <p:ext uri="{BB962C8B-B14F-4D97-AF65-F5344CB8AC3E}">
        <p14:creationId xmlns:p14="http://schemas.microsoft.com/office/powerpoint/2010/main" val="5804230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c</a:t>
            </a:r>
            <a:r>
              <a:rPr lang="en-US" sz="3600" b="0" i="0" dirty="0" smtClean="0">
                <a:solidFill>
                  <a:srgbClr val="FF0000"/>
                </a:solidFill>
                <a:latin typeface="Corbel" pitchFamily="34" charset="0"/>
              </a:rPr>
              <a:t>hecking in hockey</a:t>
            </a:r>
            <a:endParaRPr lang="en-US" sz="2800" b="0" dirty="0">
              <a:solidFill>
                <a:schemeClr val="tx1">
                  <a:lumMod val="75000"/>
                </a:schemeClr>
              </a:solidFill>
              <a:latin typeface="Corbel" pitchFamily="34" charset="0"/>
            </a:endParaRPr>
          </a:p>
        </p:txBody>
      </p:sp>
      <p:sp>
        <p:nvSpPr>
          <p:cNvPr id="3"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Angling &gt; Stick on Puck &gt; Body Check</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6" name="64.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7200" y="990600"/>
            <a:ext cx="8398933" cy="4724400"/>
          </a:xfrm>
          <a:prstGeom prst="rect">
            <a:avLst/>
          </a:prstGeom>
        </p:spPr>
      </p:pic>
    </p:spTree>
    <p:extLst>
      <p:ext uri="{BB962C8B-B14F-4D97-AF65-F5344CB8AC3E}">
        <p14:creationId xmlns:p14="http://schemas.microsoft.com/office/powerpoint/2010/main" val="35674388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8" descr="Traffic Light"/>
          <p:cNvPicPr>
            <a:picLocks noChangeAspect="1" noChangeArrowheads="1"/>
          </p:cNvPicPr>
          <p:nvPr/>
        </p:nvPicPr>
        <p:blipFill>
          <a:blip r:embed="rId4" cstate="print">
            <a:extLst>
              <a:ext uri="{28A0092B-C50C-407E-A947-70E740481C1C}">
                <a14:useLocalDpi xmlns:a14="http://schemas.microsoft.com/office/drawing/2010/main" val="0"/>
              </a:ext>
            </a:extLst>
          </a:blip>
          <a:srcRect l="10617" r="9781"/>
          <a:stretch>
            <a:fillRect/>
          </a:stretch>
        </p:blipFill>
        <p:spPr bwMode="auto">
          <a:xfrm>
            <a:off x="2819400" y="1066800"/>
            <a:ext cx="3505200" cy="440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30"/>
          <p:cNvSpPr txBox="1">
            <a:spLocks noChangeArrowheads="1"/>
          </p:cNvSpPr>
          <p:nvPr/>
        </p:nvSpPr>
        <p:spPr bwMode="auto">
          <a:xfrm>
            <a:off x="5562600" y="6019800"/>
            <a:ext cx="236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2400" b="0" i="0" dirty="0" smtClean="0">
                <a:solidFill>
                  <a:srgbClr val="FFFFFF"/>
                </a:solidFill>
                <a:latin typeface="Corbel" pitchFamily="34" charset="0"/>
              </a:rPr>
              <a:t>End of Section 1</a:t>
            </a:r>
            <a:endParaRPr lang="en-US" sz="2400" b="0" i="0" dirty="0">
              <a:solidFill>
                <a:srgbClr val="FFFFFF"/>
              </a:solidFill>
              <a:latin typeface="Corbel" pitchFamily="34" charset="0"/>
            </a:endParaRPr>
          </a:p>
        </p:txBody>
      </p:sp>
    </p:spTree>
    <p:custDataLst>
      <p:tags r:id="rId1"/>
    </p:custDataLst>
    <p:extLst>
      <p:ext uri="{BB962C8B-B14F-4D97-AF65-F5344CB8AC3E}">
        <p14:creationId xmlns:p14="http://schemas.microsoft.com/office/powerpoint/2010/main" val="2599409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GUID" val="812e1efa-70a2-423d-944c-0b716f93efe5"/>
  <p:tag name="ARTICULATE_SLIDE_NAV" val="4"/>
</p:tagLst>
</file>

<file path=ppt/theme/theme1.xml><?xml version="1.0" encoding="utf-8"?>
<a:theme xmlns:a="http://schemas.openxmlformats.org/drawingml/2006/main" name="Sample presentation slides [1]">
  <a:themeElements>
    <a:clrScheme name="Sample presentation slides [1]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fontScheme name="Sample presentation slides [1]">
      <a:majorFont>
        <a:latin typeface="Arial Unicode MS"/>
        <a:ea typeface=""/>
        <a:cs typeface=""/>
      </a:majorFont>
      <a:minorFont>
        <a:latin typeface="Arial Unicode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noFill/>
          <a:prstDash val="solid"/>
          <a:round/>
          <a:headEnd type="none" w="med" len="med"/>
          <a:tailEnd type="none" w="med" len="med"/>
        </a:ln>
        <a:effectLst>
          <a:outerShdw dist="53882" dir="2700000" algn="ctr" rotWithShape="0">
            <a:schemeClr val="bg2"/>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000" b="1" i="1" u="none" strike="noStrike" cap="none" normalizeH="0" baseline="0" smtClean="0">
            <a:ln>
              <a:noFill/>
            </a:ln>
            <a:solidFill>
              <a:schemeClr val="tx2"/>
            </a:solidFill>
            <a:effectLst/>
            <a:latin typeface="Arial Unicode MS" pitchFamily="34" charset="-128"/>
          </a:defRPr>
        </a:defPPr>
      </a:lstStyle>
    </a:spDef>
    <a:lnDef>
      <a:spPr bwMode="auto">
        <a:xfrm>
          <a:off x="0" y="0"/>
          <a:ext cx="1" cy="1"/>
        </a:xfrm>
        <a:custGeom>
          <a:avLst/>
          <a:gdLst/>
          <a:ahLst/>
          <a:cxnLst/>
          <a:rect l="0" t="0" r="0" b="0"/>
          <a:pathLst/>
        </a:custGeom>
        <a:solidFill>
          <a:schemeClr val="accent1"/>
        </a:solidFill>
        <a:ln w="9525" cap="flat" cmpd="sng" algn="ctr">
          <a:noFill/>
          <a:prstDash val="solid"/>
          <a:round/>
          <a:headEnd type="none" w="med" len="med"/>
          <a:tailEnd type="none" w="med" len="med"/>
        </a:ln>
        <a:effectLst>
          <a:outerShdw dist="53882" dir="2700000" algn="ctr" rotWithShape="0">
            <a:schemeClr val="bg2"/>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000" b="1" i="1" u="none" strike="noStrike" cap="none" normalizeH="0" baseline="0" smtClean="0">
            <a:ln>
              <a:noFill/>
            </a:ln>
            <a:solidFill>
              <a:schemeClr val="tx2"/>
            </a:solidFill>
            <a:effectLst/>
            <a:latin typeface="Arial Unicode MS" pitchFamily="34" charset="-128"/>
          </a:defRPr>
        </a:defPPr>
      </a:lstStyle>
    </a:lnDef>
  </a:objectDefaults>
  <a:extraClrSchemeLst>
    <a:extraClrScheme>
      <a:clrScheme name="Sample presentation slides [1]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clrMap bg1="dk2" tx1="lt1" bg2="dk1" tx2="lt2" accent1="accent1" accent2="accent2" accent3="accent3" accent4="accent4" accent5="accent5" accent6="accent6" hlink="hlink" folHlink="folHlink"/>
    </a:extraClrScheme>
    <a:extraClrScheme>
      <a:clrScheme name="Sample presentation slides [1] 2">
        <a:dk1>
          <a:srgbClr val="0F4334"/>
        </a:dk1>
        <a:lt1>
          <a:srgbClr val="FFFFFF"/>
        </a:lt1>
        <a:dk2>
          <a:srgbClr val="43BD4C"/>
        </a:dk2>
        <a:lt2>
          <a:srgbClr val="F0F7BD"/>
        </a:lt2>
        <a:accent1>
          <a:srgbClr val="B2B838"/>
        </a:accent1>
        <a:accent2>
          <a:srgbClr val="E68B30"/>
        </a:accent2>
        <a:accent3>
          <a:srgbClr val="B0DBB2"/>
        </a:accent3>
        <a:accent4>
          <a:srgbClr val="DADADA"/>
        </a:accent4>
        <a:accent5>
          <a:srgbClr val="D5D8AE"/>
        </a:accent5>
        <a:accent6>
          <a:srgbClr val="D07D2A"/>
        </a:accent6>
        <a:hlink>
          <a:srgbClr val="3FB180"/>
        </a:hlink>
        <a:folHlink>
          <a:srgbClr val="3BA7E3"/>
        </a:folHlink>
      </a:clrScheme>
      <a:clrMap bg1="dk2" tx1="lt1" bg2="dk1" tx2="lt2" accent1="accent1" accent2="accent2" accent3="accent3" accent4="accent4" accent5="accent5" accent6="accent6" hlink="hlink" folHlink="folHlink"/>
    </a:extraClrScheme>
    <a:extraClrScheme>
      <a:clrScheme name="Sample presentation slides [1]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pulent">
      <a:majorFont>
        <a:latin typeface="Trebuchet MS"/>
        <a:ea typeface=""/>
        <a:cs typeface=""/>
        <a:font script="Jpan" typeface="ヒラギノ丸ゴ Pro W4"/>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ヒラギノ丸ゴ Pro W4"/>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Office Theme">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pulent">
      <a:majorFont>
        <a:latin typeface="Trebuchet MS"/>
        <a:ea typeface=""/>
        <a:cs typeface=""/>
        <a:font script="Jpan" typeface="ヒラギノ丸ゴ Pro W4"/>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ヒラギノ丸ゴ Pro W4"/>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7433</TotalTime>
  <Words>924</Words>
  <Application>Microsoft Office PowerPoint</Application>
  <PresentationFormat>Overhead</PresentationFormat>
  <Paragraphs>170</Paragraphs>
  <Slides>39</Slides>
  <Notes>19</Notes>
  <HiddenSlides>0</HiddenSlides>
  <MMClips>14</MMClip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Sample presentation slides [1]</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Taylor Family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OMHA COACHING PROGRAMS REVISED NCCP UPDATE</dc:title>
  <dc:creator>Taylor Family</dc:creator>
  <cp:lastModifiedBy>Taylor, Ian</cp:lastModifiedBy>
  <cp:revision>427</cp:revision>
  <cp:lastPrinted>2013-07-30T15:32:11Z</cp:lastPrinted>
  <dcterms:created xsi:type="dcterms:W3CDTF">2005-11-29T23:09:13Z</dcterms:created>
  <dcterms:modified xsi:type="dcterms:W3CDTF">2015-08-06T15:14:25Z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TC011367941033</vt:lpwstr>
  </property>
</Properties>
</file>