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Lst>
  <p:sldSz cy="6858000" cx="9144000"/>
  <p:notesSz cx="6858000" cy="9144000"/>
  <p:embeddedFontLst>
    <p:embeddedFont>
      <p:font typeface="Arial Black"/>
      <p:regular r:id="rId6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40" Type="http://schemas.openxmlformats.org/officeDocument/2006/relationships/slide" Target="slides/slide36.xml"/><Relationship Id="rId42" Type="http://schemas.openxmlformats.org/officeDocument/2006/relationships/slide" Target="slides/slide38.xml"/><Relationship Id="rId41" Type="http://schemas.openxmlformats.org/officeDocument/2006/relationships/slide" Target="slides/slide37.xml"/><Relationship Id="rId44" Type="http://schemas.openxmlformats.org/officeDocument/2006/relationships/slide" Target="slides/slide40.xml"/><Relationship Id="rId43" Type="http://schemas.openxmlformats.org/officeDocument/2006/relationships/slide" Target="slides/slide39.xml"/><Relationship Id="rId46" Type="http://schemas.openxmlformats.org/officeDocument/2006/relationships/slide" Target="slides/slide42.xml"/><Relationship Id="rId45" Type="http://schemas.openxmlformats.org/officeDocument/2006/relationships/slide" Target="slides/slide41.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48" Type="http://schemas.openxmlformats.org/officeDocument/2006/relationships/slide" Target="slides/slide44.xml"/><Relationship Id="rId47" Type="http://schemas.openxmlformats.org/officeDocument/2006/relationships/slide" Target="slides/slide43.xml"/><Relationship Id="rId49" Type="http://schemas.openxmlformats.org/officeDocument/2006/relationships/slide" Target="slides/slide4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33" Type="http://schemas.openxmlformats.org/officeDocument/2006/relationships/slide" Target="slides/slide29.xml"/><Relationship Id="rId32" Type="http://schemas.openxmlformats.org/officeDocument/2006/relationships/slide" Target="slides/slide28.xml"/><Relationship Id="rId35" Type="http://schemas.openxmlformats.org/officeDocument/2006/relationships/slide" Target="slides/slide31.xml"/><Relationship Id="rId34" Type="http://schemas.openxmlformats.org/officeDocument/2006/relationships/slide" Target="slides/slide30.xml"/><Relationship Id="rId37" Type="http://schemas.openxmlformats.org/officeDocument/2006/relationships/slide" Target="slides/slide33.xml"/><Relationship Id="rId36" Type="http://schemas.openxmlformats.org/officeDocument/2006/relationships/slide" Target="slides/slide32.xml"/><Relationship Id="rId39" Type="http://schemas.openxmlformats.org/officeDocument/2006/relationships/slide" Target="slides/slide35.xml"/><Relationship Id="rId38" Type="http://schemas.openxmlformats.org/officeDocument/2006/relationships/slide" Target="slides/slide34.xml"/><Relationship Id="rId62" Type="http://schemas.openxmlformats.org/officeDocument/2006/relationships/slide" Target="slides/slide58.xml"/><Relationship Id="rId61" Type="http://schemas.openxmlformats.org/officeDocument/2006/relationships/slide" Target="slides/slide57.xml"/><Relationship Id="rId20" Type="http://schemas.openxmlformats.org/officeDocument/2006/relationships/slide" Target="slides/slide16.xml"/><Relationship Id="rId64" Type="http://schemas.openxmlformats.org/officeDocument/2006/relationships/slide" Target="slides/slide60.xml"/><Relationship Id="rId63" Type="http://schemas.openxmlformats.org/officeDocument/2006/relationships/slide" Target="slides/slide59.xml"/><Relationship Id="rId22" Type="http://schemas.openxmlformats.org/officeDocument/2006/relationships/slide" Target="slides/slide18.xml"/><Relationship Id="rId66" Type="http://schemas.openxmlformats.org/officeDocument/2006/relationships/slide" Target="slides/slide62.xml"/><Relationship Id="rId21" Type="http://schemas.openxmlformats.org/officeDocument/2006/relationships/slide" Target="slides/slide17.xml"/><Relationship Id="rId65" Type="http://schemas.openxmlformats.org/officeDocument/2006/relationships/slide" Target="slides/slide61.xml"/><Relationship Id="rId24" Type="http://schemas.openxmlformats.org/officeDocument/2006/relationships/slide" Target="slides/slide20.xml"/><Relationship Id="rId23" Type="http://schemas.openxmlformats.org/officeDocument/2006/relationships/slide" Target="slides/slide19.xml"/><Relationship Id="rId67" Type="http://schemas.openxmlformats.org/officeDocument/2006/relationships/font" Target="fonts/ArialBlack-regular.fntdata"/><Relationship Id="rId60" Type="http://schemas.openxmlformats.org/officeDocument/2006/relationships/slide" Target="slides/slide56.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29" Type="http://schemas.openxmlformats.org/officeDocument/2006/relationships/slide" Target="slides/slide25.xml"/><Relationship Id="rId51" Type="http://schemas.openxmlformats.org/officeDocument/2006/relationships/slide" Target="slides/slide47.xml"/><Relationship Id="rId50" Type="http://schemas.openxmlformats.org/officeDocument/2006/relationships/slide" Target="slides/slide46.xml"/><Relationship Id="rId53" Type="http://schemas.openxmlformats.org/officeDocument/2006/relationships/slide" Target="slides/slide49.xml"/><Relationship Id="rId52" Type="http://schemas.openxmlformats.org/officeDocument/2006/relationships/slide" Target="slides/slide48.xml"/><Relationship Id="rId11" Type="http://schemas.openxmlformats.org/officeDocument/2006/relationships/slide" Target="slides/slide7.xml"/><Relationship Id="rId55" Type="http://schemas.openxmlformats.org/officeDocument/2006/relationships/slide" Target="slides/slide51.xml"/><Relationship Id="rId10" Type="http://schemas.openxmlformats.org/officeDocument/2006/relationships/slide" Target="slides/slide6.xml"/><Relationship Id="rId54" Type="http://schemas.openxmlformats.org/officeDocument/2006/relationships/slide" Target="slides/slide50.xml"/><Relationship Id="rId13" Type="http://schemas.openxmlformats.org/officeDocument/2006/relationships/slide" Target="slides/slide9.xml"/><Relationship Id="rId57" Type="http://schemas.openxmlformats.org/officeDocument/2006/relationships/slide" Target="slides/slide53.xml"/><Relationship Id="rId12" Type="http://schemas.openxmlformats.org/officeDocument/2006/relationships/slide" Target="slides/slide8.xml"/><Relationship Id="rId56" Type="http://schemas.openxmlformats.org/officeDocument/2006/relationships/slide" Target="slides/slide52.xml"/><Relationship Id="rId15" Type="http://schemas.openxmlformats.org/officeDocument/2006/relationships/slide" Target="slides/slide11.xml"/><Relationship Id="rId59" Type="http://schemas.openxmlformats.org/officeDocument/2006/relationships/slide" Target="slides/slide55.xml"/><Relationship Id="rId14" Type="http://schemas.openxmlformats.org/officeDocument/2006/relationships/slide" Target="slides/slide10.xml"/><Relationship Id="rId58" Type="http://schemas.openxmlformats.org/officeDocument/2006/relationships/slide" Target="slides/slide54.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Clr>
                <a:schemeClr val="dk2"/>
              </a:buClr>
              <a:buFont typeface="Arial Black"/>
              <a:buNone/>
              <a:defRPr b="0" i="0" sz="1200" u="none" cap="none" strike="noStrike">
                <a:solidFill>
                  <a:schemeClr val="dk2"/>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lvl="0" marL="0" marR="0" rtl="0" algn="r">
              <a:lnSpc>
                <a:spcPct val="100000"/>
              </a:lnSpc>
              <a:spcBef>
                <a:spcPts val="0"/>
              </a:spcBef>
              <a:spcAft>
                <a:spcPts val="0"/>
              </a:spcAft>
              <a:buClr>
                <a:schemeClr val="dk2"/>
              </a:buClr>
              <a:buFont typeface="Arial Black"/>
              <a:buNone/>
              <a:defRPr b="0" i="0" sz="1200" u="none" cap="none" strike="noStrike">
                <a:solidFill>
                  <a:schemeClr val="dk2"/>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5" name="Shape 5"/>
          <p:cNvSpPr/>
          <p:nvPr>
            <p:ph idx="3"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360"/>
              </a:spcBef>
              <a:spcAft>
                <a:spcPts val="0"/>
              </a:spcAft>
              <a:buClr>
                <a:schemeClr val="dk1"/>
              </a:buClr>
              <a:buFont typeface="Calibri"/>
              <a:buNone/>
              <a:defRPr b="0" i="0" sz="1200" u="none" cap="none" strike="noStrike">
                <a:solidFill>
                  <a:schemeClr val="dk1"/>
                </a:solidFill>
                <a:latin typeface="Calibri"/>
                <a:ea typeface="Calibri"/>
                <a:cs typeface="Calibri"/>
                <a:sym typeface="Calibri"/>
              </a:defRPr>
            </a:lvl1pPr>
            <a:lvl2pPr indent="0" lvl="1" marL="457200" marR="0" rtl="0" algn="l">
              <a:spcBef>
                <a:spcPts val="360"/>
              </a:spcBef>
              <a:spcAft>
                <a:spcPts val="0"/>
              </a:spcAft>
              <a:buClr>
                <a:schemeClr val="dk1"/>
              </a:buClr>
              <a:buFont typeface="Calibri"/>
              <a:buNone/>
              <a:defRPr b="0" i="0" sz="1200" u="none" cap="none" strike="noStrike">
                <a:solidFill>
                  <a:schemeClr val="dk1"/>
                </a:solidFill>
                <a:latin typeface="Calibri"/>
                <a:ea typeface="Calibri"/>
                <a:cs typeface="Calibri"/>
                <a:sym typeface="Calibri"/>
              </a:defRPr>
            </a:lvl2pPr>
            <a:lvl3pPr indent="0" lvl="2" marL="914400" marR="0" rtl="0" algn="l">
              <a:spcBef>
                <a:spcPts val="360"/>
              </a:spcBef>
              <a:spcAft>
                <a:spcPts val="0"/>
              </a:spcAft>
              <a:buClr>
                <a:schemeClr val="dk1"/>
              </a:buClr>
              <a:buFont typeface="Calibri"/>
              <a:buNone/>
              <a:defRPr b="0" i="0" sz="1200" u="none" cap="none" strike="noStrike">
                <a:solidFill>
                  <a:schemeClr val="dk1"/>
                </a:solidFill>
                <a:latin typeface="Calibri"/>
                <a:ea typeface="Calibri"/>
                <a:cs typeface="Calibri"/>
                <a:sym typeface="Calibri"/>
              </a:defRPr>
            </a:lvl3pPr>
            <a:lvl4pPr indent="0" lvl="3" marL="1371600" marR="0" rtl="0" algn="l">
              <a:spcBef>
                <a:spcPts val="360"/>
              </a:spcBef>
              <a:spcAft>
                <a:spcPts val="0"/>
              </a:spcAft>
              <a:buClr>
                <a:schemeClr val="dk1"/>
              </a:buClr>
              <a:buFont typeface="Calibri"/>
              <a:buNone/>
              <a:defRPr b="0" i="0" sz="1200" u="none" cap="none" strike="noStrike">
                <a:solidFill>
                  <a:schemeClr val="dk1"/>
                </a:solidFill>
                <a:latin typeface="Calibri"/>
                <a:ea typeface="Calibri"/>
                <a:cs typeface="Calibri"/>
                <a:sym typeface="Calibri"/>
              </a:defRPr>
            </a:lvl4pPr>
            <a:lvl5pPr indent="0" lvl="4" marL="1828800" marR="0" rtl="0" algn="l">
              <a:spcBef>
                <a:spcPts val="360"/>
              </a:spcBef>
              <a:spcAft>
                <a:spcPts val="0"/>
              </a:spcAft>
              <a:buClr>
                <a:schemeClr val="dk1"/>
              </a:buClr>
              <a:buFont typeface="Calibri"/>
              <a:buNone/>
              <a:defRPr b="0" i="0" sz="1200" u="none" cap="none" strike="noStrike">
                <a:solidFill>
                  <a:schemeClr val="dk1"/>
                </a:solidFill>
                <a:latin typeface="Calibri"/>
                <a:ea typeface="Calibri"/>
                <a:cs typeface="Calibri"/>
                <a:sym typeface="Calibri"/>
              </a:defRPr>
            </a:lvl5pPr>
            <a:lvl6pPr indent="0" lvl="5" marL="2286000" marR="0" rtl="0" algn="l">
              <a:spcBef>
                <a:spcPts val="0"/>
              </a:spcBef>
              <a:buClr>
                <a:schemeClr val="dk1"/>
              </a:buClr>
              <a:buFont typeface="Calibri"/>
              <a:buNone/>
              <a:defRPr b="0" i="0" sz="1200" u="none" cap="none" strike="noStrike">
                <a:solidFill>
                  <a:schemeClr val="dk1"/>
                </a:solidFill>
                <a:latin typeface="Calibri"/>
                <a:ea typeface="Calibri"/>
                <a:cs typeface="Calibri"/>
                <a:sym typeface="Calibri"/>
              </a:defRPr>
            </a:lvl6pPr>
            <a:lvl7pPr indent="0" lvl="6" marL="2743200" marR="0" rtl="0" algn="l">
              <a:spcBef>
                <a:spcPts val="0"/>
              </a:spcBef>
              <a:buClr>
                <a:schemeClr val="dk1"/>
              </a:buClr>
              <a:buFont typeface="Calibri"/>
              <a:buNone/>
              <a:defRPr b="0" i="0" sz="1200" u="none" cap="none" strike="noStrike">
                <a:solidFill>
                  <a:schemeClr val="dk1"/>
                </a:solidFill>
                <a:latin typeface="Calibri"/>
                <a:ea typeface="Calibri"/>
                <a:cs typeface="Calibri"/>
                <a:sym typeface="Calibri"/>
              </a:defRPr>
            </a:lvl7pPr>
            <a:lvl8pPr indent="0" lvl="7" marL="3200400" marR="0" rtl="0" algn="l">
              <a:spcBef>
                <a:spcPts val="0"/>
              </a:spcBef>
              <a:buClr>
                <a:schemeClr val="dk1"/>
              </a:buClr>
              <a:buFont typeface="Calibri"/>
              <a:buNone/>
              <a:defRPr b="0" i="0" sz="1200" u="none" cap="none" strike="noStrike">
                <a:solidFill>
                  <a:schemeClr val="dk1"/>
                </a:solidFill>
                <a:latin typeface="Calibri"/>
                <a:ea typeface="Calibri"/>
                <a:cs typeface="Calibri"/>
                <a:sym typeface="Calibri"/>
              </a:defRPr>
            </a:lvl8pPr>
            <a:lvl9pPr indent="0" lvl="8" marL="3657600" marR="0" rtl="0" algn="l">
              <a:spcBef>
                <a:spcPts val="0"/>
              </a:spcBef>
              <a:buClr>
                <a:schemeClr val="dk1"/>
              </a:buClr>
              <a:buFont typeface="Calibri"/>
              <a:buNone/>
              <a:defRPr b="0" i="0" sz="1200" u="none" cap="none" strike="noStrike">
                <a:solidFill>
                  <a:schemeClr val="dk1"/>
                </a:solidFill>
                <a:latin typeface="Calibri"/>
                <a:ea typeface="Calibri"/>
                <a:cs typeface="Calibri"/>
                <a:sym typeface="Calibri"/>
              </a:defRPr>
            </a:lvl9pPr>
          </a:lstStyle>
          <a:p/>
        </p:txBody>
      </p:sp>
      <p:sp>
        <p:nvSpPr>
          <p:cNvPr id="7" name="Shape 7"/>
          <p:cNvSpPr txBox="1"/>
          <p:nvPr>
            <p:ph idx="11" type="ftr"/>
          </p:nvPr>
        </p:nvSpPr>
        <p:spPr>
          <a:xfrm>
            <a:off x="0" y="8685213"/>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buClr>
                <a:schemeClr val="dk2"/>
              </a:buClr>
              <a:buFont typeface="Arial Black"/>
              <a:buNone/>
              <a:defRPr b="0" i="0" sz="1200" u="none" cap="none" strike="noStrike">
                <a:solidFill>
                  <a:schemeClr val="dk2"/>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8" name="Shape 8"/>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2"/>
              </a:buClr>
              <a:buSzPct val="25000"/>
              <a:buFont typeface="Arial Black"/>
              <a:buNone/>
            </a:pPr>
            <a:fld id="{00000000-1234-1234-1234-123412341234}" type="slidenum">
              <a:rPr b="0" i="0" lang="en-CA" sz="1200" u="none" cap="none" strike="noStrike">
                <a:solidFill>
                  <a:schemeClr val="dk2"/>
                </a:solidFill>
                <a:latin typeface="Arial Black"/>
                <a:ea typeface="Arial Black"/>
                <a:cs typeface="Arial Black"/>
                <a:sym typeface="Arial Black"/>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8" name="Shape 88"/>
        <p:cNvGrpSpPr/>
        <p:nvPr/>
      </p:nvGrpSpPr>
      <p:grpSpPr>
        <a:xfrm>
          <a:off x="0" y="0"/>
          <a:ext cx="0" cy="0"/>
          <a:chOff x="0" y="0"/>
          <a:chExt cx="0" cy="0"/>
        </a:xfrm>
      </p:grpSpPr>
      <p:sp>
        <p:nvSpPr>
          <p:cNvPr id="89" name="Shape 8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90" name="Shape 90"/>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Clr>
                <a:schemeClr val="dk1"/>
              </a:buClr>
              <a:buSzPct val="25000"/>
              <a:buFont typeface="Calibri"/>
              <a:buNone/>
            </a:pPr>
            <a:r>
              <a:rPr b="0" i="0" lang="en-CA" sz="1200" u="none" cap="none" strike="noStrike">
                <a:solidFill>
                  <a:schemeClr val="dk1"/>
                </a:solidFill>
                <a:latin typeface="Calibri"/>
                <a:ea typeface="Calibri"/>
                <a:cs typeface="Calibri"/>
                <a:sym typeface="Calibri"/>
              </a:rPr>
              <a:t>We have intentionally removed the answers or the suggested answers to avoid the discussion on the particular check in question</a:t>
            </a:r>
          </a:p>
          <a:p>
            <a:pPr indent="0" lvl="0" marL="0" marR="0" rtl="0" algn="l">
              <a:spcBef>
                <a:spcPts val="0"/>
              </a:spcBef>
              <a:spcAft>
                <a:spcPts val="0"/>
              </a:spcAft>
              <a:buClr>
                <a:schemeClr val="dk1"/>
              </a:buClr>
              <a:buSzPct val="25000"/>
              <a:buFont typeface="Calibri"/>
              <a:buNone/>
            </a:pPr>
            <a:r>
              <a:rPr b="0" i="0" lang="en-CA" sz="1200" u="none" cap="none" strike="noStrike">
                <a:solidFill>
                  <a:schemeClr val="dk1"/>
                </a:solidFill>
                <a:latin typeface="Calibri"/>
                <a:ea typeface="Calibri"/>
                <a:cs typeface="Calibri"/>
                <a:sym typeface="Calibri"/>
              </a:rPr>
              <a:t>What the instructor needs to focus on is the knowledge of the rule, the fact that there was a “danger zone” trigger and a consequence and that the officials know how to handle the situations when they occur. </a:t>
            </a:r>
          </a:p>
        </p:txBody>
      </p:sp>
      <p:sp>
        <p:nvSpPr>
          <p:cNvPr id="91" name="Shape 91"/>
          <p:cNvSpPr txBox="1"/>
          <p:nvPr>
            <p:ph idx="12" type="sldNum"/>
          </p:nvPr>
        </p:nvSpPr>
        <p:spPr>
          <a:xfrm>
            <a:off x="3884612" y="8685213"/>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chemeClr val="dk2"/>
              </a:buClr>
              <a:buSzPct val="25000"/>
              <a:buFont typeface="Arial Black"/>
              <a:buNone/>
            </a:pPr>
            <a:fld id="{00000000-1234-1234-1234-123412341234}" type="slidenum">
              <a:rPr b="0" i="0" lang="en-CA" sz="1200" u="none" cap="none" strike="noStrike">
                <a:solidFill>
                  <a:schemeClr val="dk2"/>
                </a:solidFill>
                <a:latin typeface="Arial Black"/>
                <a:ea typeface="Arial Black"/>
                <a:cs typeface="Arial Black"/>
                <a:sym typeface="Arial Black"/>
              </a:rPr>
              <a:t>‹#›</a:t>
            </a:fld>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1" name="Shape 141"/>
        <p:cNvGrpSpPr/>
        <p:nvPr/>
      </p:nvGrpSpPr>
      <p:grpSpPr>
        <a:xfrm>
          <a:off x="0" y="0"/>
          <a:ext cx="0" cy="0"/>
          <a:chOff x="0" y="0"/>
          <a:chExt cx="0" cy="0"/>
        </a:xfrm>
      </p:grpSpPr>
      <p:sp>
        <p:nvSpPr>
          <p:cNvPr id="142" name="Shape 142"/>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43" name="Shape 14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7" name="Shape 147"/>
        <p:cNvGrpSpPr/>
        <p:nvPr/>
      </p:nvGrpSpPr>
      <p:grpSpPr>
        <a:xfrm>
          <a:off x="0" y="0"/>
          <a:ext cx="0" cy="0"/>
          <a:chOff x="0" y="0"/>
          <a:chExt cx="0" cy="0"/>
        </a:xfrm>
      </p:grpSpPr>
      <p:sp>
        <p:nvSpPr>
          <p:cNvPr id="148" name="Shape 148"/>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49" name="Shape 1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2" name="Shape 152"/>
        <p:cNvGrpSpPr/>
        <p:nvPr/>
      </p:nvGrpSpPr>
      <p:grpSpPr>
        <a:xfrm>
          <a:off x="0" y="0"/>
          <a:ext cx="0" cy="0"/>
          <a:chOff x="0" y="0"/>
          <a:chExt cx="0" cy="0"/>
        </a:xfrm>
      </p:grpSpPr>
      <p:sp>
        <p:nvSpPr>
          <p:cNvPr id="153" name="Shape 153"/>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54" name="Shape 1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60" name="Shape 1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3" name="Shape 163"/>
        <p:cNvGrpSpPr/>
        <p:nvPr/>
      </p:nvGrpSpPr>
      <p:grpSpPr>
        <a:xfrm>
          <a:off x="0" y="0"/>
          <a:ext cx="0" cy="0"/>
          <a:chOff x="0" y="0"/>
          <a:chExt cx="0" cy="0"/>
        </a:xfrm>
      </p:grpSpPr>
      <p:sp>
        <p:nvSpPr>
          <p:cNvPr id="164" name="Shape 164"/>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65" name="Shape 16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9" name="Shape 169"/>
        <p:cNvGrpSpPr/>
        <p:nvPr/>
      </p:nvGrpSpPr>
      <p:grpSpPr>
        <a:xfrm>
          <a:off x="0" y="0"/>
          <a:ext cx="0" cy="0"/>
          <a:chOff x="0" y="0"/>
          <a:chExt cx="0" cy="0"/>
        </a:xfrm>
      </p:grpSpPr>
      <p:sp>
        <p:nvSpPr>
          <p:cNvPr id="170" name="Shape 170"/>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71" name="Shape 17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4" name="Shape 174"/>
        <p:cNvGrpSpPr/>
        <p:nvPr/>
      </p:nvGrpSpPr>
      <p:grpSpPr>
        <a:xfrm>
          <a:off x="0" y="0"/>
          <a:ext cx="0" cy="0"/>
          <a:chOff x="0" y="0"/>
          <a:chExt cx="0" cy="0"/>
        </a:xfrm>
      </p:grpSpPr>
      <p:sp>
        <p:nvSpPr>
          <p:cNvPr id="175" name="Shape 175"/>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76" name="Shape 17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0" name="Shape 180"/>
        <p:cNvGrpSpPr/>
        <p:nvPr/>
      </p:nvGrpSpPr>
      <p:grpSpPr>
        <a:xfrm>
          <a:off x="0" y="0"/>
          <a:ext cx="0" cy="0"/>
          <a:chOff x="0" y="0"/>
          <a:chExt cx="0" cy="0"/>
        </a:xfrm>
      </p:grpSpPr>
      <p:sp>
        <p:nvSpPr>
          <p:cNvPr id="181" name="Shape 181"/>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82" name="Shape 1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5" name="Shape 185"/>
        <p:cNvGrpSpPr/>
        <p:nvPr/>
      </p:nvGrpSpPr>
      <p:grpSpPr>
        <a:xfrm>
          <a:off x="0" y="0"/>
          <a:ext cx="0" cy="0"/>
          <a:chOff x="0" y="0"/>
          <a:chExt cx="0" cy="0"/>
        </a:xfrm>
      </p:grpSpPr>
      <p:sp>
        <p:nvSpPr>
          <p:cNvPr id="186" name="Shape 186"/>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87" name="Shape 18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93" name="Shape 19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5" name="Shape 95"/>
        <p:cNvGrpSpPr/>
        <p:nvPr/>
      </p:nvGrpSpPr>
      <p:grpSpPr>
        <a:xfrm>
          <a:off x="0" y="0"/>
          <a:ext cx="0" cy="0"/>
          <a:chOff x="0" y="0"/>
          <a:chExt cx="0" cy="0"/>
        </a:xfrm>
      </p:grpSpPr>
      <p:sp>
        <p:nvSpPr>
          <p:cNvPr id="96" name="Shape 96"/>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97" name="Shape 9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6" name="Shape 196"/>
        <p:cNvGrpSpPr/>
        <p:nvPr/>
      </p:nvGrpSpPr>
      <p:grpSpPr>
        <a:xfrm>
          <a:off x="0" y="0"/>
          <a:ext cx="0" cy="0"/>
          <a:chOff x="0" y="0"/>
          <a:chExt cx="0" cy="0"/>
        </a:xfrm>
      </p:grpSpPr>
      <p:sp>
        <p:nvSpPr>
          <p:cNvPr id="197" name="Shape 197"/>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98" name="Shape 19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2" name="Shape 202"/>
        <p:cNvGrpSpPr/>
        <p:nvPr/>
      </p:nvGrpSpPr>
      <p:grpSpPr>
        <a:xfrm>
          <a:off x="0" y="0"/>
          <a:ext cx="0" cy="0"/>
          <a:chOff x="0" y="0"/>
          <a:chExt cx="0" cy="0"/>
        </a:xfrm>
      </p:grpSpPr>
      <p:sp>
        <p:nvSpPr>
          <p:cNvPr id="203" name="Shape 203"/>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04" name="Shape 20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8" name="Shape 208"/>
        <p:cNvGrpSpPr/>
        <p:nvPr/>
      </p:nvGrpSpPr>
      <p:grpSpPr>
        <a:xfrm>
          <a:off x="0" y="0"/>
          <a:ext cx="0" cy="0"/>
          <a:chOff x="0" y="0"/>
          <a:chExt cx="0" cy="0"/>
        </a:xfrm>
      </p:grpSpPr>
      <p:sp>
        <p:nvSpPr>
          <p:cNvPr id="209" name="Shape 209"/>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10" name="Shape 2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4" name="Shape 214"/>
        <p:cNvGrpSpPr/>
        <p:nvPr/>
      </p:nvGrpSpPr>
      <p:grpSpPr>
        <a:xfrm>
          <a:off x="0" y="0"/>
          <a:ext cx="0" cy="0"/>
          <a:chOff x="0" y="0"/>
          <a:chExt cx="0" cy="0"/>
        </a:xfrm>
      </p:grpSpPr>
      <p:sp>
        <p:nvSpPr>
          <p:cNvPr id="215" name="Shape 215"/>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16" name="Shape 2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9" name="Shape 219"/>
        <p:cNvGrpSpPr/>
        <p:nvPr/>
      </p:nvGrpSpPr>
      <p:grpSpPr>
        <a:xfrm>
          <a:off x="0" y="0"/>
          <a:ext cx="0" cy="0"/>
          <a:chOff x="0" y="0"/>
          <a:chExt cx="0" cy="0"/>
        </a:xfrm>
      </p:grpSpPr>
      <p:sp>
        <p:nvSpPr>
          <p:cNvPr id="220" name="Shape 220"/>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21" name="Shape 2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5" name="Shape 225"/>
        <p:cNvGrpSpPr/>
        <p:nvPr/>
      </p:nvGrpSpPr>
      <p:grpSpPr>
        <a:xfrm>
          <a:off x="0" y="0"/>
          <a:ext cx="0" cy="0"/>
          <a:chOff x="0" y="0"/>
          <a:chExt cx="0" cy="0"/>
        </a:xfrm>
      </p:grpSpPr>
      <p:sp>
        <p:nvSpPr>
          <p:cNvPr id="226" name="Shape 226"/>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27" name="Shape 2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0" name="Shape 230"/>
        <p:cNvGrpSpPr/>
        <p:nvPr/>
      </p:nvGrpSpPr>
      <p:grpSpPr>
        <a:xfrm>
          <a:off x="0" y="0"/>
          <a:ext cx="0" cy="0"/>
          <a:chOff x="0" y="0"/>
          <a:chExt cx="0" cy="0"/>
        </a:xfrm>
      </p:grpSpPr>
      <p:sp>
        <p:nvSpPr>
          <p:cNvPr id="231" name="Shape 231"/>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32" name="Shape 2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6" name="Shape 236"/>
        <p:cNvGrpSpPr/>
        <p:nvPr/>
      </p:nvGrpSpPr>
      <p:grpSpPr>
        <a:xfrm>
          <a:off x="0" y="0"/>
          <a:ext cx="0" cy="0"/>
          <a:chOff x="0" y="0"/>
          <a:chExt cx="0" cy="0"/>
        </a:xfrm>
      </p:grpSpPr>
      <p:sp>
        <p:nvSpPr>
          <p:cNvPr id="237" name="Shape 237"/>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38" name="Shape 2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1" name="Shape 241"/>
        <p:cNvGrpSpPr/>
        <p:nvPr/>
      </p:nvGrpSpPr>
      <p:grpSpPr>
        <a:xfrm>
          <a:off x="0" y="0"/>
          <a:ext cx="0" cy="0"/>
          <a:chOff x="0" y="0"/>
          <a:chExt cx="0" cy="0"/>
        </a:xfrm>
      </p:grpSpPr>
      <p:sp>
        <p:nvSpPr>
          <p:cNvPr id="242" name="Shape 242"/>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43" name="Shape 24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7" name="Shape 247"/>
        <p:cNvGrpSpPr/>
        <p:nvPr/>
      </p:nvGrpSpPr>
      <p:grpSpPr>
        <a:xfrm>
          <a:off x="0" y="0"/>
          <a:ext cx="0" cy="0"/>
          <a:chOff x="0" y="0"/>
          <a:chExt cx="0" cy="0"/>
        </a:xfrm>
      </p:grpSpPr>
      <p:sp>
        <p:nvSpPr>
          <p:cNvPr id="248" name="Shape 248"/>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49" name="Shape 2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03" name="Shape 10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2" name="Shape 252"/>
        <p:cNvGrpSpPr/>
        <p:nvPr/>
      </p:nvGrpSpPr>
      <p:grpSpPr>
        <a:xfrm>
          <a:off x="0" y="0"/>
          <a:ext cx="0" cy="0"/>
          <a:chOff x="0" y="0"/>
          <a:chExt cx="0" cy="0"/>
        </a:xfrm>
      </p:grpSpPr>
      <p:sp>
        <p:nvSpPr>
          <p:cNvPr id="253" name="Shape 253"/>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54" name="Shape 25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8" name="Shape 258"/>
        <p:cNvGrpSpPr/>
        <p:nvPr/>
      </p:nvGrpSpPr>
      <p:grpSpPr>
        <a:xfrm>
          <a:off x="0" y="0"/>
          <a:ext cx="0" cy="0"/>
          <a:chOff x="0" y="0"/>
          <a:chExt cx="0" cy="0"/>
        </a:xfrm>
      </p:grpSpPr>
      <p:sp>
        <p:nvSpPr>
          <p:cNvPr id="259" name="Shape 259"/>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60" name="Shape 2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4" name="Shape 264"/>
        <p:cNvGrpSpPr/>
        <p:nvPr/>
      </p:nvGrpSpPr>
      <p:grpSpPr>
        <a:xfrm>
          <a:off x="0" y="0"/>
          <a:ext cx="0" cy="0"/>
          <a:chOff x="0" y="0"/>
          <a:chExt cx="0" cy="0"/>
        </a:xfrm>
      </p:grpSpPr>
      <p:sp>
        <p:nvSpPr>
          <p:cNvPr id="265" name="Shape 265"/>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66" name="Shape 2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0" name="Shape 270"/>
        <p:cNvGrpSpPr/>
        <p:nvPr/>
      </p:nvGrpSpPr>
      <p:grpSpPr>
        <a:xfrm>
          <a:off x="0" y="0"/>
          <a:ext cx="0" cy="0"/>
          <a:chOff x="0" y="0"/>
          <a:chExt cx="0" cy="0"/>
        </a:xfrm>
      </p:grpSpPr>
      <p:sp>
        <p:nvSpPr>
          <p:cNvPr id="271" name="Shape 271"/>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72" name="Shape 27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5" name="Shape 275"/>
        <p:cNvGrpSpPr/>
        <p:nvPr/>
      </p:nvGrpSpPr>
      <p:grpSpPr>
        <a:xfrm>
          <a:off x="0" y="0"/>
          <a:ext cx="0" cy="0"/>
          <a:chOff x="0" y="0"/>
          <a:chExt cx="0" cy="0"/>
        </a:xfrm>
      </p:grpSpPr>
      <p:sp>
        <p:nvSpPr>
          <p:cNvPr id="276" name="Shape 276"/>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77" name="Shape 2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1" name="Shape 281"/>
        <p:cNvGrpSpPr/>
        <p:nvPr/>
      </p:nvGrpSpPr>
      <p:grpSpPr>
        <a:xfrm>
          <a:off x="0" y="0"/>
          <a:ext cx="0" cy="0"/>
          <a:chOff x="0" y="0"/>
          <a:chExt cx="0" cy="0"/>
        </a:xfrm>
      </p:grpSpPr>
      <p:sp>
        <p:nvSpPr>
          <p:cNvPr id="282" name="Shape 282"/>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83" name="Shape 28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6" name="Shape 286"/>
        <p:cNvGrpSpPr/>
        <p:nvPr/>
      </p:nvGrpSpPr>
      <p:grpSpPr>
        <a:xfrm>
          <a:off x="0" y="0"/>
          <a:ext cx="0" cy="0"/>
          <a:chOff x="0" y="0"/>
          <a:chExt cx="0" cy="0"/>
        </a:xfrm>
      </p:grpSpPr>
      <p:sp>
        <p:nvSpPr>
          <p:cNvPr id="287" name="Shape 287"/>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88" name="Shape 2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2" name="Shape 292"/>
        <p:cNvGrpSpPr/>
        <p:nvPr/>
      </p:nvGrpSpPr>
      <p:grpSpPr>
        <a:xfrm>
          <a:off x="0" y="0"/>
          <a:ext cx="0" cy="0"/>
          <a:chOff x="0" y="0"/>
          <a:chExt cx="0" cy="0"/>
        </a:xfrm>
      </p:grpSpPr>
      <p:sp>
        <p:nvSpPr>
          <p:cNvPr id="293" name="Shape 293"/>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94" name="Shape 2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7" name="Shape 297"/>
        <p:cNvGrpSpPr/>
        <p:nvPr/>
      </p:nvGrpSpPr>
      <p:grpSpPr>
        <a:xfrm>
          <a:off x="0" y="0"/>
          <a:ext cx="0" cy="0"/>
          <a:chOff x="0" y="0"/>
          <a:chExt cx="0" cy="0"/>
        </a:xfrm>
      </p:grpSpPr>
      <p:sp>
        <p:nvSpPr>
          <p:cNvPr id="298" name="Shape 298"/>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299" name="Shape 29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3" name="Shape 303"/>
        <p:cNvGrpSpPr/>
        <p:nvPr/>
      </p:nvGrpSpPr>
      <p:grpSpPr>
        <a:xfrm>
          <a:off x="0" y="0"/>
          <a:ext cx="0" cy="0"/>
          <a:chOff x="0" y="0"/>
          <a:chExt cx="0" cy="0"/>
        </a:xfrm>
      </p:grpSpPr>
      <p:sp>
        <p:nvSpPr>
          <p:cNvPr id="304" name="Shape 304"/>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05" name="Shape 3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7" name="Shape 107"/>
        <p:cNvGrpSpPr/>
        <p:nvPr/>
      </p:nvGrpSpPr>
      <p:grpSpPr>
        <a:xfrm>
          <a:off x="0" y="0"/>
          <a:ext cx="0" cy="0"/>
          <a:chOff x="0" y="0"/>
          <a:chExt cx="0" cy="0"/>
        </a:xfrm>
      </p:grpSpPr>
      <p:sp>
        <p:nvSpPr>
          <p:cNvPr id="108" name="Shape 108"/>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09" name="Shape 10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08" name="Shape 308"/>
        <p:cNvGrpSpPr/>
        <p:nvPr/>
      </p:nvGrpSpPr>
      <p:grpSpPr>
        <a:xfrm>
          <a:off x="0" y="0"/>
          <a:ext cx="0" cy="0"/>
          <a:chOff x="0" y="0"/>
          <a:chExt cx="0" cy="0"/>
        </a:xfrm>
      </p:grpSpPr>
      <p:sp>
        <p:nvSpPr>
          <p:cNvPr id="309" name="Shape 309"/>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10" name="Shape 31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14" name="Shape 314"/>
        <p:cNvGrpSpPr/>
        <p:nvPr/>
      </p:nvGrpSpPr>
      <p:grpSpPr>
        <a:xfrm>
          <a:off x="0" y="0"/>
          <a:ext cx="0" cy="0"/>
          <a:chOff x="0" y="0"/>
          <a:chExt cx="0" cy="0"/>
        </a:xfrm>
      </p:grpSpPr>
      <p:sp>
        <p:nvSpPr>
          <p:cNvPr id="315" name="Shape 315"/>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16" name="Shape 3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0" name="Shape 320"/>
        <p:cNvGrpSpPr/>
        <p:nvPr/>
      </p:nvGrpSpPr>
      <p:grpSpPr>
        <a:xfrm>
          <a:off x="0" y="0"/>
          <a:ext cx="0" cy="0"/>
          <a:chOff x="0" y="0"/>
          <a:chExt cx="0" cy="0"/>
        </a:xfrm>
      </p:grpSpPr>
      <p:sp>
        <p:nvSpPr>
          <p:cNvPr id="321" name="Shape 321"/>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22" name="Shape 32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25" name="Shape 325"/>
        <p:cNvGrpSpPr/>
        <p:nvPr/>
      </p:nvGrpSpPr>
      <p:grpSpPr>
        <a:xfrm>
          <a:off x="0" y="0"/>
          <a:ext cx="0" cy="0"/>
          <a:chOff x="0" y="0"/>
          <a:chExt cx="0" cy="0"/>
        </a:xfrm>
      </p:grpSpPr>
      <p:sp>
        <p:nvSpPr>
          <p:cNvPr id="326" name="Shape 326"/>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27" name="Shape 3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1" name="Shape 331"/>
        <p:cNvGrpSpPr/>
        <p:nvPr/>
      </p:nvGrpSpPr>
      <p:grpSpPr>
        <a:xfrm>
          <a:off x="0" y="0"/>
          <a:ext cx="0" cy="0"/>
          <a:chOff x="0" y="0"/>
          <a:chExt cx="0" cy="0"/>
        </a:xfrm>
      </p:grpSpPr>
      <p:sp>
        <p:nvSpPr>
          <p:cNvPr id="332" name="Shape 332"/>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33" name="Shape 33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36" name="Shape 336"/>
        <p:cNvGrpSpPr/>
        <p:nvPr/>
      </p:nvGrpSpPr>
      <p:grpSpPr>
        <a:xfrm>
          <a:off x="0" y="0"/>
          <a:ext cx="0" cy="0"/>
          <a:chOff x="0" y="0"/>
          <a:chExt cx="0" cy="0"/>
        </a:xfrm>
      </p:grpSpPr>
      <p:sp>
        <p:nvSpPr>
          <p:cNvPr id="337" name="Shape 337"/>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38" name="Shape 3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2" name="Shape 342"/>
        <p:cNvGrpSpPr/>
        <p:nvPr/>
      </p:nvGrpSpPr>
      <p:grpSpPr>
        <a:xfrm>
          <a:off x="0" y="0"/>
          <a:ext cx="0" cy="0"/>
          <a:chOff x="0" y="0"/>
          <a:chExt cx="0" cy="0"/>
        </a:xfrm>
      </p:grpSpPr>
      <p:sp>
        <p:nvSpPr>
          <p:cNvPr id="343" name="Shape 343"/>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44" name="Shape 34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47" name="Shape 347"/>
        <p:cNvGrpSpPr/>
        <p:nvPr/>
      </p:nvGrpSpPr>
      <p:grpSpPr>
        <a:xfrm>
          <a:off x="0" y="0"/>
          <a:ext cx="0" cy="0"/>
          <a:chOff x="0" y="0"/>
          <a:chExt cx="0" cy="0"/>
        </a:xfrm>
      </p:grpSpPr>
      <p:sp>
        <p:nvSpPr>
          <p:cNvPr id="348" name="Shape 348"/>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49" name="Shape 349"/>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3" name="Shape 353"/>
        <p:cNvGrpSpPr/>
        <p:nvPr/>
      </p:nvGrpSpPr>
      <p:grpSpPr>
        <a:xfrm>
          <a:off x="0" y="0"/>
          <a:ext cx="0" cy="0"/>
          <a:chOff x="0" y="0"/>
          <a:chExt cx="0" cy="0"/>
        </a:xfrm>
      </p:grpSpPr>
      <p:sp>
        <p:nvSpPr>
          <p:cNvPr id="354" name="Shape 354"/>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55" name="Shape 35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58" name="Shape 358"/>
        <p:cNvGrpSpPr/>
        <p:nvPr/>
      </p:nvGrpSpPr>
      <p:grpSpPr>
        <a:xfrm>
          <a:off x="0" y="0"/>
          <a:ext cx="0" cy="0"/>
          <a:chOff x="0" y="0"/>
          <a:chExt cx="0" cy="0"/>
        </a:xfrm>
      </p:grpSpPr>
      <p:sp>
        <p:nvSpPr>
          <p:cNvPr id="359" name="Shape 359"/>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60" name="Shape 36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3" name="Shape 113"/>
        <p:cNvGrpSpPr/>
        <p:nvPr/>
      </p:nvGrpSpPr>
      <p:grpSpPr>
        <a:xfrm>
          <a:off x="0" y="0"/>
          <a:ext cx="0" cy="0"/>
          <a:chOff x="0" y="0"/>
          <a:chExt cx="0" cy="0"/>
        </a:xfrm>
      </p:grpSpPr>
      <p:sp>
        <p:nvSpPr>
          <p:cNvPr id="114" name="Shape 114"/>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15" name="Shape 11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4" name="Shape 364"/>
        <p:cNvGrpSpPr/>
        <p:nvPr/>
      </p:nvGrpSpPr>
      <p:grpSpPr>
        <a:xfrm>
          <a:off x="0" y="0"/>
          <a:ext cx="0" cy="0"/>
          <a:chOff x="0" y="0"/>
          <a:chExt cx="0" cy="0"/>
        </a:xfrm>
      </p:grpSpPr>
      <p:sp>
        <p:nvSpPr>
          <p:cNvPr id="365" name="Shape 365"/>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66" name="Shape 36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69" name="Shape 369"/>
        <p:cNvGrpSpPr/>
        <p:nvPr/>
      </p:nvGrpSpPr>
      <p:grpSpPr>
        <a:xfrm>
          <a:off x="0" y="0"/>
          <a:ext cx="0" cy="0"/>
          <a:chOff x="0" y="0"/>
          <a:chExt cx="0" cy="0"/>
        </a:xfrm>
      </p:grpSpPr>
      <p:sp>
        <p:nvSpPr>
          <p:cNvPr id="370" name="Shape 370"/>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71" name="Shape 37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75" name="Shape 375"/>
        <p:cNvGrpSpPr/>
        <p:nvPr/>
      </p:nvGrpSpPr>
      <p:grpSpPr>
        <a:xfrm>
          <a:off x="0" y="0"/>
          <a:ext cx="0" cy="0"/>
          <a:chOff x="0" y="0"/>
          <a:chExt cx="0" cy="0"/>
        </a:xfrm>
      </p:grpSpPr>
      <p:sp>
        <p:nvSpPr>
          <p:cNvPr id="376" name="Shape 376"/>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77" name="Shape 37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0" name="Shape 380"/>
        <p:cNvGrpSpPr/>
        <p:nvPr/>
      </p:nvGrpSpPr>
      <p:grpSpPr>
        <a:xfrm>
          <a:off x="0" y="0"/>
          <a:ext cx="0" cy="0"/>
          <a:chOff x="0" y="0"/>
          <a:chExt cx="0" cy="0"/>
        </a:xfrm>
      </p:grpSpPr>
      <p:sp>
        <p:nvSpPr>
          <p:cNvPr id="381" name="Shape 381"/>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82" name="Shape 38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86" name="Shape 386"/>
        <p:cNvGrpSpPr/>
        <p:nvPr/>
      </p:nvGrpSpPr>
      <p:grpSpPr>
        <a:xfrm>
          <a:off x="0" y="0"/>
          <a:ext cx="0" cy="0"/>
          <a:chOff x="0" y="0"/>
          <a:chExt cx="0" cy="0"/>
        </a:xfrm>
      </p:grpSpPr>
      <p:sp>
        <p:nvSpPr>
          <p:cNvPr id="387" name="Shape 387"/>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88" name="Shape 38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2" name="Shape 392"/>
        <p:cNvGrpSpPr/>
        <p:nvPr/>
      </p:nvGrpSpPr>
      <p:grpSpPr>
        <a:xfrm>
          <a:off x="0" y="0"/>
          <a:ext cx="0" cy="0"/>
          <a:chOff x="0" y="0"/>
          <a:chExt cx="0" cy="0"/>
        </a:xfrm>
      </p:grpSpPr>
      <p:sp>
        <p:nvSpPr>
          <p:cNvPr id="393" name="Shape 393"/>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394" name="Shape 39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398" name="Shape 398"/>
        <p:cNvGrpSpPr/>
        <p:nvPr/>
      </p:nvGrpSpPr>
      <p:grpSpPr>
        <a:xfrm>
          <a:off x="0" y="0"/>
          <a:ext cx="0" cy="0"/>
          <a:chOff x="0" y="0"/>
          <a:chExt cx="0" cy="0"/>
        </a:xfrm>
      </p:grpSpPr>
      <p:sp>
        <p:nvSpPr>
          <p:cNvPr id="399" name="Shape 399"/>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400" name="Shape 400"/>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3" name="Shape 403"/>
        <p:cNvGrpSpPr/>
        <p:nvPr/>
      </p:nvGrpSpPr>
      <p:grpSpPr>
        <a:xfrm>
          <a:off x="0" y="0"/>
          <a:ext cx="0" cy="0"/>
          <a:chOff x="0" y="0"/>
          <a:chExt cx="0" cy="0"/>
        </a:xfrm>
      </p:grpSpPr>
      <p:sp>
        <p:nvSpPr>
          <p:cNvPr id="404" name="Shape 404"/>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405" name="Shape 405"/>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09" name="Shape 409"/>
        <p:cNvGrpSpPr/>
        <p:nvPr/>
      </p:nvGrpSpPr>
      <p:grpSpPr>
        <a:xfrm>
          <a:off x="0" y="0"/>
          <a:ext cx="0" cy="0"/>
          <a:chOff x="0" y="0"/>
          <a:chExt cx="0" cy="0"/>
        </a:xfrm>
      </p:grpSpPr>
      <p:sp>
        <p:nvSpPr>
          <p:cNvPr id="410" name="Shape 410"/>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411" name="Shape 41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14" name="Shape 414"/>
        <p:cNvGrpSpPr/>
        <p:nvPr/>
      </p:nvGrpSpPr>
      <p:grpSpPr>
        <a:xfrm>
          <a:off x="0" y="0"/>
          <a:ext cx="0" cy="0"/>
          <a:chOff x="0" y="0"/>
          <a:chExt cx="0" cy="0"/>
        </a:xfrm>
      </p:grpSpPr>
      <p:sp>
        <p:nvSpPr>
          <p:cNvPr id="415" name="Shape 415"/>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416" name="Shape 416"/>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9" name="Shape 119"/>
        <p:cNvGrpSpPr/>
        <p:nvPr/>
      </p:nvGrpSpPr>
      <p:grpSpPr>
        <a:xfrm>
          <a:off x="0" y="0"/>
          <a:ext cx="0" cy="0"/>
          <a:chOff x="0" y="0"/>
          <a:chExt cx="0" cy="0"/>
        </a:xfrm>
      </p:grpSpPr>
      <p:sp>
        <p:nvSpPr>
          <p:cNvPr id="120" name="Shape 120"/>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21" name="Shape 121"/>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1" name="Shape 421"/>
        <p:cNvGrpSpPr/>
        <p:nvPr/>
      </p:nvGrpSpPr>
      <p:grpSpPr>
        <a:xfrm>
          <a:off x="0" y="0"/>
          <a:ext cx="0" cy="0"/>
          <a:chOff x="0" y="0"/>
          <a:chExt cx="0" cy="0"/>
        </a:xfrm>
      </p:grpSpPr>
      <p:sp>
        <p:nvSpPr>
          <p:cNvPr id="422" name="Shape 422"/>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423" name="Shape 423"/>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6" name="Shape 426"/>
        <p:cNvGrpSpPr/>
        <p:nvPr/>
      </p:nvGrpSpPr>
      <p:grpSpPr>
        <a:xfrm>
          <a:off x="0" y="0"/>
          <a:ext cx="0" cy="0"/>
          <a:chOff x="0" y="0"/>
          <a:chExt cx="0" cy="0"/>
        </a:xfrm>
      </p:grpSpPr>
      <p:sp>
        <p:nvSpPr>
          <p:cNvPr id="427" name="Shape 4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428" name="Shape 42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
        <p:nvSpPr>
          <p:cNvPr id="429" name="Shape 429"/>
          <p:cNvSpPr txBox="1"/>
          <p:nvPr>
            <p:ph idx="12" type="sldNum"/>
          </p:nvPr>
        </p:nvSpPr>
        <p:spPr>
          <a:xfrm>
            <a:off x="3884612" y="8685213"/>
            <a:ext cx="2971799" cy="457200"/>
          </a:xfrm>
          <a:prstGeom prst="rect">
            <a:avLst/>
          </a:prstGeom>
        </p:spPr>
        <p:txBody>
          <a:bodyPr anchorCtr="0" anchor="b" bIns="45700" lIns="91425" rIns="91425" tIns="45700">
            <a:noAutofit/>
          </a:bodyPr>
          <a:lstStyle/>
          <a:p>
            <a:pPr lvl="0">
              <a:spcBef>
                <a:spcPts val="0"/>
              </a:spcBef>
              <a:buClr>
                <a:schemeClr val="dk2"/>
              </a:buClr>
              <a:buSzPct val="25000"/>
              <a:buFont typeface="Arial Black"/>
              <a:buNone/>
            </a:pPr>
            <a:fld id="{00000000-1234-1234-1234-123412341234}" type="slidenum">
              <a:rPr lang="en-CA"/>
              <a:t>‹#›</a:t>
            </a:fld>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33" name="Shape 433"/>
        <p:cNvGrpSpPr/>
        <p:nvPr/>
      </p:nvGrpSpPr>
      <p:grpSpPr>
        <a:xfrm>
          <a:off x="0" y="0"/>
          <a:ext cx="0" cy="0"/>
          <a:chOff x="0" y="0"/>
          <a:chExt cx="0" cy="0"/>
        </a:xfrm>
      </p:grpSpPr>
      <p:sp>
        <p:nvSpPr>
          <p:cNvPr id="434" name="Shape 434"/>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p:spPr>
      </p:sp>
      <p:sp>
        <p:nvSpPr>
          <p:cNvPr id="435" name="Shape 43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
        <p:nvSpPr>
          <p:cNvPr id="436" name="Shape 436"/>
          <p:cNvSpPr txBox="1"/>
          <p:nvPr>
            <p:ph idx="12" type="sldNum"/>
          </p:nvPr>
        </p:nvSpPr>
        <p:spPr>
          <a:xfrm>
            <a:off x="3884612" y="8685213"/>
            <a:ext cx="2971799" cy="457200"/>
          </a:xfrm>
          <a:prstGeom prst="rect">
            <a:avLst/>
          </a:prstGeom>
        </p:spPr>
        <p:txBody>
          <a:bodyPr anchorCtr="0" anchor="b" bIns="45700" lIns="91425" rIns="91425" tIns="45700">
            <a:noAutofit/>
          </a:bodyPr>
          <a:lstStyle/>
          <a:p>
            <a:pPr lvl="0">
              <a:spcBef>
                <a:spcPts val="0"/>
              </a:spcBef>
              <a:buClr>
                <a:schemeClr val="dk2"/>
              </a:buClr>
              <a:buSzPct val="25000"/>
              <a:buFont typeface="Arial Black"/>
              <a:buNone/>
            </a:pPr>
            <a:fld id="{00000000-1234-1234-1234-123412341234}" type="slidenum">
              <a:rPr lang="en-CA"/>
              <a:t>‹#›</a:t>
            </a:fld>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5" name="Shape 125"/>
        <p:cNvGrpSpPr/>
        <p:nvPr/>
      </p:nvGrpSpPr>
      <p:grpSpPr>
        <a:xfrm>
          <a:off x="0" y="0"/>
          <a:ext cx="0" cy="0"/>
          <a:chOff x="0" y="0"/>
          <a:chExt cx="0" cy="0"/>
        </a:xfrm>
      </p:grpSpPr>
      <p:sp>
        <p:nvSpPr>
          <p:cNvPr id="126" name="Shape 126"/>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27" name="Shape 127"/>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0" name="Shape 130"/>
        <p:cNvGrpSpPr/>
        <p:nvPr/>
      </p:nvGrpSpPr>
      <p:grpSpPr>
        <a:xfrm>
          <a:off x="0" y="0"/>
          <a:ext cx="0" cy="0"/>
          <a:chOff x="0" y="0"/>
          <a:chExt cx="0" cy="0"/>
        </a:xfrm>
      </p:grpSpPr>
      <p:sp>
        <p:nvSpPr>
          <p:cNvPr id="131" name="Shape 131"/>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32" name="Shape 132"/>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6" name="Shape 136"/>
        <p:cNvGrpSpPr/>
        <p:nvPr/>
      </p:nvGrpSpPr>
      <p:grpSpPr>
        <a:xfrm>
          <a:off x="0" y="0"/>
          <a:ext cx="0" cy="0"/>
          <a:chOff x="0" y="0"/>
          <a:chExt cx="0" cy="0"/>
        </a:xfrm>
      </p:grpSpPr>
      <p:sp>
        <p:nvSpPr>
          <p:cNvPr id="137" name="Shape 137"/>
          <p:cNvSpPr txBox="1"/>
          <p:nvPr>
            <p:ph idx="1" type="body"/>
          </p:nvPr>
        </p:nvSpPr>
        <p:spPr>
          <a:xfrm>
            <a:off x="685800" y="4343400"/>
            <a:ext cx="5486399" cy="4114800"/>
          </a:xfrm>
          <a:prstGeom prst="rect">
            <a:avLst/>
          </a:prstGeom>
          <a:noFill/>
          <a:ln>
            <a:noFill/>
          </a:ln>
        </p:spPr>
        <p:txBody>
          <a:bodyPr anchorCtr="0" anchor="t" bIns="91425" lIns="91425" rIns="91425" tIns="91425">
            <a:noAutofit/>
          </a:bodyPr>
          <a:lstStyle/>
          <a:p>
            <a:pPr indent="0" lvl="0" marL="0" marR="0" rtl="0" algn="l">
              <a:spcBef>
                <a:spcPts val="0"/>
              </a:spcBef>
              <a:spcAft>
                <a:spcPts val="0"/>
              </a:spcAft>
              <a:buClr>
                <a:schemeClr val="dk1"/>
              </a:buClr>
              <a:buSzPct val="25000"/>
              <a:buFont typeface="Calibri"/>
              <a:buNone/>
            </a:pPr>
            <a:r>
              <a:t/>
            </a:r>
            <a:endParaRPr b="0" i="0" sz="1200" u="none" cap="none" strike="noStrike">
              <a:solidFill>
                <a:schemeClr val="dk1"/>
              </a:solidFill>
              <a:latin typeface="Calibri"/>
              <a:ea typeface="Calibri"/>
              <a:cs typeface="Calibri"/>
              <a:sym typeface="Calibri"/>
            </a:endParaRPr>
          </a:p>
        </p:txBody>
      </p:sp>
      <p:sp>
        <p:nvSpPr>
          <p:cNvPr id="138" name="Shape 138"/>
          <p:cNvSpPr/>
          <p:nvPr>
            <p:ph idx="2" type="sldImg"/>
          </p:nvPr>
        </p:nvSpPr>
        <p:spPr>
          <a:xfrm>
            <a:off x="1143000" y="685800"/>
            <a:ext cx="4572000" cy="3429000"/>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med" w="med" type="none"/>
            <a:tailEnd len="med" w="med"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9" name="Shape 19"/>
        <p:cNvGrpSpPr/>
        <p:nvPr/>
      </p:nvGrpSpPr>
      <p:grpSpPr>
        <a:xfrm>
          <a:off x="0" y="0"/>
          <a:ext cx="0" cy="0"/>
          <a:chOff x="0" y="0"/>
          <a:chExt cx="0" cy="0"/>
        </a:xfrm>
      </p:grpSpPr>
      <p:sp>
        <p:nvSpPr>
          <p:cNvPr id="20" name="Shape 20"/>
          <p:cNvSpPr txBox="1"/>
          <p:nvPr>
            <p:ph type="ctrTitle"/>
          </p:nvPr>
        </p:nvSpPr>
        <p:spPr>
          <a:xfrm>
            <a:off x="685800" y="2130425"/>
            <a:ext cx="7772400" cy="1470023"/>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21" name="Shape 21"/>
          <p:cNvSpPr txBox="1"/>
          <p:nvPr>
            <p:ph idx="1" type="subTitle"/>
          </p:nvPr>
        </p:nvSpPr>
        <p:spPr>
          <a:xfrm>
            <a:off x="1371600" y="3886200"/>
            <a:ext cx="6400799" cy="1752600"/>
          </a:xfrm>
          <a:prstGeom prst="rect">
            <a:avLst/>
          </a:prstGeom>
          <a:noFill/>
          <a:ln>
            <a:noFill/>
          </a:ln>
        </p:spPr>
        <p:txBody>
          <a:bodyPr anchorCtr="0" anchor="t" bIns="91425" lIns="91425" rIns="91425" tIns="91425"/>
          <a:lstStyle>
            <a:lvl1pPr indent="0" lvl="0" marL="0" marR="0" rtl="0" algn="ctr">
              <a:lnSpc>
                <a:spcPct val="100000"/>
              </a:lnSpc>
              <a:spcBef>
                <a:spcPts val="640"/>
              </a:spcBef>
              <a:spcAft>
                <a:spcPts val="0"/>
              </a:spcAft>
              <a:buClr>
                <a:srgbClr val="888888"/>
              </a:buClr>
              <a:buFont typeface="Arial"/>
              <a:buNone/>
              <a:defRPr b="0" i="0" sz="3200" u="none" cap="none" strike="noStrike">
                <a:solidFill>
                  <a:srgbClr val="888888"/>
                </a:solidFill>
                <a:latin typeface="Calibri"/>
                <a:ea typeface="Calibri"/>
                <a:cs typeface="Calibri"/>
                <a:sym typeface="Calibri"/>
              </a:defRPr>
            </a:lvl1pPr>
            <a:lvl2pPr indent="0" lvl="1" marL="457200" marR="0" rtl="0" algn="ctr">
              <a:lnSpc>
                <a:spcPct val="100000"/>
              </a:lnSpc>
              <a:spcBef>
                <a:spcPts val="560"/>
              </a:spcBef>
              <a:spcAft>
                <a:spcPts val="0"/>
              </a:spcAft>
              <a:buClr>
                <a:srgbClr val="888888"/>
              </a:buClr>
              <a:buFont typeface="Arial"/>
              <a:buNone/>
              <a:defRPr b="0" i="0" sz="2800" u="none" cap="none" strike="noStrike">
                <a:solidFill>
                  <a:srgbClr val="888888"/>
                </a:solidFill>
                <a:latin typeface="Calibri"/>
                <a:ea typeface="Calibri"/>
                <a:cs typeface="Calibri"/>
                <a:sym typeface="Calibri"/>
              </a:defRPr>
            </a:lvl2pPr>
            <a:lvl3pPr indent="0" lvl="2" marL="914400" marR="0" rtl="0" algn="ctr">
              <a:lnSpc>
                <a:spcPct val="100000"/>
              </a:lnSpc>
              <a:spcBef>
                <a:spcPts val="480"/>
              </a:spcBef>
              <a:spcAft>
                <a:spcPts val="0"/>
              </a:spcAft>
              <a:buClr>
                <a:srgbClr val="888888"/>
              </a:buClr>
              <a:buFont typeface="Arial"/>
              <a:buNone/>
              <a:defRPr b="0" i="0" sz="2400" u="none" cap="none" strike="noStrike">
                <a:solidFill>
                  <a:srgbClr val="888888"/>
                </a:solidFill>
                <a:latin typeface="Calibri"/>
                <a:ea typeface="Calibri"/>
                <a:cs typeface="Calibri"/>
                <a:sym typeface="Calibri"/>
              </a:defRPr>
            </a:lvl3pPr>
            <a:lvl4pPr indent="0" lvl="3" marL="1371600" marR="0" rtl="0" algn="ctr">
              <a:lnSpc>
                <a:spcPct val="100000"/>
              </a:lnSpc>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4pPr>
            <a:lvl5pPr indent="0" lvl="4" marL="1828800" marR="0" rtl="0" algn="ctr">
              <a:lnSpc>
                <a:spcPct val="100000"/>
              </a:lnSpc>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5pPr>
            <a:lvl6pPr indent="0" lvl="5" marL="2286000" marR="0" rtl="0" algn="ctr">
              <a:lnSpc>
                <a:spcPct val="100000"/>
              </a:lnSpc>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lnSpc>
                <a:spcPct val="100000"/>
              </a:lnSpc>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lnSpc>
                <a:spcPct val="100000"/>
              </a:lnSpc>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lnSpc>
                <a:spcPct val="100000"/>
              </a:lnSpc>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2" name="Shape 22"/>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23" name="Shape 2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24" name="Shape 24"/>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6" name="Shape 76"/>
        <p:cNvGrpSpPr/>
        <p:nvPr/>
      </p:nvGrpSpPr>
      <p:grpSpPr>
        <a:xfrm>
          <a:off x="0" y="0"/>
          <a:ext cx="0" cy="0"/>
          <a:chOff x="0" y="0"/>
          <a:chExt cx="0" cy="0"/>
        </a:xfrm>
      </p:grpSpPr>
      <p:sp>
        <p:nvSpPr>
          <p:cNvPr id="77" name="Shape 77"/>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78" name="Shape 78"/>
          <p:cNvSpPr txBox="1"/>
          <p:nvPr>
            <p:ph idx="1" type="body"/>
          </p:nvPr>
        </p:nvSpPr>
        <p:spPr>
          <a:xfrm rot="5400000">
            <a:off x="2309017" y="-251618"/>
            <a:ext cx="4525963" cy="8229600"/>
          </a:xfrm>
          <a:prstGeom prst="rect">
            <a:avLst/>
          </a:prstGeom>
          <a:noFill/>
          <a:ln>
            <a:noFill/>
          </a:ln>
        </p:spPr>
        <p:txBody>
          <a:bodyPr anchorCtr="0" anchor="t" bIns="91425" lIns="91425" rIns="91425" tIns="91425"/>
          <a:lstStyle>
            <a:lvl1pPr indent="63500" lvl="0" marL="342900" marR="0" rtl="0" algn="l">
              <a:lnSpc>
                <a:spcPct val="100000"/>
              </a:lnSpc>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69850" lvl="1" marL="742950" marR="0" rtl="0" algn="l">
              <a:lnSpc>
                <a:spcPct val="100000"/>
              </a:lnSpc>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lnSpc>
                <a:spcPct val="100000"/>
              </a:lnSpc>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25400" lvl="3" marL="1600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25400" lvl="4" marL="20574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25400" lvl="5" marL="25146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25400" lvl="6" marL="29718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25400" lvl="7" marL="34290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25400" lvl="8" marL="3886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79" name="Shape 79"/>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80" name="Shape 8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81" name="Shape 81"/>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2" name="Shape 82"/>
        <p:cNvGrpSpPr/>
        <p:nvPr/>
      </p:nvGrpSpPr>
      <p:grpSpPr>
        <a:xfrm>
          <a:off x="0" y="0"/>
          <a:ext cx="0" cy="0"/>
          <a:chOff x="0" y="0"/>
          <a:chExt cx="0" cy="0"/>
        </a:xfrm>
      </p:grpSpPr>
      <p:sp>
        <p:nvSpPr>
          <p:cNvPr id="83" name="Shape 83"/>
          <p:cNvSpPr txBox="1"/>
          <p:nvPr>
            <p:ph type="title"/>
          </p:nvPr>
        </p:nvSpPr>
        <p:spPr>
          <a:xfrm rot="5400000">
            <a:off x="4732336" y="2171700"/>
            <a:ext cx="5851525" cy="2057400"/>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84" name="Shape 84"/>
          <p:cNvSpPr txBox="1"/>
          <p:nvPr>
            <p:ph idx="1" type="body"/>
          </p:nvPr>
        </p:nvSpPr>
        <p:spPr>
          <a:xfrm rot="5400000">
            <a:off x="541336" y="190500"/>
            <a:ext cx="5851525" cy="6019798"/>
          </a:xfrm>
          <a:prstGeom prst="rect">
            <a:avLst/>
          </a:prstGeom>
          <a:noFill/>
          <a:ln>
            <a:noFill/>
          </a:ln>
        </p:spPr>
        <p:txBody>
          <a:bodyPr anchorCtr="0" anchor="t" bIns="91425" lIns="91425" rIns="91425" tIns="91425"/>
          <a:lstStyle>
            <a:lvl1pPr indent="63500" lvl="0" marL="342900" marR="0" rtl="0" algn="l">
              <a:lnSpc>
                <a:spcPct val="100000"/>
              </a:lnSpc>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69850" lvl="1" marL="742950" marR="0" rtl="0" algn="l">
              <a:lnSpc>
                <a:spcPct val="100000"/>
              </a:lnSpc>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lnSpc>
                <a:spcPct val="100000"/>
              </a:lnSpc>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25400" lvl="3" marL="1600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25400" lvl="4" marL="20574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25400" lvl="5" marL="25146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25400" lvl="6" marL="29718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25400" lvl="7" marL="34290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25400" lvl="8" marL="3886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85" name="Shape 85"/>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86" name="Shape 8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87" name="Shape 87"/>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5" name="Shape 25"/>
        <p:cNvGrpSpPr/>
        <p:nvPr/>
      </p:nvGrpSpPr>
      <p:grpSpPr>
        <a:xfrm>
          <a:off x="0" y="0"/>
          <a:ext cx="0" cy="0"/>
          <a:chOff x="0" y="0"/>
          <a:chExt cx="0" cy="0"/>
        </a:xfrm>
      </p:grpSpPr>
      <p:sp>
        <p:nvSpPr>
          <p:cNvPr id="26" name="Shape 26"/>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27" name="Shape 27"/>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63500" lvl="0" marL="342900" marR="0" rtl="0" algn="l">
              <a:lnSpc>
                <a:spcPct val="100000"/>
              </a:lnSpc>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69850" lvl="1" marL="742950" marR="0" rtl="0" algn="l">
              <a:lnSpc>
                <a:spcPct val="100000"/>
              </a:lnSpc>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lnSpc>
                <a:spcPct val="100000"/>
              </a:lnSpc>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25400" lvl="3" marL="1600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25400" lvl="4" marL="20574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25400" lvl="5" marL="25146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25400" lvl="6" marL="29718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25400" lvl="7" marL="34290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25400" lvl="8" marL="3886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28" name="Shape 28"/>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29" name="Shape 2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30" name="Shape 30"/>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1" name="Shape 31"/>
        <p:cNvGrpSpPr/>
        <p:nvPr/>
      </p:nvGrpSpPr>
      <p:grpSpPr>
        <a:xfrm>
          <a:off x="0" y="0"/>
          <a:ext cx="0" cy="0"/>
          <a:chOff x="0" y="0"/>
          <a:chExt cx="0" cy="0"/>
        </a:xfrm>
      </p:grpSpPr>
      <p:sp>
        <p:nvSpPr>
          <p:cNvPr id="32" name="Shape 32"/>
          <p:cNvSpPr txBox="1"/>
          <p:nvPr>
            <p:ph type="title"/>
          </p:nvPr>
        </p:nvSpPr>
        <p:spPr>
          <a:xfrm>
            <a:off x="722312" y="4406900"/>
            <a:ext cx="7772400" cy="1362075"/>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Clr>
                <a:schemeClr val="dk1"/>
              </a:buClr>
              <a:buFont typeface="Calibri"/>
              <a:buNone/>
              <a:defRPr b="1" i="0" sz="40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33" name="Shape 33"/>
          <p:cNvSpPr txBox="1"/>
          <p:nvPr>
            <p:ph idx="1" type="body"/>
          </p:nvPr>
        </p:nvSpPr>
        <p:spPr>
          <a:xfrm>
            <a:off x="722312" y="2906713"/>
            <a:ext cx="7772400" cy="1500187"/>
          </a:xfrm>
          <a:prstGeom prst="rect">
            <a:avLst/>
          </a:prstGeom>
          <a:noFill/>
          <a:ln>
            <a:noFill/>
          </a:ln>
        </p:spPr>
        <p:txBody>
          <a:bodyPr anchorCtr="0" anchor="b" bIns="91425" lIns="91425" rIns="91425" tIns="91425"/>
          <a:lstStyle>
            <a:lvl1pPr indent="0" lvl="0" marL="0" marR="0" rtl="0" algn="l">
              <a:lnSpc>
                <a:spcPct val="100000"/>
              </a:lnSpc>
              <a:spcBef>
                <a:spcPts val="400"/>
              </a:spcBef>
              <a:spcAft>
                <a:spcPts val="0"/>
              </a:spcAft>
              <a:buClr>
                <a:srgbClr val="888888"/>
              </a:buClr>
              <a:buFont typeface="Arial"/>
              <a:buNone/>
              <a:defRPr b="0" i="0" sz="2000" u="none" cap="none" strike="noStrike">
                <a:solidFill>
                  <a:srgbClr val="888888"/>
                </a:solidFill>
                <a:latin typeface="Calibri"/>
                <a:ea typeface="Calibri"/>
                <a:cs typeface="Calibri"/>
                <a:sym typeface="Calibri"/>
              </a:defRPr>
            </a:lvl1pPr>
            <a:lvl2pPr indent="0" lvl="1" marL="457200" marR="0" rtl="0" algn="l">
              <a:lnSpc>
                <a:spcPct val="100000"/>
              </a:lnSpc>
              <a:spcBef>
                <a:spcPts val="360"/>
              </a:spcBef>
              <a:spcAft>
                <a:spcPts val="0"/>
              </a:spcAft>
              <a:buClr>
                <a:srgbClr val="888888"/>
              </a:buClr>
              <a:buFont typeface="Arial"/>
              <a:buNone/>
              <a:defRPr b="0" i="0" sz="1800" u="none" cap="none" strike="noStrike">
                <a:solidFill>
                  <a:srgbClr val="888888"/>
                </a:solidFill>
                <a:latin typeface="Calibri"/>
                <a:ea typeface="Calibri"/>
                <a:cs typeface="Calibri"/>
                <a:sym typeface="Calibri"/>
              </a:defRPr>
            </a:lvl2pPr>
            <a:lvl3pPr indent="0" lvl="2" marL="914400" marR="0" rtl="0" algn="l">
              <a:lnSpc>
                <a:spcPct val="100000"/>
              </a:lnSpc>
              <a:spcBef>
                <a:spcPts val="320"/>
              </a:spcBef>
              <a:spcAft>
                <a:spcPts val="0"/>
              </a:spcAft>
              <a:buClr>
                <a:srgbClr val="888888"/>
              </a:buClr>
              <a:buFont typeface="Arial"/>
              <a:buNone/>
              <a:defRPr b="0" i="0" sz="1600" u="none" cap="none" strike="noStrike">
                <a:solidFill>
                  <a:srgbClr val="888888"/>
                </a:solidFill>
                <a:latin typeface="Calibri"/>
                <a:ea typeface="Calibri"/>
                <a:cs typeface="Calibri"/>
                <a:sym typeface="Calibri"/>
              </a:defRPr>
            </a:lvl3pPr>
            <a:lvl4pPr indent="0" lvl="3" marL="1371600" marR="0" rtl="0" algn="l">
              <a:lnSpc>
                <a:spcPct val="100000"/>
              </a:lnSpc>
              <a:spcBef>
                <a:spcPts val="280"/>
              </a:spcBef>
              <a:spcAft>
                <a:spcPts val="0"/>
              </a:spcAft>
              <a:buClr>
                <a:srgbClr val="888888"/>
              </a:buClr>
              <a:buFont typeface="Arial"/>
              <a:buNone/>
              <a:defRPr b="0" i="0" sz="1400" u="none" cap="none" strike="noStrike">
                <a:solidFill>
                  <a:srgbClr val="888888"/>
                </a:solidFill>
                <a:latin typeface="Calibri"/>
                <a:ea typeface="Calibri"/>
                <a:cs typeface="Calibri"/>
                <a:sym typeface="Calibri"/>
              </a:defRPr>
            </a:lvl4pPr>
            <a:lvl5pPr indent="0" lvl="4" marL="1828800" marR="0" rtl="0" algn="l">
              <a:lnSpc>
                <a:spcPct val="100000"/>
              </a:lnSpc>
              <a:spcBef>
                <a:spcPts val="280"/>
              </a:spcBef>
              <a:spcAft>
                <a:spcPts val="0"/>
              </a:spcAft>
              <a:buClr>
                <a:srgbClr val="888888"/>
              </a:buClr>
              <a:buFont typeface="Arial"/>
              <a:buNone/>
              <a:defRPr b="0" i="0" sz="1400" u="none" cap="none" strike="noStrike">
                <a:solidFill>
                  <a:srgbClr val="888888"/>
                </a:solidFill>
                <a:latin typeface="Calibri"/>
                <a:ea typeface="Calibri"/>
                <a:cs typeface="Calibri"/>
                <a:sym typeface="Calibri"/>
              </a:defRPr>
            </a:lvl5pPr>
            <a:lvl6pPr indent="0" lvl="5" marL="2286000" marR="0" rtl="0" algn="l">
              <a:lnSpc>
                <a:spcPct val="100000"/>
              </a:lnSpc>
              <a:spcBef>
                <a:spcPts val="280"/>
              </a:spcBef>
              <a:spcAft>
                <a:spcPts val="0"/>
              </a:spcAft>
              <a:buClr>
                <a:srgbClr val="888888"/>
              </a:buClr>
              <a:buFont typeface="Arial"/>
              <a:buNone/>
              <a:defRPr b="0" i="0" sz="1400" u="none" cap="none" strike="noStrike">
                <a:solidFill>
                  <a:srgbClr val="888888"/>
                </a:solidFill>
                <a:latin typeface="Calibri"/>
                <a:ea typeface="Calibri"/>
                <a:cs typeface="Calibri"/>
                <a:sym typeface="Calibri"/>
              </a:defRPr>
            </a:lvl6pPr>
            <a:lvl7pPr indent="0" lvl="6" marL="2743200" marR="0" rtl="0" algn="l">
              <a:lnSpc>
                <a:spcPct val="100000"/>
              </a:lnSpc>
              <a:spcBef>
                <a:spcPts val="280"/>
              </a:spcBef>
              <a:spcAft>
                <a:spcPts val="0"/>
              </a:spcAft>
              <a:buClr>
                <a:srgbClr val="888888"/>
              </a:buClr>
              <a:buFont typeface="Arial"/>
              <a:buNone/>
              <a:defRPr b="0" i="0" sz="1400" u="none" cap="none" strike="noStrike">
                <a:solidFill>
                  <a:srgbClr val="888888"/>
                </a:solidFill>
                <a:latin typeface="Calibri"/>
                <a:ea typeface="Calibri"/>
                <a:cs typeface="Calibri"/>
                <a:sym typeface="Calibri"/>
              </a:defRPr>
            </a:lvl7pPr>
            <a:lvl8pPr indent="0" lvl="7" marL="3200400" marR="0" rtl="0" algn="l">
              <a:lnSpc>
                <a:spcPct val="100000"/>
              </a:lnSpc>
              <a:spcBef>
                <a:spcPts val="280"/>
              </a:spcBef>
              <a:spcAft>
                <a:spcPts val="0"/>
              </a:spcAft>
              <a:buClr>
                <a:srgbClr val="888888"/>
              </a:buClr>
              <a:buFont typeface="Arial"/>
              <a:buNone/>
              <a:defRPr b="0" i="0" sz="1400" u="none" cap="none" strike="noStrike">
                <a:solidFill>
                  <a:srgbClr val="888888"/>
                </a:solidFill>
                <a:latin typeface="Calibri"/>
                <a:ea typeface="Calibri"/>
                <a:cs typeface="Calibri"/>
                <a:sym typeface="Calibri"/>
              </a:defRPr>
            </a:lvl8pPr>
            <a:lvl9pPr indent="0" lvl="8" marL="3657600" marR="0" rtl="0" algn="l">
              <a:lnSpc>
                <a:spcPct val="100000"/>
              </a:lnSpc>
              <a:spcBef>
                <a:spcPts val="280"/>
              </a:spcBef>
              <a:spcAft>
                <a:spcPts val="0"/>
              </a:spcAft>
              <a:buClr>
                <a:srgbClr val="888888"/>
              </a:buClr>
              <a:buFont typeface="Arial"/>
              <a:buNone/>
              <a:defRPr b="0" i="0" sz="1400" u="none" cap="none" strike="noStrike">
                <a:solidFill>
                  <a:srgbClr val="888888"/>
                </a:solidFill>
                <a:latin typeface="Calibri"/>
                <a:ea typeface="Calibri"/>
                <a:cs typeface="Calibri"/>
                <a:sym typeface="Calibri"/>
              </a:defRPr>
            </a:lvl9pPr>
          </a:lstStyle>
          <a:p/>
        </p:txBody>
      </p:sp>
      <p:sp>
        <p:nvSpPr>
          <p:cNvPr id="34" name="Shape 34"/>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35" name="Shape 3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36" name="Shape 36"/>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7" name="Shape 37"/>
        <p:cNvGrpSpPr/>
        <p:nvPr/>
      </p:nvGrpSpPr>
      <p:grpSpPr>
        <a:xfrm>
          <a:off x="0" y="0"/>
          <a:ext cx="0" cy="0"/>
          <a:chOff x="0" y="0"/>
          <a:chExt cx="0" cy="0"/>
        </a:xfrm>
      </p:grpSpPr>
      <p:sp>
        <p:nvSpPr>
          <p:cNvPr id="38" name="Shape 38"/>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39" name="Shape 39"/>
          <p:cNvSpPr txBox="1"/>
          <p:nvPr>
            <p:ph idx="1" type="body"/>
          </p:nvPr>
        </p:nvSpPr>
        <p:spPr>
          <a:xfrm>
            <a:off x="457200" y="1600200"/>
            <a:ext cx="4038598" cy="4525963"/>
          </a:xfrm>
          <a:prstGeom prst="rect">
            <a:avLst/>
          </a:prstGeom>
          <a:noFill/>
          <a:ln>
            <a:noFill/>
          </a:ln>
        </p:spPr>
        <p:txBody>
          <a:bodyPr anchorCtr="0" anchor="t" bIns="91425" lIns="91425" rIns="91425" tIns="91425"/>
          <a:lstStyle>
            <a:lvl1pPr indent="12700" lvl="0" marL="342900" marR="0" rtl="0" algn="l">
              <a:lnSpc>
                <a:spcPct val="100000"/>
              </a:lnSpc>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9050" lvl="1" marL="742950" marR="0" rtl="0" algn="l">
              <a:lnSpc>
                <a:spcPct val="100000"/>
              </a:lnSpc>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25400" lvl="2" marL="11430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0" lvl="3" marL="16002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0" lvl="4" marL="20574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0" name="Shape 40"/>
          <p:cNvSpPr txBox="1"/>
          <p:nvPr>
            <p:ph idx="2" type="body"/>
          </p:nvPr>
        </p:nvSpPr>
        <p:spPr>
          <a:xfrm>
            <a:off x="4648200" y="1600200"/>
            <a:ext cx="4038598" cy="4525963"/>
          </a:xfrm>
          <a:prstGeom prst="rect">
            <a:avLst/>
          </a:prstGeom>
          <a:noFill/>
          <a:ln>
            <a:noFill/>
          </a:ln>
        </p:spPr>
        <p:txBody>
          <a:bodyPr anchorCtr="0" anchor="t" bIns="91425" lIns="91425" rIns="91425" tIns="91425"/>
          <a:lstStyle>
            <a:lvl1pPr indent="12700" lvl="0" marL="342900" marR="0" rtl="0" algn="l">
              <a:lnSpc>
                <a:spcPct val="100000"/>
              </a:lnSpc>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1pPr>
            <a:lvl2pPr indent="19050" lvl="1" marL="742950" marR="0" rtl="0" algn="l">
              <a:lnSpc>
                <a:spcPct val="100000"/>
              </a:lnSpc>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2pPr>
            <a:lvl3pPr indent="25400" lvl="2" marL="11430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3pPr>
            <a:lvl4pPr indent="0" lvl="3" marL="16002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4pPr>
            <a:lvl5pPr indent="0" lvl="4" marL="20574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5pPr>
            <a:lvl6pPr indent="0" lvl="5" marL="25146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6pPr>
            <a:lvl7pPr indent="0" lvl="6" marL="29718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7pPr>
            <a:lvl8pPr indent="0" lvl="7" marL="34290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8pPr>
            <a:lvl9pPr indent="0" lvl="8" marL="38862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42" name="Shape 4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43" name="Shape 43"/>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4" name="Shape 44"/>
        <p:cNvGrpSpPr/>
        <p:nvPr/>
      </p:nvGrpSpPr>
      <p:grpSpPr>
        <a:xfrm>
          <a:off x="0" y="0"/>
          <a:ext cx="0" cy="0"/>
          <a:chOff x="0" y="0"/>
          <a:chExt cx="0" cy="0"/>
        </a:xfrm>
      </p:grpSpPr>
      <p:sp>
        <p:nvSpPr>
          <p:cNvPr id="45" name="Shape 45"/>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46" name="Shape 46"/>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marR="0" rtl="0" algn="l">
              <a:lnSpc>
                <a:spcPct val="100000"/>
              </a:lnSpc>
              <a:spcBef>
                <a:spcPts val="480"/>
              </a:spcBef>
              <a:spcAft>
                <a:spcPts val="0"/>
              </a:spcAft>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lnSpc>
                <a:spcPct val="100000"/>
              </a:lnSpc>
              <a:spcBef>
                <a:spcPts val="400"/>
              </a:spcBef>
              <a:spcAft>
                <a:spcPts val="0"/>
              </a:spcAft>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lnSpc>
                <a:spcPct val="100000"/>
              </a:lnSpc>
              <a:spcBef>
                <a:spcPts val="360"/>
              </a:spcBef>
              <a:spcAft>
                <a:spcPts val="0"/>
              </a:spcAft>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7" name="Shape 47"/>
          <p:cNvSpPr txBox="1"/>
          <p:nvPr>
            <p:ph idx="2" type="body"/>
          </p:nvPr>
        </p:nvSpPr>
        <p:spPr>
          <a:xfrm>
            <a:off x="457200" y="2174875"/>
            <a:ext cx="4040187" cy="3951286"/>
          </a:xfrm>
          <a:prstGeom prst="rect">
            <a:avLst/>
          </a:prstGeom>
          <a:noFill/>
          <a:ln>
            <a:noFill/>
          </a:ln>
        </p:spPr>
        <p:txBody>
          <a:bodyPr anchorCtr="0" anchor="t" bIns="91425" lIns="91425" rIns="91425" tIns="91425"/>
          <a:lstStyle>
            <a:lvl1pPr indent="-38100" lvl="0" marL="342900" marR="0" rtl="0" algn="l">
              <a:lnSpc>
                <a:spcPct val="100000"/>
              </a:lnSpc>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31750" lvl="1" marL="74295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0" lvl="2" marL="11430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25400" lvl="3" marL="16002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25400" lvl="4" marL="20574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25400" lvl="5" marL="25146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25400" lvl="6" marL="29718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25400" lvl="7" marL="34290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25400" lvl="8" marL="38862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48" name="Shape 48"/>
          <p:cNvSpPr txBox="1"/>
          <p:nvPr>
            <p:ph idx="3" type="body"/>
          </p:nvPr>
        </p:nvSpPr>
        <p:spPr>
          <a:xfrm>
            <a:off x="4645025" y="1535112"/>
            <a:ext cx="4041773" cy="639762"/>
          </a:xfrm>
          <a:prstGeom prst="rect">
            <a:avLst/>
          </a:prstGeom>
          <a:noFill/>
          <a:ln>
            <a:noFill/>
          </a:ln>
        </p:spPr>
        <p:txBody>
          <a:bodyPr anchorCtr="0" anchor="b" bIns="91425" lIns="91425" rIns="91425" tIns="91425"/>
          <a:lstStyle>
            <a:lvl1pPr indent="0" lvl="0" marL="0" marR="0" rtl="0" algn="l">
              <a:lnSpc>
                <a:spcPct val="100000"/>
              </a:lnSpc>
              <a:spcBef>
                <a:spcPts val="480"/>
              </a:spcBef>
              <a:spcAft>
                <a:spcPts val="0"/>
              </a:spcAft>
              <a:buClr>
                <a:schemeClr val="dk1"/>
              </a:buClr>
              <a:buFont typeface="Arial"/>
              <a:buNone/>
              <a:defRPr b="1" i="0" sz="2400" u="none" cap="none" strike="noStrike">
                <a:solidFill>
                  <a:schemeClr val="dk1"/>
                </a:solidFill>
                <a:latin typeface="Calibri"/>
                <a:ea typeface="Calibri"/>
                <a:cs typeface="Calibri"/>
                <a:sym typeface="Calibri"/>
              </a:defRPr>
            </a:lvl1pPr>
            <a:lvl2pPr indent="0" lvl="1" marL="457200" marR="0" rtl="0" algn="l">
              <a:lnSpc>
                <a:spcPct val="100000"/>
              </a:lnSpc>
              <a:spcBef>
                <a:spcPts val="400"/>
              </a:spcBef>
              <a:spcAft>
                <a:spcPts val="0"/>
              </a:spcAft>
              <a:buClr>
                <a:schemeClr val="dk1"/>
              </a:buClr>
              <a:buFont typeface="Arial"/>
              <a:buNone/>
              <a:defRPr b="1" i="0" sz="2000" u="none" cap="none" strike="noStrike">
                <a:solidFill>
                  <a:schemeClr val="dk1"/>
                </a:solidFill>
                <a:latin typeface="Calibri"/>
                <a:ea typeface="Calibri"/>
                <a:cs typeface="Calibri"/>
                <a:sym typeface="Calibri"/>
              </a:defRPr>
            </a:lvl2pPr>
            <a:lvl3pPr indent="0" lvl="2" marL="914400" marR="0" rtl="0" algn="l">
              <a:lnSpc>
                <a:spcPct val="100000"/>
              </a:lnSpc>
              <a:spcBef>
                <a:spcPts val="360"/>
              </a:spcBef>
              <a:spcAft>
                <a:spcPts val="0"/>
              </a:spcAft>
              <a:buClr>
                <a:schemeClr val="dk1"/>
              </a:buClr>
              <a:buFont typeface="Arial"/>
              <a:buNone/>
              <a:defRPr b="1" i="0" sz="1800" u="none" cap="none" strike="noStrike">
                <a:solidFill>
                  <a:schemeClr val="dk1"/>
                </a:solidFill>
                <a:latin typeface="Calibri"/>
                <a:ea typeface="Calibri"/>
                <a:cs typeface="Calibri"/>
                <a:sym typeface="Calibri"/>
              </a:defRPr>
            </a:lvl3pPr>
            <a:lvl4pPr indent="0" lvl="3" marL="13716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4pPr>
            <a:lvl5pPr indent="0" lvl="4" marL="18288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5pPr>
            <a:lvl6pPr indent="0" lvl="5" marL="22860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6pPr>
            <a:lvl7pPr indent="0" lvl="6" marL="27432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7pPr>
            <a:lvl8pPr indent="0" lvl="7" marL="32004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8pPr>
            <a:lvl9pPr indent="0" lvl="8" marL="3657600" marR="0" rtl="0" algn="l">
              <a:lnSpc>
                <a:spcPct val="100000"/>
              </a:lnSpc>
              <a:spcBef>
                <a:spcPts val="320"/>
              </a:spcBef>
              <a:spcAft>
                <a:spcPts val="0"/>
              </a:spcAft>
              <a:buClr>
                <a:schemeClr val="dk1"/>
              </a:buClr>
              <a:buFont typeface="Arial"/>
              <a:buNone/>
              <a:defRPr b="1" i="0" sz="1600" u="none" cap="none" strike="noStrike">
                <a:solidFill>
                  <a:schemeClr val="dk1"/>
                </a:solidFill>
                <a:latin typeface="Calibri"/>
                <a:ea typeface="Calibri"/>
                <a:cs typeface="Calibri"/>
                <a:sym typeface="Calibri"/>
              </a:defRPr>
            </a:lvl9pPr>
          </a:lstStyle>
          <a:p/>
        </p:txBody>
      </p:sp>
      <p:sp>
        <p:nvSpPr>
          <p:cNvPr id="49" name="Shape 49"/>
          <p:cNvSpPr txBox="1"/>
          <p:nvPr>
            <p:ph idx="4" type="body"/>
          </p:nvPr>
        </p:nvSpPr>
        <p:spPr>
          <a:xfrm>
            <a:off x="4645025" y="2174875"/>
            <a:ext cx="4041773" cy="3951286"/>
          </a:xfrm>
          <a:prstGeom prst="rect">
            <a:avLst/>
          </a:prstGeom>
          <a:noFill/>
          <a:ln>
            <a:noFill/>
          </a:ln>
        </p:spPr>
        <p:txBody>
          <a:bodyPr anchorCtr="0" anchor="t" bIns="91425" lIns="91425" rIns="91425" tIns="91425"/>
          <a:lstStyle>
            <a:lvl1pPr indent="-38100" lvl="0" marL="342900" marR="0" rtl="0" algn="l">
              <a:lnSpc>
                <a:spcPct val="100000"/>
              </a:lnSpc>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1pPr>
            <a:lvl2pPr indent="-31750" lvl="1" marL="74295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2pPr>
            <a:lvl3pPr indent="0" lvl="2" marL="1143000" marR="0" rtl="0" algn="l">
              <a:lnSpc>
                <a:spcPct val="100000"/>
              </a:lnSpc>
              <a:spcBef>
                <a:spcPts val="360"/>
              </a:spcBef>
              <a:spcAft>
                <a:spcPts val="0"/>
              </a:spcAft>
              <a:buClr>
                <a:schemeClr val="dk1"/>
              </a:buClr>
              <a:buSzPct val="100000"/>
              <a:buFont typeface="Arial"/>
              <a:buChar char="•"/>
              <a:defRPr b="0" i="0" sz="1800" u="none" cap="none" strike="noStrike">
                <a:solidFill>
                  <a:schemeClr val="dk1"/>
                </a:solidFill>
                <a:latin typeface="Calibri"/>
                <a:ea typeface="Calibri"/>
                <a:cs typeface="Calibri"/>
                <a:sym typeface="Calibri"/>
              </a:defRPr>
            </a:lvl3pPr>
            <a:lvl4pPr indent="-25400" lvl="3" marL="16002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4pPr>
            <a:lvl5pPr indent="-25400" lvl="4" marL="20574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5pPr>
            <a:lvl6pPr indent="-25400" lvl="5" marL="25146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6pPr>
            <a:lvl7pPr indent="-25400" lvl="6" marL="29718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7pPr>
            <a:lvl8pPr indent="-25400" lvl="7" marL="34290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8pPr>
            <a:lvl9pPr indent="-25400" lvl="8" marL="3886200" marR="0" rtl="0" algn="l">
              <a:lnSpc>
                <a:spcPct val="100000"/>
              </a:lnSpc>
              <a:spcBef>
                <a:spcPts val="320"/>
              </a:spcBef>
              <a:spcAft>
                <a:spcPts val="0"/>
              </a:spcAft>
              <a:buClr>
                <a:schemeClr val="dk1"/>
              </a:buClr>
              <a:buSzPct val="100000"/>
              <a:buFont typeface="Arial"/>
              <a:buChar char="•"/>
              <a:defRPr b="0" i="0" sz="1600" u="none" cap="none" strike="noStrike">
                <a:solidFill>
                  <a:schemeClr val="dk1"/>
                </a:solidFill>
                <a:latin typeface="Calibri"/>
                <a:ea typeface="Calibri"/>
                <a:cs typeface="Calibri"/>
                <a:sym typeface="Calibri"/>
              </a:defRPr>
            </a:lvl9pPr>
          </a:lstStyle>
          <a:p/>
        </p:txBody>
      </p:sp>
      <p:sp>
        <p:nvSpPr>
          <p:cNvPr id="50" name="Shape 50"/>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51" name="Shape 5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52" name="Shape 52"/>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3" name="Shape 53"/>
        <p:cNvGrpSpPr/>
        <p:nvPr/>
      </p:nvGrpSpPr>
      <p:grpSpPr>
        <a:xfrm>
          <a:off x="0" y="0"/>
          <a:ext cx="0" cy="0"/>
          <a:chOff x="0" y="0"/>
          <a:chExt cx="0" cy="0"/>
        </a:xfrm>
      </p:grpSpPr>
      <p:sp>
        <p:nvSpPr>
          <p:cNvPr id="54" name="Shape 54"/>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55" name="Shape 55"/>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56" name="Shape 5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57" name="Shape 57"/>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8" name="Shape 58"/>
        <p:cNvGrpSpPr/>
        <p:nvPr/>
      </p:nvGrpSpPr>
      <p:grpSpPr>
        <a:xfrm>
          <a:off x="0" y="0"/>
          <a:ext cx="0" cy="0"/>
          <a:chOff x="0" y="0"/>
          <a:chExt cx="0" cy="0"/>
        </a:xfrm>
      </p:grpSpPr>
      <p:sp>
        <p:nvSpPr>
          <p:cNvPr id="59" name="Shape 59"/>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60" name="Shape 6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61" name="Shape 61"/>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2" name="Shape 62"/>
        <p:cNvGrpSpPr/>
        <p:nvPr/>
      </p:nvGrpSpPr>
      <p:grpSpPr>
        <a:xfrm>
          <a:off x="0" y="0"/>
          <a:ext cx="0" cy="0"/>
          <a:chOff x="0" y="0"/>
          <a:chExt cx="0" cy="0"/>
        </a:xfrm>
      </p:grpSpPr>
      <p:sp>
        <p:nvSpPr>
          <p:cNvPr id="63" name="Shape 63"/>
          <p:cNvSpPr txBox="1"/>
          <p:nvPr>
            <p:ph type="title"/>
          </p:nvPr>
        </p:nvSpPr>
        <p:spPr>
          <a:xfrm>
            <a:off x="457200" y="273050"/>
            <a:ext cx="3008313" cy="1162048"/>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64" name="Shape 64"/>
          <p:cNvSpPr txBox="1"/>
          <p:nvPr>
            <p:ph idx="1" type="body"/>
          </p:nvPr>
        </p:nvSpPr>
        <p:spPr>
          <a:xfrm>
            <a:off x="3575050" y="273050"/>
            <a:ext cx="5111750" cy="5853111"/>
          </a:xfrm>
          <a:prstGeom prst="rect">
            <a:avLst/>
          </a:prstGeom>
          <a:noFill/>
          <a:ln>
            <a:noFill/>
          </a:ln>
        </p:spPr>
        <p:txBody>
          <a:bodyPr anchorCtr="0" anchor="t" bIns="91425" lIns="91425" rIns="91425" tIns="91425"/>
          <a:lstStyle>
            <a:lvl1pPr indent="63500" lvl="0" marL="342900" marR="0" rtl="0" algn="l">
              <a:lnSpc>
                <a:spcPct val="100000"/>
              </a:lnSpc>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69850" lvl="1" marL="742950" marR="0" rtl="0" algn="l">
              <a:lnSpc>
                <a:spcPct val="100000"/>
              </a:lnSpc>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lnSpc>
                <a:spcPct val="100000"/>
              </a:lnSpc>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25400" lvl="3" marL="1600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25400" lvl="4" marL="20574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25400" lvl="5" marL="25146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25400" lvl="6" marL="29718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25400" lvl="7" marL="34290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25400" lvl="8" marL="3886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65" name="Shape 65"/>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marR="0" rtl="0" algn="l">
              <a:lnSpc>
                <a:spcPct val="100000"/>
              </a:lnSpc>
              <a:spcBef>
                <a:spcPts val="280"/>
              </a:spcBef>
              <a:spcAft>
                <a:spcPts val="0"/>
              </a:spcAft>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0" algn="l">
              <a:lnSpc>
                <a:spcPct val="100000"/>
              </a:lnSpc>
              <a:spcBef>
                <a:spcPts val="240"/>
              </a:spcBef>
              <a:spcAft>
                <a:spcPts val="0"/>
              </a:spcAft>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0" algn="l">
              <a:lnSpc>
                <a:spcPct val="100000"/>
              </a:lnSpc>
              <a:spcBef>
                <a:spcPts val="200"/>
              </a:spcBef>
              <a:spcAft>
                <a:spcPts val="0"/>
              </a:spcAft>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66" name="Shape 66"/>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67" name="Shape 67"/>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68" name="Shape 68"/>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9" name="Shape 69"/>
        <p:cNvGrpSpPr/>
        <p:nvPr/>
      </p:nvGrpSpPr>
      <p:grpSpPr>
        <a:xfrm>
          <a:off x="0" y="0"/>
          <a:ext cx="0" cy="0"/>
          <a:chOff x="0" y="0"/>
          <a:chExt cx="0" cy="0"/>
        </a:xfrm>
      </p:grpSpPr>
      <p:sp>
        <p:nvSpPr>
          <p:cNvPr id="70" name="Shape 70"/>
          <p:cNvSpPr txBox="1"/>
          <p:nvPr>
            <p:ph type="title"/>
          </p:nvPr>
        </p:nvSpPr>
        <p:spPr>
          <a:xfrm>
            <a:off x="1792288" y="4800600"/>
            <a:ext cx="5486399" cy="566736"/>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buClr>
                <a:schemeClr val="dk1"/>
              </a:buClr>
              <a:buFont typeface="Calibri"/>
              <a:buNone/>
              <a:defRPr b="1" i="0" sz="20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71" name="Shape 71"/>
          <p:cNvSpPr/>
          <p:nvPr>
            <p:ph idx="2" type="pic"/>
          </p:nvPr>
        </p:nvSpPr>
        <p:spPr>
          <a:xfrm>
            <a:off x="1792288" y="612775"/>
            <a:ext cx="5486399" cy="4114800"/>
          </a:xfrm>
          <a:prstGeom prst="rect">
            <a:avLst/>
          </a:prstGeom>
          <a:noFill/>
          <a:ln>
            <a:noFill/>
          </a:ln>
        </p:spPr>
        <p:txBody>
          <a:bodyPr anchorCtr="0" anchor="t" bIns="91425" lIns="91425" rIns="91425" tIns="91425"/>
          <a:lstStyle>
            <a:lvl1pPr indent="0" lvl="0" marL="0" marR="0" rtl="0" algn="l">
              <a:lnSpc>
                <a:spcPct val="100000"/>
              </a:lnSpc>
              <a:spcBef>
                <a:spcPts val="640"/>
              </a:spcBef>
              <a:spcAft>
                <a:spcPts val="0"/>
              </a:spcAft>
              <a:buClr>
                <a:schemeClr val="dk1"/>
              </a:buClr>
              <a:buFont typeface="Arial"/>
              <a:buNone/>
              <a:defRPr b="0" i="0" sz="3200" u="none" cap="none" strike="noStrike">
                <a:solidFill>
                  <a:schemeClr val="dk1"/>
                </a:solidFill>
                <a:latin typeface="Calibri"/>
                <a:ea typeface="Calibri"/>
                <a:cs typeface="Calibri"/>
                <a:sym typeface="Calibri"/>
              </a:defRPr>
            </a:lvl1pPr>
            <a:lvl2pPr indent="0" lvl="1" marL="457200" marR="0" rtl="0" algn="l">
              <a:lnSpc>
                <a:spcPct val="100000"/>
              </a:lnSpc>
              <a:spcBef>
                <a:spcPts val="560"/>
              </a:spcBef>
              <a:spcAft>
                <a:spcPts val="0"/>
              </a:spcAft>
              <a:buClr>
                <a:schemeClr val="dk1"/>
              </a:buClr>
              <a:buFont typeface="Arial"/>
              <a:buNone/>
              <a:defRPr b="0" i="0" sz="2800" u="none" cap="none" strike="noStrike">
                <a:solidFill>
                  <a:schemeClr val="dk1"/>
                </a:solidFill>
                <a:latin typeface="Calibri"/>
                <a:ea typeface="Calibri"/>
                <a:cs typeface="Calibri"/>
                <a:sym typeface="Calibri"/>
              </a:defRPr>
            </a:lvl2pPr>
            <a:lvl3pPr indent="0" lvl="2" marL="914400" marR="0" rtl="0" algn="l">
              <a:lnSpc>
                <a:spcPct val="100000"/>
              </a:lnSpc>
              <a:spcBef>
                <a:spcPts val="480"/>
              </a:spcBef>
              <a:spcAft>
                <a:spcPts val="0"/>
              </a:spcAft>
              <a:buClr>
                <a:schemeClr val="dk1"/>
              </a:buClr>
              <a:buFont typeface="Arial"/>
              <a:buNone/>
              <a:defRPr b="0" i="0" sz="2400" u="none" cap="none" strike="noStrike">
                <a:solidFill>
                  <a:schemeClr val="dk1"/>
                </a:solidFill>
                <a:latin typeface="Calibri"/>
                <a:ea typeface="Calibri"/>
                <a:cs typeface="Calibri"/>
                <a:sym typeface="Calibri"/>
              </a:defRPr>
            </a:lvl3pPr>
            <a:lvl4pPr indent="0" lvl="3" marL="1371600" marR="0" rtl="0" algn="l">
              <a:lnSpc>
                <a:spcPct val="100000"/>
              </a:lnSpc>
              <a:spcBef>
                <a:spcPts val="400"/>
              </a:spcBef>
              <a:spcAft>
                <a:spcPts val="0"/>
              </a:spcAft>
              <a:buClr>
                <a:schemeClr val="dk1"/>
              </a:buClr>
              <a:buFont typeface="Arial"/>
              <a:buNone/>
              <a:defRPr b="0" i="0" sz="2000" u="none" cap="none" strike="noStrike">
                <a:solidFill>
                  <a:schemeClr val="dk1"/>
                </a:solidFill>
                <a:latin typeface="Calibri"/>
                <a:ea typeface="Calibri"/>
                <a:cs typeface="Calibri"/>
                <a:sym typeface="Calibri"/>
              </a:defRPr>
            </a:lvl4pPr>
            <a:lvl5pPr indent="0" lvl="4" marL="1828800" marR="0" rtl="0" algn="l">
              <a:lnSpc>
                <a:spcPct val="100000"/>
              </a:lnSpc>
              <a:spcBef>
                <a:spcPts val="400"/>
              </a:spcBef>
              <a:spcAft>
                <a:spcPts val="0"/>
              </a:spcAft>
              <a:buClr>
                <a:schemeClr val="dk1"/>
              </a:buClr>
              <a:buFont typeface="Arial"/>
              <a:buNone/>
              <a:defRPr b="0" i="0" sz="2000" u="none" cap="none" strike="noStrike">
                <a:solidFill>
                  <a:schemeClr val="dk1"/>
                </a:solidFill>
                <a:latin typeface="Calibri"/>
                <a:ea typeface="Calibri"/>
                <a:cs typeface="Calibri"/>
                <a:sym typeface="Calibri"/>
              </a:defRPr>
            </a:lvl5pPr>
            <a:lvl6pPr indent="0" lvl="5" marL="2286000" marR="0" rtl="0" algn="l">
              <a:lnSpc>
                <a:spcPct val="100000"/>
              </a:lnSpc>
              <a:spcBef>
                <a:spcPts val="400"/>
              </a:spcBef>
              <a:spcAft>
                <a:spcPts val="0"/>
              </a:spcAft>
              <a:buClr>
                <a:schemeClr val="dk1"/>
              </a:buClr>
              <a:buFont typeface="Arial"/>
              <a:buNone/>
              <a:defRPr b="0" i="0" sz="2000" u="none" cap="none" strike="noStrike">
                <a:solidFill>
                  <a:schemeClr val="dk1"/>
                </a:solidFill>
                <a:latin typeface="Calibri"/>
                <a:ea typeface="Calibri"/>
                <a:cs typeface="Calibri"/>
                <a:sym typeface="Calibri"/>
              </a:defRPr>
            </a:lvl6pPr>
            <a:lvl7pPr indent="0" lvl="6" marL="2743200" marR="0" rtl="0" algn="l">
              <a:lnSpc>
                <a:spcPct val="100000"/>
              </a:lnSpc>
              <a:spcBef>
                <a:spcPts val="400"/>
              </a:spcBef>
              <a:spcAft>
                <a:spcPts val="0"/>
              </a:spcAft>
              <a:buClr>
                <a:schemeClr val="dk1"/>
              </a:buClr>
              <a:buFont typeface="Arial"/>
              <a:buNone/>
              <a:defRPr b="0" i="0" sz="2000" u="none" cap="none" strike="noStrike">
                <a:solidFill>
                  <a:schemeClr val="dk1"/>
                </a:solidFill>
                <a:latin typeface="Calibri"/>
                <a:ea typeface="Calibri"/>
                <a:cs typeface="Calibri"/>
                <a:sym typeface="Calibri"/>
              </a:defRPr>
            </a:lvl7pPr>
            <a:lvl8pPr indent="0" lvl="7" marL="3200400" marR="0" rtl="0" algn="l">
              <a:lnSpc>
                <a:spcPct val="100000"/>
              </a:lnSpc>
              <a:spcBef>
                <a:spcPts val="400"/>
              </a:spcBef>
              <a:spcAft>
                <a:spcPts val="0"/>
              </a:spcAft>
              <a:buClr>
                <a:schemeClr val="dk1"/>
              </a:buClr>
              <a:buFont typeface="Arial"/>
              <a:buNone/>
              <a:defRPr b="0" i="0" sz="2000" u="none" cap="none" strike="noStrike">
                <a:solidFill>
                  <a:schemeClr val="dk1"/>
                </a:solidFill>
                <a:latin typeface="Calibri"/>
                <a:ea typeface="Calibri"/>
                <a:cs typeface="Calibri"/>
                <a:sym typeface="Calibri"/>
              </a:defRPr>
            </a:lvl8pPr>
            <a:lvl9pPr indent="0" lvl="8" marL="3657600" marR="0" rtl="0" algn="l">
              <a:lnSpc>
                <a:spcPct val="100000"/>
              </a:lnSpc>
              <a:spcBef>
                <a:spcPts val="400"/>
              </a:spcBef>
              <a:spcAft>
                <a:spcPts val="0"/>
              </a:spcAft>
              <a:buClr>
                <a:schemeClr val="dk1"/>
              </a:buClr>
              <a:buFont typeface="Arial"/>
              <a:buNone/>
              <a:defRPr b="0" i="0" sz="2000" u="none" cap="none" strike="noStrike">
                <a:solidFill>
                  <a:schemeClr val="dk1"/>
                </a:solidFill>
                <a:latin typeface="Calibri"/>
                <a:ea typeface="Calibri"/>
                <a:cs typeface="Calibri"/>
                <a:sym typeface="Calibri"/>
              </a:defRPr>
            </a:lvl9pPr>
          </a:lstStyle>
          <a:p/>
        </p:txBody>
      </p:sp>
      <p:sp>
        <p:nvSpPr>
          <p:cNvPr id="72" name="Shape 72"/>
          <p:cNvSpPr txBox="1"/>
          <p:nvPr>
            <p:ph idx="1" type="body"/>
          </p:nvPr>
        </p:nvSpPr>
        <p:spPr>
          <a:xfrm>
            <a:off x="1792288" y="5367337"/>
            <a:ext cx="5486399" cy="804861"/>
          </a:xfrm>
          <a:prstGeom prst="rect">
            <a:avLst/>
          </a:prstGeom>
          <a:noFill/>
          <a:ln>
            <a:noFill/>
          </a:ln>
        </p:spPr>
        <p:txBody>
          <a:bodyPr anchorCtr="0" anchor="t" bIns="91425" lIns="91425" rIns="91425" tIns="91425"/>
          <a:lstStyle>
            <a:lvl1pPr indent="0" lvl="0" marL="0" marR="0" rtl="0" algn="l">
              <a:lnSpc>
                <a:spcPct val="100000"/>
              </a:lnSpc>
              <a:spcBef>
                <a:spcPts val="280"/>
              </a:spcBef>
              <a:spcAft>
                <a:spcPts val="0"/>
              </a:spcAft>
              <a:buClr>
                <a:schemeClr val="dk1"/>
              </a:buClr>
              <a:buFont typeface="Arial"/>
              <a:buNone/>
              <a:defRPr b="0" i="0" sz="1400" u="none" cap="none" strike="noStrike">
                <a:solidFill>
                  <a:schemeClr val="dk1"/>
                </a:solidFill>
                <a:latin typeface="Calibri"/>
                <a:ea typeface="Calibri"/>
                <a:cs typeface="Calibri"/>
                <a:sym typeface="Calibri"/>
              </a:defRPr>
            </a:lvl1pPr>
            <a:lvl2pPr indent="0" lvl="1" marL="457200" marR="0" rtl="0" algn="l">
              <a:lnSpc>
                <a:spcPct val="100000"/>
              </a:lnSpc>
              <a:spcBef>
                <a:spcPts val="240"/>
              </a:spcBef>
              <a:spcAft>
                <a:spcPts val="0"/>
              </a:spcAft>
              <a:buClr>
                <a:schemeClr val="dk1"/>
              </a:buClr>
              <a:buFont typeface="Arial"/>
              <a:buNone/>
              <a:defRPr b="0" i="0" sz="1200" u="none" cap="none" strike="noStrike">
                <a:solidFill>
                  <a:schemeClr val="dk1"/>
                </a:solidFill>
                <a:latin typeface="Calibri"/>
                <a:ea typeface="Calibri"/>
                <a:cs typeface="Calibri"/>
                <a:sym typeface="Calibri"/>
              </a:defRPr>
            </a:lvl2pPr>
            <a:lvl3pPr indent="0" lvl="2" marL="914400" marR="0" rtl="0" algn="l">
              <a:lnSpc>
                <a:spcPct val="100000"/>
              </a:lnSpc>
              <a:spcBef>
                <a:spcPts val="200"/>
              </a:spcBef>
              <a:spcAft>
                <a:spcPts val="0"/>
              </a:spcAft>
              <a:buClr>
                <a:schemeClr val="dk1"/>
              </a:buClr>
              <a:buFont typeface="Arial"/>
              <a:buNone/>
              <a:defRPr b="0" i="0" sz="1000" u="none" cap="none" strike="noStrike">
                <a:solidFill>
                  <a:schemeClr val="dk1"/>
                </a:solidFill>
                <a:latin typeface="Calibri"/>
                <a:ea typeface="Calibri"/>
                <a:cs typeface="Calibri"/>
                <a:sym typeface="Calibri"/>
              </a:defRPr>
            </a:lvl3pPr>
            <a:lvl4pPr indent="0" lvl="3" marL="13716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4pPr>
            <a:lvl5pPr indent="0" lvl="4" marL="18288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5pPr>
            <a:lvl6pPr indent="0" lvl="5" marL="22860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6pPr>
            <a:lvl7pPr indent="0" lvl="6" marL="27432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7pPr>
            <a:lvl8pPr indent="0" lvl="7" marL="32004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8pPr>
            <a:lvl9pPr indent="0" lvl="8" marL="3657600" marR="0" rtl="0" algn="l">
              <a:lnSpc>
                <a:spcPct val="100000"/>
              </a:lnSpc>
              <a:spcBef>
                <a:spcPts val="180"/>
              </a:spcBef>
              <a:spcAft>
                <a:spcPts val="0"/>
              </a:spcAft>
              <a:buClr>
                <a:schemeClr val="dk1"/>
              </a:buClr>
              <a:buFont typeface="Arial"/>
              <a:buNone/>
              <a:defRPr b="0" i="0" sz="900" u="none" cap="none" strike="noStrike">
                <a:solidFill>
                  <a:schemeClr val="dk1"/>
                </a:solidFill>
                <a:latin typeface="Calibri"/>
                <a:ea typeface="Calibri"/>
                <a:cs typeface="Calibri"/>
                <a:sym typeface="Calibri"/>
              </a:defRPr>
            </a:lvl9pPr>
          </a:lstStyle>
          <a:p/>
        </p:txBody>
      </p:sp>
      <p:sp>
        <p:nvSpPr>
          <p:cNvPr id="73" name="Shape 73"/>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74" name="Shape 74"/>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75" name="Shape 75"/>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8.xml"/><Relationship Id="rId10" Type="http://schemas.openxmlformats.org/officeDocument/2006/relationships/slideLayout" Target="../slideLayouts/slideLayout7.xml"/><Relationship Id="rId13" Type="http://schemas.openxmlformats.org/officeDocument/2006/relationships/slideLayout" Target="../slideLayouts/slideLayout10.xml"/><Relationship Id="rId12" Type="http://schemas.openxmlformats.org/officeDocument/2006/relationships/slideLayout" Target="../slideLayouts/slideLayout9.xml"/><Relationship Id="rId1" Type="http://schemas.openxmlformats.org/officeDocument/2006/relationships/image" Target="../media/image00.png"/><Relationship Id="rId2" Type="http://schemas.openxmlformats.org/officeDocument/2006/relationships/image" Target="../media/image01.jpg"/><Relationship Id="rId3" Type="http://schemas.openxmlformats.org/officeDocument/2006/relationships/image" Target="../media/image02.jpg"/><Relationship Id="rId4" Type="http://schemas.openxmlformats.org/officeDocument/2006/relationships/slideLayout" Target="../slideLayouts/slideLayout1.xml"/><Relationship Id="rId9" Type="http://schemas.openxmlformats.org/officeDocument/2006/relationships/slideLayout" Target="../slideLayouts/slideLayout6.xml"/><Relationship Id="rId15" Type="http://schemas.openxmlformats.org/officeDocument/2006/relationships/theme" Target="../theme/theme1.xml"/><Relationship Id="rId14" Type="http://schemas.openxmlformats.org/officeDocument/2006/relationships/slideLayout" Target="../slideLayouts/slideLayout1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457200" y="274637"/>
            <a:ext cx="8229600" cy="1143000"/>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chemeClr val="dk1"/>
              </a:buClr>
              <a:buFont typeface="Calibri"/>
              <a:buNone/>
              <a:defRPr b="0" i="0" sz="4400" u="none" cap="none" strike="noStrike">
                <a:solidFill>
                  <a:schemeClr val="dk1"/>
                </a:solidFill>
                <a:latin typeface="Calibri"/>
                <a:ea typeface="Calibri"/>
                <a:cs typeface="Calibri"/>
                <a:sym typeface="Calibri"/>
              </a:defRPr>
            </a:lvl1pPr>
            <a:lvl2pPr indent="0" lvl="1">
              <a:spcBef>
                <a:spcPts val="0"/>
              </a:spcBef>
              <a:buFont typeface="Arial"/>
              <a:buNone/>
              <a:defRPr sz="1800"/>
            </a:lvl2pPr>
            <a:lvl3pPr indent="0" lvl="2">
              <a:spcBef>
                <a:spcPts val="0"/>
              </a:spcBef>
              <a:buFont typeface="Arial"/>
              <a:buNone/>
              <a:defRPr sz="1800"/>
            </a:lvl3pPr>
            <a:lvl4pPr indent="0" lvl="3">
              <a:spcBef>
                <a:spcPts val="0"/>
              </a:spcBef>
              <a:buFont typeface="Arial"/>
              <a:buNone/>
              <a:defRPr sz="1800"/>
            </a:lvl4pPr>
            <a:lvl5pPr indent="0" lvl="4">
              <a:spcBef>
                <a:spcPts val="0"/>
              </a:spcBef>
              <a:buFont typeface="Arial"/>
              <a:buNone/>
              <a:defRPr sz="1800"/>
            </a:lvl5pPr>
            <a:lvl6pPr indent="0" lvl="5">
              <a:spcBef>
                <a:spcPts val="0"/>
              </a:spcBef>
              <a:buFont typeface="Arial"/>
              <a:buNone/>
              <a:defRPr sz="1800"/>
            </a:lvl6pPr>
            <a:lvl7pPr indent="0" lvl="6">
              <a:spcBef>
                <a:spcPts val="0"/>
              </a:spcBef>
              <a:buFont typeface="Arial"/>
              <a:buNone/>
              <a:defRPr sz="1800"/>
            </a:lvl7pPr>
            <a:lvl8pPr indent="0" lvl="7">
              <a:spcBef>
                <a:spcPts val="0"/>
              </a:spcBef>
              <a:buFont typeface="Arial"/>
              <a:buNone/>
              <a:defRPr sz="1800"/>
            </a:lvl8pPr>
            <a:lvl9pPr indent="0" lvl="8">
              <a:spcBef>
                <a:spcPts val="0"/>
              </a:spcBef>
              <a:buFont typeface="Arial"/>
              <a:buNone/>
              <a:defRPr sz="1800"/>
            </a:lvl9pPr>
          </a:lstStyle>
          <a:p/>
        </p:txBody>
      </p:sp>
      <p:sp>
        <p:nvSpPr>
          <p:cNvPr id="11" name="Shape 11"/>
          <p:cNvSpPr txBox="1"/>
          <p:nvPr>
            <p:ph idx="1" type="body"/>
          </p:nvPr>
        </p:nvSpPr>
        <p:spPr>
          <a:xfrm>
            <a:off x="457200" y="1600200"/>
            <a:ext cx="8229600" cy="4525963"/>
          </a:xfrm>
          <a:prstGeom prst="rect">
            <a:avLst/>
          </a:prstGeom>
          <a:noFill/>
          <a:ln>
            <a:noFill/>
          </a:ln>
        </p:spPr>
        <p:txBody>
          <a:bodyPr anchorCtr="0" anchor="t" bIns="91425" lIns="91425" rIns="91425" tIns="91425"/>
          <a:lstStyle>
            <a:lvl1pPr indent="63500" lvl="0" marL="342900" marR="0" rtl="0" algn="l">
              <a:lnSpc>
                <a:spcPct val="100000"/>
              </a:lnSpc>
              <a:spcBef>
                <a:spcPts val="640"/>
              </a:spcBef>
              <a:spcAft>
                <a:spcPts val="0"/>
              </a:spcAft>
              <a:buClr>
                <a:schemeClr val="dk1"/>
              </a:buClr>
              <a:buSzPct val="100000"/>
              <a:buFont typeface="Arial"/>
              <a:buChar char="•"/>
              <a:defRPr b="0" i="0" sz="3200" u="none" cap="none" strike="noStrike">
                <a:solidFill>
                  <a:schemeClr val="dk1"/>
                </a:solidFill>
                <a:latin typeface="Calibri"/>
                <a:ea typeface="Calibri"/>
                <a:cs typeface="Calibri"/>
                <a:sym typeface="Calibri"/>
              </a:defRPr>
            </a:lvl1pPr>
            <a:lvl2pPr indent="69850" lvl="1" marL="742950" marR="0" rtl="0" algn="l">
              <a:lnSpc>
                <a:spcPct val="100000"/>
              </a:lnSpc>
              <a:spcBef>
                <a:spcPts val="560"/>
              </a:spcBef>
              <a:spcAft>
                <a:spcPts val="0"/>
              </a:spcAft>
              <a:buClr>
                <a:schemeClr val="dk1"/>
              </a:buClr>
              <a:buSzPct val="100000"/>
              <a:buFont typeface="Arial"/>
              <a:buChar char="–"/>
              <a:defRPr b="0" i="0" sz="2800" u="none" cap="none" strike="noStrike">
                <a:solidFill>
                  <a:schemeClr val="dk1"/>
                </a:solidFill>
                <a:latin typeface="Calibri"/>
                <a:ea typeface="Calibri"/>
                <a:cs typeface="Calibri"/>
                <a:sym typeface="Calibri"/>
              </a:defRPr>
            </a:lvl2pPr>
            <a:lvl3pPr indent="76200" lvl="2" marL="1143000" marR="0" rtl="0" algn="l">
              <a:lnSpc>
                <a:spcPct val="100000"/>
              </a:lnSpc>
              <a:spcBef>
                <a:spcPts val="480"/>
              </a:spcBef>
              <a:spcAft>
                <a:spcPts val="0"/>
              </a:spcAft>
              <a:buClr>
                <a:schemeClr val="dk1"/>
              </a:buClr>
              <a:buSzPct val="100000"/>
              <a:buFont typeface="Arial"/>
              <a:buChar char="•"/>
              <a:defRPr b="0" i="0" sz="2400" u="none" cap="none" strike="noStrike">
                <a:solidFill>
                  <a:schemeClr val="dk1"/>
                </a:solidFill>
                <a:latin typeface="Calibri"/>
                <a:ea typeface="Calibri"/>
                <a:cs typeface="Calibri"/>
                <a:sym typeface="Calibri"/>
              </a:defRPr>
            </a:lvl3pPr>
            <a:lvl4pPr indent="25400" lvl="3" marL="1600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4pPr>
            <a:lvl5pPr indent="25400" lvl="4" marL="20574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5pPr>
            <a:lvl6pPr indent="25400" lvl="5" marL="25146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6pPr>
            <a:lvl7pPr indent="25400" lvl="6" marL="29718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7pPr>
            <a:lvl8pPr indent="25400" lvl="7" marL="34290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8pPr>
            <a:lvl9pPr indent="25400" lvl="8" marL="3886200" marR="0" rtl="0" algn="l">
              <a:lnSpc>
                <a:spcPct val="100000"/>
              </a:lnSpc>
              <a:spcBef>
                <a:spcPts val="400"/>
              </a:spcBef>
              <a:spcAft>
                <a:spcPts val="0"/>
              </a:spcAft>
              <a:buClr>
                <a:schemeClr val="dk1"/>
              </a:buClr>
              <a:buSzPct val="100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Shape 12"/>
          <p:cNvSpPr txBox="1"/>
          <p:nvPr>
            <p:ph idx="10" type="dt"/>
          </p:nvPr>
        </p:nvSpPr>
        <p:spPr>
          <a:xfrm>
            <a:off x="457200" y="6356350"/>
            <a:ext cx="2133598" cy="365125"/>
          </a:xfrm>
          <a:prstGeom prst="rect">
            <a:avLst/>
          </a:prstGeom>
          <a:noFill/>
          <a:ln>
            <a:noFill/>
          </a:ln>
        </p:spPr>
        <p:txBody>
          <a:bodyPr anchorCtr="0" anchor="ctr" bIns="91425" lIns="91425" rIns="91425" tIns="91425"/>
          <a:lstStyle>
            <a:lvl1pPr indent="0" lvl="0" marL="0" marR="0" rtl="0" algn="l">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13" name="Shape 1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lnSpc>
                <a:spcPct val="100000"/>
              </a:lnSpc>
              <a:spcBef>
                <a:spcPts val="0"/>
              </a:spcBef>
              <a:spcAft>
                <a:spcPts val="0"/>
              </a:spcAft>
              <a:buClr>
                <a:srgbClr val="888888"/>
              </a:buClr>
              <a:buFont typeface="Arial Black"/>
              <a:buNone/>
              <a:defRPr b="0" i="0" sz="1200" u="none" cap="none" strike="noStrike">
                <a:solidFill>
                  <a:srgbClr val="888888"/>
                </a:solidFill>
                <a:latin typeface="Arial Black"/>
                <a:ea typeface="Arial Black"/>
                <a:cs typeface="Arial Black"/>
                <a:sym typeface="Arial Black"/>
              </a:defRPr>
            </a:lvl1pPr>
            <a:lvl2pPr indent="0" lvl="1" marL="4572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2pPr>
            <a:lvl3pPr indent="0" lvl="2" marL="9144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3pPr>
            <a:lvl4pPr indent="0" lvl="3" marL="13716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4pPr>
            <a:lvl5pPr indent="0" lvl="4" marL="1828800" marR="0" rtl="0" algn="ctr">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5pPr>
            <a:lvl6pPr indent="0" lvl="5" marL="22860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6pPr>
            <a:lvl7pPr indent="0" lvl="6" marL="27432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7pPr>
            <a:lvl8pPr indent="0" lvl="7" marL="32004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8pPr>
            <a:lvl9pPr indent="0" lvl="8" marL="3657600" marR="0" rtl="0" algn="l">
              <a:lnSpc>
                <a:spcPct val="100000"/>
              </a:lnSpc>
              <a:spcBef>
                <a:spcPts val="0"/>
              </a:spcBef>
              <a:spcAft>
                <a:spcPts val="0"/>
              </a:spcAft>
              <a:buClr>
                <a:schemeClr val="dk2"/>
              </a:buClr>
              <a:buFont typeface="Arial Black"/>
              <a:buNone/>
              <a:defRPr b="0" i="0" sz="4400" u="none" cap="none" strike="noStrike">
                <a:solidFill>
                  <a:schemeClr val="dk2"/>
                </a:solidFill>
                <a:latin typeface="Arial Black"/>
                <a:ea typeface="Arial Black"/>
                <a:cs typeface="Arial Black"/>
                <a:sym typeface="Arial Black"/>
              </a:defRPr>
            </a:lvl9pPr>
          </a:lstStyle>
          <a:p/>
        </p:txBody>
      </p:sp>
      <p:sp>
        <p:nvSpPr>
          <p:cNvPr id="14" name="Shape 14"/>
          <p:cNvSpPr txBox="1"/>
          <p:nvPr>
            <p:ph idx="12" type="sldNum"/>
          </p:nvPr>
        </p:nvSpPr>
        <p:spPr>
          <a:xfrm>
            <a:off x="6553200" y="6356350"/>
            <a:ext cx="2133598"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Arial Black"/>
              <a:buNone/>
            </a:pPr>
            <a:fld id="{00000000-1234-1234-1234-123412341234}" type="slidenum">
              <a:rPr b="0" i="0" lang="en-CA" sz="1200" u="none" cap="none" strike="noStrike">
                <a:solidFill>
                  <a:srgbClr val="888888"/>
                </a:solidFill>
                <a:latin typeface="Arial Black"/>
                <a:ea typeface="Arial Black"/>
                <a:cs typeface="Arial Black"/>
                <a:sym typeface="Arial Black"/>
              </a:rPr>
              <a:t>‹#›</a:t>
            </a:fld>
          </a:p>
        </p:txBody>
      </p:sp>
      <p:sp>
        <p:nvSpPr>
          <p:cNvPr id="15" name="Shape 15"/>
          <p:cNvSpPr/>
          <p:nvPr/>
        </p:nvSpPr>
        <p:spPr>
          <a:xfrm>
            <a:off x="0" y="0"/>
            <a:ext cx="684213" cy="6858000"/>
          </a:xfrm>
          <a:prstGeom prst="rect">
            <a:avLst/>
          </a:prstGeom>
          <a:solidFill>
            <a:srgbClr val="CC0000"/>
          </a:solidFill>
          <a:ln cap="flat" cmpd="sng" w="9525">
            <a:solidFill>
              <a:srgbClr val="CC0000"/>
            </a:solidFill>
            <a:prstDash val="solid"/>
            <a:miter/>
            <a:headEnd len="med" w="med" type="none"/>
            <a:tailEnd len="med" w="med" type="none"/>
          </a:ln>
        </p:spPr>
        <p:txBody>
          <a:bodyPr anchorCtr="0" anchor="ctr" bIns="45700" lIns="91425" rIns="91425" tIns="45700">
            <a:noAutofit/>
          </a:bodyPr>
          <a:lstStyle/>
          <a:p>
            <a:pPr indent="0" lvl="0" marL="0" marR="0" rtl="0" algn="ctr">
              <a:lnSpc>
                <a:spcPct val="100000"/>
              </a:lnSpc>
              <a:spcBef>
                <a:spcPts val="0"/>
              </a:spcBef>
              <a:spcAft>
                <a:spcPts val="0"/>
              </a:spcAft>
              <a:buClr>
                <a:srgbClr val="000000"/>
              </a:buClr>
              <a:buFont typeface="Arial"/>
              <a:buNone/>
            </a:pPr>
            <a:r>
              <a:t/>
            </a:r>
            <a:endParaRPr b="1" i="0" sz="2000" u="none" cap="none" strike="noStrike">
              <a:solidFill>
                <a:schemeClr val="lt1"/>
              </a:solidFill>
              <a:latin typeface="Arial"/>
              <a:ea typeface="Arial"/>
              <a:cs typeface="Arial"/>
              <a:sym typeface="Arial"/>
            </a:endParaRPr>
          </a:p>
        </p:txBody>
      </p:sp>
      <p:pic>
        <p:nvPicPr>
          <p:cNvPr descr="OHFlogo" id="16" name="Shape 16"/>
          <p:cNvPicPr preferRelativeResize="0"/>
          <p:nvPr/>
        </p:nvPicPr>
        <p:blipFill rotWithShape="1">
          <a:blip r:embed="rId1">
            <a:alphaModFix/>
          </a:blip>
          <a:srcRect b="0" l="0" r="0" t="0"/>
          <a:stretch/>
        </p:blipFill>
        <p:spPr>
          <a:xfrm>
            <a:off x="7380310" y="6165303"/>
            <a:ext cx="652927" cy="574349"/>
          </a:xfrm>
          <a:prstGeom prst="rect">
            <a:avLst/>
          </a:prstGeom>
          <a:noFill/>
          <a:ln>
            <a:noFill/>
          </a:ln>
        </p:spPr>
      </p:pic>
      <p:pic>
        <p:nvPicPr>
          <p:cNvPr descr="hc_cmyk" id="17" name="Shape 17"/>
          <p:cNvPicPr preferRelativeResize="0"/>
          <p:nvPr/>
        </p:nvPicPr>
        <p:blipFill rotWithShape="1">
          <a:blip r:embed="rId2">
            <a:alphaModFix/>
          </a:blip>
          <a:srcRect b="0" l="0" r="0" t="0"/>
          <a:stretch/>
        </p:blipFill>
        <p:spPr>
          <a:xfrm>
            <a:off x="8153821" y="6105419"/>
            <a:ext cx="666649" cy="635948"/>
          </a:xfrm>
          <a:prstGeom prst="rect">
            <a:avLst/>
          </a:prstGeom>
          <a:noFill/>
          <a:ln>
            <a:noFill/>
          </a:ln>
        </p:spPr>
      </p:pic>
      <p:pic>
        <p:nvPicPr>
          <p:cNvPr descr="ref" id="18" name="Shape 18"/>
          <p:cNvPicPr preferRelativeResize="0"/>
          <p:nvPr/>
        </p:nvPicPr>
        <p:blipFill rotWithShape="1">
          <a:blip r:embed="rId3">
            <a:alphaModFix/>
          </a:blip>
          <a:srcRect b="0" l="0" r="0" t="0"/>
          <a:stretch/>
        </p:blipFill>
        <p:spPr>
          <a:xfrm>
            <a:off x="6516216" y="0"/>
            <a:ext cx="2624137" cy="134619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4"/>
    <p:sldLayoutId id="2147483649" r:id="rId5"/>
    <p:sldLayoutId id="2147483650" r:id="rId6"/>
    <p:sldLayoutId id="2147483651" r:id="rId7"/>
    <p:sldLayoutId id="2147483652" r:id="rId8"/>
    <p:sldLayoutId id="2147483653" r:id="rId9"/>
    <p:sldLayoutId id="2147483654" r:id="rId10"/>
    <p:sldLayoutId id="2147483655" r:id="rId11"/>
    <p:sldLayoutId id="2147483656" r:id="rId12"/>
    <p:sldLayoutId id="2147483657" r:id="rId13"/>
    <p:sldLayoutId id="2147483658"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04.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05.jp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 Id="rId3" Type="http://schemas.openxmlformats.org/officeDocument/2006/relationships/image" Target="../media/image06.jp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2" name="Shape 92"/>
        <p:cNvGrpSpPr/>
        <p:nvPr/>
      </p:nvGrpSpPr>
      <p:grpSpPr>
        <a:xfrm>
          <a:off x="0" y="0"/>
          <a:ext cx="0" cy="0"/>
          <a:chOff x="0" y="0"/>
          <a:chExt cx="0" cy="0"/>
        </a:xfrm>
      </p:grpSpPr>
      <p:sp>
        <p:nvSpPr>
          <p:cNvPr id="93" name="Shape 93"/>
          <p:cNvSpPr txBox="1"/>
          <p:nvPr>
            <p:ph type="ctrTitle"/>
          </p:nvPr>
        </p:nvSpPr>
        <p:spPr>
          <a:xfrm>
            <a:off x="755575" y="980728"/>
            <a:ext cx="77724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1"/>
              </a:buClr>
              <a:buSzPct val="25000"/>
              <a:buFont typeface="Arial Black"/>
              <a:buNone/>
            </a:pPr>
            <a:r>
              <a:rPr b="0" i="0" lang="en-CA" sz="4400" u="none" cap="none" strike="noStrike">
                <a:solidFill>
                  <a:schemeClr val="dk1"/>
                </a:solidFill>
                <a:latin typeface="Arial Black"/>
                <a:ea typeface="Arial Black"/>
                <a:cs typeface="Arial Black"/>
                <a:sym typeface="Arial Black"/>
              </a:rPr>
              <a:t>Rules Session</a:t>
            </a:r>
          </a:p>
        </p:txBody>
      </p:sp>
      <p:pic>
        <p:nvPicPr>
          <p:cNvPr descr="images (2).jpg" id="94" name="Shape 94"/>
          <p:cNvPicPr preferRelativeResize="0"/>
          <p:nvPr/>
        </p:nvPicPr>
        <p:blipFill>
          <a:blip r:embed="rId3">
            <a:alphaModFix/>
          </a:blip>
          <a:stretch>
            <a:fillRect/>
          </a:stretch>
        </p:blipFill>
        <p:spPr>
          <a:xfrm>
            <a:off x="1610437" y="2370737"/>
            <a:ext cx="6062650" cy="3118487"/>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4" name="Shape 144"/>
        <p:cNvGrpSpPr/>
        <p:nvPr/>
      </p:nvGrpSpPr>
      <p:grpSpPr>
        <a:xfrm>
          <a:off x="0" y="0"/>
          <a:ext cx="0" cy="0"/>
          <a:chOff x="0" y="0"/>
          <a:chExt cx="0" cy="0"/>
        </a:xfrm>
      </p:grpSpPr>
      <p:sp>
        <p:nvSpPr>
          <p:cNvPr id="145" name="Shape 145"/>
          <p:cNvSpPr txBox="1"/>
          <p:nvPr>
            <p:ph idx="1" type="body"/>
          </p:nvPr>
        </p:nvSpPr>
        <p:spPr>
          <a:xfrm>
            <a:off x="755575" y="764704"/>
            <a:ext cx="8014343" cy="5112468"/>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25000"/>
              <a:buFont typeface="Arial"/>
              <a:buNone/>
            </a:pPr>
            <a:r>
              <a:rPr b="1" i="0" lang="en-CA" sz="2960" u="none" cap="none" strike="noStrike">
                <a:solidFill>
                  <a:schemeClr val="dk1"/>
                </a:solidFill>
                <a:latin typeface="Calibri"/>
                <a:ea typeface="Calibri"/>
                <a:cs typeface="Calibri"/>
                <a:sym typeface="Calibri"/>
              </a:rPr>
              <a:t>   Team “A” is serving a Minor penalty. </a:t>
            </a:r>
          </a:p>
          <a:p>
            <a:pPr indent="-342900" lvl="0" marL="342900" marR="0" rtl="0" algn="l">
              <a:lnSpc>
                <a:spcPct val="90000"/>
              </a:lnSpc>
              <a:spcBef>
                <a:spcPts val="592"/>
              </a:spcBef>
              <a:spcAft>
                <a:spcPts val="0"/>
              </a:spcAft>
              <a:buClr>
                <a:schemeClr val="dk1"/>
              </a:buClr>
              <a:buSzPct val="25000"/>
              <a:buFont typeface="Arial"/>
              <a:buNone/>
            </a:pPr>
            <a:r>
              <a:rPr b="1" i="0" lang="en-CA" sz="2960" u="none" cap="none" strike="noStrike">
                <a:solidFill>
                  <a:schemeClr val="dk1"/>
                </a:solidFill>
                <a:latin typeface="Calibri"/>
                <a:ea typeface="Calibri"/>
                <a:cs typeface="Calibri"/>
                <a:sym typeface="Calibri"/>
              </a:rPr>
              <a:t>   </a:t>
            </a:r>
          </a:p>
          <a:p>
            <a:pPr indent="-342900" lvl="0" marL="342900" marR="0" rtl="0" algn="l">
              <a:lnSpc>
                <a:spcPct val="90000"/>
              </a:lnSpc>
              <a:spcBef>
                <a:spcPts val="592"/>
              </a:spcBef>
              <a:spcAft>
                <a:spcPts val="0"/>
              </a:spcAft>
              <a:buClr>
                <a:schemeClr val="dk1"/>
              </a:buClr>
              <a:buSzPct val="25000"/>
              <a:buFont typeface="Arial"/>
              <a:buNone/>
            </a:pPr>
            <a:r>
              <a:rPr b="1" i="0" lang="en-CA" sz="2960" u="none" cap="none" strike="noStrike">
                <a:solidFill>
                  <a:schemeClr val="dk1"/>
                </a:solidFill>
                <a:latin typeface="Calibri"/>
                <a:ea typeface="Calibri"/>
                <a:cs typeface="Calibri"/>
                <a:sym typeface="Calibri"/>
              </a:rPr>
              <a:t>   Referee signals a delayed Minor penalty to Team “A”. </a:t>
            </a:r>
          </a:p>
          <a:p>
            <a:pPr indent="-342900" lvl="0" marL="342900" marR="0" rtl="0" algn="l">
              <a:lnSpc>
                <a:spcPct val="90000"/>
              </a:lnSpc>
              <a:spcBef>
                <a:spcPts val="592"/>
              </a:spcBef>
              <a:spcAft>
                <a:spcPts val="0"/>
              </a:spcAft>
              <a:buClr>
                <a:schemeClr val="dk1"/>
              </a:buClr>
              <a:buSzPct val="25000"/>
              <a:buFont typeface="Arial"/>
              <a:buNone/>
            </a:pPr>
            <a:r>
              <a:t/>
            </a:r>
            <a:endParaRPr b="1" i="0" sz="2960" u="none" cap="none" strike="noStrike">
              <a:solidFill>
                <a:schemeClr val="dk1"/>
              </a:solidFill>
              <a:latin typeface="Calibri"/>
              <a:ea typeface="Calibri"/>
              <a:cs typeface="Calibri"/>
              <a:sym typeface="Calibri"/>
            </a:endParaRPr>
          </a:p>
          <a:p>
            <a:pPr indent="-342900" lvl="0" marL="342900" marR="0" rtl="0" algn="l">
              <a:lnSpc>
                <a:spcPct val="90000"/>
              </a:lnSpc>
              <a:spcBef>
                <a:spcPts val="592"/>
              </a:spcBef>
              <a:spcAft>
                <a:spcPts val="0"/>
              </a:spcAft>
              <a:buClr>
                <a:schemeClr val="dk1"/>
              </a:buClr>
              <a:buSzPct val="25000"/>
              <a:buFont typeface="Arial"/>
              <a:buNone/>
            </a:pPr>
            <a:r>
              <a:rPr b="1" i="0" lang="en-CA" sz="2960" u="none" cap="none" strike="noStrike">
                <a:solidFill>
                  <a:schemeClr val="dk1"/>
                </a:solidFill>
                <a:latin typeface="Calibri"/>
                <a:ea typeface="Calibri"/>
                <a:cs typeface="Calibri"/>
                <a:sym typeface="Calibri"/>
              </a:rPr>
              <a:t>   Team “B” scores a goal prior to the stoppage of play. </a:t>
            </a:r>
          </a:p>
          <a:p>
            <a:pPr indent="-342900" lvl="0" marL="342900" marR="0" rtl="0" algn="l">
              <a:lnSpc>
                <a:spcPct val="90000"/>
              </a:lnSpc>
              <a:spcBef>
                <a:spcPts val="592"/>
              </a:spcBef>
              <a:spcAft>
                <a:spcPts val="0"/>
              </a:spcAft>
              <a:buClr>
                <a:schemeClr val="dk1"/>
              </a:buClr>
              <a:buSzPct val="25000"/>
              <a:buFont typeface="Arial"/>
              <a:buNone/>
            </a:pPr>
            <a:r>
              <a:rPr b="1" i="0" lang="en-CA" sz="2960" u="none" cap="none" strike="noStrike">
                <a:solidFill>
                  <a:schemeClr val="dk1"/>
                </a:solidFill>
                <a:latin typeface="Calibri"/>
                <a:ea typeface="Calibri"/>
                <a:cs typeface="Calibri"/>
                <a:sym typeface="Calibri"/>
              </a:rPr>
              <a:t>   </a:t>
            </a:r>
          </a:p>
          <a:p>
            <a:pPr indent="-342900" lvl="0" marL="342900" marR="0" rtl="0" algn="l">
              <a:lnSpc>
                <a:spcPct val="90000"/>
              </a:lnSpc>
              <a:spcBef>
                <a:spcPts val="592"/>
              </a:spcBef>
              <a:spcAft>
                <a:spcPts val="0"/>
              </a:spcAft>
              <a:buClr>
                <a:schemeClr val="dk1"/>
              </a:buClr>
              <a:buSzPct val="25000"/>
              <a:buFont typeface="Arial"/>
              <a:buNone/>
            </a:pPr>
            <a:r>
              <a:rPr b="1" i="0" lang="en-CA" sz="2960" u="none" cap="none" strike="noStrike">
                <a:solidFill>
                  <a:schemeClr val="dk1"/>
                </a:solidFill>
                <a:latin typeface="Calibri"/>
                <a:ea typeface="Calibri"/>
                <a:cs typeface="Calibri"/>
                <a:sym typeface="Calibri"/>
              </a:rPr>
              <a:t>   Which penalty is washed out on the scoring of the goal?                      </a:t>
            </a:r>
          </a:p>
          <a:p>
            <a:pPr indent="-342900" lvl="0" marL="342900" marR="0" rtl="0" algn="l">
              <a:lnSpc>
                <a:spcPct val="90000"/>
              </a:lnSpc>
              <a:spcBef>
                <a:spcPts val="592"/>
              </a:spcBef>
              <a:spcAft>
                <a:spcPts val="0"/>
              </a:spcAft>
              <a:buClr>
                <a:schemeClr val="dk1"/>
              </a:buClr>
              <a:buSzPct val="25000"/>
              <a:buFont typeface="Arial"/>
              <a:buNone/>
            </a:pPr>
            <a:r>
              <a:t/>
            </a:r>
            <a:endParaRPr b="1" i="0" sz="2960" u="none" cap="none" strike="noStrike">
              <a:solidFill>
                <a:srgbClr val="FFFF00"/>
              </a:solidFill>
              <a:latin typeface="Calibri"/>
              <a:ea typeface="Calibri"/>
              <a:cs typeface="Calibri"/>
              <a:sym typeface="Calibri"/>
            </a:endParaRPr>
          </a:p>
          <a:p>
            <a:pPr indent="-342900" lvl="0" marL="342900" marR="0" rtl="0" algn="l">
              <a:lnSpc>
                <a:spcPct val="90000"/>
              </a:lnSpc>
              <a:spcBef>
                <a:spcPts val="592"/>
              </a:spcBef>
              <a:spcAft>
                <a:spcPts val="0"/>
              </a:spcAft>
              <a:buClr>
                <a:schemeClr val="dk1"/>
              </a:buClr>
              <a:buSzPct val="25000"/>
              <a:buFont typeface="Arial"/>
              <a:buNone/>
            </a:pPr>
            <a:r>
              <a:t/>
            </a:r>
            <a:endParaRPr b="1" i="0" sz="2960" u="none" cap="none" strike="noStrike">
              <a:solidFill>
                <a:srgbClr val="FFFF00"/>
              </a:solidFill>
              <a:latin typeface="Calibri"/>
              <a:ea typeface="Calibri"/>
              <a:cs typeface="Calibri"/>
              <a:sym typeface="Calibri"/>
            </a:endParaRPr>
          </a:p>
          <a:p>
            <a:pPr indent="-342900" lvl="0" marL="342900" marR="0" rtl="0" algn="l">
              <a:lnSpc>
                <a:spcPct val="90000"/>
              </a:lnSpc>
              <a:spcBef>
                <a:spcPts val="592"/>
              </a:spcBef>
              <a:spcAft>
                <a:spcPts val="0"/>
              </a:spcAft>
              <a:buClr>
                <a:schemeClr val="dk1"/>
              </a:buClr>
              <a:buSzPct val="25000"/>
              <a:buFont typeface="Arial"/>
              <a:buNone/>
            </a:pPr>
            <a:r>
              <a:t/>
            </a:r>
            <a:endParaRPr b="0" i="0" sz="2960" u="none" cap="none" strike="noStrike">
              <a:solidFill>
                <a:srgbClr val="FFFF00"/>
              </a:solidFill>
              <a:latin typeface="Calibri"/>
              <a:ea typeface="Calibri"/>
              <a:cs typeface="Calibri"/>
              <a:sym typeface="Calibri"/>
            </a:endParaRPr>
          </a:p>
        </p:txBody>
      </p:sp>
      <p:sp>
        <p:nvSpPr>
          <p:cNvPr id="146" name="Shape 146"/>
          <p:cNvSpPr/>
          <p:nvPr/>
        </p:nvSpPr>
        <p:spPr>
          <a:xfrm>
            <a:off x="683568" y="6273225"/>
            <a:ext cx="1550423" cy="584774"/>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Q5 - Q</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0" name="Shape 150"/>
        <p:cNvGrpSpPr/>
        <p:nvPr/>
      </p:nvGrpSpPr>
      <p:grpSpPr>
        <a:xfrm>
          <a:off x="0" y="0"/>
          <a:ext cx="0" cy="0"/>
          <a:chOff x="0" y="0"/>
          <a:chExt cx="0" cy="0"/>
        </a:xfrm>
      </p:grpSpPr>
      <p:sp>
        <p:nvSpPr>
          <p:cNvPr id="151" name="Shape 151"/>
          <p:cNvSpPr txBox="1"/>
          <p:nvPr>
            <p:ph idx="1" type="body"/>
          </p:nvPr>
        </p:nvSpPr>
        <p:spPr>
          <a:xfrm>
            <a:off x="457200" y="908050"/>
            <a:ext cx="8229600" cy="4525963"/>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The Minor Penalty being served.</a:t>
            </a: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Rule 4.13(b)</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rgbClr val="FFFF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rgbClr val="FFFF00"/>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5" name="Shape 155"/>
        <p:cNvGrpSpPr/>
        <p:nvPr/>
      </p:nvGrpSpPr>
      <p:grpSpPr>
        <a:xfrm>
          <a:off x="0" y="0"/>
          <a:ext cx="0" cy="0"/>
          <a:chOff x="0" y="0"/>
          <a:chExt cx="0" cy="0"/>
        </a:xfrm>
      </p:grpSpPr>
      <p:sp>
        <p:nvSpPr>
          <p:cNvPr id="156" name="Shape 156"/>
          <p:cNvSpPr txBox="1"/>
          <p:nvPr>
            <p:ph idx="1" type="body"/>
          </p:nvPr>
        </p:nvSpPr>
        <p:spPr>
          <a:xfrm>
            <a:off x="683568" y="1340766"/>
            <a:ext cx="8229600" cy="3744414"/>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What penalty shall be called…</a:t>
            </a: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A player impedes or seeks to impede the progress of an opponent with his stick?</a:t>
            </a: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What two discretional penalties may be assessed?</a:t>
            </a:r>
          </a:p>
          <a:p>
            <a:pPr indent="-342900" lvl="0" marL="342900" marR="0" rtl="0" algn="ctr">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rgbClr val="FFFF00"/>
              </a:solidFill>
              <a:latin typeface="Calibri"/>
              <a:ea typeface="Calibri"/>
              <a:cs typeface="Calibri"/>
              <a:sym typeface="Calibri"/>
            </a:endParaRPr>
          </a:p>
        </p:txBody>
      </p:sp>
      <p:sp>
        <p:nvSpPr>
          <p:cNvPr id="157" name="Shape 157"/>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a:t>
            </a:r>
            <a:r>
              <a:rPr b="1" lang="en-CA" sz="3200">
                <a:solidFill>
                  <a:schemeClr val="dk1"/>
                </a:solidFill>
                <a:latin typeface="Arial Black"/>
                <a:ea typeface="Arial Black"/>
                <a:cs typeface="Arial Black"/>
                <a:sym typeface="Arial Black"/>
              </a:rPr>
              <a:t>6</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1" name="Shape 161"/>
        <p:cNvGrpSpPr/>
        <p:nvPr/>
      </p:nvGrpSpPr>
      <p:grpSpPr>
        <a:xfrm>
          <a:off x="0" y="0"/>
          <a:ext cx="0" cy="0"/>
          <a:chOff x="0" y="0"/>
          <a:chExt cx="0" cy="0"/>
        </a:xfrm>
      </p:grpSpPr>
      <p:sp>
        <p:nvSpPr>
          <p:cNvPr id="162" name="Shape 162"/>
          <p:cNvSpPr txBox="1"/>
          <p:nvPr>
            <p:ph idx="1" type="body"/>
          </p:nvPr>
        </p:nvSpPr>
        <p:spPr>
          <a:xfrm>
            <a:off x="708720" y="1052736"/>
            <a:ext cx="8435279" cy="4525963"/>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a:t>
            </a:r>
            <a:r>
              <a:rPr b="1" i="0" lang="en-CA" sz="3200" u="none" cap="none" strike="noStrike">
                <a:solidFill>
                  <a:srgbClr val="FF0000"/>
                </a:solidFill>
                <a:latin typeface="Calibri"/>
                <a:ea typeface="Calibri"/>
                <a:cs typeface="Calibri"/>
                <a:sym typeface="Calibri"/>
              </a:rPr>
              <a:t>Minor penalty</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   </a:t>
            </a:r>
            <a:r>
              <a:rPr b="1" i="0" lang="en-CA" sz="3200" u="sng" cap="none" strike="noStrike">
                <a:solidFill>
                  <a:srgbClr val="FF0000"/>
                </a:solidFill>
                <a:latin typeface="Calibri"/>
                <a:ea typeface="Calibri"/>
                <a:cs typeface="Calibri"/>
                <a:sym typeface="Calibri"/>
              </a:rPr>
              <a:t>or</a:t>
            </a:r>
          </a:p>
          <a:p>
            <a:pPr indent="-342900" lvl="0" marL="342900" marR="0" rtl="0" algn="ctr">
              <a:lnSpc>
                <a:spcPct val="100000"/>
              </a:lnSpc>
              <a:spcBef>
                <a:spcPts val="640"/>
              </a:spcBef>
              <a:spcAft>
                <a:spcPts val="0"/>
              </a:spcAft>
              <a:buClr>
                <a:schemeClr val="dk1"/>
              </a:buClr>
              <a:buSzPct val="25000"/>
              <a:buFont typeface="Arial"/>
              <a:buNone/>
            </a:pPr>
            <a:r>
              <a:t/>
            </a:r>
            <a:endParaRPr b="1" i="0" sz="3200" u="sng"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   Major penalty and a Game Misconduct penalty</a:t>
            </a:r>
          </a:p>
          <a:p>
            <a:pPr indent="-342900" lvl="0" marL="342900" marR="0" rtl="0" algn="ctr">
              <a:lnSpc>
                <a:spcPct val="100000"/>
              </a:lnSpc>
              <a:spcBef>
                <a:spcPts val="640"/>
              </a:spcBef>
              <a:spcAft>
                <a:spcPts val="0"/>
              </a:spcAft>
              <a:buClr>
                <a:srgbClr val="FF0000"/>
              </a:buClr>
              <a:buSzPct val="25000"/>
              <a:buFont typeface="Arial"/>
              <a:buNone/>
            </a:pPr>
            <a:br>
              <a:rPr b="1" i="0" lang="en-CA" sz="3200" u="none" cap="none" strike="noStrike">
                <a:solidFill>
                  <a:srgbClr val="FF0000"/>
                </a:solidFill>
                <a:latin typeface="Calibri"/>
                <a:ea typeface="Calibri"/>
                <a:cs typeface="Calibri"/>
                <a:sym typeface="Calibri"/>
              </a:rPr>
            </a:br>
            <a:r>
              <a:rPr b="1" i="0" lang="en-CA" sz="3200" u="none" cap="none" strike="noStrike">
                <a:solidFill>
                  <a:srgbClr val="FF0000"/>
                </a:solidFill>
                <a:latin typeface="Calibri"/>
                <a:ea typeface="Calibri"/>
                <a:cs typeface="Calibri"/>
                <a:sym typeface="Calibri"/>
              </a:rPr>
              <a:t>Rule 8.4a</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rgbClr val="FFFF00"/>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6" name="Shape 166"/>
        <p:cNvGrpSpPr/>
        <p:nvPr/>
      </p:nvGrpSpPr>
      <p:grpSpPr>
        <a:xfrm>
          <a:off x="0" y="0"/>
          <a:ext cx="0" cy="0"/>
          <a:chOff x="0" y="0"/>
          <a:chExt cx="0" cy="0"/>
        </a:xfrm>
      </p:grpSpPr>
      <p:sp>
        <p:nvSpPr>
          <p:cNvPr id="167" name="Shape 167"/>
          <p:cNvSpPr txBox="1"/>
          <p:nvPr>
            <p:ph idx="1" type="body"/>
          </p:nvPr>
        </p:nvSpPr>
        <p:spPr>
          <a:xfrm>
            <a:off x="719137" y="1556791"/>
            <a:ext cx="8424862" cy="4525963"/>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A stoppage of play occurred in the end zone.</a:t>
            </a: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Players of both teams are assessed penalties. </a:t>
            </a: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Where is the resulting face-off?</a:t>
            </a:r>
          </a:p>
          <a:p>
            <a:pPr indent="-342900" lvl="0" marL="342900" marR="0" rtl="0" algn="l">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a:t>
            </a:r>
          </a:p>
          <a:p>
            <a:pPr indent="-342900" lvl="0" marL="342900" marR="0" rtl="0" algn="l">
              <a:lnSpc>
                <a:spcPct val="100000"/>
              </a:lnSpc>
              <a:spcBef>
                <a:spcPts val="640"/>
              </a:spcBef>
              <a:spcAft>
                <a:spcPts val="0"/>
              </a:spcAft>
              <a:buClr>
                <a:schemeClr val="dk1"/>
              </a:buClr>
              <a:buSzPct val="25000"/>
              <a:buFont typeface="Arial"/>
              <a:buNone/>
            </a:pPr>
            <a:r>
              <a:t/>
            </a:r>
            <a:endParaRPr b="1" i="1"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p:txBody>
      </p:sp>
      <p:sp>
        <p:nvSpPr>
          <p:cNvPr id="168" name="Shape 168"/>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a:t>
            </a:r>
            <a:r>
              <a:rPr b="1" lang="en-CA" sz="3200">
                <a:solidFill>
                  <a:schemeClr val="dk1"/>
                </a:solidFill>
                <a:latin typeface="Arial Black"/>
                <a:ea typeface="Arial Black"/>
                <a:cs typeface="Arial Black"/>
                <a:sym typeface="Arial Black"/>
              </a:rPr>
              <a:t>7</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2" name="Shape 172"/>
        <p:cNvGrpSpPr/>
        <p:nvPr/>
      </p:nvGrpSpPr>
      <p:grpSpPr>
        <a:xfrm>
          <a:off x="0" y="0"/>
          <a:ext cx="0" cy="0"/>
          <a:chOff x="0" y="0"/>
          <a:chExt cx="0" cy="0"/>
        </a:xfrm>
      </p:grpSpPr>
      <p:sp>
        <p:nvSpPr>
          <p:cNvPr id="173" name="Shape 173"/>
          <p:cNvSpPr txBox="1"/>
          <p:nvPr>
            <p:ph idx="1" type="body"/>
          </p:nvPr>
        </p:nvSpPr>
        <p:spPr>
          <a:xfrm>
            <a:off x="630020" y="1556791"/>
            <a:ext cx="8546434" cy="4381947"/>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Arial"/>
              <a:buNone/>
            </a:pPr>
            <a:r>
              <a:t/>
            </a:r>
            <a:endParaRPr b="1" i="0" sz="36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The end zone face-off spot closest to where the stoppage of play occurred</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Rule 10.2(f)</a:t>
            </a:r>
          </a:p>
          <a:p>
            <a:pPr indent="-342900" lvl="0" marL="342900" marR="0" rtl="0" algn="ctr">
              <a:lnSpc>
                <a:spcPct val="100000"/>
              </a:lnSpc>
              <a:spcBef>
                <a:spcPts val="720"/>
              </a:spcBef>
              <a:spcAft>
                <a:spcPts val="0"/>
              </a:spcAft>
              <a:buClr>
                <a:schemeClr val="dk1"/>
              </a:buClr>
              <a:buSzPct val="25000"/>
              <a:buFont typeface="Arial"/>
              <a:buNone/>
            </a:pPr>
            <a:r>
              <a:t/>
            </a:r>
            <a:endParaRPr b="1" i="0" sz="3600" u="none" cap="none" strike="noStrike">
              <a:solidFill>
                <a:srgbClr val="FF0000"/>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7" name="Shape 177"/>
        <p:cNvGrpSpPr/>
        <p:nvPr/>
      </p:nvGrpSpPr>
      <p:grpSpPr>
        <a:xfrm>
          <a:off x="0" y="0"/>
          <a:ext cx="0" cy="0"/>
          <a:chOff x="0" y="0"/>
          <a:chExt cx="0" cy="0"/>
        </a:xfrm>
      </p:grpSpPr>
      <p:sp>
        <p:nvSpPr>
          <p:cNvPr id="178" name="Shape 178"/>
          <p:cNvSpPr txBox="1"/>
          <p:nvPr>
            <p:ph idx="1" type="body"/>
          </p:nvPr>
        </p:nvSpPr>
        <p:spPr>
          <a:xfrm>
            <a:off x="706000" y="1355511"/>
            <a:ext cx="8569200" cy="4392600"/>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rgbClr val="000000"/>
              </a:buClr>
              <a:buSzPct val="25000"/>
              <a:buFont typeface="Arial"/>
              <a:buNone/>
            </a:pPr>
            <a:r>
              <a:rPr b="1" i="0" lang="en-CA" sz="3200" u="none" cap="none" strike="noStrike">
                <a:solidFill>
                  <a:srgbClr val="000000"/>
                </a:solidFill>
                <a:latin typeface="Calibri"/>
                <a:ea typeface="Calibri"/>
                <a:cs typeface="Calibri"/>
                <a:sym typeface="Calibri"/>
              </a:rPr>
              <a:t>What penalty would you call for the following answer?</a:t>
            </a: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rgbClr val="FFFF00"/>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Minor Penalty  </a:t>
            </a:r>
            <a:r>
              <a:rPr b="1" i="0" lang="en-CA" sz="3200" u="sng" cap="none" strike="noStrike">
                <a:solidFill>
                  <a:srgbClr val="FF0000"/>
                </a:solidFill>
                <a:latin typeface="Calibri"/>
                <a:ea typeface="Calibri"/>
                <a:cs typeface="Calibri"/>
                <a:sym typeface="Calibri"/>
              </a:rPr>
              <a:t>or</a:t>
            </a:r>
            <a:r>
              <a:rPr b="1" i="0" lang="en-CA" sz="3200" u="none" cap="none" strike="noStrike">
                <a:solidFill>
                  <a:srgbClr val="FF0000"/>
                </a:solidFill>
                <a:latin typeface="Calibri"/>
                <a:ea typeface="Calibri"/>
                <a:cs typeface="Calibri"/>
                <a:sym typeface="Calibri"/>
              </a:rPr>
              <a:t> </a:t>
            </a: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Double Minor Penalty </a:t>
            </a:r>
            <a:r>
              <a:rPr b="1" i="0" lang="en-CA" sz="3200" u="sng" cap="none" strike="noStrike">
                <a:solidFill>
                  <a:srgbClr val="FF0000"/>
                </a:solidFill>
                <a:latin typeface="Calibri"/>
                <a:ea typeface="Calibri"/>
                <a:cs typeface="Calibri"/>
                <a:sym typeface="Calibri"/>
              </a:rPr>
              <a:t>or</a:t>
            </a: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Major Penalty and Game Misconduct  </a:t>
            </a:r>
            <a:r>
              <a:rPr b="1" i="0" lang="en-CA" sz="3200" u="sng" cap="none" strike="noStrike">
                <a:solidFill>
                  <a:srgbClr val="FF0000"/>
                </a:solidFill>
                <a:latin typeface="Calibri"/>
                <a:ea typeface="Calibri"/>
                <a:cs typeface="Calibri"/>
                <a:sym typeface="Calibri"/>
              </a:rPr>
              <a:t>or</a:t>
            </a:r>
            <a:r>
              <a:rPr b="1" i="0" lang="en-CA" sz="3200" u="none" cap="none" strike="noStrike">
                <a:solidFill>
                  <a:srgbClr val="FF0000"/>
                </a:solidFill>
                <a:latin typeface="Calibri"/>
                <a:ea typeface="Calibri"/>
                <a:cs typeface="Calibri"/>
                <a:sym typeface="Calibri"/>
              </a:rPr>
              <a:t> </a:t>
            </a: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Match Penalty                                      </a:t>
            </a: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rgbClr val="FFFF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rgbClr val="FFFF00"/>
              </a:solidFill>
              <a:latin typeface="Calibri"/>
              <a:ea typeface="Calibri"/>
              <a:cs typeface="Calibri"/>
              <a:sym typeface="Calibri"/>
            </a:endParaRPr>
          </a:p>
        </p:txBody>
      </p:sp>
      <p:sp>
        <p:nvSpPr>
          <p:cNvPr id="179" name="Shape 179"/>
          <p:cNvSpPr/>
          <p:nvPr/>
        </p:nvSpPr>
        <p:spPr>
          <a:xfrm>
            <a:off x="706010" y="6284798"/>
            <a:ext cx="1802095"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a:t>
            </a:r>
            <a:r>
              <a:rPr b="1" lang="en-CA" sz="3200">
                <a:latin typeface="Arial Black"/>
                <a:ea typeface="Arial Black"/>
                <a:cs typeface="Arial Black"/>
                <a:sym typeface="Arial Black"/>
              </a:rPr>
              <a:t>8</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3" name="Shape 183"/>
        <p:cNvGrpSpPr/>
        <p:nvPr/>
      </p:nvGrpSpPr>
      <p:grpSpPr>
        <a:xfrm>
          <a:off x="0" y="0"/>
          <a:ext cx="0" cy="0"/>
          <a:chOff x="0" y="0"/>
          <a:chExt cx="0" cy="0"/>
        </a:xfrm>
      </p:grpSpPr>
      <p:sp>
        <p:nvSpPr>
          <p:cNvPr id="184" name="Shape 184"/>
          <p:cNvSpPr txBox="1"/>
          <p:nvPr>
            <p:ph idx="1" type="body"/>
          </p:nvPr>
        </p:nvSpPr>
        <p:spPr>
          <a:xfrm>
            <a:off x="683568" y="1412775"/>
            <a:ext cx="8229600" cy="4525963"/>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880"/>
              </a:spcBef>
              <a:spcAft>
                <a:spcPts val="0"/>
              </a:spcAft>
              <a:buClr>
                <a:schemeClr val="dk1"/>
              </a:buClr>
              <a:buSzPct val="25000"/>
              <a:buFont typeface="Arial"/>
              <a:buNone/>
            </a:pPr>
            <a:r>
              <a:rPr b="1" i="0" lang="en-CA" sz="4400" u="none" cap="none" strike="noStrike">
                <a:solidFill>
                  <a:schemeClr val="dk1"/>
                </a:solidFill>
                <a:latin typeface="Calibri"/>
                <a:ea typeface="Calibri"/>
                <a:cs typeface="Calibri"/>
                <a:sym typeface="Calibri"/>
              </a:rPr>
              <a:t>Head Contact </a:t>
            </a:r>
          </a:p>
          <a:p>
            <a:pPr indent="-342900" lvl="0" marL="342900" marR="0" rtl="0" algn="ctr">
              <a:lnSpc>
                <a:spcPct val="100000"/>
              </a:lnSpc>
              <a:spcBef>
                <a:spcPts val="880"/>
              </a:spcBef>
              <a:spcAft>
                <a:spcPts val="0"/>
              </a:spcAft>
              <a:buClr>
                <a:schemeClr val="dk1"/>
              </a:buClr>
              <a:buSzPct val="25000"/>
              <a:buFont typeface="Arial"/>
              <a:buNone/>
            </a:pPr>
            <a:r>
              <a:t/>
            </a:r>
            <a:endParaRPr b="1" i="0" sz="4400" u="none" cap="none" strike="noStrike">
              <a:solidFill>
                <a:schemeClr val="dk1"/>
              </a:solidFill>
              <a:latin typeface="Calibri"/>
              <a:ea typeface="Calibri"/>
              <a:cs typeface="Calibri"/>
              <a:sym typeface="Calibri"/>
            </a:endParaRPr>
          </a:p>
          <a:p>
            <a:pPr indent="-342900" lvl="0" marL="342900" marR="0" rtl="0" algn="ctr">
              <a:lnSpc>
                <a:spcPct val="100000"/>
              </a:lnSpc>
              <a:spcBef>
                <a:spcPts val="880"/>
              </a:spcBef>
              <a:spcAft>
                <a:spcPts val="0"/>
              </a:spcAft>
              <a:buClr>
                <a:schemeClr val="dk1"/>
              </a:buClr>
              <a:buSzPct val="25000"/>
              <a:buFont typeface="Arial"/>
              <a:buNone/>
            </a:pPr>
            <a:r>
              <a:rPr b="1" i="0" lang="en-CA" sz="4400" u="none" cap="none" strike="noStrike">
                <a:solidFill>
                  <a:schemeClr val="dk1"/>
                </a:solidFill>
                <a:latin typeface="Calibri"/>
                <a:ea typeface="Calibri"/>
                <a:cs typeface="Calibri"/>
                <a:sym typeface="Calibri"/>
              </a:rPr>
              <a:t>Rule 6.5</a:t>
            </a: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rgbClr val="FFFF00"/>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FF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rgbClr val="FFFF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rgbClr val="FFFF00"/>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x="0" y="0"/>
          <a:ext cx="0" cy="0"/>
          <a:chOff x="0" y="0"/>
          <a:chExt cx="0" cy="0"/>
        </a:xfrm>
      </p:grpSpPr>
      <p:sp>
        <p:nvSpPr>
          <p:cNvPr id="189" name="Shape 189"/>
          <p:cNvSpPr txBox="1"/>
          <p:nvPr>
            <p:ph idx="1" type="body"/>
          </p:nvPr>
        </p:nvSpPr>
        <p:spPr>
          <a:xfrm>
            <a:off x="606525" y="1730550"/>
            <a:ext cx="8460300" cy="2368800"/>
          </a:xfrm>
          <a:prstGeom prst="rect">
            <a:avLst/>
          </a:prstGeom>
          <a:noFill/>
          <a:ln>
            <a:noFill/>
          </a:ln>
        </p:spPr>
        <p:txBody>
          <a:bodyPr anchorCtr="0" anchor="t" bIns="45700" lIns="91425" rIns="91425" tIns="45700">
            <a:noAutofit/>
          </a:bodyPr>
          <a:lstStyle/>
          <a:p>
            <a:pPr indent="0" lvl="0" marL="0" rtl="0" algn="ctr">
              <a:spcBef>
                <a:spcPts val="0"/>
              </a:spcBef>
              <a:buClr>
                <a:schemeClr val="dk1"/>
              </a:buClr>
              <a:buSzPct val="25000"/>
              <a:buFont typeface="Calibri"/>
              <a:buNone/>
            </a:pPr>
            <a:r>
              <a:rPr b="1" lang="en-CA" sz="4000"/>
              <a:t>Where is the face-off when the puck strikes an official and goes out of the playing surface?</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rgbClr val="FFFF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rgbClr val="FFFF00"/>
              </a:solidFill>
              <a:latin typeface="Calibri"/>
              <a:ea typeface="Calibri"/>
              <a:cs typeface="Calibri"/>
              <a:sym typeface="Calibri"/>
            </a:endParaRPr>
          </a:p>
        </p:txBody>
      </p:sp>
      <p:sp>
        <p:nvSpPr>
          <p:cNvPr id="190" name="Shape 190"/>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a:t>
            </a:r>
            <a:r>
              <a:rPr b="1" lang="en-CA" sz="3200">
                <a:solidFill>
                  <a:schemeClr val="dk1"/>
                </a:solidFill>
                <a:latin typeface="Arial Black"/>
                <a:ea typeface="Arial Black"/>
                <a:cs typeface="Arial Black"/>
                <a:sym typeface="Arial Black"/>
              </a:rPr>
              <a:t>9</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x="0" y="0"/>
          <a:ext cx="0" cy="0"/>
          <a:chOff x="0" y="0"/>
          <a:chExt cx="0" cy="0"/>
        </a:xfrm>
      </p:grpSpPr>
      <p:sp>
        <p:nvSpPr>
          <p:cNvPr id="195" name="Shape 195"/>
          <p:cNvSpPr txBox="1"/>
          <p:nvPr>
            <p:ph idx="1" type="body"/>
          </p:nvPr>
        </p:nvSpPr>
        <p:spPr>
          <a:xfrm>
            <a:off x="801625" y="12"/>
            <a:ext cx="8001000" cy="5111700"/>
          </a:xfrm>
          <a:prstGeom prst="rect">
            <a:avLst/>
          </a:prstGeom>
          <a:noFill/>
          <a:ln>
            <a:noFill/>
          </a:ln>
        </p:spPr>
        <p:txBody>
          <a:bodyPr anchorCtr="0" anchor="t" bIns="45700" lIns="91425" rIns="91425" tIns="45700">
            <a:noAutofit/>
          </a:bodyPr>
          <a:lstStyle/>
          <a:p>
            <a:pPr indent="-342900" lvl="0" marL="342900" marR="0" rtl="0" algn="ctr">
              <a:lnSpc>
                <a:spcPct val="90000"/>
              </a:lnSpc>
              <a:spcBef>
                <a:spcPts val="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9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90000"/>
              </a:lnSpc>
              <a:spcBef>
                <a:spcPts val="800"/>
              </a:spcBef>
              <a:spcAft>
                <a:spcPts val="0"/>
              </a:spcAft>
              <a:buClr>
                <a:schemeClr val="dk1"/>
              </a:buClr>
              <a:buSzPct val="25000"/>
              <a:buFont typeface="Arial"/>
              <a:buNone/>
            </a:pPr>
            <a:r>
              <a:t/>
            </a:r>
            <a:endParaRPr b="1" i="0" sz="4000" u="none" cap="none" strike="noStrike">
              <a:solidFill>
                <a:srgbClr val="FF0000"/>
              </a:solidFill>
              <a:latin typeface="Calibri"/>
              <a:ea typeface="Calibri"/>
              <a:cs typeface="Calibri"/>
              <a:sym typeface="Calibri"/>
            </a:endParaRPr>
          </a:p>
          <a:p>
            <a:pPr indent="0" lvl="0" marL="0" rtl="0" algn="ctr">
              <a:spcBef>
                <a:spcPts val="0"/>
              </a:spcBef>
              <a:buClr>
                <a:srgbClr val="FF0000"/>
              </a:buClr>
              <a:buSzPct val="25000"/>
              <a:buFont typeface="Calibri"/>
              <a:buNone/>
            </a:pPr>
            <a:r>
              <a:rPr b="1" lang="en-CA">
                <a:solidFill>
                  <a:srgbClr val="FF0000"/>
                </a:solidFill>
              </a:rPr>
              <a:t>The face-off takes place at the spot where the puck goes off the official in accordance with Rule 10.2 (g)</a:t>
            </a:r>
          </a:p>
          <a:p>
            <a:pPr indent="0" lvl="0" marL="0" rtl="0" algn="ctr">
              <a:spcBef>
                <a:spcPts val="0"/>
              </a:spcBef>
              <a:buClr>
                <a:srgbClr val="FF0000"/>
              </a:buClr>
              <a:buSzPct val="25000"/>
              <a:buFont typeface="Calibri"/>
              <a:buNone/>
            </a:pPr>
            <a:r>
              <a:t/>
            </a:r>
            <a:endParaRPr b="1">
              <a:solidFill>
                <a:srgbClr val="FF0000"/>
              </a:solidFill>
            </a:endParaRPr>
          </a:p>
          <a:p>
            <a:pPr indent="0" lvl="0" marL="0" rtl="0" algn="ctr">
              <a:spcBef>
                <a:spcPts val="0"/>
              </a:spcBef>
              <a:buClr>
                <a:srgbClr val="FF0000"/>
              </a:buClr>
              <a:buSzPct val="25000"/>
              <a:buFont typeface="Calibri"/>
              <a:buNone/>
            </a:pPr>
            <a:r>
              <a:rPr b="1" lang="en-CA">
                <a:solidFill>
                  <a:srgbClr val="FF0000"/>
                </a:solidFill>
              </a:rPr>
              <a:t>Rule 10.2(e) Situation 10</a:t>
            </a:r>
          </a:p>
          <a:p>
            <a:pPr indent="-342900" lvl="0" marL="342900" marR="0" rtl="0" algn="ctr">
              <a:lnSpc>
                <a:spcPct val="9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t/>
            </a:r>
            <a:endParaRPr b="0" i="0" sz="3200" u="none" cap="none" strike="noStrike">
              <a:solidFill>
                <a:srgbClr val="FFFF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8" name="Shape 98"/>
        <p:cNvGrpSpPr/>
        <p:nvPr/>
      </p:nvGrpSpPr>
      <p:grpSpPr>
        <a:xfrm>
          <a:off x="0" y="0"/>
          <a:ext cx="0" cy="0"/>
          <a:chOff x="0" y="0"/>
          <a:chExt cx="0" cy="0"/>
        </a:xfrm>
      </p:grpSpPr>
      <p:sp>
        <p:nvSpPr>
          <p:cNvPr id="99" name="Shape 99"/>
          <p:cNvSpPr txBox="1"/>
          <p:nvPr>
            <p:ph idx="1" type="body"/>
          </p:nvPr>
        </p:nvSpPr>
        <p:spPr>
          <a:xfrm>
            <a:off x="811000" y="1472850"/>
            <a:ext cx="8271600" cy="2789700"/>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a:t>
            </a:r>
          </a:p>
          <a:p>
            <a:pPr indent="0" lvl="0" marL="0" rtl="0" algn="ctr">
              <a:spcBef>
                <a:spcPts val="0"/>
              </a:spcBef>
              <a:buClr>
                <a:schemeClr val="dk1"/>
              </a:buClr>
              <a:buSzPct val="25000"/>
              <a:buFont typeface="Arial"/>
              <a:buNone/>
            </a:pPr>
            <a:r>
              <a:rPr b="1" lang="en-CA">
                <a:latin typeface="Arial"/>
                <a:ea typeface="Arial"/>
                <a:cs typeface="Arial"/>
                <a:sym typeface="Arial"/>
              </a:rPr>
              <a:t>A forward motion of both arms, with the palms of the hands open and facing away from the body, fully extended from the chest at the shoulder level is the signal for:</a:t>
            </a:r>
          </a:p>
          <a:p>
            <a:pPr indent="0" lvl="0" marL="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p:txBody>
      </p:sp>
      <p:sp>
        <p:nvSpPr>
          <p:cNvPr id="100" name="Shape 100"/>
          <p:cNvSpPr/>
          <p:nvPr/>
        </p:nvSpPr>
        <p:spPr>
          <a:xfrm>
            <a:off x="683568" y="6273225"/>
            <a:ext cx="1550423" cy="584774"/>
          </a:xfrm>
          <a:prstGeom prst="rect">
            <a:avLst/>
          </a:prstGeom>
          <a:noFill/>
          <a:ln>
            <a:noFill/>
          </a:ln>
        </p:spPr>
        <p:txBody>
          <a:bodyPr anchorCtr="0" anchor="t" bIns="45700" lIns="91425" rIns="91425" tIns="45700">
            <a:noAutofit/>
          </a:bodyPr>
          <a:lstStyle/>
          <a:p>
            <a:pPr indent="0" lvl="0" marL="0" marR="0" rtl="0" algn="r">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Q1 - Q</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9" name="Shape 199"/>
        <p:cNvGrpSpPr/>
        <p:nvPr/>
      </p:nvGrpSpPr>
      <p:grpSpPr>
        <a:xfrm>
          <a:off x="0" y="0"/>
          <a:ext cx="0" cy="0"/>
          <a:chOff x="0" y="0"/>
          <a:chExt cx="0" cy="0"/>
        </a:xfrm>
      </p:grpSpPr>
      <p:sp>
        <p:nvSpPr>
          <p:cNvPr id="200" name="Shape 200"/>
          <p:cNvSpPr txBox="1"/>
          <p:nvPr>
            <p:ph idx="1" type="body"/>
          </p:nvPr>
        </p:nvSpPr>
        <p:spPr>
          <a:xfrm>
            <a:off x="611560" y="1628800"/>
            <a:ext cx="8229600" cy="3024683"/>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rPr b="1" i="0" lang="en-CA" sz="4000" u="none" cap="none" strike="noStrike">
                <a:solidFill>
                  <a:schemeClr val="dk1"/>
                </a:solidFill>
                <a:latin typeface="Calibri"/>
                <a:ea typeface="Calibri"/>
                <a:cs typeface="Calibri"/>
                <a:sym typeface="Calibri"/>
              </a:rPr>
              <a:t>What is the Rule?</a:t>
            </a:r>
            <a:br>
              <a:rPr b="1" i="0" lang="en-CA" sz="4000" u="none" cap="none" strike="noStrike">
                <a:solidFill>
                  <a:schemeClr val="dk1"/>
                </a:solidFill>
                <a:latin typeface="Calibri"/>
                <a:ea typeface="Calibri"/>
                <a:cs typeface="Calibri"/>
                <a:sym typeface="Calibri"/>
              </a:rPr>
            </a:br>
          </a:p>
          <a:p>
            <a:pPr indent="-342900" lvl="0" marL="342900" marR="0" rtl="0" algn="ctr">
              <a:lnSpc>
                <a:spcPct val="100000"/>
              </a:lnSpc>
              <a:spcBef>
                <a:spcPts val="800"/>
              </a:spcBef>
              <a:spcAft>
                <a:spcPts val="0"/>
              </a:spcAft>
              <a:buClr>
                <a:schemeClr val="dk1"/>
              </a:buClr>
              <a:buSzPct val="25000"/>
              <a:buFont typeface="Arial"/>
              <a:buNone/>
            </a:pPr>
            <a:r>
              <a:t/>
            </a:r>
            <a:endParaRPr b="1" i="0" sz="4000" u="none" cap="none" strike="noStrike">
              <a:solidFill>
                <a:srgbClr val="FF0000"/>
              </a:solidFill>
              <a:latin typeface="Calibri"/>
              <a:ea typeface="Calibri"/>
              <a:cs typeface="Calibri"/>
              <a:sym typeface="Calibri"/>
            </a:endParaRPr>
          </a:p>
          <a:p>
            <a:pPr indent="-342900" lvl="0" marL="342900" marR="0" rtl="0" algn="ctr">
              <a:lnSpc>
                <a:spcPct val="100000"/>
              </a:lnSpc>
              <a:spcBef>
                <a:spcPts val="800"/>
              </a:spcBef>
              <a:spcAft>
                <a:spcPts val="0"/>
              </a:spcAft>
              <a:buClr>
                <a:srgbClr val="FF0000"/>
              </a:buClr>
              <a:buSzPct val="25000"/>
              <a:buFont typeface="Arial"/>
              <a:buNone/>
            </a:pPr>
            <a:r>
              <a:rPr b="1" i="0" lang="en-CA" sz="4000" u="none" cap="none" strike="noStrike">
                <a:solidFill>
                  <a:srgbClr val="FF0000"/>
                </a:solidFill>
                <a:latin typeface="Calibri"/>
                <a:ea typeface="Calibri"/>
                <a:cs typeface="Calibri"/>
                <a:sym typeface="Calibri"/>
              </a:rPr>
              <a:t>Rule 4.9 Situation 2</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p:txBody>
      </p:sp>
      <p:sp>
        <p:nvSpPr>
          <p:cNvPr id="201" name="Shape 201"/>
          <p:cNvSpPr/>
          <p:nvPr/>
        </p:nvSpPr>
        <p:spPr>
          <a:xfrm>
            <a:off x="706010" y="6284798"/>
            <a:ext cx="1802095"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00"/>
              </a:buClr>
              <a:buSzPct val="25000"/>
              <a:buFont typeface="Arial Black"/>
              <a:buNone/>
            </a:pPr>
            <a:r>
              <a:rPr b="1" i="0" lang="en-CA" sz="3200" u="none" cap="none" strike="noStrike">
                <a:solidFill>
                  <a:srgbClr val="000000"/>
                </a:solidFill>
                <a:latin typeface="Arial Black"/>
                <a:ea typeface="Arial Black"/>
                <a:cs typeface="Arial Black"/>
                <a:sym typeface="Arial Black"/>
              </a:rPr>
              <a:t>Q1</a:t>
            </a:r>
            <a:r>
              <a:rPr b="1" lang="en-CA" sz="3200">
                <a:latin typeface="Arial Black"/>
                <a:ea typeface="Arial Black"/>
                <a:cs typeface="Arial Black"/>
                <a:sym typeface="Arial Black"/>
              </a:rPr>
              <a:t>0</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5" name="Shape 205"/>
        <p:cNvGrpSpPr/>
        <p:nvPr/>
      </p:nvGrpSpPr>
      <p:grpSpPr>
        <a:xfrm>
          <a:off x="0" y="0"/>
          <a:ext cx="0" cy="0"/>
          <a:chOff x="0" y="0"/>
          <a:chExt cx="0" cy="0"/>
        </a:xfrm>
      </p:grpSpPr>
      <p:sp>
        <p:nvSpPr>
          <p:cNvPr id="206" name="Shape 206"/>
          <p:cNvSpPr txBox="1"/>
          <p:nvPr>
            <p:ph type="title"/>
          </p:nvPr>
        </p:nvSpPr>
        <p:spPr>
          <a:xfrm>
            <a:off x="591518" y="74303"/>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rgbClr val="FF0000"/>
              </a:buClr>
              <a:buSzPct val="25000"/>
              <a:buFont typeface="Calibri"/>
              <a:buNone/>
            </a:pPr>
            <a:r>
              <a:rPr b="0" i="0" lang="en-CA" sz="4400" u="none" cap="none" strike="noStrike">
                <a:solidFill>
                  <a:srgbClr val="FF0000"/>
                </a:solidFill>
                <a:latin typeface="Calibri"/>
                <a:ea typeface="Calibri"/>
                <a:cs typeface="Calibri"/>
                <a:sym typeface="Calibri"/>
              </a:rPr>
              <a:t>Penalty Shot</a:t>
            </a:r>
          </a:p>
        </p:txBody>
      </p:sp>
      <p:sp>
        <p:nvSpPr>
          <p:cNvPr id="207" name="Shape 207"/>
          <p:cNvSpPr txBox="1"/>
          <p:nvPr>
            <p:ph idx="1" type="body"/>
          </p:nvPr>
        </p:nvSpPr>
        <p:spPr>
          <a:xfrm>
            <a:off x="683704" y="1217288"/>
            <a:ext cx="8460300" cy="1828800"/>
          </a:xfrm>
          <a:prstGeom prst="rect">
            <a:avLst/>
          </a:prstGeom>
          <a:noFill/>
          <a:ln>
            <a:noFill/>
          </a:ln>
        </p:spPr>
        <p:txBody>
          <a:bodyPr anchorCtr="0" anchor="t" bIns="45700" lIns="91425" rIns="91425" tIns="45700">
            <a:noAutofit/>
          </a:bodyPr>
          <a:lstStyle/>
          <a:p>
            <a:pPr indent="0" lvl="0" marL="342900" marR="0" rtl="0" algn="ctr">
              <a:lnSpc>
                <a:spcPct val="90000"/>
              </a:lnSpc>
              <a:spcBef>
                <a:spcPts val="0"/>
              </a:spcBef>
              <a:spcAft>
                <a:spcPts val="0"/>
              </a:spcAft>
              <a:buClr>
                <a:schemeClr val="dk1"/>
              </a:buClr>
              <a:buSzPct val="25000"/>
              <a:buFont typeface="Arial"/>
              <a:buNone/>
            </a:pPr>
            <a:r>
              <a:rPr b="1" i="0" lang="en-CA" sz="2200" u="none" cap="none" strike="noStrike">
                <a:solidFill>
                  <a:schemeClr val="dk1"/>
                </a:solidFill>
                <a:latin typeface="Calibri"/>
                <a:ea typeface="Calibri"/>
                <a:cs typeface="Calibri"/>
                <a:sym typeface="Calibri"/>
              </a:rPr>
              <a:t>Where a penalty shot has been awarded during a gam, this shall be recorded on the Official Game Report, along with the time it was awarded, the player designated to take the shot and whether or not the goal was scored on the play.  In order to assess a Penalty  Shot as a result of a foul against the puck carrier, the following conditions must be met:</a:t>
            </a:r>
          </a:p>
          <a:p>
            <a:pPr indent="-355600" lvl="0" marL="457200" marR="0" rtl="0" algn="l">
              <a:lnSpc>
                <a:spcPct val="90000"/>
              </a:lnSpc>
              <a:spcBef>
                <a:spcPts val="0"/>
              </a:spcBef>
              <a:spcAft>
                <a:spcPts val="0"/>
              </a:spcAft>
              <a:buClr>
                <a:schemeClr val="dk1"/>
              </a:buClr>
              <a:buSzPct val="100000"/>
              <a:buFont typeface="Arial"/>
              <a:buAutoNum type="arabicPeriod"/>
            </a:pPr>
            <a:r>
              <a:rPr b="1" i="0" lang="en-CA" sz="2000" u="none" cap="none" strike="noStrike">
                <a:solidFill>
                  <a:schemeClr val="dk1"/>
                </a:solidFill>
                <a:latin typeface="Calibri"/>
                <a:ea typeface="Calibri"/>
                <a:cs typeface="Calibri"/>
                <a:sym typeface="Calibri"/>
              </a:rPr>
              <a:t>The attacking player must have control of the puck.</a:t>
            </a:r>
          </a:p>
          <a:p>
            <a:pPr indent="-355600" lvl="0" marL="457200" marR="0" rtl="0" algn="l">
              <a:lnSpc>
                <a:spcPct val="90000"/>
              </a:lnSpc>
              <a:spcBef>
                <a:spcPts val="0"/>
              </a:spcBef>
              <a:spcAft>
                <a:spcPts val="0"/>
              </a:spcAft>
              <a:buClr>
                <a:schemeClr val="dk1"/>
              </a:buClr>
              <a:buSzPct val="100000"/>
              <a:buFont typeface="Arial"/>
              <a:buAutoNum type="arabicPeriod"/>
            </a:pPr>
            <a:r>
              <a:rPr b="1" i="0" lang="en-CA" sz="2000" u="none" cap="none" strike="noStrike">
                <a:solidFill>
                  <a:schemeClr val="dk1"/>
                </a:solidFill>
                <a:latin typeface="Calibri"/>
                <a:ea typeface="Calibri"/>
                <a:cs typeface="Calibri"/>
                <a:sym typeface="Calibri"/>
              </a:rPr>
              <a:t>The determing factor is the position of the puck whenthe infraction is committed.  The puck must be in neutral or attacking zone when the infraction is committed.</a:t>
            </a:r>
          </a:p>
          <a:p>
            <a:pPr indent="-355600" lvl="0" marL="457200" marR="0" rtl="0" algn="l">
              <a:lnSpc>
                <a:spcPct val="90000"/>
              </a:lnSpc>
              <a:spcBef>
                <a:spcPts val="0"/>
              </a:spcBef>
              <a:spcAft>
                <a:spcPts val="0"/>
              </a:spcAft>
              <a:buClr>
                <a:schemeClr val="dk1"/>
              </a:buClr>
              <a:buSzPct val="100000"/>
              <a:buFont typeface="Arial"/>
              <a:buAutoNum type="arabicPeriod"/>
            </a:pPr>
            <a:r>
              <a:rPr b="1" i="0" lang="en-CA" sz="2000" u="none" cap="none" strike="noStrike">
                <a:solidFill>
                  <a:schemeClr val="dk1"/>
                </a:solidFill>
                <a:latin typeface="Calibri"/>
                <a:ea typeface="Calibri"/>
                <a:cs typeface="Calibri"/>
                <a:sym typeface="Calibri"/>
              </a:rPr>
              <a:t>The attacking player must hane no defending player to pass other than the goaltender.</a:t>
            </a:r>
          </a:p>
          <a:p>
            <a:pPr indent="-355600" lvl="0" marL="457200" marR="0" rtl="0" algn="l">
              <a:lnSpc>
                <a:spcPct val="90000"/>
              </a:lnSpc>
              <a:spcBef>
                <a:spcPts val="0"/>
              </a:spcBef>
              <a:spcAft>
                <a:spcPts val="0"/>
              </a:spcAft>
              <a:buClr>
                <a:schemeClr val="dk1"/>
              </a:buClr>
              <a:buSzPct val="100000"/>
              <a:buFont typeface="Arial"/>
              <a:buAutoNum type="arabicPeriod"/>
            </a:pPr>
            <a:r>
              <a:rPr b="1" i="0" lang="en-CA" sz="2000" u="none" cap="none" strike="noStrike">
                <a:solidFill>
                  <a:schemeClr val="dk1"/>
                </a:solidFill>
                <a:latin typeface="Calibri"/>
                <a:ea typeface="Calibri"/>
                <a:cs typeface="Calibri"/>
                <a:sym typeface="Calibri"/>
              </a:rPr>
              <a:t>The attacking player must be fould from behind</a:t>
            </a:r>
          </a:p>
          <a:p>
            <a:pPr indent="-355600" lvl="0" marL="457200" marR="0" rtl="0" algn="l">
              <a:lnSpc>
                <a:spcPct val="90000"/>
              </a:lnSpc>
              <a:spcBef>
                <a:spcPts val="0"/>
              </a:spcBef>
              <a:spcAft>
                <a:spcPts val="0"/>
              </a:spcAft>
              <a:buClr>
                <a:schemeClr val="dk1"/>
              </a:buClr>
              <a:buSzPct val="100000"/>
              <a:buFont typeface="Arial"/>
              <a:buAutoNum type="arabicPeriod"/>
            </a:pPr>
            <a:r>
              <a:rPr b="1" i="0" lang="en-CA" sz="2000" u="none" cap="none" strike="noStrike">
                <a:solidFill>
                  <a:schemeClr val="dk1"/>
                </a:solidFill>
                <a:latin typeface="Calibri"/>
                <a:ea typeface="Calibri"/>
                <a:cs typeface="Calibri"/>
                <a:sym typeface="Calibri"/>
              </a:rPr>
              <a:t>The attacking player must have been denied a reasonable scoring opportunity.</a:t>
            </a:r>
          </a:p>
          <a:p>
            <a:pPr indent="0" lvl="0" marL="342900" marR="0" rtl="0" algn="ctr">
              <a:lnSpc>
                <a:spcPct val="90000"/>
              </a:lnSpc>
              <a:spcBef>
                <a:spcPts val="0"/>
              </a:spcBef>
              <a:spcAft>
                <a:spcPts val="0"/>
              </a:spcAft>
              <a:buClr>
                <a:schemeClr val="dk1"/>
              </a:buClr>
              <a:buSzPct val="25000"/>
              <a:buFont typeface="Arial"/>
              <a:buNone/>
            </a:pPr>
            <a:r>
              <a:t/>
            </a:r>
            <a:endParaRPr b="1" i="0" sz="2400" u="none" cap="none" strike="noStrike">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1" name="Shape 211"/>
        <p:cNvGrpSpPr/>
        <p:nvPr/>
      </p:nvGrpSpPr>
      <p:grpSpPr>
        <a:xfrm>
          <a:off x="0" y="0"/>
          <a:ext cx="0" cy="0"/>
          <a:chOff x="0" y="0"/>
          <a:chExt cx="0" cy="0"/>
        </a:xfrm>
      </p:grpSpPr>
      <p:sp>
        <p:nvSpPr>
          <p:cNvPr id="212" name="Shape 212"/>
          <p:cNvSpPr txBox="1"/>
          <p:nvPr>
            <p:ph idx="1" type="body"/>
          </p:nvPr>
        </p:nvSpPr>
        <p:spPr>
          <a:xfrm>
            <a:off x="683568" y="1101233"/>
            <a:ext cx="8460300" cy="3057000"/>
          </a:xfrm>
          <a:prstGeom prst="rect">
            <a:avLst/>
          </a:prstGeom>
          <a:noFill/>
          <a:ln>
            <a:noFill/>
          </a:ln>
        </p:spPr>
        <p:txBody>
          <a:bodyPr anchorCtr="0" anchor="t" bIns="45700" lIns="91425" rIns="91425" tIns="45700">
            <a:noAutofit/>
          </a:bodyPr>
          <a:lstStyle/>
          <a:p>
            <a:pPr indent="0" lvl="0" marL="0" rtl="0" algn="ctr">
              <a:spcBef>
                <a:spcPts val="0"/>
              </a:spcBef>
              <a:buClr>
                <a:schemeClr val="dk1"/>
              </a:buClr>
              <a:buSzPct val="25000"/>
              <a:buFont typeface="Calibri"/>
              <a:buNone/>
            </a:pPr>
            <a:r>
              <a:rPr b="1" lang="en-CA" sz="4000"/>
              <a:t>A defending player shoots the puck out over the defending blue line.  It then deflects off an official back into the defending zone while an attacking player is in that zone.  Should the official indicate a delayed offside?</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rgbClr val="FFFF00"/>
              </a:solidFill>
              <a:latin typeface="Calibri"/>
              <a:ea typeface="Calibri"/>
              <a:cs typeface="Calibri"/>
              <a:sym typeface="Calibri"/>
            </a:endParaRPr>
          </a:p>
        </p:txBody>
      </p:sp>
      <p:sp>
        <p:nvSpPr>
          <p:cNvPr id="213" name="Shape 213"/>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Q1</a:t>
            </a:r>
            <a:r>
              <a:rPr b="1" lang="en-CA" sz="3200">
                <a:solidFill>
                  <a:schemeClr val="dk1"/>
                </a:solidFill>
                <a:latin typeface="Arial Black"/>
                <a:ea typeface="Arial Black"/>
                <a:cs typeface="Arial Black"/>
                <a:sym typeface="Arial Black"/>
              </a:rPr>
              <a:t>1</a:t>
            </a: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7" name="Shape 217"/>
        <p:cNvGrpSpPr/>
        <p:nvPr/>
      </p:nvGrpSpPr>
      <p:grpSpPr>
        <a:xfrm>
          <a:off x="0" y="0"/>
          <a:ext cx="0" cy="0"/>
          <a:chOff x="0" y="0"/>
          <a:chExt cx="0" cy="0"/>
        </a:xfrm>
      </p:grpSpPr>
      <p:sp>
        <p:nvSpPr>
          <p:cNvPr id="218" name="Shape 218"/>
          <p:cNvSpPr txBox="1"/>
          <p:nvPr>
            <p:ph idx="1" type="body"/>
          </p:nvPr>
        </p:nvSpPr>
        <p:spPr>
          <a:xfrm>
            <a:off x="683568" y="1412775"/>
            <a:ext cx="8460431" cy="4713386"/>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0" lvl="0" marL="0" rtl="0" algn="ctr">
              <a:spcBef>
                <a:spcPts val="0"/>
              </a:spcBef>
              <a:buClr>
                <a:srgbClr val="FF0000"/>
              </a:buClr>
              <a:buSzPct val="25000"/>
              <a:buFont typeface="Calibri"/>
              <a:buNone/>
            </a:pPr>
            <a:r>
              <a:rPr b="1" lang="en-CA" sz="4800">
                <a:solidFill>
                  <a:srgbClr val="FF0000"/>
                </a:solidFill>
              </a:rPr>
              <a:t>Yes, delayed offside.</a:t>
            </a:r>
          </a:p>
          <a:p>
            <a:pPr indent="0" lvl="0" marL="0" rtl="0" algn="ctr">
              <a:spcBef>
                <a:spcPts val="0"/>
              </a:spcBef>
              <a:buClr>
                <a:srgbClr val="FF0000"/>
              </a:buClr>
              <a:buSzPct val="25000"/>
              <a:buFont typeface="Calibri"/>
              <a:buNone/>
            </a:pPr>
            <a:r>
              <a:t/>
            </a:r>
            <a:endParaRPr b="1" sz="4800">
              <a:solidFill>
                <a:srgbClr val="FF0000"/>
              </a:solidFill>
            </a:endParaRPr>
          </a:p>
          <a:p>
            <a:pPr indent="0" lvl="0" marL="0" rtl="0" algn="ctr">
              <a:spcBef>
                <a:spcPts val="0"/>
              </a:spcBef>
              <a:buClr>
                <a:srgbClr val="FF0000"/>
              </a:buClr>
              <a:buSzPct val="25000"/>
              <a:buFont typeface="Calibri"/>
              <a:buNone/>
            </a:pPr>
            <a:r>
              <a:rPr b="1" lang="en-CA" sz="4800">
                <a:solidFill>
                  <a:srgbClr val="FF0000"/>
                </a:solidFill>
              </a:rPr>
              <a:t>Rule 10.8(b) Situation 17</a:t>
            </a:r>
          </a:p>
          <a:p>
            <a:pPr indent="0" lvl="0" marL="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2" name="Shape 222"/>
        <p:cNvGrpSpPr/>
        <p:nvPr/>
      </p:nvGrpSpPr>
      <p:grpSpPr>
        <a:xfrm>
          <a:off x="0" y="0"/>
          <a:ext cx="0" cy="0"/>
          <a:chOff x="0" y="0"/>
          <a:chExt cx="0" cy="0"/>
        </a:xfrm>
      </p:grpSpPr>
      <p:sp>
        <p:nvSpPr>
          <p:cNvPr id="223" name="Shape 223"/>
          <p:cNvSpPr txBox="1"/>
          <p:nvPr>
            <p:ph idx="1" type="body"/>
          </p:nvPr>
        </p:nvSpPr>
        <p:spPr>
          <a:xfrm>
            <a:off x="683568" y="692697"/>
            <a:ext cx="8460431" cy="4464496"/>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1" i="0" sz="2400" u="none" cap="none" strike="noStrike">
              <a:solidFill>
                <a:schemeClr val="dk1"/>
              </a:solidFill>
              <a:latin typeface="Calibri"/>
              <a:ea typeface="Calibri"/>
              <a:cs typeface="Calibri"/>
              <a:sym typeface="Calibri"/>
            </a:endParaRPr>
          </a:p>
          <a:p>
            <a:pPr indent="-342900" lvl="0" marL="342900" marR="0" rtl="0" algn="ctr">
              <a:lnSpc>
                <a:spcPct val="100000"/>
              </a:lnSpc>
              <a:spcBef>
                <a:spcPts val="480"/>
              </a:spcBef>
              <a:spcAft>
                <a:spcPts val="0"/>
              </a:spcAft>
              <a:buClr>
                <a:schemeClr val="dk1"/>
              </a:buClr>
              <a:buSzPct val="25000"/>
              <a:buFont typeface="Arial"/>
              <a:buNone/>
            </a:pPr>
            <a:r>
              <a:t/>
            </a:r>
            <a:endParaRPr b="1" i="0" sz="24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The referee instructed the Coach that he needs to take a minor penalty or exchange the goaltender or place a sixth skater on the ice. </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What has occurred? </a:t>
            </a:r>
          </a:p>
        </p:txBody>
      </p:sp>
      <p:sp>
        <p:nvSpPr>
          <p:cNvPr id="224" name="Shape 224"/>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Q1</a:t>
            </a:r>
            <a:r>
              <a:rPr b="1" lang="en-CA" sz="3200">
                <a:solidFill>
                  <a:schemeClr val="dk1"/>
                </a:solidFill>
                <a:latin typeface="Arial Black"/>
                <a:ea typeface="Arial Black"/>
                <a:cs typeface="Arial Black"/>
                <a:sym typeface="Arial Black"/>
              </a:rPr>
              <a:t>2</a:t>
            </a:r>
            <a:r>
              <a:rPr b="1" i="0" lang="en-CA" sz="3200" u="none" cap="none" strike="noStrike">
                <a:solidFill>
                  <a:schemeClr val="dk1"/>
                </a:solidFill>
                <a:latin typeface="Arial Black"/>
                <a:ea typeface="Arial Black"/>
                <a:cs typeface="Arial Black"/>
                <a:sym typeface="Arial Black"/>
              </a:rPr>
              <a:t> </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8" name="Shape 228"/>
        <p:cNvGrpSpPr/>
        <p:nvPr/>
      </p:nvGrpSpPr>
      <p:grpSpPr>
        <a:xfrm>
          <a:off x="0" y="0"/>
          <a:ext cx="0" cy="0"/>
          <a:chOff x="0" y="0"/>
          <a:chExt cx="0" cy="0"/>
        </a:xfrm>
      </p:grpSpPr>
      <p:sp>
        <p:nvSpPr>
          <p:cNvPr id="229" name="Shape 229"/>
          <p:cNvSpPr txBox="1"/>
          <p:nvPr>
            <p:ph idx="1" type="body"/>
          </p:nvPr>
        </p:nvSpPr>
        <p:spPr>
          <a:xfrm>
            <a:off x="683568" y="1052736"/>
            <a:ext cx="8460431" cy="5328221"/>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At a stoppage of play, the Referee observes the goaltender at the bench.  </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He notifies the team that they must replace the goaltender with their substitute goaltender.  </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Rule 3.1 (c) Sit. 4</a:t>
            </a: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3" name="Shape 233"/>
        <p:cNvGrpSpPr/>
        <p:nvPr/>
      </p:nvGrpSpPr>
      <p:grpSpPr>
        <a:xfrm>
          <a:off x="0" y="0"/>
          <a:ext cx="0" cy="0"/>
          <a:chOff x="0" y="0"/>
          <a:chExt cx="0" cy="0"/>
        </a:xfrm>
      </p:grpSpPr>
      <p:sp>
        <p:nvSpPr>
          <p:cNvPr id="234" name="Shape 234"/>
          <p:cNvSpPr txBox="1"/>
          <p:nvPr>
            <p:ph idx="1" type="body"/>
          </p:nvPr>
        </p:nvSpPr>
        <p:spPr>
          <a:xfrm>
            <a:off x="683568" y="764704"/>
            <a:ext cx="8001000" cy="468052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100000"/>
              <a:buFont typeface="Arial"/>
              <a:buChar char="•"/>
            </a:pPr>
            <a:r>
              <a:rPr b="1" i="0" lang="en-CA" sz="3200" u="none" cap="none" strike="noStrike">
                <a:solidFill>
                  <a:schemeClr val="dk1"/>
                </a:solidFill>
                <a:latin typeface="Calibri"/>
                <a:ea typeface="Calibri"/>
                <a:cs typeface="Calibri"/>
                <a:sym typeface="Calibri"/>
              </a:rPr>
              <a:t>Attacking player is standing in the </a:t>
            </a:r>
            <a:br>
              <a:rPr b="1" i="0" lang="en-CA" sz="3200" u="none" cap="none" strike="noStrike">
                <a:solidFill>
                  <a:schemeClr val="dk1"/>
                </a:solidFill>
                <a:latin typeface="Calibri"/>
                <a:ea typeface="Calibri"/>
                <a:cs typeface="Calibri"/>
                <a:sym typeface="Calibri"/>
              </a:rPr>
            </a:br>
            <a:r>
              <a:rPr b="1" i="0" lang="en-CA" sz="3200" u="none" cap="none" strike="noStrike">
                <a:solidFill>
                  <a:schemeClr val="dk1"/>
                </a:solidFill>
                <a:latin typeface="Calibri"/>
                <a:ea typeface="Calibri"/>
                <a:cs typeface="Calibri"/>
                <a:sym typeface="Calibri"/>
              </a:rPr>
              <a:t>goal crease.  </a:t>
            </a:r>
          </a:p>
          <a:p>
            <a:pPr indent="-342900" lvl="0" marL="342900" marR="0" rtl="0" algn="l">
              <a:lnSpc>
                <a:spcPct val="100000"/>
              </a:lnSpc>
              <a:spcBef>
                <a:spcPts val="640"/>
              </a:spcBef>
              <a:spcAft>
                <a:spcPts val="0"/>
              </a:spcAft>
              <a:buClr>
                <a:schemeClr val="dk1"/>
              </a:buClr>
              <a:buSzPct val="100000"/>
              <a:buFont typeface="Arial"/>
              <a:buChar char="•"/>
            </a:pPr>
            <a:r>
              <a:rPr b="1" i="0" lang="en-CA" sz="3200" u="none" cap="none" strike="noStrike">
                <a:solidFill>
                  <a:schemeClr val="dk1"/>
                </a:solidFill>
                <a:latin typeface="Calibri"/>
                <a:ea typeface="Calibri"/>
                <a:cs typeface="Calibri"/>
                <a:sym typeface="Calibri"/>
              </a:rPr>
              <a:t>The puck is shot, hits the player in the crease and the puck drops down in the crease.  </a:t>
            </a:r>
          </a:p>
          <a:p>
            <a:pPr indent="-342900" lvl="0" marL="342900" marR="0" rtl="0" algn="l">
              <a:lnSpc>
                <a:spcPct val="100000"/>
              </a:lnSpc>
              <a:spcBef>
                <a:spcPts val="640"/>
              </a:spcBef>
              <a:spcAft>
                <a:spcPts val="0"/>
              </a:spcAft>
              <a:buClr>
                <a:schemeClr val="dk1"/>
              </a:buClr>
              <a:buSzPct val="100000"/>
              <a:buFont typeface="Arial"/>
              <a:buChar char="•"/>
            </a:pPr>
            <a:r>
              <a:rPr b="1" i="0" lang="en-CA" sz="3200" u="none" cap="none" strike="noStrike">
                <a:solidFill>
                  <a:schemeClr val="dk1"/>
                </a:solidFill>
                <a:latin typeface="Calibri"/>
                <a:ea typeface="Calibri"/>
                <a:cs typeface="Calibri"/>
                <a:sym typeface="Calibri"/>
              </a:rPr>
              <a:t>The attacking player gets out of the crease and then shoots the puck into the goal.  </a:t>
            </a: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The goal is allowed?</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p:txBody>
      </p:sp>
      <p:sp>
        <p:nvSpPr>
          <p:cNvPr id="235" name="Shape 235"/>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Q1</a:t>
            </a:r>
            <a:r>
              <a:rPr b="1" lang="en-CA" sz="3200">
                <a:solidFill>
                  <a:schemeClr val="dk1"/>
                </a:solidFill>
                <a:latin typeface="Arial Black"/>
                <a:ea typeface="Arial Black"/>
                <a:cs typeface="Arial Black"/>
                <a:sym typeface="Arial Black"/>
              </a:rPr>
              <a:t>3</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9" name="Shape 239"/>
        <p:cNvGrpSpPr/>
        <p:nvPr/>
      </p:nvGrpSpPr>
      <p:grpSpPr>
        <a:xfrm>
          <a:off x="0" y="0"/>
          <a:ext cx="0" cy="0"/>
          <a:chOff x="0" y="0"/>
          <a:chExt cx="0" cy="0"/>
        </a:xfrm>
      </p:grpSpPr>
      <p:sp>
        <p:nvSpPr>
          <p:cNvPr id="240" name="Shape 240"/>
          <p:cNvSpPr txBox="1"/>
          <p:nvPr>
            <p:ph idx="1" type="body"/>
          </p:nvPr>
        </p:nvSpPr>
        <p:spPr>
          <a:xfrm>
            <a:off x="683568" y="1124744"/>
            <a:ext cx="8229600" cy="4525963"/>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ctr">
              <a:lnSpc>
                <a:spcPct val="100000"/>
              </a:lnSpc>
              <a:spcBef>
                <a:spcPts val="960"/>
              </a:spcBef>
              <a:spcAft>
                <a:spcPts val="0"/>
              </a:spcAft>
              <a:buClr>
                <a:srgbClr val="FF0000"/>
              </a:buClr>
              <a:buSzPct val="25000"/>
              <a:buFont typeface="Arial"/>
              <a:buNone/>
            </a:pPr>
            <a:r>
              <a:rPr b="1" i="0" lang="en-CA" sz="4800" u="none" cap="none" strike="noStrike">
                <a:solidFill>
                  <a:srgbClr val="FF0000"/>
                </a:solidFill>
                <a:latin typeface="Calibri"/>
                <a:ea typeface="Calibri"/>
                <a:cs typeface="Calibri"/>
                <a:sym typeface="Calibri"/>
              </a:rPr>
              <a:t>Yes</a:t>
            </a:r>
          </a:p>
          <a:p>
            <a:pPr indent="-342900" lvl="0" marL="342900" marR="0" rtl="0" algn="l">
              <a:lnSpc>
                <a:spcPct val="100000"/>
              </a:lnSpc>
              <a:spcBef>
                <a:spcPts val="960"/>
              </a:spcBef>
              <a:spcAft>
                <a:spcPts val="0"/>
              </a:spcAft>
              <a:buClr>
                <a:schemeClr val="dk1"/>
              </a:buClr>
              <a:buSzPct val="25000"/>
              <a:buFont typeface="Arial"/>
              <a:buNone/>
            </a:pPr>
            <a:r>
              <a:t/>
            </a:r>
            <a:endParaRPr b="1" i="0" sz="4800" u="none" cap="none" strike="noStrike">
              <a:solidFill>
                <a:schemeClr val="dk1"/>
              </a:solidFill>
              <a:latin typeface="Calibri"/>
              <a:ea typeface="Calibri"/>
              <a:cs typeface="Calibri"/>
              <a:sym typeface="Calibri"/>
            </a:endParaRPr>
          </a:p>
          <a:p>
            <a:pPr indent="0" lvl="0" marL="0" marR="0" rtl="0" algn="ctr">
              <a:lnSpc>
                <a:spcPct val="100000"/>
              </a:lnSpc>
              <a:spcBef>
                <a:spcPts val="960"/>
              </a:spcBef>
              <a:spcAft>
                <a:spcPts val="0"/>
              </a:spcAft>
              <a:buClr>
                <a:srgbClr val="FF0000"/>
              </a:buClr>
              <a:buSzPct val="25000"/>
              <a:buFont typeface="Arial"/>
              <a:buNone/>
            </a:pPr>
            <a:r>
              <a:rPr b="1" i="0" lang="en-CA" sz="4800" u="none" cap="none" strike="noStrike">
                <a:solidFill>
                  <a:srgbClr val="FF0000"/>
                </a:solidFill>
                <a:latin typeface="Calibri"/>
                <a:ea typeface="Calibri"/>
                <a:cs typeface="Calibri"/>
                <a:sym typeface="Calibri"/>
              </a:rPr>
              <a:t>Rule 10.4 (f)</a:t>
            </a: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4" name="Shape 244"/>
        <p:cNvGrpSpPr/>
        <p:nvPr/>
      </p:nvGrpSpPr>
      <p:grpSpPr>
        <a:xfrm>
          <a:off x="0" y="0"/>
          <a:ext cx="0" cy="0"/>
          <a:chOff x="0" y="0"/>
          <a:chExt cx="0" cy="0"/>
        </a:xfrm>
      </p:grpSpPr>
      <p:sp>
        <p:nvSpPr>
          <p:cNvPr id="245" name="Shape 245"/>
          <p:cNvSpPr txBox="1"/>
          <p:nvPr>
            <p:ph idx="1" type="body"/>
          </p:nvPr>
        </p:nvSpPr>
        <p:spPr>
          <a:xfrm>
            <a:off x="431843" y="1197000"/>
            <a:ext cx="8280300" cy="4464000"/>
          </a:xfrm>
          <a:prstGeom prst="rect">
            <a:avLst/>
          </a:prstGeom>
          <a:noFill/>
          <a:ln>
            <a:noFill/>
          </a:ln>
        </p:spPr>
        <p:txBody>
          <a:bodyPr anchorCtr="0" anchor="t" bIns="45700" lIns="91425" rIns="91425" tIns="45700">
            <a:noAutofit/>
          </a:bodyPr>
          <a:lstStyle/>
          <a:p>
            <a:pPr indent="-609600" lvl="0" marL="609600" marR="0" rtl="0" algn="ctr">
              <a:lnSpc>
                <a:spcPct val="100000"/>
              </a:lnSpc>
              <a:spcBef>
                <a:spcPts val="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a:t>
            </a:r>
            <a:r>
              <a:rPr b="1" lang="en-CA">
                <a:latin typeface="Arial"/>
                <a:ea typeface="Arial"/>
                <a:cs typeface="Arial"/>
                <a:sym typeface="Arial"/>
              </a:rPr>
              <a:t>Should the helmet of a player come off while play is in progress, that player shall replace the helmet (properly fastened) or shall proceed to the player’s bench for substitution.  If the player participates in the play in any manner without his helmet fastened properly, the Referee shall:</a:t>
            </a:r>
          </a:p>
          <a:p>
            <a:pPr indent="-609600" lvl="0" marL="609600" marR="0" rtl="0" algn="l">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p:txBody>
      </p:sp>
      <p:sp>
        <p:nvSpPr>
          <p:cNvPr id="246" name="Shape 246"/>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Q1</a:t>
            </a:r>
            <a:r>
              <a:rPr b="1" lang="en-CA" sz="3200">
                <a:solidFill>
                  <a:schemeClr val="dk1"/>
                </a:solidFill>
                <a:latin typeface="Arial Black"/>
                <a:ea typeface="Arial Black"/>
                <a:cs typeface="Arial Black"/>
                <a:sym typeface="Arial Black"/>
              </a:rPr>
              <a:t>4</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0" name="Shape 250"/>
        <p:cNvGrpSpPr/>
        <p:nvPr/>
      </p:nvGrpSpPr>
      <p:grpSpPr>
        <a:xfrm>
          <a:off x="0" y="0"/>
          <a:ext cx="0" cy="0"/>
          <a:chOff x="0" y="0"/>
          <a:chExt cx="0" cy="0"/>
        </a:xfrm>
      </p:grpSpPr>
      <p:sp>
        <p:nvSpPr>
          <p:cNvPr id="251" name="Shape 251"/>
          <p:cNvSpPr txBox="1"/>
          <p:nvPr>
            <p:ph idx="1" type="body"/>
          </p:nvPr>
        </p:nvSpPr>
        <p:spPr>
          <a:xfrm>
            <a:off x="595275" y="1554175"/>
            <a:ext cx="8229600" cy="4526100"/>
          </a:xfrm>
          <a:prstGeom prst="rect">
            <a:avLst/>
          </a:prstGeom>
          <a:noFill/>
          <a:ln>
            <a:noFill/>
          </a:ln>
        </p:spPr>
        <p:txBody>
          <a:bodyPr anchorCtr="0" anchor="t" bIns="45700" lIns="91425" rIns="91425" tIns="45700">
            <a:noAutofit/>
          </a:bodyPr>
          <a:lstStyle/>
          <a:p>
            <a:pPr indent="-609600" lvl="0" marL="609600" marR="0" rtl="0" algn="ctr">
              <a:lnSpc>
                <a:spcPct val="100000"/>
              </a:lnSpc>
              <a:spcBef>
                <a:spcPts val="0"/>
              </a:spcBef>
              <a:spcAft>
                <a:spcPts val="0"/>
              </a:spcAft>
              <a:buClr>
                <a:schemeClr val="dk1"/>
              </a:buClr>
              <a:buSzPct val="25000"/>
              <a:buFont typeface="Arial"/>
              <a:buNone/>
            </a:pPr>
            <a:r>
              <a:t/>
            </a:r>
            <a:endParaRPr b="1" i="0" sz="3600" u="none" cap="none" strike="noStrike">
              <a:solidFill>
                <a:srgbClr val="FF0000"/>
              </a:solidFill>
              <a:latin typeface="Calibri"/>
              <a:ea typeface="Calibri"/>
              <a:cs typeface="Calibri"/>
              <a:sym typeface="Calibri"/>
            </a:endParaRPr>
          </a:p>
          <a:p>
            <a:pPr indent="0" lvl="0" marL="0" rtl="0" algn="ctr">
              <a:spcBef>
                <a:spcPts val="0"/>
              </a:spcBef>
              <a:buClr>
                <a:schemeClr val="dk1"/>
              </a:buClr>
              <a:buSzPct val="25000"/>
              <a:buFont typeface="Arial"/>
              <a:buNone/>
            </a:pPr>
            <a:r>
              <a:rPr b="1" lang="en-CA" sz="3600">
                <a:solidFill>
                  <a:srgbClr val="FF0000"/>
                </a:solidFill>
                <a:latin typeface="Arial"/>
                <a:ea typeface="Arial"/>
                <a:cs typeface="Arial"/>
                <a:sym typeface="Arial"/>
              </a:rPr>
              <a:t>Stop play immediately &amp; assess the player a Minor penalty for ineligible player.</a:t>
            </a:r>
          </a:p>
          <a:p>
            <a:pPr indent="0" lvl="0" marL="0" rtl="0" algn="ctr">
              <a:spcBef>
                <a:spcPts val="0"/>
              </a:spcBef>
              <a:buClr>
                <a:schemeClr val="dk1"/>
              </a:buClr>
              <a:buSzPct val="25000"/>
              <a:buFont typeface="Arial"/>
              <a:buNone/>
            </a:pPr>
            <a:r>
              <a:t/>
            </a:r>
            <a:endParaRPr b="1" sz="3600">
              <a:solidFill>
                <a:srgbClr val="FF0000"/>
              </a:solidFill>
              <a:latin typeface="Arial"/>
              <a:ea typeface="Arial"/>
              <a:cs typeface="Arial"/>
              <a:sym typeface="Arial"/>
            </a:endParaRPr>
          </a:p>
          <a:p>
            <a:pPr indent="0" lvl="0" rtl="0" algn="ctr">
              <a:spcBef>
                <a:spcPts val="0"/>
              </a:spcBef>
              <a:buClr>
                <a:schemeClr val="dk1"/>
              </a:buClr>
              <a:buSzPct val="25000"/>
              <a:buFont typeface="Arial"/>
              <a:buNone/>
            </a:pPr>
            <a:r>
              <a:rPr b="1" lang="en-CA" sz="3600">
                <a:solidFill>
                  <a:srgbClr val="FF0000"/>
                </a:solidFill>
                <a:latin typeface="Arial"/>
                <a:ea typeface="Arial"/>
                <a:cs typeface="Arial"/>
                <a:sym typeface="Arial"/>
              </a:rPr>
              <a:t>Rule 3.6 (c), OMHA 17.3</a:t>
            </a: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idx="1" type="body"/>
          </p:nvPr>
        </p:nvSpPr>
        <p:spPr>
          <a:xfrm>
            <a:off x="689052" y="4804087"/>
            <a:ext cx="8229600" cy="1872299"/>
          </a:xfrm>
          <a:prstGeom prst="rect">
            <a:avLst/>
          </a:prstGeom>
          <a:noFill/>
          <a:ln>
            <a:noFill/>
          </a:ln>
        </p:spPr>
        <p:txBody>
          <a:bodyPr anchorCtr="0" anchor="t" bIns="45700" lIns="91425" rIns="91425" tIns="45700">
            <a:noAutofit/>
          </a:bodyPr>
          <a:lstStyle/>
          <a:p>
            <a:pPr indent="0" lvl="0" marL="0" marR="0" rtl="0" algn="ctr">
              <a:lnSpc>
                <a:spcPct val="90000"/>
              </a:lnSpc>
              <a:spcBef>
                <a:spcPts val="640"/>
              </a:spcBef>
              <a:spcAft>
                <a:spcPts val="0"/>
              </a:spcAft>
              <a:buClr>
                <a:srgbClr val="FF0000"/>
              </a:buClr>
              <a:buSzPct val="25000"/>
              <a:buFont typeface="Arial"/>
              <a:buNone/>
            </a:pPr>
            <a:r>
              <a:rPr b="1" lang="en-CA"/>
              <a:t>Checking from Behind</a:t>
            </a:r>
          </a:p>
        </p:txBody>
      </p:sp>
      <p:pic>
        <p:nvPicPr>
          <p:cNvPr descr="download (2).jpg" id="106" name="Shape 106"/>
          <p:cNvPicPr preferRelativeResize="0"/>
          <p:nvPr/>
        </p:nvPicPr>
        <p:blipFill>
          <a:blip r:embed="rId3">
            <a:alphaModFix/>
          </a:blip>
          <a:stretch>
            <a:fillRect/>
          </a:stretch>
        </p:blipFill>
        <p:spPr>
          <a:xfrm>
            <a:off x="3224300" y="250900"/>
            <a:ext cx="3159100" cy="416077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5" name="Shape 255"/>
        <p:cNvGrpSpPr/>
        <p:nvPr/>
      </p:nvGrpSpPr>
      <p:grpSpPr>
        <a:xfrm>
          <a:off x="0" y="0"/>
          <a:ext cx="0" cy="0"/>
          <a:chOff x="0" y="0"/>
          <a:chExt cx="0" cy="0"/>
        </a:xfrm>
      </p:grpSpPr>
      <p:sp>
        <p:nvSpPr>
          <p:cNvPr id="256" name="Shape 256"/>
          <p:cNvSpPr txBox="1"/>
          <p:nvPr>
            <p:ph idx="1" type="body"/>
          </p:nvPr>
        </p:nvSpPr>
        <p:spPr>
          <a:xfrm>
            <a:off x="755577" y="1700808"/>
            <a:ext cx="8388424" cy="2808310"/>
          </a:xfrm>
          <a:prstGeom prst="rect">
            <a:avLst/>
          </a:prstGeom>
          <a:noFill/>
          <a:ln>
            <a:noFill/>
          </a:ln>
        </p:spPr>
        <p:txBody>
          <a:bodyPr anchorCtr="0" anchor="t" bIns="45700" lIns="91425" rIns="91425" tIns="45700">
            <a:noAutofit/>
          </a:bodyPr>
          <a:lstStyle/>
          <a:p>
            <a:pPr indent="0" lvl="0" marL="0" rtl="0" algn="ctr">
              <a:spcBef>
                <a:spcPts val="0"/>
              </a:spcBef>
              <a:buClr>
                <a:schemeClr val="dk1"/>
              </a:buClr>
              <a:buSzPct val="25000"/>
              <a:buFont typeface="Arial"/>
              <a:buNone/>
            </a:pPr>
            <a:r>
              <a:rPr b="1" lang="en-CA">
                <a:latin typeface="Arial"/>
                <a:ea typeface="Arial"/>
                <a:cs typeface="Arial"/>
                <a:sym typeface="Arial"/>
              </a:rPr>
              <a:t>The open palm of the non-whistle hand, with fingers together, comes across the body onto the opposite shoulder, is the signal for:</a:t>
            </a:r>
          </a:p>
          <a:p>
            <a:pPr indent="-609600" lvl="0" marL="609600" marR="0" rtl="0" algn="ctr">
              <a:lnSpc>
                <a:spcPct val="9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a:t>
            </a:r>
          </a:p>
          <a:p>
            <a:pPr indent="-609600" lvl="0" marL="609600" marR="0" rtl="0" algn="ctr">
              <a:lnSpc>
                <a:spcPct val="9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p:txBody>
      </p:sp>
      <p:sp>
        <p:nvSpPr>
          <p:cNvPr id="257" name="Shape 257"/>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Q1</a:t>
            </a:r>
            <a:r>
              <a:rPr b="1" lang="en-CA" sz="3200">
                <a:solidFill>
                  <a:schemeClr val="dk1"/>
                </a:solidFill>
                <a:latin typeface="Arial Black"/>
                <a:ea typeface="Arial Black"/>
                <a:cs typeface="Arial Black"/>
                <a:sym typeface="Arial Black"/>
              </a:rPr>
              <a:t>5</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1" name="Shape 261"/>
        <p:cNvGrpSpPr/>
        <p:nvPr/>
      </p:nvGrpSpPr>
      <p:grpSpPr>
        <a:xfrm>
          <a:off x="0" y="0"/>
          <a:ext cx="0" cy="0"/>
          <a:chOff x="0" y="0"/>
          <a:chExt cx="0" cy="0"/>
        </a:xfrm>
      </p:grpSpPr>
      <p:sp>
        <p:nvSpPr>
          <p:cNvPr id="262" name="Shape 262"/>
          <p:cNvSpPr txBox="1"/>
          <p:nvPr>
            <p:ph idx="1" type="body"/>
          </p:nvPr>
        </p:nvSpPr>
        <p:spPr>
          <a:xfrm>
            <a:off x="748700" y="4975500"/>
            <a:ext cx="8229600" cy="1161300"/>
          </a:xfrm>
          <a:prstGeom prst="rect">
            <a:avLst/>
          </a:prstGeom>
          <a:noFill/>
          <a:ln>
            <a:noFill/>
          </a:ln>
        </p:spPr>
        <p:txBody>
          <a:bodyPr anchorCtr="0" anchor="t" bIns="45700" lIns="91425" rIns="91425" tIns="45700">
            <a:noAutofit/>
          </a:bodyPr>
          <a:lstStyle/>
          <a:p>
            <a:pPr indent="0" lvl="0" marL="0" rtl="0" algn="ctr">
              <a:spcBef>
                <a:spcPts val="0"/>
              </a:spcBef>
              <a:buClr>
                <a:schemeClr val="dk1"/>
              </a:buClr>
              <a:buSzPct val="25000"/>
              <a:buFont typeface="Arial"/>
              <a:buNone/>
            </a:pPr>
            <a:r>
              <a:rPr b="1" lang="en-CA" sz="6000">
                <a:solidFill>
                  <a:srgbClr val="FF0000"/>
                </a:solidFill>
                <a:latin typeface="Arial"/>
                <a:ea typeface="Arial"/>
                <a:cs typeface="Arial"/>
                <a:sym typeface="Arial"/>
              </a:rPr>
              <a:t>Body checking</a:t>
            </a: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pic>
        <p:nvPicPr>
          <p:cNvPr descr="SignalBodyChecking_small_large.jpg" id="263" name="Shape 263"/>
          <p:cNvPicPr preferRelativeResize="0"/>
          <p:nvPr/>
        </p:nvPicPr>
        <p:blipFill>
          <a:blip r:embed="rId3">
            <a:alphaModFix/>
          </a:blip>
          <a:stretch>
            <a:fillRect/>
          </a:stretch>
        </p:blipFill>
        <p:spPr>
          <a:xfrm>
            <a:off x="3135525" y="637475"/>
            <a:ext cx="3455949" cy="4338025"/>
          </a:xfrm>
          <a:prstGeom prst="rect">
            <a:avLst/>
          </a:prstGeom>
          <a:noFill/>
          <a:ln>
            <a:noFill/>
          </a:ln>
        </p:spPr>
      </p:pic>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7" name="Shape 267"/>
        <p:cNvGrpSpPr/>
        <p:nvPr/>
      </p:nvGrpSpPr>
      <p:grpSpPr>
        <a:xfrm>
          <a:off x="0" y="0"/>
          <a:ext cx="0" cy="0"/>
          <a:chOff x="0" y="0"/>
          <a:chExt cx="0" cy="0"/>
        </a:xfrm>
      </p:grpSpPr>
      <p:sp>
        <p:nvSpPr>
          <p:cNvPr id="268" name="Shape 268"/>
          <p:cNvSpPr txBox="1"/>
          <p:nvPr>
            <p:ph idx="1" type="body"/>
          </p:nvPr>
        </p:nvSpPr>
        <p:spPr>
          <a:xfrm>
            <a:off x="683568" y="2060848"/>
            <a:ext cx="8460431" cy="2591941"/>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The position of the player skates is the determining factor for what call when the puck has completely crossed the blue line?</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
        <p:nvSpPr>
          <p:cNvPr id="269" name="Shape 269"/>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Q1</a:t>
            </a:r>
            <a:r>
              <a:rPr b="1" lang="en-CA" sz="3200">
                <a:solidFill>
                  <a:schemeClr val="dk1"/>
                </a:solidFill>
                <a:latin typeface="Arial Black"/>
                <a:ea typeface="Arial Black"/>
                <a:cs typeface="Arial Black"/>
                <a:sym typeface="Arial Black"/>
              </a:rPr>
              <a:t>6</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3" name="Shape 273"/>
        <p:cNvGrpSpPr/>
        <p:nvPr/>
      </p:nvGrpSpPr>
      <p:grpSpPr>
        <a:xfrm>
          <a:off x="0" y="0"/>
          <a:ext cx="0" cy="0"/>
          <a:chOff x="0" y="0"/>
          <a:chExt cx="0" cy="0"/>
        </a:xfrm>
      </p:grpSpPr>
      <p:sp>
        <p:nvSpPr>
          <p:cNvPr id="274" name="Shape 274"/>
          <p:cNvSpPr txBox="1"/>
          <p:nvPr>
            <p:ph idx="1" type="body"/>
          </p:nvPr>
        </p:nvSpPr>
        <p:spPr>
          <a:xfrm>
            <a:off x="683568" y="1196750"/>
            <a:ext cx="8229600" cy="4525963"/>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ctr">
              <a:lnSpc>
                <a:spcPct val="100000"/>
              </a:lnSpc>
              <a:spcBef>
                <a:spcPts val="800"/>
              </a:spcBef>
              <a:spcAft>
                <a:spcPts val="0"/>
              </a:spcAft>
              <a:buClr>
                <a:srgbClr val="FF0000"/>
              </a:buClr>
              <a:buSzPct val="25000"/>
              <a:buFont typeface="Arial"/>
              <a:buNone/>
            </a:pPr>
            <a:r>
              <a:rPr b="1" i="0" lang="en-CA" sz="4000" u="none" cap="none" strike="noStrike">
                <a:solidFill>
                  <a:srgbClr val="FF0000"/>
                </a:solidFill>
                <a:latin typeface="Calibri"/>
                <a:ea typeface="Calibri"/>
                <a:cs typeface="Calibri"/>
                <a:sym typeface="Calibri"/>
              </a:rPr>
              <a:t>Off-Side</a:t>
            </a:r>
          </a:p>
          <a:p>
            <a:pPr indent="-342900" lvl="0" marL="342900" marR="0" rtl="0" algn="ctr">
              <a:lnSpc>
                <a:spcPct val="100000"/>
              </a:lnSpc>
              <a:spcBef>
                <a:spcPts val="800"/>
              </a:spcBef>
              <a:spcAft>
                <a:spcPts val="0"/>
              </a:spcAft>
              <a:buClr>
                <a:schemeClr val="dk1"/>
              </a:buClr>
              <a:buSzPct val="25000"/>
              <a:buFont typeface="Arial"/>
              <a:buNone/>
            </a:pPr>
            <a:r>
              <a:t/>
            </a:r>
            <a:endParaRPr b="1" i="0" sz="4000" u="none" cap="none" strike="noStrike">
              <a:solidFill>
                <a:srgbClr val="FF0000"/>
              </a:solidFill>
              <a:latin typeface="Calibri"/>
              <a:ea typeface="Calibri"/>
              <a:cs typeface="Calibri"/>
              <a:sym typeface="Calibri"/>
            </a:endParaRPr>
          </a:p>
          <a:p>
            <a:pPr indent="-342900" lvl="0" marL="342900" marR="0" rtl="0" algn="ctr">
              <a:lnSpc>
                <a:spcPct val="100000"/>
              </a:lnSpc>
              <a:spcBef>
                <a:spcPts val="800"/>
              </a:spcBef>
              <a:spcAft>
                <a:spcPts val="0"/>
              </a:spcAft>
              <a:buClr>
                <a:srgbClr val="FF0000"/>
              </a:buClr>
              <a:buSzPct val="25000"/>
              <a:buFont typeface="Arial"/>
              <a:buNone/>
            </a:pPr>
            <a:r>
              <a:rPr b="1" i="0" lang="en-CA" sz="4000" u="none" cap="none" strike="noStrike">
                <a:solidFill>
                  <a:srgbClr val="FF0000"/>
                </a:solidFill>
                <a:latin typeface="Calibri"/>
                <a:ea typeface="Calibri"/>
                <a:cs typeface="Calibri"/>
                <a:sym typeface="Calibri"/>
              </a:rPr>
              <a:t>Rule 10.8 (c)</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8" name="Shape 278"/>
        <p:cNvGrpSpPr/>
        <p:nvPr/>
      </p:nvGrpSpPr>
      <p:grpSpPr>
        <a:xfrm>
          <a:off x="0" y="0"/>
          <a:ext cx="0" cy="0"/>
          <a:chOff x="0" y="0"/>
          <a:chExt cx="0" cy="0"/>
        </a:xfrm>
      </p:grpSpPr>
      <p:sp>
        <p:nvSpPr>
          <p:cNvPr id="279" name="Shape 279"/>
          <p:cNvSpPr txBox="1"/>
          <p:nvPr>
            <p:ph idx="1" type="body"/>
          </p:nvPr>
        </p:nvSpPr>
        <p:spPr>
          <a:xfrm>
            <a:off x="683568" y="1700808"/>
            <a:ext cx="8460431" cy="2663949"/>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rPr b="1" i="0" lang="en-CA" sz="3600" u="none" cap="none" strike="noStrike">
                <a:solidFill>
                  <a:schemeClr val="dk1"/>
                </a:solidFill>
                <a:latin typeface="Calibri"/>
                <a:ea typeface="Calibri"/>
                <a:cs typeface="Calibri"/>
                <a:sym typeface="Calibri"/>
              </a:rPr>
              <a:t>What is the Rule?</a:t>
            </a:r>
            <a:br>
              <a:rPr b="1" i="0" lang="en-CA" sz="3600" u="none" cap="none" strike="noStrike">
                <a:solidFill>
                  <a:schemeClr val="dk1"/>
                </a:solidFill>
                <a:latin typeface="Calibri"/>
                <a:ea typeface="Calibri"/>
                <a:cs typeface="Calibri"/>
                <a:sym typeface="Calibri"/>
              </a:rPr>
            </a:b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Rule 10.3 (c)</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
        <p:nvSpPr>
          <p:cNvPr id="280" name="Shape 280"/>
          <p:cNvSpPr/>
          <p:nvPr/>
        </p:nvSpPr>
        <p:spPr>
          <a:xfrm>
            <a:off x="706010" y="6284798"/>
            <a:ext cx="1802095"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00"/>
              </a:buClr>
              <a:buSzPct val="25000"/>
              <a:buFont typeface="Arial Black"/>
              <a:buNone/>
            </a:pPr>
            <a:r>
              <a:rPr b="1" i="0" lang="en-CA" sz="3200" u="none" cap="none" strike="noStrike">
                <a:solidFill>
                  <a:srgbClr val="000000"/>
                </a:solidFill>
                <a:latin typeface="Arial Black"/>
                <a:ea typeface="Arial Black"/>
                <a:cs typeface="Arial Black"/>
                <a:sym typeface="Arial Black"/>
              </a:rPr>
              <a:t>Q1</a:t>
            </a:r>
            <a:r>
              <a:rPr b="1" lang="en-CA" sz="3200">
                <a:latin typeface="Arial Black"/>
                <a:ea typeface="Arial Black"/>
                <a:cs typeface="Arial Black"/>
                <a:sym typeface="Arial Black"/>
              </a:rPr>
              <a:t>7</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4" name="Shape 284"/>
        <p:cNvGrpSpPr/>
        <p:nvPr/>
      </p:nvGrpSpPr>
      <p:grpSpPr>
        <a:xfrm>
          <a:off x="0" y="0"/>
          <a:ext cx="0" cy="0"/>
          <a:chOff x="0" y="0"/>
          <a:chExt cx="0" cy="0"/>
        </a:xfrm>
      </p:grpSpPr>
      <p:sp>
        <p:nvSpPr>
          <p:cNvPr id="285" name="Shape 285"/>
          <p:cNvSpPr txBox="1"/>
          <p:nvPr>
            <p:ph idx="1" type="body"/>
          </p:nvPr>
        </p:nvSpPr>
        <p:spPr>
          <a:xfrm>
            <a:off x="683568" y="1556791"/>
            <a:ext cx="8229600" cy="4525963"/>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A defending player (not the goaltender) deliberately covers the puck in her own crease. </a:t>
            </a:r>
          </a:p>
          <a:p>
            <a:pPr indent="-342900" lvl="0" marL="34290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The Referee shall:</a:t>
            </a:r>
            <a:r>
              <a:rPr b="0" i="0" lang="en-CA" sz="3200" u="none" cap="none" strike="noStrike">
                <a:solidFill>
                  <a:schemeClr val="dk1"/>
                </a:solidFill>
                <a:latin typeface="Calibri"/>
                <a:ea typeface="Calibri"/>
                <a:cs typeface="Calibri"/>
                <a:sym typeface="Calibri"/>
              </a:rPr>
              <a:t> </a:t>
            </a: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Award a Penalty Shot</a:t>
            </a: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9" name="Shape 289"/>
        <p:cNvGrpSpPr/>
        <p:nvPr/>
      </p:nvGrpSpPr>
      <p:grpSpPr>
        <a:xfrm>
          <a:off x="0" y="0"/>
          <a:ext cx="0" cy="0"/>
          <a:chOff x="0" y="0"/>
          <a:chExt cx="0" cy="0"/>
        </a:xfrm>
      </p:grpSpPr>
      <p:sp>
        <p:nvSpPr>
          <p:cNvPr id="290" name="Shape 290"/>
          <p:cNvSpPr txBox="1"/>
          <p:nvPr>
            <p:ph idx="1" type="body"/>
          </p:nvPr>
        </p:nvSpPr>
        <p:spPr>
          <a:xfrm>
            <a:off x="457200" y="2191754"/>
            <a:ext cx="8229600" cy="1643700"/>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640"/>
              </a:spcBef>
              <a:spcAft>
                <a:spcPts val="0"/>
              </a:spcAft>
              <a:buClr>
                <a:srgbClr val="FF0000"/>
              </a:buClr>
              <a:buSzPct val="25000"/>
              <a:buFont typeface="Arial"/>
              <a:buNone/>
            </a:pPr>
            <a:r>
              <a:t/>
            </a:r>
            <a:endParaRPr/>
          </a:p>
          <a:p>
            <a:pPr indent="0" lvl="0" marL="0" rtl="0" algn="ctr">
              <a:spcBef>
                <a:spcPts val="0"/>
              </a:spcBef>
              <a:buClr>
                <a:schemeClr val="dk1"/>
              </a:buClr>
              <a:buSzPct val="25000"/>
              <a:buFont typeface="Arial"/>
              <a:buNone/>
            </a:pPr>
            <a:r>
              <a:rPr b="1" lang="en-CA">
                <a:latin typeface="Arial"/>
                <a:ea typeface="Arial"/>
                <a:cs typeface="Arial"/>
                <a:sym typeface="Arial"/>
              </a:rPr>
              <a:t>When there is a deliberate attempt to injure, the penalty is always a:</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
        <p:nvSpPr>
          <p:cNvPr id="291" name="Shape 291"/>
          <p:cNvSpPr/>
          <p:nvPr/>
        </p:nvSpPr>
        <p:spPr>
          <a:xfrm>
            <a:off x="706010" y="6284798"/>
            <a:ext cx="1802095"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00"/>
              </a:buClr>
              <a:buSzPct val="25000"/>
              <a:buFont typeface="Arial Black"/>
              <a:buNone/>
            </a:pPr>
            <a:r>
              <a:rPr b="1" i="0" lang="en-CA" sz="3200" u="none" cap="none" strike="noStrike">
                <a:solidFill>
                  <a:srgbClr val="000000"/>
                </a:solidFill>
                <a:latin typeface="Arial Black"/>
                <a:ea typeface="Arial Black"/>
                <a:cs typeface="Arial Black"/>
                <a:sym typeface="Arial Black"/>
              </a:rPr>
              <a:t>Q1</a:t>
            </a:r>
            <a:r>
              <a:rPr b="1" lang="en-CA" sz="3200">
                <a:latin typeface="Arial Black"/>
                <a:ea typeface="Arial Black"/>
                <a:cs typeface="Arial Black"/>
                <a:sym typeface="Arial Black"/>
              </a:rPr>
              <a:t>8</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5" name="Shape 295"/>
        <p:cNvGrpSpPr/>
        <p:nvPr/>
      </p:nvGrpSpPr>
      <p:grpSpPr>
        <a:xfrm>
          <a:off x="0" y="0"/>
          <a:ext cx="0" cy="0"/>
          <a:chOff x="0" y="0"/>
          <a:chExt cx="0" cy="0"/>
        </a:xfrm>
      </p:grpSpPr>
      <p:sp>
        <p:nvSpPr>
          <p:cNvPr id="296" name="Shape 296"/>
          <p:cNvSpPr txBox="1"/>
          <p:nvPr>
            <p:ph idx="1" type="body"/>
          </p:nvPr>
        </p:nvSpPr>
        <p:spPr>
          <a:xfrm>
            <a:off x="683700" y="2784170"/>
            <a:ext cx="8460300" cy="1895100"/>
          </a:xfrm>
          <a:prstGeom prst="rect">
            <a:avLst/>
          </a:prstGeom>
          <a:noFill/>
          <a:ln>
            <a:noFill/>
          </a:ln>
        </p:spPr>
        <p:txBody>
          <a:bodyPr anchorCtr="0" anchor="t" bIns="45700" lIns="91425" rIns="91425" tIns="45700">
            <a:noAutofit/>
          </a:bodyPr>
          <a:lstStyle/>
          <a:p>
            <a:pPr indent="0" lvl="0" marL="0" rtl="0" algn="ctr">
              <a:spcBef>
                <a:spcPts val="0"/>
              </a:spcBef>
              <a:buClr>
                <a:schemeClr val="dk1"/>
              </a:buClr>
              <a:buSzPct val="25000"/>
              <a:buFont typeface="Arial"/>
              <a:buNone/>
            </a:pPr>
            <a:r>
              <a:rPr b="1" lang="en-CA" sz="3600">
                <a:solidFill>
                  <a:srgbClr val="FF0000"/>
                </a:solidFill>
                <a:latin typeface="Arial"/>
                <a:ea typeface="Arial"/>
                <a:cs typeface="Arial"/>
                <a:sym typeface="Arial"/>
              </a:rPr>
              <a:t>Match Penalty</a:t>
            </a:r>
          </a:p>
          <a:p>
            <a:pPr indent="0" lvl="0" marL="0" rtl="0" algn="ctr">
              <a:spcBef>
                <a:spcPts val="0"/>
              </a:spcBef>
              <a:buClr>
                <a:schemeClr val="dk1"/>
              </a:buClr>
              <a:buSzPct val="25000"/>
              <a:buFont typeface="Arial"/>
              <a:buNone/>
            </a:pPr>
            <a:r>
              <a:t/>
            </a:r>
            <a:endParaRPr b="1" sz="3600">
              <a:solidFill>
                <a:srgbClr val="FF0000"/>
              </a:solidFill>
              <a:latin typeface="Arial"/>
              <a:ea typeface="Arial"/>
              <a:cs typeface="Arial"/>
              <a:sym typeface="Arial"/>
            </a:endParaRPr>
          </a:p>
          <a:p>
            <a:pPr indent="0" lvl="0" rtl="0" algn="ctr">
              <a:spcBef>
                <a:spcPts val="0"/>
              </a:spcBef>
              <a:buClr>
                <a:schemeClr val="dk1"/>
              </a:buClr>
              <a:buSzPct val="25000"/>
              <a:buFont typeface="Arial"/>
              <a:buNone/>
            </a:pPr>
            <a:r>
              <a:rPr b="1" lang="en-CA" sz="3600">
                <a:solidFill>
                  <a:srgbClr val="FF0000"/>
                </a:solidFill>
                <a:latin typeface="Arial"/>
                <a:ea typeface="Arial"/>
                <a:cs typeface="Arial"/>
                <a:sym typeface="Arial"/>
              </a:rPr>
              <a:t>Rule 6.1 (a)</a:t>
            </a: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0" name="Shape 300"/>
        <p:cNvGrpSpPr/>
        <p:nvPr/>
      </p:nvGrpSpPr>
      <p:grpSpPr>
        <a:xfrm>
          <a:off x="0" y="0"/>
          <a:ext cx="0" cy="0"/>
          <a:chOff x="0" y="0"/>
          <a:chExt cx="0" cy="0"/>
        </a:xfrm>
      </p:grpSpPr>
      <p:sp>
        <p:nvSpPr>
          <p:cNvPr id="301" name="Shape 301"/>
          <p:cNvSpPr txBox="1"/>
          <p:nvPr>
            <p:ph idx="1" type="body"/>
          </p:nvPr>
        </p:nvSpPr>
        <p:spPr>
          <a:xfrm>
            <a:off x="755575" y="1484783"/>
            <a:ext cx="8388424" cy="3528393"/>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0" i="0" lang="en-CA" sz="3200" u="none" cap="none" strike="noStrike">
                <a:solidFill>
                  <a:schemeClr val="dk1"/>
                </a:solidFill>
                <a:latin typeface="Calibri"/>
                <a:ea typeface="Calibri"/>
                <a:cs typeface="Calibri"/>
                <a:sym typeface="Calibri"/>
              </a:rPr>
              <a:t>	</a:t>
            </a:r>
          </a:p>
          <a:p>
            <a:pPr indent="-342900" lvl="0" marL="342900" marR="0" rtl="0" algn="ctr">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What penalty is assessed a player who uses an </a:t>
            </a:r>
            <a:r>
              <a:rPr b="1" i="0" lang="en-CA" sz="3200" u="sng" cap="none" strike="noStrike">
                <a:solidFill>
                  <a:schemeClr val="dk1"/>
                </a:solidFill>
                <a:latin typeface="Calibri"/>
                <a:ea typeface="Calibri"/>
                <a:cs typeface="Calibri"/>
                <a:sym typeface="Calibri"/>
              </a:rPr>
              <a:t>obscene gesture </a:t>
            </a:r>
            <a:r>
              <a:rPr b="1" i="0" lang="en-CA" sz="3200" u="none" cap="none" strike="noStrike">
                <a:solidFill>
                  <a:schemeClr val="dk1"/>
                </a:solidFill>
                <a:latin typeface="Calibri"/>
                <a:ea typeface="Calibri"/>
                <a:cs typeface="Calibri"/>
                <a:sym typeface="Calibri"/>
              </a:rPr>
              <a:t>towards another player?</a:t>
            </a:r>
          </a:p>
          <a:p>
            <a:pPr indent="0" lvl="0" marL="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p:txBody>
      </p:sp>
      <p:sp>
        <p:nvSpPr>
          <p:cNvPr id="302" name="Shape 302"/>
          <p:cNvSpPr/>
          <p:nvPr/>
        </p:nvSpPr>
        <p:spPr>
          <a:xfrm>
            <a:off x="635497" y="6211925"/>
            <a:ext cx="1941900" cy="5847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a:t>
            </a:r>
            <a:r>
              <a:rPr b="1" lang="en-CA" sz="3200">
                <a:solidFill>
                  <a:schemeClr val="dk1"/>
                </a:solidFill>
                <a:latin typeface="Arial Black"/>
                <a:ea typeface="Arial Black"/>
                <a:cs typeface="Arial Black"/>
                <a:sym typeface="Arial Black"/>
              </a:rPr>
              <a:t>19</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6" name="Shape 306"/>
        <p:cNvGrpSpPr/>
        <p:nvPr/>
      </p:nvGrpSpPr>
      <p:grpSpPr>
        <a:xfrm>
          <a:off x="0" y="0"/>
          <a:ext cx="0" cy="0"/>
          <a:chOff x="0" y="0"/>
          <a:chExt cx="0" cy="0"/>
        </a:xfrm>
      </p:grpSpPr>
      <p:sp>
        <p:nvSpPr>
          <p:cNvPr id="307" name="Shape 307"/>
          <p:cNvSpPr txBox="1"/>
          <p:nvPr>
            <p:ph idx="1" type="body"/>
          </p:nvPr>
        </p:nvSpPr>
        <p:spPr>
          <a:xfrm>
            <a:off x="457200" y="1600200"/>
            <a:ext cx="8229600" cy="4525963"/>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Misconduct penalty</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Rule 9.2(b) 1 pg.110</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0" name="Shape 110"/>
        <p:cNvGrpSpPr/>
        <p:nvPr/>
      </p:nvGrpSpPr>
      <p:grpSpPr>
        <a:xfrm>
          <a:off x="0" y="0"/>
          <a:ext cx="0" cy="0"/>
          <a:chOff x="0" y="0"/>
          <a:chExt cx="0" cy="0"/>
        </a:xfrm>
      </p:grpSpPr>
      <p:sp>
        <p:nvSpPr>
          <p:cNvPr id="111" name="Shape 111"/>
          <p:cNvSpPr txBox="1"/>
          <p:nvPr>
            <p:ph idx="1" type="body"/>
          </p:nvPr>
        </p:nvSpPr>
        <p:spPr>
          <a:xfrm>
            <a:off x="938450" y="1513950"/>
            <a:ext cx="7898700" cy="3830100"/>
          </a:xfrm>
          <a:prstGeom prst="rect">
            <a:avLst/>
          </a:prstGeom>
          <a:noFill/>
          <a:ln>
            <a:noFill/>
          </a:ln>
        </p:spPr>
        <p:txBody>
          <a:bodyPr anchorCtr="0" anchor="t" bIns="45700" lIns="91425" rIns="91425" tIns="45700">
            <a:noAutofit/>
          </a:bodyPr>
          <a:lstStyle/>
          <a:p>
            <a:pPr indent="0" lvl="0" marL="0" rtl="0" algn="ctr">
              <a:spcBef>
                <a:spcPts val="0"/>
              </a:spcBef>
              <a:buClr>
                <a:schemeClr val="dk1"/>
              </a:buClr>
              <a:buSzPct val="25000"/>
              <a:buFont typeface="Arial"/>
              <a:buNone/>
            </a:pPr>
            <a:r>
              <a:rPr b="1" lang="en-CA">
                <a:latin typeface="Arial"/>
                <a:ea typeface="Arial"/>
                <a:cs typeface="Arial"/>
                <a:sym typeface="Arial"/>
              </a:rPr>
              <a:t>When a team’s trainer comes onto the ice to attend to a player (except a goaltender), that player shall be classified as injured and required to leave the ice surface before the play resumes.</a:t>
            </a:r>
          </a:p>
        </p:txBody>
      </p:sp>
      <p:sp>
        <p:nvSpPr>
          <p:cNvPr id="112" name="Shape 112"/>
          <p:cNvSpPr/>
          <p:nvPr/>
        </p:nvSpPr>
        <p:spPr>
          <a:xfrm>
            <a:off x="706010" y="6273225"/>
            <a:ext cx="1527982"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Q2</a:t>
            </a: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1" name="Shape 311"/>
        <p:cNvGrpSpPr/>
        <p:nvPr/>
      </p:nvGrpSpPr>
      <p:grpSpPr>
        <a:xfrm>
          <a:off x="0" y="0"/>
          <a:ext cx="0" cy="0"/>
          <a:chOff x="0" y="0"/>
          <a:chExt cx="0" cy="0"/>
        </a:xfrm>
      </p:grpSpPr>
      <p:sp>
        <p:nvSpPr>
          <p:cNvPr id="312" name="Shape 312"/>
          <p:cNvSpPr txBox="1"/>
          <p:nvPr>
            <p:ph idx="1" type="body"/>
          </p:nvPr>
        </p:nvSpPr>
        <p:spPr>
          <a:xfrm>
            <a:off x="683568" y="1916832"/>
            <a:ext cx="8229600" cy="2448271"/>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t/>
            </a:r>
            <a:endParaRPr b="1" i="0" sz="3600" u="none" cap="none" strike="noStrike">
              <a:solidFill>
                <a:schemeClr val="dk1"/>
              </a:solidFill>
              <a:latin typeface="Calibri"/>
              <a:ea typeface="Calibri"/>
              <a:cs typeface="Calibri"/>
              <a:sym typeface="Calibri"/>
            </a:endParaRPr>
          </a:p>
          <a:p>
            <a:pPr indent="0" lvl="0" marL="0" marR="0" rtl="0" algn="ctr">
              <a:lnSpc>
                <a:spcPct val="100000"/>
              </a:lnSpc>
              <a:spcBef>
                <a:spcPts val="720"/>
              </a:spcBef>
              <a:spcAft>
                <a:spcPts val="0"/>
              </a:spcAft>
              <a:buClr>
                <a:schemeClr val="dk1"/>
              </a:buClr>
              <a:buSzPct val="25000"/>
              <a:buFont typeface="Arial"/>
              <a:buNone/>
            </a:pPr>
            <a:r>
              <a:rPr b="1" i="0" lang="en-CA" sz="3600" u="none" cap="none" strike="noStrike">
                <a:solidFill>
                  <a:schemeClr val="dk1"/>
                </a:solidFill>
                <a:latin typeface="Calibri"/>
                <a:ea typeface="Calibri"/>
                <a:cs typeface="Calibri"/>
                <a:sym typeface="Calibri"/>
              </a:rPr>
              <a:t>Who is responsible for placing the correct number of players on the ice?</a:t>
            </a:r>
          </a:p>
        </p:txBody>
      </p:sp>
      <p:sp>
        <p:nvSpPr>
          <p:cNvPr id="313" name="Shape 313"/>
          <p:cNvSpPr/>
          <p:nvPr/>
        </p:nvSpPr>
        <p:spPr>
          <a:xfrm>
            <a:off x="683572" y="6284800"/>
            <a:ext cx="1824600" cy="5847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Q2</a:t>
            </a:r>
            <a:r>
              <a:rPr b="1" lang="en-CA" sz="3200">
                <a:solidFill>
                  <a:schemeClr val="dk1"/>
                </a:solidFill>
                <a:latin typeface="Arial Black"/>
                <a:ea typeface="Arial Black"/>
                <a:cs typeface="Arial Black"/>
                <a:sym typeface="Arial Black"/>
              </a:rPr>
              <a:t>0</a:t>
            </a: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7" name="Shape 317"/>
        <p:cNvGrpSpPr/>
        <p:nvPr/>
      </p:nvGrpSpPr>
      <p:grpSpPr>
        <a:xfrm>
          <a:off x="0" y="0"/>
          <a:ext cx="0" cy="0"/>
          <a:chOff x="0" y="0"/>
          <a:chExt cx="0" cy="0"/>
        </a:xfrm>
      </p:grpSpPr>
      <p:sp>
        <p:nvSpPr>
          <p:cNvPr id="318" name="Shape 318"/>
          <p:cNvSpPr txBox="1"/>
          <p:nvPr>
            <p:ph type="title"/>
          </p:nvPr>
        </p:nvSpPr>
        <p:spPr>
          <a:xfrm>
            <a:off x="457200" y="274637"/>
            <a:ext cx="8229600" cy="777875"/>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1"/>
              </a:buClr>
              <a:buSzPct val="25000"/>
              <a:buFont typeface="Calibri"/>
              <a:buNone/>
            </a:pPr>
            <a:r>
              <a:rPr b="0" i="0" lang="en-CA" sz="4400" u="none" cap="none" strike="noStrike">
                <a:solidFill>
                  <a:schemeClr val="dk1"/>
                </a:solidFill>
                <a:latin typeface="Calibri"/>
                <a:ea typeface="Calibri"/>
                <a:cs typeface="Calibri"/>
                <a:sym typeface="Calibri"/>
              </a:rPr>
              <a:t>Situation</a:t>
            </a:r>
          </a:p>
        </p:txBody>
      </p:sp>
      <p:sp>
        <p:nvSpPr>
          <p:cNvPr id="319" name="Shape 319"/>
          <p:cNvSpPr txBox="1"/>
          <p:nvPr>
            <p:ph idx="1" type="body"/>
          </p:nvPr>
        </p:nvSpPr>
        <p:spPr>
          <a:xfrm>
            <a:off x="755575" y="1484783"/>
            <a:ext cx="8229600" cy="5040312"/>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0" lang="en-CA" sz="2800" u="none" cap="none" strike="noStrike">
                <a:solidFill>
                  <a:schemeClr val="dk1"/>
                </a:solidFill>
                <a:latin typeface="Calibri"/>
                <a:ea typeface="Calibri"/>
                <a:cs typeface="Calibri"/>
                <a:sym typeface="Calibri"/>
              </a:rPr>
              <a:t>Face-off in the attacking zone </a:t>
            </a:r>
          </a:p>
          <a:p>
            <a:pPr indent="0" lvl="0" marL="0" marR="0" rtl="0" algn="l">
              <a:lnSpc>
                <a:spcPct val="100000"/>
              </a:lnSpc>
              <a:spcBef>
                <a:spcPts val="560"/>
              </a:spcBef>
              <a:spcAft>
                <a:spcPts val="0"/>
              </a:spcAft>
              <a:buClr>
                <a:schemeClr val="dk1"/>
              </a:buClr>
              <a:buSzPct val="25000"/>
              <a:buFont typeface="Arial"/>
              <a:buNone/>
            </a:pPr>
            <a:r>
              <a:rPr b="1" i="0" lang="en-CA" sz="2800" u="none" cap="none" strike="noStrike">
                <a:solidFill>
                  <a:schemeClr val="dk1"/>
                </a:solidFill>
                <a:latin typeface="Calibri"/>
                <a:ea typeface="Calibri"/>
                <a:cs typeface="Calibri"/>
                <a:sym typeface="Calibri"/>
              </a:rPr>
              <a:t>Defending team only places four players on the ice.  </a:t>
            </a:r>
          </a:p>
          <a:p>
            <a:pPr indent="0" lvl="0" marL="0" marR="0" rtl="0" algn="l">
              <a:lnSpc>
                <a:spcPct val="100000"/>
              </a:lnSpc>
              <a:spcBef>
                <a:spcPts val="560"/>
              </a:spcBef>
              <a:spcAft>
                <a:spcPts val="0"/>
              </a:spcAft>
              <a:buClr>
                <a:schemeClr val="dk1"/>
              </a:buClr>
              <a:buSzPct val="25000"/>
              <a:buFont typeface="Arial"/>
              <a:buNone/>
            </a:pPr>
            <a:r>
              <a:rPr b="1" i="0" lang="en-CA" sz="2800" u="none" cap="none" strike="noStrike">
                <a:solidFill>
                  <a:schemeClr val="dk1"/>
                </a:solidFill>
                <a:latin typeface="Calibri"/>
                <a:ea typeface="Calibri"/>
                <a:cs typeface="Calibri"/>
                <a:sym typeface="Calibri"/>
              </a:rPr>
              <a:t>The linesman drops the puck.  </a:t>
            </a:r>
          </a:p>
          <a:p>
            <a:pPr indent="0" lvl="0" marL="0" marR="0" rtl="0" algn="l">
              <a:lnSpc>
                <a:spcPct val="100000"/>
              </a:lnSpc>
              <a:spcBef>
                <a:spcPts val="560"/>
              </a:spcBef>
              <a:spcAft>
                <a:spcPts val="0"/>
              </a:spcAft>
              <a:buClr>
                <a:schemeClr val="dk1"/>
              </a:buClr>
              <a:buSzPct val="25000"/>
              <a:buFont typeface="Arial"/>
              <a:buNone/>
            </a:pPr>
            <a:r>
              <a:rPr b="1" i="0" lang="en-CA" sz="2800" u="none" cap="none" strike="noStrike">
                <a:solidFill>
                  <a:schemeClr val="dk1"/>
                </a:solidFill>
                <a:latin typeface="Calibri"/>
                <a:ea typeface="Calibri"/>
                <a:cs typeface="Calibri"/>
                <a:sym typeface="Calibri"/>
              </a:rPr>
              <a:t>Defending team wins the face-off and throws the puck up ice</a:t>
            </a:r>
          </a:p>
          <a:p>
            <a:pPr indent="0" lvl="0" marL="0" marR="0" rtl="0" algn="l">
              <a:lnSpc>
                <a:spcPct val="100000"/>
              </a:lnSpc>
              <a:spcBef>
                <a:spcPts val="560"/>
              </a:spcBef>
              <a:spcAft>
                <a:spcPts val="0"/>
              </a:spcAft>
              <a:buClr>
                <a:schemeClr val="dk1"/>
              </a:buClr>
              <a:buSzPct val="25000"/>
              <a:buFont typeface="Arial"/>
              <a:buNone/>
            </a:pPr>
            <a:r>
              <a:rPr b="1" i="0" lang="en-CA" sz="2800" u="none" cap="none" strike="noStrike">
                <a:solidFill>
                  <a:schemeClr val="dk1"/>
                </a:solidFill>
                <a:latin typeface="Calibri"/>
                <a:ea typeface="Calibri"/>
                <a:cs typeface="Calibri"/>
                <a:sym typeface="Calibri"/>
              </a:rPr>
              <a:t>Defending team then throws a player over the boards to receive the pass, goes in and scores a goal.  </a:t>
            </a:r>
          </a:p>
          <a:p>
            <a:pPr indent="0" lvl="0" marL="0" marR="0" rtl="0" algn="ctr">
              <a:lnSpc>
                <a:spcPct val="110000"/>
              </a:lnSpc>
              <a:spcBef>
                <a:spcPts val="560"/>
              </a:spcBef>
              <a:spcAft>
                <a:spcPts val="0"/>
              </a:spcAft>
              <a:buClr>
                <a:schemeClr val="dk1"/>
              </a:buClr>
              <a:buSzPct val="25000"/>
              <a:buFont typeface="Arial"/>
              <a:buNone/>
            </a:pPr>
            <a:r>
              <a:rPr b="1" i="0" lang="en-CA" sz="2800" u="none" cap="none" strike="noStrike">
                <a:solidFill>
                  <a:schemeClr val="dk1"/>
                </a:solidFill>
                <a:latin typeface="Calibri"/>
                <a:ea typeface="Calibri"/>
                <a:cs typeface="Calibri"/>
                <a:sym typeface="Calibri"/>
              </a:rPr>
              <a:t>Is this a goal?</a:t>
            </a: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3" name="Shape 323"/>
        <p:cNvGrpSpPr/>
        <p:nvPr/>
      </p:nvGrpSpPr>
      <p:grpSpPr>
        <a:xfrm>
          <a:off x="0" y="0"/>
          <a:ext cx="0" cy="0"/>
          <a:chOff x="0" y="0"/>
          <a:chExt cx="0" cy="0"/>
        </a:xfrm>
      </p:grpSpPr>
      <p:sp>
        <p:nvSpPr>
          <p:cNvPr id="324" name="Shape 324"/>
          <p:cNvSpPr txBox="1"/>
          <p:nvPr>
            <p:ph idx="1" type="body"/>
          </p:nvPr>
        </p:nvSpPr>
        <p:spPr>
          <a:xfrm>
            <a:off x="457200" y="1600200"/>
            <a:ext cx="8229600" cy="4525963"/>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Yes- as it is the referee and linesman’s responsibility that the correct number of players are on the ice to start play. </a:t>
            </a: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Rule: 2.5 (d)</a:t>
            </a: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8" name="Shape 328"/>
        <p:cNvGrpSpPr/>
        <p:nvPr/>
      </p:nvGrpSpPr>
      <p:grpSpPr>
        <a:xfrm>
          <a:off x="0" y="0"/>
          <a:ext cx="0" cy="0"/>
          <a:chOff x="0" y="0"/>
          <a:chExt cx="0" cy="0"/>
        </a:xfrm>
      </p:grpSpPr>
      <p:sp>
        <p:nvSpPr>
          <p:cNvPr id="329" name="Shape 329"/>
          <p:cNvSpPr txBox="1"/>
          <p:nvPr>
            <p:ph idx="1" type="body"/>
          </p:nvPr>
        </p:nvSpPr>
        <p:spPr>
          <a:xfrm>
            <a:off x="755575" y="620689"/>
            <a:ext cx="8362383" cy="4968551"/>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A player has his stick above the normal height of his shoulders.  The puck hits the butt-end of the stick which is below the shoulders and goes into the net.  </a:t>
            </a:r>
          </a:p>
          <a:p>
            <a:pPr indent="-838200" lvl="0" marL="8382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Is this a legal goal?</a:t>
            </a:r>
          </a:p>
          <a:p>
            <a:pPr indent="0" lvl="0" marL="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838200" lvl="0" marL="8382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p:txBody>
      </p:sp>
      <p:sp>
        <p:nvSpPr>
          <p:cNvPr id="330" name="Shape 330"/>
          <p:cNvSpPr/>
          <p:nvPr/>
        </p:nvSpPr>
        <p:spPr>
          <a:xfrm>
            <a:off x="683575" y="6284800"/>
            <a:ext cx="1893899" cy="5847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Q2</a:t>
            </a:r>
            <a:r>
              <a:rPr b="1" lang="en-CA" sz="3200">
                <a:solidFill>
                  <a:schemeClr val="dk1"/>
                </a:solidFill>
                <a:latin typeface="Arial Black"/>
                <a:ea typeface="Arial Black"/>
                <a:cs typeface="Arial Black"/>
                <a:sym typeface="Arial Black"/>
              </a:rPr>
              <a:t>1</a:t>
            </a: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4" name="Shape 334"/>
        <p:cNvGrpSpPr/>
        <p:nvPr/>
      </p:nvGrpSpPr>
      <p:grpSpPr>
        <a:xfrm>
          <a:off x="0" y="0"/>
          <a:ext cx="0" cy="0"/>
          <a:chOff x="0" y="0"/>
          <a:chExt cx="0" cy="0"/>
        </a:xfrm>
      </p:grpSpPr>
      <p:sp>
        <p:nvSpPr>
          <p:cNvPr id="335" name="Shape 335"/>
          <p:cNvSpPr txBox="1"/>
          <p:nvPr>
            <p:ph idx="1" type="body"/>
          </p:nvPr>
        </p:nvSpPr>
        <p:spPr>
          <a:xfrm>
            <a:off x="457200" y="1600200"/>
            <a:ext cx="8229600" cy="4525963"/>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GOAL!</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Rule: 8.3 (d) SIT 5	pg.  105</a:t>
            </a: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9" name="Shape 339"/>
        <p:cNvGrpSpPr/>
        <p:nvPr/>
      </p:nvGrpSpPr>
      <p:grpSpPr>
        <a:xfrm>
          <a:off x="0" y="0"/>
          <a:ext cx="0" cy="0"/>
          <a:chOff x="0" y="0"/>
          <a:chExt cx="0" cy="0"/>
        </a:xfrm>
      </p:grpSpPr>
      <p:sp>
        <p:nvSpPr>
          <p:cNvPr id="340" name="Shape 340"/>
          <p:cNvSpPr txBox="1"/>
          <p:nvPr>
            <p:ph idx="1" type="body"/>
          </p:nvPr>
        </p:nvSpPr>
        <p:spPr>
          <a:xfrm>
            <a:off x="683568" y="908720"/>
            <a:ext cx="8460431" cy="3672406"/>
          </a:xfrm>
          <a:prstGeom prst="rect">
            <a:avLst/>
          </a:prstGeom>
          <a:noFill/>
          <a:ln>
            <a:noFill/>
          </a:ln>
        </p:spPr>
        <p:txBody>
          <a:bodyPr anchorCtr="0" anchor="t" bIns="45700" lIns="91425" rIns="91425" tIns="45700">
            <a:noAutofit/>
          </a:bodyPr>
          <a:lstStyle/>
          <a:p>
            <a:pPr indent="0" lvl="0" marL="0" marR="0" rtl="0" algn="l">
              <a:lnSpc>
                <a:spcPct val="11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10000"/>
              </a:lnSpc>
              <a:spcBef>
                <a:spcPts val="640"/>
              </a:spcBef>
              <a:spcAft>
                <a:spcPts val="0"/>
              </a:spcAft>
              <a:buClr>
                <a:schemeClr val="dk1"/>
              </a:buClr>
              <a:buSzPct val="25000"/>
              <a:buFont typeface="Arial"/>
              <a:buNone/>
            </a:pPr>
            <a:r>
              <a:rPr b="1" lang="en-CA" sz="4000"/>
              <a:t>A player bats the puck with an open hand and the puck deflects off the stick of his teammate in the net of the opponent</a:t>
            </a:r>
            <a:r>
              <a:rPr b="0" i="0" lang="en-CA" sz="3200" u="none" cap="none" strike="noStrike">
                <a:solidFill>
                  <a:schemeClr val="dk1"/>
                </a:solidFill>
                <a:latin typeface="Calibri"/>
                <a:ea typeface="Calibri"/>
                <a:cs typeface="Calibri"/>
                <a:sym typeface="Calibri"/>
              </a:rPr>
              <a:t>	</a:t>
            </a:r>
          </a:p>
        </p:txBody>
      </p:sp>
      <p:sp>
        <p:nvSpPr>
          <p:cNvPr id="341" name="Shape 341"/>
          <p:cNvSpPr/>
          <p:nvPr/>
        </p:nvSpPr>
        <p:spPr>
          <a:xfrm>
            <a:off x="683575" y="6284800"/>
            <a:ext cx="1863300" cy="5847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Q2</a:t>
            </a:r>
            <a:r>
              <a:rPr b="1" lang="en-CA" sz="3200">
                <a:solidFill>
                  <a:schemeClr val="dk1"/>
                </a:solidFill>
                <a:latin typeface="Arial Black"/>
                <a:ea typeface="Arial Black"/>
                <a:cs typeface="Arial Black"/>
                <a:sym typeface="Arial Black"/>
              </a:rPr>
              <a:t>2</a:t>
            </a: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5" name="Shape 345"/>
        <p:cNvGrpSpPr/>
        <p:nvPr/>
      </p:nvGrpSpPr>
      <p:grpSpPr>
        <a:xfrm>
          <a:off x="0" y="0"/>
          <a:ext cx="0" cy="0"/>
          <a:chOff x="0" y="0"/>
          <a:chExt cx="0" cy="0"/>
        </a:xfrm>
      </p:grpSpPr>
      <p:sp>
        <p:nvSpPr>
          <p:cNvPr id="346" name="Shape 346"/>
          <p:cNvSpPr txBox="1"/>
          <p:nvPr>
            <p:ph idx="1" type="body"/>
          </p:nvPr>
        </p:nvSpPr>
        <p:spPr>
          <a:xfrm>
            <a:off x="744950" y="2519671"/>
            <a:ext cx="8229600" cy="1469400"/>
          </a:xfrm>
          <a:prstGeom prst="rect">
            <a:avLst/>
          </a:prstGeom>
          <a:noFill/>
          <a:ln>
            <a:noFill/>
          </a:ln>
        </p:spPr>
        <p:txBody>
          <a:bodyPr anchorCtr="0" anchor="t" bIns="45700" lIns="91425" rIns="91425" tIns="45700">
            <a:noAutofit/>
          </a:bodyPr>
          <a:lstStyle/>
          <a:p>
            <a:pPr indent="0" lvl="0" marL="0" rtl="0" algn="ctr">
              <a:spcBef>
                <a:spcPts val="0"/>
              </a:spcBef>
              <a:buClr>
                <a:srgbClr val="FF0000"/>
              </a:buClr>
              <a:buSzPct val="25000"/>
              <a:buFont typeface="Calibri"/>
              <a:buNone/>
            </a:pPr>
            <a:r>
              <a:rPr b="1" lang="en-CA" sz="3600">
                <a:solidFill>
                  <a:srgbClr val="FF0000"/>
                </a:solidFill>
              </a:rPr>
              <a:t>No Goal</a:t>
            </a:r>
          </a:p>
          <a:p>
            <a:pPr indent="0" lvl="0" marL="0" rtl="0" algn="ctr">
              <a:spcBef>
                <a:spcPts val="0"/>
              </a:spcBef>
              <a:buClr>
                <a:srgbClr val="FF0000"/>
              </a:buClr>
              <a:buSzPct val="25000"/>
              <a:buFont typeface="Calibri"/>
              <a:buNone/>
            </a:pPr>
            <a:r>
              <a:rPr b="1" lang="en-CA" sz="3600">
                <a:solidFill>
                  <a:srgbClr val="FF0000"/>
                </a:solidFill>
              </a:rPr>
              <a:t>Rule 9.1 (e) Situation 5</a:t>
            </a: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0" name="Shape 350"/>
        <p:cNvGrpSpPr/>
        <p:nvPr/>
      </p:nvGrpSpPr>
      <p:grpSpPr>
        <a:xfrm>
          <a:off x="0" y="0"/>
          <a:ext cx="0" cy="0"/>
          <a:chOff x="0" y="0"/>
          <a:chExt cx="0" cy="0"/>
        </a:xfrm>
      </p:grpSpPr>
      <p:sp>
        <p:nvSpPr>
          <p:cNvPr id="351" name="Shape 351"/>
          <p:cNvSpPr txBox="1"/>
          <p:nvPr>
            <p:ph idx="1" type="body"/>
          </p:nvPr>
        </p:nvSpPr>
        <p:spPr>
          <a:xfrm>
            <a:off x="683575" y="1494172"/>
            <a:ext cx="8460300" cy="3522600"/>
          </a:xfrm>
          <a:prstGeom prst="rect">
            <a:avLst/>
          </a:prstGeom>
          <a:noFill/>
          <a:ln>
            <a:noFill/>
          </a:ln>
        </p:spPr>
        <p:txBody>
          <a:bodyPr anchorCtr="0" anchor="t" bIns="45700" lIns="91425" rIns="91425" tIns="45700">
            <a:noAutofit/>
          </a:bodyPr>
          <a:lstStyle/>
          <a:p>
            <a:pPr indent="0" lvl="0" marL="0" rtl="0" algn="ctr">
              <a:spcBef>
                <a:spcPts val="0"/>
              </a:spcBef>
              <a:buClr>
                <a:schemeClr val="dk1"/>
              </a:buClr>
              <a:buSzPct val="25000"/>
              <a:buFont typeface="Calibri"/>
              <a:buNone/>
            </a:pPr>
            <a:r>
              <a:rPr b="1" lang="en-CA" sz="4000"/>
              <a:t>The puck is shot by an attacking player in his attacking zone. The puck deflects off the goalpost and goes out of play. Where does the resulting face-off take place?</a:t>
            </a:r>
          </a:p>
        </p:txBody>
      </p:sp>
      <p:sp>
        <p:nvSpPr>
          <p:cNvPr id="352" name="Shape 352"/>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Q2</a:t>
            </a:r>
            <a:r>
              <a:rPr b="1" lang="en-CA" sz="3200">
                <a:solidFill>
                  <a:schemeClr val="dk1"/>
                </a:solidFill>
                <a:latin typeface="Arial Black"/>
                <a:ea typeface="Arial Black"/>
                <a:cs typeface="Arial Black"/>
                <a:sym typeface="Arial Black"/>
              </a:rPr>
              <a:t>3</a:t>
            </a: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56" name="Shape 356"/>
        <p:cNvGrpSpPr/>
        <p:nvPr/>
      </p:nvGrpSpPr>
      <p:grpSpPr>
        <a:xfrm>
          <a:off x="0" y="0"/>
          <a:ext cx="0" cy="0"/>
          <a:chOff x="0" y="0"/>
          <a:chExt cx="0" cy="0"/>
        </a:xfrm>
      </p:grpSpPr>
      <p:sp>
        <p:nvSpPr>
          <p:cNvPr id="357" name="Shape 357"/>
          <p:cNvSpPr txBox="1"/>
          <p:nvPr>
            <p:ph idx="1" type="body"/>
          </p:nvPr>
        </p:nvSpPr>
        <p:spPr>
          <a:xfrm>
            <a:off x="652900" y="2672075"/>
            <a:ext cx="8229600" cy="1746600"/>
          </a:xfrm>
          <a:prstGeom prst="rect">
            <a:avLst/>
          </a:prstGeom>
          <a:noFill/>
          <a:ln>
            <a:noFill/>
          </a:ln>
        </p:spPr>
        <p:txBody>
          <a:bodyPr anchorCtr="0" anchor="t" bIns="45700" lIns="91425" rIns="91425" tIns="45700">
            <a:noAutofit/>
          </a:bodyPr>
          <a:lstStyle/>
          <a:p>
            <a:pPr indent="0" lvl="0" marL="0" rtl="0" algn="ctr">
              <a:spcBef>
                <a:spcPts val="0"/>
              </a:spcBef>
              <a:buClr>
                <a:srgbClr val="FF0000"/>
              </a:buClr>
              <a:buSzPct val="25000"/>
              <a:buFont typeface="Calibri"/>
              <a:buNone/>
            </a:pPr>
            <a:r>
              <a:rPr b="1" lang="en-CA">
                <a:solidFill>
                  <a:srgbClr val="FF0000"/>
                </a:solidFill>
              </a:rPr>
              <a:t>In the neutral zone in accordance with Rule 10.2(g)</a:t>
            </a:r>
          </a:p>
          <a:p>
            <a:pPr indent="0" lvl="0" marL="0" rtl="0" algn="ctr">
              <a:spcBef>
                <a:spcPts val="0"/>
              </a:spcBef>
              <a:buClr>
                <a:srgbClr val="FF0000"/>
              </a:buClr>
              <a:buSzPct val="25000"/>
              <a:buFont typeface="Calibri"/>
              <a:buNone/>
            </a:pPr>
            <a:r>
              <a:rPr b="1" lang="en-CA">
                <a:solidFill>
                  <a:srgbClr val="FF0000"/>
                </a:solidFill>
              </a:rPr>
              <a:t>Rule 10.11(a) Situation 2</a:t>
            </a:r>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1" name="Shape 361"/>
        <p:cNvGrpSpPr/>
        <p:nvPr/>
      </p:nvGrpSpPr>
      <p:grpSpPr>
        <a:xfrm>
          <a:off x="0" y="0"/>
          <a:ext cx="0" cy="0"/>
          <a:chOff x="0" y="0"/>
          <a:chExt cx="0" cy="0"/>
        </a:xfrm>
      </p:grpSpPr>
      <p:sp>
        <p:nvSpPr>
          <p:cNvPr id="362" name="Shape 362"/>
          <p:cNvSpPr txBox="1"/>
          <p:nvPr>
            <p:ph idx="1" type="body"/>
          </p:nvPr>
        </p:nvSpPr>
        <p:spPr>
          <a:xfrm>
            <a:off x="683568" y="1112837"/>
            <a:ext cx="8460431" cy="483644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Team A player has </a:t>
            </a:r>
            <a:r>
              <a:rPr b="1" i="0" lang="en-CA" sz="3200" u="sng" cap="none" strike="noStrike">
                <a:solidFill>
                  <a:schemeClr val="dk1"/>
                </a:solidFill>
                <a:latin typeface="Calibri"/>
                <a:ea typeface="Calibri"/>
                <a:cs typeface="Calibri"/>
                <a:sym typeface="Calibri"/>
              </a:rPr>
              <a:t>two stick penalties</a:t>
            </a:r>
            <a:r>
              <a:rPr b="1" i="0" lang="en-CA" sz="3200" u="none" cap="none" strike="noStrike">
                <a:solidFill>
                  <a:schemeClr val="dk1"/>
                </a:solidFill>
                <a:latin typeface="Calibri"/>
                <a:ea typeface="Calibri"/>
                <a:cs typeface="Calibri"/>
                <a:sym typeface="Calibri"/>
              </a:rPr>
              <a:t>.  </a:t>
            </a:r>
          </a:p>
          <a:p>
            <a:pPr indent="0" lvl="0" marL="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l">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She then is about to be assessed a </a:t>
            </a:r>
            <a:r>
              <a:rPr b="1" i="0" lang="en-CA" sz="3200" u="sng" cap="none" strike="noStrike">
                <a:solidFill>
                  <a:schemeClr val="dk1"/>
                </a:solidFill>
                <a:latin typeface="Calibri"/>
                <a:ea typeface="Calibri"/>
                <a:cs typeface="Calibri"/>
                <a:sym typeface="Calibri"/>
              </a:rPr>
              <a:t>double minor for butt-ending</a:t>
            </a:r>
            <a:r>
              <a:rPr b="1" i="0" lang="en-CA" sz="3200" u="none" cap="none" strike="noStrike">
                <a:solidFill>
                  <a:schemeClr val="dk1"/>
                </a:solidFill>
                <a:latin typeface="Calibri"/>
                <a:ea typeface="Calibri"/>
                <a:cs typeface="Calibri"/>
                <a:sym typeface="Calibri"/>
              </a:rPr>
              <a:t>.  </a:t>
            </a:r>
          </a:p>
          <a:p>
            <a:pPr indent="0" lvl="0" marL="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l">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Team B scores. </a:t>
            </a:r>
          </a:p>
          <a:p>
            <a:pPr indent="0" lvl="0" marL="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Is the player from Team A ejected?</a:t>
            </a:r>
          </a:p>
        </p:txBody>
      </p:sp>
      <p:sp>
        <p:nvSpPr>
          <p:cNvPr id="363" name="Shape 363"/>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Q2</a:t>
            </a:r>
            <a:r>
              <a:rPr b="1" lang="en-CA" sz="3200">
                <a:solidFill>
                  <a:schemeClr val="dk1"/>
                </a:solidFill>
                <a:latin typeface="Arial Black"/>
                <a:ea typeface="Arial Black"/>
                <a:cs typeface="Arial Black"/>
                <a:sym typeface="Arial Black"/>
              </a:rPr>
              <a:t>4</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x="0" y="0"/>
          <a:ext cx="0" cy="0"/>
          <a:chOff x="0" y="0"/>
          <a:chExt cx="0" cy="0"/>
        </a:xfrm>
      </p:grpSpPr>
      <p:sp>
        <p:nvSpPr>
          <p:cNvPr id="117" name="Shape 117"/>
          <p:cNvSpPr txBox="1"/>
          <p:nvPr>
            <p:ph idx="1" type="body"/>
          </p:nvPr>
        </p:nvSpPr>
        <p:spPr>
          <a:xfrm>
            <a:off x="719100" y="2292223"/>
            <a:ext cx="8424900" cy="945000"/>
          </a:xfrm>
          <a:prstGeom prst="rect">
            <a:avLst/>
          </a:prstGeom>
          <a:noFill/>
          <a:ln>
            <a:noFill/>
          </a:ln>
        </p:spPr>
        <p:txBody>
          <a:bodyPr anchorCtr="0" anchor="t" bIns="45700" lIns="91425" rIns="91425" tIns="45700">
            <a:noAutofit/>
          </a:bodyPr>
          <a:lstStyle/>
          <a:p>
            <a:pPr indent="-342900" lvl="0" marL="342900" marR="0" rtl="0" algn="ctr">
              <a:lnSpc>
                <a:spcPct val="90000"/>
              </a:lnSpc>
              <a:spcBef>
                <a:spcPts val="0"/>
              </a:spcBef>
              <a:spcAft>
                <a:spcPts val="0"/>
              </a:spcAft>
              <a:buClr>
                <a:schemeClr val="dk1"/>
              </a:buClr>
              <a:buSzPct val="25000"/>
              <a:buFont typeface="Arial"/>
              <a:buNone/>
            </a:pPr>
            <a:r>
              <a:rPr b="1" lang="en-CA" sz="6000"/>
              <a:t>True</a:t>
            </a:r>
            <a:r>
              <a:rPr b="1" i="0" lang="en-CA" sz="6000" u="none" cap="none" strike="noStrike">
                <a:solidFill>
                  <a:schemeClr val="dk1"/>
                </a:solidFill>
                <a:latin typeface="Calibri"/>
                <a:ea typeface="Calibri"/>
                <a:cs typeface="Calibri"/>
                <a:sym typeface="Calibri"/>
              </a:rPr>
              <a:t> </a:t>
            </a:r>
          </a:p>
          <a:p>
            <a:pPr indent="-342900" lvl="0" marL="342900" marR="0" rtl="0" algn="ctr">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l">
              <a:lnSpc>
                <a:spcPct val="9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r">
              <a:lnSpc>
                <a:spcPct val="9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p:txBody>
      </p:sp>
      <p:sp>
        <p:nvSpPr>
          <p:cNvPr id="118" name="Shape 118"/>
          <p:cNvSpPr txBox="1"/>
          <p:nvPr/>
        </p:nvSpPr>
        <p:spPr>
          <a:xfrm>
            <a:off x="2131650" y="4019650"/>
            <a:ext cx="5599800" cy="1841100"/>
          </a:xfrm>
          <a:prstGeom prst="rect">
            <a:avLst/>
          </a:prstGeom>
          <a:noFill/>
          <a:ln>
            <a:noFill/>
          </a:ln>
        </p:spPr>
        <p:txBody>
          <a:bodyPr anchorCtr="0" anchor="t" bIns="91425" lIns="91425" rIns="91425" tIns="91425">
            <a:noAutofit/>
          </a:bodyPr>
          <a:lstStyle/>
          <a:p>
            <a:pPr lvl="0" marL="342900" rtl="0" algn="ctr">
              <a:spcBef>
                <a:spcPts val="0"/>
              </a:spcBef>
              <a:buClr>
                <a:schemeClr val="dk1"/>
              </a:buClr>
              <a:buSzPct val="25000"/>
              <a:buFont typeface="Arial"/>
              <a:buNone/>
            </a:pPr>
            <a:r>
              <a:rPr b="1" lang="en-CA" sz="3600">
                <a:solidFill>
                  <a:srgbClr val="FF0000"/>
                </a:solidFill>
              </a:rPr>
              <a:t>Rule 2.6 (g) Sit. 4</a:t>
            </a: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3" presetSubtype="16">
                                  <p:stCondLst>
                                    <p:cond delay="0"/>
                                  </p:stCondLst>
                                  <p:childTnLst>
                                    <p:set>
                                      <p:cBhvr>
                                        <p:cTn dur="1" fill="hold">
                                          <p:stCondLst>
                                            <p:cond delay="0"/>
                                          </p:stCondLst>
                                        </p:cTn>
                                        <p:tgtEl>
                                          <p:spTgt spid="118"/>
                                        </p:tgtEl>
                                        <p:attrNameLst>
                                          <p:attrName>style.visibility</p:attrName>
                                        </p:attrNameLst>
                                      </p:cBhvr>
                                      <p:to>
                                        <p:strVal val="visible"/>
                                      </p:to>
                                    </p:set>
                                    <p:anim calcmode="lin" valueType="num">
                                      <p:cBhvr additive="base">
                                        <p:cTn dur="1000"/>
                                        <p:tgtEl>
                                          <p:spTgt spid="118"/>
                                        </p:tgtEl>
                                        <p:attrNameLst>
                                          <p:attrName>ppt_w</p:attrName>
                                        </p:attrNameLst>
                                      </p:cBhvr>
                                      <p:tavLst>
                                        <p:tav fmla="" tm="0">
                                          <p:val>
                                            <p:strVal val="0"/>
                                          </p:val>
                                        </p:tav>
                                        <p:tav fmla="" tm="100000">
                                          <p:val>
                                            <p:strVal val="#ppt_w"/>
                                          </p:val>
                                        </p:tav>
                                      </p:tavLst>
                                    </p:anim>
                                    <p:anim calcmode="lin" valueType="num">
                                      <p:cBhvr additive="base">
                                        <p:cTn dur="1000"/>
                                        <p:tgtEl>
                                          <p:spTgt spid="118"/>
                                        </p:tgtEl>
                                        <p:attrNameLst>
                                          <p:attrName>ppt_h</p:attrName>
                                        </p:attrNameLst>
                                      </p:cBhvr>
                                      <p:tavLst>
                                        <p:tav fmla="" tm="0">
                                          <p:val>
                                            <p:strVal val="0"/>
                                          </p:val>
                                        </p:tav>
                                        <p:tav fmla="" tm="100000">
                                          <p:val>
                                            <p:strVal val="#ppt_h"/>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67" name="Shape 367"/>
        <p:cNvGrpSpPr/>
        <p:nvPr/>
      </p:nvGrpSpPr>
      <p:grpSpPr>
        <a:xfrm>
          <a:off x="0" y="0"/>
          <a:ext cx="0" cy="0"/>
          <a:chOff x="0" y="0"/>
          <a:chExt cx="0" cy="0"/>
        </a:xfrm>
      </p:grpSpPr>
      <p:sp>
        <p:nvSpPr>
          <p:cNvPr id="368" name="Shape 368"/>
          <p:cNvSpPr txBox="1"/>
          <p:nvPr>
            <p:ph idx="1" type="body"/>
          </p:nvPr>
        </p:nvSpPr>
        <p:spPr>
          <a:xfrm>
            <a:off x="668183" y="1700808"/>
            <a:ext cx="8460431" cy="3816424"/>
          </a:xfrm>
          <a:prstGeom prst="rect">
            <a:avLst/>
          </a:prstGeom>
          <a:noFill/>
          <a:ln>
            <a:noFill/>
          </a:ln>
        </p:spPr>
        <p:txBody>
          <a:bodyPr anchorCtr="0" anchor="t" bIns="45700" lIns="91425" rIns="91425" tIns="45700">
            <a:noAutofit/>
          </a:bodyPr>
          <a:lstStyle/>
          <a:p>
            <a:pPr indent="0" lvl="0" marL="0" marR="0" rtl="0" algn="ctr">
              <a:lnSpc>
                <a:spcPct val="80000"/>
              </a:lnSpc>
              <a:spcBef>
                <a:spcPts val="0"/>
              </a:spcBef>
              <a:spcAft>
                <a:spcPts val="0"/>
              </a:spcAft>
              <a:buClr>
                <a:srgbClr val="FF0000"/>
              </a:buClr>
              <a:buSzPct val="25000"/>
              <a:buFont typeface="Arial"/>
              <a:buNone/>
            </a:pPr>
            <a:r>
              <a:rPr b="1" i="0" lang="en-CA" sz="3600" u="none" cap="none" strike="noStrike">
                <a:solidFill>
                  <a:srgbClr val="FF0000"/>
                </a:solidFill>
                <a:latin typeface="Calibri"/>
                <a:ea typeface="Calibri"/>
                <a:cs typeface="Calibri"/>
                <a:sym typeface="Calibri"/>
              </a:rPr>
              <a:t>The first of the double Minor penalties is nullified by the goal.  </a:t>
            </a:r>
          </a:p>
          <a:p>
            <a:pPr indent="0" lvl="0" marL="0" marR="0" rtl="0" algn="ctr">
              <a:lnSpc>
                <a:spcPct val="80000"/>
              </a:lnSpc>
              <a:spcBef>
                <a:spcPts val="720"/>
              </a:spcBef>
              <a:spcAft>
                <a:spcPts val="0"/>
              </a:spcAft>
              <a:buClr>
                <a:srgbClr val="FF0000"/>
              </a:buClr>
              <a:buSzPct val="25000"/>
              <a:buFont typeface="Arial"/>
              <a:buNone/>
            </a:pPr>
            <a:r>
              <a:rPr b="1" i="0" lang="en-CA" sz="3600" u="none" cap="none" strike="noStrike">
                <a:solidFill>
                  <a:srgbClr val="FF0000"/>
                </a:solidFill>
                <a:latin typeface="Calibri"/>
                <a:ea typeface="Calibri"/>
                <a:cs typeface="Calibri"/>
                <a:sym typeface="Calibri"/>
              </a:rPr>
              <a:t>The second penalty is assessed and the Game Ejection penalty applies.</a:t>
            </a:r>
          </a:p>
          <a:p>
            <a:pPr indent="0" lvl="0" marL="0" marR="0" rtl="0" algn="ctr">
              <a:lnSpc>
                <a:spcPct val="80000"/>
              </a:lnSpc>
              <a:spcBef>
                <a:spcPts val="720"/>
              </a:spcBef>
              <a:spcAft>
                <a:spcPts val="0"/>
              </a:spcAft>
              <a:buClr>
                <a:schemeClr val="dk1"/>
              </a:buClr>
              <a:buSzPct val="25000"/>
              <a:buFont typeface="Arial"/>
              <a:buNone/>
            </a:pPr>
            <a:r>
              <a:t/>
            </a:r>
            <a:endParaRPr b="1" i="0" sz="3600" u="none" cap="none" strike="noStrike">
              <a:solidFill>
                <a:schemeClr val="dk1"/>
              </a:solidFill>
              <a:latin typeface="Calibri"/>
              <a:ea typeface="Calibri"/>
              <a:cs typeface="Calibri"/>
              <a:sym typeface="Calibri"/>
            </a:endParaRPr>
          </a:p>
          <a:p>
            <a:pPr indent="0" lvl="0" marL="0" marR="0" rtl="0" algn="ctr">
              <a:lnSpc>
                <a:spcPct val="80000"/>
              </a:lnSpc>
              <a:spcBef>
                <a:spcPts val="720"/>
              </a:spcBef>
              <a:spcAft>
                <a:spcPts val="0"/>
              </a:spcAft>
              <a:buClr>
                <a:schemeClr val="dk1"/>
              </a:buClr>
              <a:buSzPct val="25000"/>
              <a:buFont typeface="Arial"/>
              <a:buNone/>
            </a:pPr>
            <a:r>
              <a:rPr b="1" i="0" lang="en-CA" sz="3600" u="none" cap="none" strike="noStrike">
                <a:solidFill>
                  <a:schemeClr val="dk1"/>
                </a:solidFill>
                <a:latin typeface="Calibri"/>
                <a:ea typeface="Calibri"/>
                <a:cs typeface="Calibri"/>
                <a:sym typeface="Calibri"/>
              </a:rPr>
              <a:t> </a:t>
            </a:r>
            <a:r>
              <a:rPr b="1" i="0" lang="en-CA" sz="3600" u="none" cap="none" strike="noStrike">
                <a:solidFill>
                  <a:srgbClr val="FF0000"/>
                </a:solidFill>
                <a:latin typeface="Calibri"/>
                <a:ea typeface="Calibri"/>
                <a:cs typeface="Calibri"/>
                <a:sym typeface="Calibri"/>
              </a:rPr>
              <a:t>Rule: 4.2 SIT 21(f) example E	</a:t>
            </a:r>
          </a:p>
          <a:p>
            <a:pPr indent="0" lvl="0" marL="0" marR="0" rtl="0" algn="ctr">
              <a:lnSpc>
                <a:spcPct val="80000"/>
              </a:lnSpc>
              <a:spcBef>
                <a:spcPts val="720"/>
              </a:spcBef>
              <a:spcAft>
                <a:spcPts val="0"/>
              </a:spcAft>
              <a:buClr>
                <a:srgbClr val="FF0000"/>
              </a:buClr>
              <a:buSzPct val="25000"/>
              <a:buFont typeface="Arial"/>
              <a:buNone/>
            </a:pPr>
            <a:r>
              <a:rPr b="1" i="0" lang="en-CA" sz="3600" u="none" cap="none" strike="noStrike">
                <a:solidFill>
                  <a:srgbClr val="FF0000"/>
                </a:solidFill>
                <a:latin typeface="Calibri"/>
                <a:ea typeface="Calibri"/>
                <a:cs typeface="Calibri"/>
                <a:sym typeface="Calibri"/>
              </a:rPr>
              <a:t>pg.  52</a:t>
            </a: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2" name="Shape 372"/>
        <p:cNvGrpSpPr/>
        <p:nvPr/>
      </p:nvGrpSpPr>
      <p:grpSpPr>
        <a:xfrm>
          <a:off x="0" y="0"/>
          <a:ext cx="0" cy="0"/>
          <a:chOff x="0" y="0"/>
          <a:chExt cx="0" cy="0"/>
        </a:xfrm>
      </p:grpSpPr>
      <p:sp>
        <p:nvSpPr>
          <p:cNvPr id="373" name="Shape 373"/>
          <p:cNvSpPr txBox="1"/>
          <p:nvPr>
            <p:ph idx="1" type="body"/>
          </p:nvPr>
        </p:nvSpPr>
        <p:spPr>
          <a:xfrm>
            <a:off x="755575" y="1628800"/>
            <a:ext cx="8388424" cy="4039343"/>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A player who is about to come on the ice plays the puck with her stick. This player has either one or both skates still on the bench. </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What does the Referee call? </a:t>
            </a:r>
          </a:p>
        </p:txBody>
      </p:sp>
      <p:sp>
        <p:nvSpPr>
          <p:cNvPr id="374" name="Shape 374"/>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Q2</a:t>
            </a:r>
            <a:r>
              <a:rPr b="1" lang="en-CA" sz="3200">
                <a:solidFill>
                  <a:schemeClr val="dk1"/>
                </a:solidFill>
                <a:latin typeface="Arial Black"/>
                <a:ea typeface="Arial Black"/>
                <a:cs typeface="Arial Black"/>
                <a:sym typeface="Arial Black"/>
              </a:rPr>
              <a:t>5</a:t>
            </a: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78" name="Shape 378"/>
        <p:cNvGrpSpPr/>
        <p:nvPr/>
      </p:nvGrpSpPr>
      <p:grpSpPr>
        <a:xfrm>
          <a:off x="0" y="0"/>
          <a:ext cx="0" cy="0"/>
          <a:chOff x="0" y="0"/>
          <a:chExt cx="0" cy="0"/>
        </a:xfrm>
      </p:grpSpPr>
      <p:sp>
        <p:nvSpPr>
          <p:cNvPr id="379" name="Shape 379"/>
          <p:cNvSpPr txBox="1"/>
          <p:nvPr>
            <p:ph idx="1" type="body"/>
          </p:nvPr>
        </p:nvSpPr>
        <p:spPr>
          <a:xfrm>
            <a:off x="755575" y="1556791"/>
            <a:ext cx="8229600" cy="4525960"/>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Assess a bench minor; both skates must be on the ice.</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Rule2.5(f) Situation 2 pg.23</a:t>
            </a: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3" name="Shape 383"/>
        <p:cNvGrpSpPr/>
        <p:nvPr/>
      </p:nvGrpSpPr>
      <p:grpSpPr>
        <a:xfrm>
          <a:off x="0" y="0"/>
          <a:ext cx="0" cy="0"/>
          <a:chOff x="0" y="0"/>
          <a:chExt cx="0" cy="0"/>
        </a:xfrm>
      </p:grpSpPr>
      <p:sp>
        <p:nvSpPr>
          <p:cNvPr id="384" name="Shape 384"/>
          <p:cNvSpPr txBox="1"/>
          <p:nvPr>
            <p:ph idx="1" type="body"/>
          </p:nvPr>
        </p:nvSpPr>
        <p:spPr>
          <a:xfrm>
            <a:off x="683575" y="1628800"/>
            <a:ext cx="8460300" cy="2805000"/>
          </a:xfrm>
          <a:prstGeom prst="rect">
            <a:avLst/>
          </a:prstGeom>
          <a:noFill/>
          <a:ln>
            <a:noFill/>
          </a:ln>
        </p:spPr>
        <p:txBody>
          <a:bodyPr anchorCtr="0" anchor="t" bIns="45700" lIns="91425" rIns="91425" tIns="45700">
            <a:noAutofit/>
          </a:bodyPr>
          <a:lstStyle/>
          <a:p>
            <a:pPr indent="0" lvl="0" marL="0" rtl="0" algn="ctr">
              <a:spcBef>
                <a:spcPts val="0"/>
              </a:spcBef>
              <a:buClr>
                <a:schemeClr val="dk1"/>
              </a:buClr>
              <a:buSzPct val="25000"/>
              <a:buFont typeface="Arial"/>
              <a:buNone/>
            </a:pPr>
            <a:r>
              <a:rPr b="1" lang="en-CA">
                <a:latin typeface="Arial"/>
                <a:ea typeface="Arial"/>
                <a:cs typeface="Arial"/>
                <a:sym typeface="Arial"/>
              </a:rPr>
              <a:t>A forward and backward motion of the arms with both fists clenched, extending from the chest for a distance of about one foot is the signal for:</a:t>
            </a: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a:t>
            </a:r>
          </a:p>
        </p:txBody>
      </p:sp>
      <p:sp>
        <p:nvSpPr>
          <p:cNvPr id="385" name="Shape 385"/>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Q2</a:t>
            </a:r>
            <a:r>
              <a:rPr b="1" lang="en-CA" sz="3200">
                <a:solidFill>
                  <a:schemeClr val="dk1"/>
                </a:solidFill>
                <a:latin typeface="Arial Black"/>
                <a:ea typeface="Arial Black"/>
                <a:cs typeface="Arial Black"/>
                <a:sym typeface="Arial Black"/>
              </a:rPr>
              <a:t>6</a:t>
            </a: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89" name="Shape 389"/>
        <p:cNvGrpSpPr/>
        <p:nvPr/>
      </p:nvGrpSpPr>
      <p:grpSpPr>
        <a:xfrm>
          <a:off x="0" y="0"/>
          <a:ext cx="0" cy="0"/>
          <a:chOff x="0" y="0"/>
          <a:chExt cx="0" cy="0"/>
        </a:xfrm>
      </p:grpSpPr>
      <p:sp>
        <p:nvSpPr>
          <p:cNvPr id="390" name="Shape 390"/>
          <p:cNvSpPr txBox="1"/>
          <p:nvPr>
            <p:ph idx="1" type="body"/>
          </p:nvPr>
        </p:nvSpPr>
        <p:spPr>
          <a:xfrm>
            <a:off x="718025" y="4802150"/>
            <a:ext cx="8229600" cy="1166100"/>
          </a:xfrm>
          <a:prstGeom prst="rect">
            <a:avLst/>
          </a:prstGeom>
          <a:noFill/>
          <a:ln>
            <a:noFill/>
          </a:ln>
        </p:spPr>
        <p:txBody>
          <a:bodyPr anchorCtr="0" anchor="t" bIns="45700" lIns="91425" rIns="91425" tIns="45700">
            <a:noAutofit/>
          </a:bodyPr>
          <a:lstStyle/>
          <a:p>
            <a:pPr indent="0" lvl="0" marL="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rtl="0" algn="ctr">
              <a:spcBef>
                <a:spcPts val="0"/>
              </a:spcBef>
              <a:buClr>
                <a:schemeClr val="dk1"/>
              </a:buClr>
              <a:buSzPct val="25000"/>
              <a:buFont typeface="Arial"/>
              <a:buNone/>
            </a:pPr>
            <a:r>
              <a:rPr b="1" lang="en-CA" sz="3600">
                <a:solidFill>
                  <a:srgbClr val="FF0000"/>
                </a:solidFill>
                <a:latin typeface="Arial"/>
                <a:ea typeface="Arial"/>
                <a:cs typeface="Arial"/>
                <a:sym typeface="Arial"/>
              </a:rPr>
              <a:t>Cross Checking</a:t>
            </a:r>
          </a:p>
        </p:txBody>
      </p:sp>
      <p:pic>
        <p:nvPicPr>
          <p:cNvPr descr="images (3).jpg" id="391" name="Shape 391"/>
          <p:cNvPicPr preferRelativeResize="0"/>
          <p:nvPr/>
        </p:nvPicPr>
        <p:blipFill>
          <a:blip r:embed="rId3">
            <a:alphaModFix/>
          </a:blip>
          <a:stretch>
            <a:fillRect/>
          </a:stretch>
        </p:blipFill>
        <p:spPr>
          <a:xfrm>
            <a:off x="2404612" y="1365475"/>
            <a:ext cx="5101900" cy="3501675"/>
          </a:xfrm>
          <a:prstGeom prst="rect">
            <a:avLst/>
          </a:prstGeom>
          <a:noFill/>
          <a:ln>
            <a:noFill/>
          </a:ln>
        </p:spPr>
      </p:pic>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5" name="Shape 395"/>
        <p:cNvGrpSpPr/>
        <p:nvPr/>
      </p:nvGrpSpPr>
      <p:grpSpPr>
        <a:xfrm>
          <a:off x="0" y="0"/>
          <a:ext cx="0" cy="0"/>
          <a:chOff x="0" y="0"/>
          <a:chExt cx="0" cy="0"/>
        </a:xfrm>
      </p:grpSpPr>
      <p:sp>
        <p:nvSpPr>
          <p:cNvPr id="396" name="Shape 396"/>
          <p:cNvSpPr txBox="1"/>
          <p:nvPr>
            <p:ph idx="1" type="body"/>
          </p:nvPr>
        </p:nvSpPr>
        <p:spPr>
          <a:xfrm>
            <a:off x="755575" y="1700808"/>
            <a:ext cx="8388424" cy="4525963"/>
          </a:xfrm>
          <a:prstGeom prst="rect">
            <a:avLst/>
          </a:prstGeom>
          <a:noFill/>
          <a:ln>
            <a:noFill/>
          </a:ln>
        </p:spPr>
        <p:txBody>
          <a:bodyPr anchorCtr="0" anchor="t" bIns="45700" lIns="91425" rIns="91425" tIns="45700">
            <a:noAutofit/>
          </a:bodyPr>
          <a:lstStyle/>
          <a:p>
            <a:pPr indent="0" lvl="0" marL="0" marR="0" rtl="0" algn="ctr">
              <a:lnSpc>
                <a:spcPct val="100000"/>
              </a:lnSpc>
              <a:spcBef>
                <a:spcPts val="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A player has a breakaway in the neutral zone but the goaltender is apparently hurt. </a:t>
            </a: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Assuming an injury, the Referee stops the play. </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What is the ruling?</a:t>
            </a:r>
          </a:p>
        </p:txBody>
      </p:sp>
      <p:sp>
        <p:nvSpPr>
          <p:cNvPr id="397" name="Shape 397"/>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Q2</a:t>
            </a:r>
            <a:r>
              <a:rPr b="1" lang="en-CA" sz="3200">
                <a:solidFill>
                  <a:schemeClr val="dk1"/>
                </a:solidFill>
                <a:latin typeface="Arial Black"/>
                <a:ea typeface="Arial Black"/>
                <a:cs typeface="Arial Black"/>
                <a:sym typeface="Arial Black"/>
              </a:rPr>
              <a:t>7</a:t>
            </a: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1" name="Shape 401"/>
        <p:cNvGrpSpPr/>
        <p:nvPr/>
      </p:nvGrpSpPr>
      <p:grpSpPr>
        <a:xfrm>
          <a:off x="0" y="0"/>
          <a:ext cx="0" cy="0"/>
          <a:chOff x="0" y="0"/>
          <a:chExt cx="0" cy="0"/>
        </a:xfrm>
      </p:grpSpPr>
      <p:sp>
        <p:nvSpPr>
          <p:cNvPr id="402" name="Shape 402"/>
          <p:cNvSpPr txBox="1"/>
          <p:nvPr>
            <p:ph idx="1" type="body"/>
          </p:nvPr>
        </p:nvSpPr>
        <p:spPr>
          <a:xfrm>
            <a:off x="457200" y="1600200"/>
            <a:ext cx="8229600" cy="4525963"/>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Penalty Shot</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marR="0" rtl="0" algn="ctr">
              <a:lnSpc>
                <a:spcPct val="100000"/>
              </a:lnSpc>
              <a:spcBef>
                <a:spcPts val="640"/>
              </a:spcBef>
              <a:spcAft>
                <a:spcPts val="0"/>
              </a:spcAft>
              <a:buClr>
                <a:srgbClr val="FF0000"/>
              </a:buClr>
              <a:buSzPct val="25000"/>
              <a:buFont typeface="Arial"/>
              <a:buNone/>
            </a:pPr>
            <a:r>
              <a:rPr b="1" i="0" lang="en-CA" sz="3200" u="none" cap="none" strike="noStrike">
                <a:solidFill>
                  <a:srgbClr val="FF0000"/>
                </a:solidFill>
                <a:latin typeface="Calibri"/>
                <a:ea typeface="Calibri"/>
                <a:cs typeface="Calibri"/>
                <a:sym typeface="Calibri"/>
              </a:rPr>
              <a:t>Rule 2.6 Situation 6 pg.27</a:t>
            </a: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06" name="Shape 406"/>
        <p:cNvGrpSpPr/>
        <p:nvPr/>
      </p:nvGrpSpPr>
      <p:grpSpPr>
        <a:xfrm>
          <a:off x="0" y="0"/>
          <a:ext cx="0" cy="0"/>
          <a:chOff x="0" y="0"/>
          <a:chExt cx="0" cy="0"/>
        </a:xfrm>
      </p:grpSpPr>
      <p:sp>
        <p:nvSpPr>
          <p:cNvPr id="407" name="Shape 407"/>
          <p:cNvSpPr txBox="1"/>
          <p:nvPr>
            <p:ph idx="1" type="body"/>
          </p:nvPr>
        </p:nvSpPr>
        <p:spPr>
          <a:xfrm>
            <a:off x="914400" y="1212023"/>
            <a:ext cx="8229600" cy="3789600"/>
          </a:xfrm>
          <a:prstGeom prst="rect">
            <a:avLst/>
          </a:prstGeom>
          <a:noFill/>
          <a:ln>
            <a:noFill/>
          </a:ln>
        </p:spPr>
        <p:txBody>
          <a:bodyPr anchorCtr="0" anchor="t" bIns="45700" lIns="91425" rIns="91425" tIns="45700">
            <a:noAutofit/>
          </a:bodyPr>
          <a:lstStyle/>
          <a:p>
            <a:pPr indent="0" lvl="0" marL="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0" lvl="0" marL="0" rtl="0" algn="ctr">
              <a:spcBef>
                <a:spcPts val="0"/>
              </a:spcBef>
              <a:buClr>
                <a:schemeClr val="dk1"/>
              </a:buClr>
              <a:buSzPct val="25000"/>
              <a:buFont typeface="Arial"/>
              <a:buNone/>
            </a:pPr>
            <a:r>
              <a:rPr b="1" lang="en-CA">
                <a:latin typeface="Arial"/>
                <a:ea typeface="Arial"/>
                <a:cs typeface="Arial"/>
                <a:sym typeface="Arial"/>
              </a:rPr>
              <a:t>What penalty shall be assessed a player who, at the discretion of the Referee, impedes or seeks to impede the progress of an opponent by slashing with his stick?</a:t>
            </a:r>
          </a:p>
          <a:p>
            <a:pPr indent="0" lvl="0" marL="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p:txBody>
      </p:sp>
      <p:sp>
        <p:nvSpPr>
          <p:cNvPr id="408" name="Shape 408"/>
          <p:cNvSpPr/>
          <p:nvPr/>
        </p:nvSpPr>
        <p:spPr>
          <a:xfrm>
            <a:off x="683572" y="6284800"/>
            <a:ext cx="1126799" cy="5847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a:t>
            </a:r>
            <a:r>
              <a:rPr b="1" lang="en-CA" sz="3200">
                <a:solidFill>
                  <a:schemeClr val="dk1"/>
                </a:solidFill>
                <a:latin typeface="Arial Black"/>
                <a:ea typeface="Arial Black"/>
                <a:cs typeface="Arial Black"/>
                <a:sym typeface="Arial Black"/>
              </a:rPr>
              <a:t>28</a:t>
            </a: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2" name="Shape 412"/>
        <p:cNvGrpSpPr/>
        <p:nvPr/>
      </p:nvGrpSpPr>
      <p:grpSpPr>
        <a:xfrm>
          <a:off x="0" y="0"/>
          <a:ext cx="0" cy="0"/>
          <a:chOff x="0" y="0"/>
          <a:chExt cx="0" cy="0"/>
        </a:xfrm>
      </p:grpSpPr>
      <p:sp>
        <p:nvSpPr>
          <p:cNvPr id="413" name="Shape 413"/>
          <p:cNvSpPr txBox="1"/>
          <p:nvPr>
            <p:ph idx="1" type="body"/>
          </p:nvPr>
        </p:nvSpPr>
        <p:spPr>
          <a:xfrm>
            <a:off x="748700" y="1973850"/>
            <a:ext cx="8229600" cy="2910300"/>
          </a:xfrm>
          <a:prstGeom prst="rect">
            <a:avLst/>
          </a:prstGeom>
          <a:noFill/>
          <a:ln>
            <a:noFill/>
          </a:ln>
        </p:spPr>
        <p:txBody>
          <a:bodyPr anchorCtr="0" anchor="t" bIns="45700" lIns="91425" rIns="91425" tIns="45700">
            <a:noAutofit/>
          </a:bodyPr>
          <a:lstStyle/>
          <a:p>
            <a:pPr indent="0" lvl="0" marL="0" rtl="0" algn="ctr">
              <a:spcBef>
                <a:spcPts val="0"/>
              </a:spcBef>
              <a:buNone/>
            </a:pPr>
            <a:r>
              <a:rPr b="1" lang="en-CA" sz="3600">
                <a:solidFill>
                  <a:srgbClr val="FF0000"/>
                </a:solidFill>
                <a:latin typeface="Arial"/>
                <a:ea typeface="Arial"/>
                <a:cs typeface="Arial"/>
                <a:sym typeface="Arial"/>
              </a:rPr>
              <a:t>Minor penalty or a Major penalty and a Game Misconduct penalty.</a:t>
            </a:r>
          </a:p>
          <a:p>
            <a:pPr indent="0" lvl="0" marL="0" rtl="0" algn="ctr">
              <a:spcBef>
                <a:spcPts val="0"/>
              </a:spcBef>
              <a:buNone/>
            </a:pPr>
            <a:r>
              <a:t/>
            </a:r>
            <a:endParaRPr b="1" sz="3600">
              <a:solidFill>
                <a:srgbClr val="FF0000"/>
              </a:solidFill>
              <a:latin typeface="Arial"/>
              <a:ea typeface="Arial"/>
              <a:cs typeface="Arial"/>
              <a:sym typeface="Arial"/>
            </a:endParaRPr>
          </a:p>
          <a:p>
            <a:pPr indent="0" lvl="0" rtl="0" algn="ctr">
              <a:spcBef>
                <a:spcPts val="0"/>
              </a:spcBef>
              <a:buClr>
                <a:schemeClr val="dk1"/>
              </a:buClr>
              <a:buSzPct val="25000"/>
              <a:buFont typeface="Arial"/>
              <a:buNone/>
            </a:pPr>
            <a:r>
              <a:rPr b="1" lang="en-CA" sz="3600">
                <a:solidFill>
                  <a:srgbClr val="FF0000"/>
                </a:solidFill>
                <a:latin typeface="Arial"/>
                <a:ea typeface="Arial"/>
                <a:cs typeface="Arial"/>
                <a:sym typeface="Arial"/>
              </a:rPr>
              <a:t>Rule 8.4 (a)</a:t>
            </a: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17" name="Shape 417"/>
        <p:cNvGrpSpPr/>
        <p:nvPr/>
      </p:nvGrpSpPr>
      <p:grpSpPr>
        <a:xfrm>
          <a:off x="0" y="0"/>
          <a:ext cx="0" cy="0"/>
          <a:chOff x="0" y="0"/>
          <a:chExt cx="0" cy="0"/>
        </a:xfrm>
      </p:grpSpPr>
      <p:sp>
        <p:nvSpPr>
          <p:cNvPr id="418" name="Shape 418"/>
          <p:cNvSpPr txBox="1"/>
          <p:nvPr>
            <p:ph type="title"/>
          </p:nvPr>
        </p:nvSpPr>
        <p:spPr>
          <a:xfrm>
            <a:off x="457200" y="274637"/>
            <a:ext cx="8229600" cy="1143000"/>
          </a:xfrm>
          <a:prstGeom prst="rect">
            <a:avLst/>
          </a:prstGeom>
          <a:noFill/>
          <a:ln>
            <a:noFill/>
          </a:ln>
        </p:spPr>
        <p:txBody>
          <a:bodyPr anchorCtr="0" anchor="ctr" bIns="45700" lIns="91425" rIns="91425" tIns="45700">
            <a:noAutofit/>
          </a:bodyPr>
          <a:lstStyle/>
          <a:p>
            <a:pPr indent="0" lvl="0" marL="0" marR="0" rtl="0" algn="ctr">
              <a:lnSpc>
                <a:spcPct val="100000"/>
              </a:lnSpc>
              <a:spcBef>
                <a:spcPts val="0"/>
              </a:spcBef>
              <a:spcAft>
                <a:spcPts val="0"/>
              </a:spcAft>
              <a:buClr>
                <a:schemeClr val="dk1"/>
              </a:buClr>
              <a:buSzPct val="25000"/>
              <a:buFont typeface="Calibri"/>
              <a:buNone/>
            </a:pPr>
            <a:r>
              <a:rPr b="0" i="0" lang="en-CA" sz="4400" u="none" cap="none" strike="noStrike">
                <a:solidFill>
                  <a:schemeClr val="dk1"/>
                </a:solidFill>
                <a:latin typeface="Calibri"/>
                <a:ea typeface="Calibri"/>
                <a:cs typeface="Calibri"/>
                <a:sym typeface="Calibri"/>
              </a:rPr>
              <a:t>Time Clock</a:t>
            </a:r>
          </a:p>
        </p:txBody>
      </p:sp>
      <p:sp>
        <p:nvSpPr>
          <p:cNvPr id="419" name="Shape 419"/>
          <p:cNvSpPr txBox="1"/>
          <p:nvPr>
            <p:ph idx="1" type="body"/>
          </p:nvPr>
        </p:nvSpPr>
        <p:spPr>
          <a:xfrm>
            <a:off x="755575" y="1628800"/>
            <a:ext cx="8229600" cy="4104456"/>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spcAft>
                <a:spcPts val="0"/>
              </a:spcAft>
              <a:buClr>
                <a:schemeClr val="dk1"/>
              </a:buClr>
              <a:buSzPct val="25000"/>
              <a:buFont typeface="Arial"/>
              <a:buNone/>
            </a:pPr>
            <a:r>
              <a:rPr b="0" i="0" lang="en-CA" sz="3200" u="none" cap="none" strike="noStrike">
                <a:solidFill>
                  <a:schemeClr val="dk1"/>
                </a:solidFill>
                <a:latin typeface="Calibri"/>
                <a:ea typeface="Calibri"/>
                <a:cs typeface="Calibri"/>
                <a:sym typeface="Calibri"/>
              </a:rPr>
              <a:t>Team A player receives double minor penalty for Head Contact </a:t>
            </a:r>
          </a:p>
          <a:p>
            <a:pPr indent="0" lvl="0" marL="0" marR="0" rtl="0" algn="ctr">
              <a:lnSpc>
                <a:spcPct val="90000"/>
              </a:lnSpc>
              <a:spcBef>
                <a:spcPts val="640"/>
              </a:spcBef>
              <a:spcAft>
                <a:spcPts val="0"/>
              </a:spcAft>
              <a:buClr>
                <a:schemeClr val="dk1"/>
              </a:buClr>
              <a:buSzPct val="25000"/>
              <a:buFont typeface="Arial"/>
              <a:buNone/>
            </a:pPr>
            <a:r>
              <a:rPr b="0" i="0" lang="en-CA" sz="3200" u="none" cap="none" strike="noStrike">
                <a:solidFill>
                  <a:schemeClr val="dk1"/>
                </a:solidFill>
                <a:latin typeface="Calibri"/>
                <a:ea typeface="Calibri"/>
                <a:cs typeface="Calibri"/>
                <a:sym typeface="Calibri"/>
              </a:rPr>
              <a:t>When a goal is scored by Team B and the time keeper stops the clock. </a:t>
            </a:r>
          </a:p>
          <a:p>
            <a:pPr indent="0" lvl="0" marL="0" marR="0" rtl="0" algn="ctr">
              <a:lnSpc>
                <a:spcPct val="90000"/>
              </a:lnSpc>
              <a:spcBef>
                <a:spcPts val="640"/>
              </a:spcBef>
              <a:spcAft>
                <a:spcPts val="0"/>
              </a:spcAft>
              <a:buClr>
                <a:schemeClr val="dk1"/>
              </a:buClr>
              <a:buSzPct val="25000"/>
              <a:buFont typeface="Arial"/>
              <a:buNone/>
            </a:pPr>
            <a:r>
              <a:rPr b="0" i="0" lang="en-CA" sz="3200" u="none" cap="none" strike="noStrike">
                <a:solidFill>
                  <a:schemeClr val="dk1"/>
                </a:solidFill>
                <a:latin typeface="Calibri"/>
                <a:ea typeface="Calibri"/>
                <a:cs typeface="Calibri"/>
                <a:sym typeface="Calibri"/>
              </a:rPr>
              <a:t>The clock reads 2:00</a:t>
            </a:r>
          </a:p>
          <a:p>
            <a:pPr indent="0" lvl="0" marL="0" marR="0" rtl="0" algn="ctr">
              <a:lnSpc>
                <a:spcPct val="90000"/>
              </a:lnSpc>
              <a:spcBef>
                <a:spcPts val="640"/>
              </a:spcBef>
              <a:spcAft>
                <a:spcPts val="0"/>
              </a:spcAft>
              <a:buClr>
                <a:schemeClr val="dk1"/>
              </a:buClr>
              <a:buSzPct val="25000"/>
              <a:buFont typeface="Arial"/>
              <a:buNone/>
            </a:pPr>
            <a:r>
              <a:rPr b="0" i="0" lang="en-CA" sz="3200" u="none" cap="none" strike="noStrike">
                <a:solidFill>
                  <a:schemeClr val="dk1"/>
                </a:solidFill>
                <a:latin typeface="Calibri"/>
                <a:ea typeface="Calibri"/>
                <a:cs typeface="Calibri"/>
                <a:sym typeface="Calibri"/>
              </a:rPr>
              <a:t>Does Team A player come out of the box?</a:t>
            </a:r>
          </a:p>
          <a:p>
            <a:pPr indent="0" lvl="0" marL="0" marR="0" rtl="0" algn="ctr">
              <a:lnSpc>
                <a:spcPct val="9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What do you do?    </a:t>
            </a:r>
          </a:p>
          <a:p>
            <a:pPr indent="0" lvl="0" marL="0" marR="0" rtl="0" algn="r">
              <a:lnSpc>
                <a:spcPct val="9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				</a:t>
            </a:r>
          </a:p>
        </p:txBody>
      </p:sp>
      <p:sp>
        <p:nvSpPr>
          <p:cNvPr id="420" name="Shape 420"/>
          <p:cNvSpPr/>
          <p:nvPr/>
        </p:nvSpPr>
        <p:spPr>
          <a:xfrm>
            <a:off x="683568" y="6284798"/>
            <a:ext cx="1824536"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a:t>
            </a:r>
            <a:r>
              <a:rPr b="1" lang="en-CA" sz="3200">
                <a:solidFill>
                  <a:schemeClr val="dk1"/>
                </a:solidFill>
                <a:latin typeface="Arial Black"/>
                <a:ea typeface="Arial Black"/>
                <a:cs typeface="Arial Black"/>
                <a:sym typeface="Arial Black"/>
              </a:rPr>
              <a:t>29</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2" name="Shape 122"/>
        <p:cNvGrpSpPr/>
        <p:nvPr/>
      </p:nvGrpSpPr>
      <p:grpSpPr>
        <a:xfrm>
          <a:off x="0" y="0"/>
          <a:ext cx="0" cy="0"/>
          <a:chOff x="0" y="0"/>
          <a:chExt cx="0" cy="0"/>
        </a:xfrm>
      </p:grpSpPr>
      <p:sp>
        <p:nvSpPr>
          <p:cNvPr id="123" name="Shape 123"/>
          <p:cNvSpPr txBox="1"/>
          <p:nvPr>
            <p:ph idx="1" type="body"/>
          </p:nvPr>
        </p:nvSpPr>
        <p:spPr>
          <a:xfrm>
            <a:off x="683579" y="1371672"/>
            <a:ext cx="8460300" cy="1440299"/>
          </a:xfrm>
          <a:prstGeom prst="rect">
            <a:avLst/>
          </a:prstGeom>
          <a:noFill/>
          <a:ln>
            <a:noFill/>
          </a:ln>
        </p:spPr>
        <p:txBody>
          <a:bodyPr anchorCtr="0" anchor="t" bIns="45700" lIns="91425" rIns="91425" tIns="45700">
            <a:noAutofit/>
          </a:bodyPr>
          <a:lstStyle/>
          <a:p>
            <a:pPr indent="0" lvl="0" marL="0" rtl="0" algn="ctr">
              <a:spcBef>
                <a:spcPts val="0"/>
              </a:spcBef>
              <a:buClr>
                <a:schemeClr val="dk1"/>
              </a:buClr>
              <a:buSzPct val="25000"/>
              <a:buFont typeface="Calibri"/>
              <a:buNone/>
            </a:pPr>
            <a:r>
              <a:rPr b="1" lang="en-CA" sz="4000"/>
              <a:t>If a team is shorted handed and a penalty shot is called against them and the penalty shot is successful does the player in the penalty box return?</a:t>
            </a:r>
          </a:p>
        </p:txBody>
      </p:sp>
      <p:sp>
        <p:nvSpPr>
          <p:cNvPr id="124" name="Shape 124"/>
          <p:cNvSpPr/>
          <p:nvPr/>
        </p:nvSpPr>
        <p:spPr>
          <a:xfrm>
            <a:off x="683568" y="6273225"/>
            <a:ext cx="1550423"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Q3</a:t>
            </a: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24" name="Shape 424"/>
        <p:cNvGrpSpPr/>
        <p:nvPr/>
      </p:nvGrpSpPr>
      <p:grpSpPr>
        <a:xfrm>
          <a:off x="0" y="0"/>
          <a:ext cx="0" cy="0"/>
          <a:chOff x="0" y="0"/>
          <a:chExt cx="0" cy="0"/>
        </a:xfrm>
      </p:grpSpPr>
      <p:sp>
        <p:nvSpPr>
          <p:cNvPr id="425" name="Shape 425"/>
          <p:cNvSpPr txBox="1"/>
          <p:nvPr>
            <p:ph idx="1" type="body"/>
          </p:nvPr>
        </p:nvSpPr>
        <p:spPr>
          <a:xfrm>
            <a:off x="755575" y="908720"/>
            <a:ext cx="8361991" cy="5689027"/>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FF0000"/>
              </a:buClr>
              <a:buSzPct val="25000"/>
              <a:buFont typeface="Arial"/>
              <a:buNone/>
            </a:pPr>
            <a:r>
              <a:rPr b="1" i="0" lang="en-CA" sz="2400" u="none" cap="none" strike="noStrike">
                <a:solidFill>
                  <a:srgbClr val="FF0000"/>
                </a:solidFill>
                <a:latin typeface="Calibri"/>
                <a:ea typeface="Calibri"/>
                <a:cs typeface="Calibri"/>
                <a:sym typeface="Calibri"/>
              </a:rPr>
              <a:t>You ask yourself when a team is scored upon: </a:t>
            </a:r>
          </a:p>
          <a:p>
            <a:pPr indent="0" lvl="0" marL="0" marR="0" rtl="0" algn="l">
              <a:lnSpc>
                <a:spcPct val="100000"/>
              </a:lnSpc>
              <a:spcBef>
                <a:spcPts val="480"/>
              </a:spcBef>
              <a:spcAft>
                <a:spcPts val="0"/>
              </a:spcAft>
              <a:buClr>
                <a:srgbClr val="FF0000"/>
              </a:buClr>
              <a:buSzPct val="25000"/>
              <a:buFont typeface="Arial"/>
              <a:buNone/>
            </a:pPr>
            <a:r>
              <a:rPr b="1" i="0" lang="en-CA" sz="2400" u="none" cap="none" strike="noStrike">
                <a:solidFill>
                  <a:srgbClr val="FF0000"/>
                </a:solidFill>
                <a:latin typeface="Calibri"/>
                <a:ea typeface="Calibri"/>
                <a:cs typeface="Calibri"/>
                <a:sym typeface="Calibri"/>
              </a:rPr>
              <a:t>1) Is the team short handed?</a:t>
            </a:r>
          </a:p>
          <a:p>
            <a:pPr indent="0" lvl="0" marL="0" marR="0" rtl="0" algn="l">
              <a:lnSpc>
                <a:spcPct val="100000"/>
              </a:lnSpc>
              <a:spcBef>
                <a:spcPts val="480"/>
              </a:spcBef>
              <a:spcAft>
                <a:spcPts val="0"/>
              </a:spcAft>
              <a:buClr>
                <a:srgbClr val="FF0000"/>
              </a:buClr>
              <a:buSzPct val="25000"/>
              <a:buFont typeface="Arial"/>
              <a:buNone/>
            </a:pPr>
            <a:r>
              <a:rPr b="1" i="0" lang="en-CA" sz="2400" u="none" cap="none" strike="noStrike">
                <a:solidFill>
                  <a:srgbClr val="FF0000"/>
                </a:solidFill>
                <a:latin typeface="Calibri"/>
                <a:ea typeface="Calibri"/>
                <a:cs typeface="Calibri"/>
                <a:sym typeface="Calibri"/>
              </a:rPr>
              <a:t>2) Is the team serving a minor or bench minor penalty?</a:t>
            </a:r>
          </a:p>
          <a:p>
            <a:pPr indent="0" lvl="0" marL="0" marR="0" rtl="0" algn="l">
              <a:lnSpc>
                <a:spcPct val="100000"/>
              </a:lnSpc>
              <a:spcBef>
                <a:spcPts val="480"/>
              </a:spcBef>
              <a:spcAft>
                <a:spcPts val="0"/>
              </a:spcAft>
              <a:buClr>
                <a:srgbClr val="FF0000"/>
              </a:buClr>
              <a:buSzPct val="25000"/>
              <a:buFont typeface="Arial"/>
              <a:buNone/>
            </a:pPr>
            <a:r>
              <a:rPr b="1" i="0" lang="en-CA" sz="2400" u="none" cap="none" strike="noStrike">
                <a:solidFill>
                  <a:srgbClr val="FF0000"/>
                </a:solidFill>
                <a:latin typeface="Calibri"/>
                <a:ea typeface="Calibri"/>
                <a:cs typeface="Calibri"/>
                <a:sym typeface="Calibri"/>
              </a:rPr>
              <a:t> </a:t>
            </a:r>
          </a:p>
          <a:p>
            <a:pPr indent="0" lvl="0" marL="0" marR="0" rtl="0" algn="l">
              <a:lnSpc>
                <a:spcPct val="100000"/>
              </a:lnSpc>
              <a:spcBef>
                <a:spcPts val="480"/>
              </a:spcBef>
              <a:spcAft>
                <a:spcPts val="0"/>
              </a:spcAft>
              <a:buClr>
                <a:srgbClr val="FF0000"/>
              </a:buClr>
              <a:buSzPct val="25000"/>
              <a:buFont typeface="Arial"/>
              <a:buNone/>
            </a:pPr>
            <a:r>
              <a:rPr b="1" i="0" lang="en-CA" sz="2400" u="none" cap="none" strike="noStrike">
                <a:solidFill>
                  <a:srgbClr val="FF0000"/>
                </a:solidFill>
                <a:latin typeface="Calibri"/>
                <a:ea typeface="Calibri"/>
                <a:cs typeface="Calibri"/>
                <a:sym typeface="Calibri"/>
              </a:rPr>
              <a:t>If the answer is “yes” to both, then the minor or bench minor penalty with the least amount of time is cancelled. </a:t>
            </a:r>
          </a:p>
          <a:p>
            <a:pPr indent="0" lvl="0" marL="0" marR="0" rtl="0" algn="l">
              <a:lnSpc>
                <a:spcPct val="100000"/>
              </a:lnSpc>
              <a:spcBef>
                <a:spcPts val="480"/>
              </a:spcBef>
              <a:spcAft>
                <a:spcPts val="0"/>
              </a:spcAft>
              <a:buClr>
                <a:srgbClr val="FF0000"/>
              </a:buClr>
              <a:buSzPct val="25000"/>
              <a:buFont typeface="Arial"/>
              <a:buNone/>
            </a:pPr>
            <a:r>
              <a:rPr b="1" i="0" lang="en-CA" sz="2400" u="none" cap="none" strike="noStrike">
                <a:solidFill>
                  <a:srgbClr val="FF0000"/>
                </a:solidFill>
                <a:latin typeface="Calibri"/>
                <a:ea typeface="Calibri"/>
                <a:cs typeface="Calibri"/>
                <a:sym typeface="Calibri"/>
              </a:rPr>
              <a:t>As the second minor is now “on the clock”, then it is the penalty which would be cancelled. </a:t>
            </a:r>
          </a:p>
          <a:p>
            <a:pPr indent="0" lvl="0" marL="0" marR="0" rtl="0" algn="l">
              <a:lnSpc>
                <a:spcPct val="100000"/>
              </a:lnSpc>
              <a:spcBef>
                <a:spcPts val="480"/>
              </a:spcBef>
              <a:spcAft>
                <a:spcPts val="0"/>
              </a:spcAft>
              <a:buClr>
                <a:schemeClr val="dk1"/>
              </a:buClr>
              <a:buSzPct val="25000"/>
              <a:buFont typeface="Arial"/>
              <a:buNone/>
            </a:pPr>
            <a:r>
              <a:t/>
            </a:r>
            <a:endParaRPr b="1" i="0" sz="2400" u="none" cap="none" strike="noStrike">
              <a:solidFill>
                <a:srgbClr val="FF0000"/>
              </a:solidFill>
              <a:latin typeface="Calibri"/>
              <a:ea typeface="Calibri"/>
              <a:cs typeface="Calibri"/>
              <a:sym typeface="Calibri"/>
            </a:endParaRPr>
          </a:p>
          <a:p>
            <a:pPr indent="0" lvl="0" marL="0" marR="0" rtl="0" algn="l">
              <a:lnSpc>
                <a:spcPct val="100000"/>
              </a:lnSpc>
              <a:spcBef>
                <a:spcPts val="480"/>
              </a:spcBef>
              <a:spcAft>
                <a:spcPts val="0"/>
              </a:spcAft>
              <a:buClr>
                <a:srgbClr val="FF0000"/>
              </a:buClr>
              <a:buSzPct val="25000"/>
              <a:buFont typeface="Arial"/>
              <a:buNone/>
            </a:pPr>
            <a:r>
              <a:rPr b="1" i="0" lang="en-CA" sz="2400" u="none" cap="none" strike="noStrike">
                <a:solidFill>
                  <a:srgbClr val="FF0000"/>
                </a:solidFill>
                <a:latin typeface="Calibri"/>
                <a:ea typeface="Calibri"/>
                <a:cs typeface="Calibri"/>
                <a:sym typeface="Calibri"/>
              </a:rPr>
              <a:t>Think about it this way: if there were 2:01 in the double minor, the :01 would be removed and the second minor would be put on the board (2:00). In this case, the clock reads 2:00 – so the second minor is cancelled</a:t>
            </a:r>
            <a:r>
              <a:rPr b="0" i="0" lang="en-CA" sz="2400" u="none" cap="none" strike="noStrike">
                <a:solidFill>
                  <a:srgbClr val="FF0000"/>
                </a:solidFill>
                <a:latin typeface="Calibri"/>
                <a:ea typeface="Calibri"/>
                <a:cs typeface="Calibri"/>
                <a:sym typeface="Calibri"/>
              </a:rPr>
              <a:t>.</a:t>
            </a: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0" name="Shape 430"/>
        <p:cNvGrpSpPr/>
        <p:nvPr/>
      </p:nvGrpSpPr>
      <p:grpSpPr>
        <a:xfrm>
          <a:off x="0" y="0"/>
          <a:ext cx="0" cy="0"/>
          <a:chOff x="0" y="0"/>
          <a:chExt cx="0" cy="0"/>
        </a:xfrm>
      </p:grpSpPr>
      <p:sp>
        <p:nvSpPr>
          <p:cNvPr id="431" name="Shape 431"/>
          <p:cNvSpPr txBox="1"/>
          <p:nvPr>
            <p:ph idx="1" type="body"/>
          </p:nvPr>
        </p:nvSpPr>
        <p:spPr>
          <a:xfrm>
            <a:off x="810075" y="1876375"/>
            <a:ext cx="8229600" cy="2265900"/>
          </a:xfrm>
          <a:prstGeom prst="rect">
            <a:avLst/>
          </a:prstGeom>
        </p:spPr>
        <p:txBody>
          <a:bodyPr anchorCtr="0" anchor="t" bIns="91425" lIns="91425" rIns="91425" tIns="91425">
            <a:noAutofit/>
          </a:bodyPr>
          <a:lstStyle/>
          <a:p>
            <a:pPr indent="0" lvl="0" marL="0" algn="ctr">
              <a:spcBef>
                <a:spcPts val="0"/>
              </a:spcBef>
              <a:buClr>
                <a:schemeClr val="dk1"/>
              </a:buClr>
              <a:buSzPct val="25000"/>
              <a:buFont typeface="Arial"/>
              <a:buNone/>
            </a:pPr>
            <a:r>
              <a:rPr b="1" lang="en-CA">
                <a:latin typeface="Arial"/>
                <a:ea typeface="Arial"/>
                <a:cs typeface="Arial"/>
                <a:sym typeface="Arial"/>
              </a:rPr>
              <a:t>When a player intentionally contacts her opponent in the head, face or neck area in any manner, the Referee shall assess what penalty?</a:t>
            </a:r>
          </a:p>
        </p:txBody>
      </p:sp>
      <p:sp>
        <p:nvSpPr>
          <p:cNvPr id="432" name="Shape 432"/>
          <p:cNvSpPr/>
          <p:nvPr/>
        </p:nvSpPr>
        <p:spPr>
          <a:xfrm>
            <a:off x="683568" y="6284798"/>
            <a:ext cx="1824600" cy="5846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a:t>
            </a:r>
            <a:r>
              <a:rPr b="1" lang="en-CA" sz="3200">
                <a:solidFill>
                  <a:schemeClr val="dk1"/>
                </a:solidFill>
                <a:latin typeface="Arial Black"/>
                <a:ea typeface="Arial Black"/>
                <a:cs typeface="Arial Black"/>
                <a:sym typeface="Arial Black"/>
              </a:rPr>
              <a:t>30</a:t>
            </a: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37" name="Shape 437"/>
        <p:cNvGrpSpPr/>
        <p:nvPr/>
      </p:nvGrpSpPr>
      <p:grpSpPr>
        <a:xfrm>
          <a:off x="0" y="0"/>
          <a:ext cx="0" cy="0"/>
          <a:chOff x="0" y="0"/>
          <a:chExt cx="0" cy="0"/>
        </a:xfrm>
      </p:grpSpPr>
      <p:sp>
        <p:nvSpPr>
          <p:cNvPr id="438" name="Shape 438"/>
          <p:cNvSpPr txBox="1"/>
          <p:nvPr>
            <p:ph idx="1" type="body"/>
          </p:nvPr>
        </p:nvSpPr>
        <p:spPr>
          <a:xfrm>
            <a:off x="613825" y="2025100"/>
            <a:ext cx="8438100" cy="4526100"/>
          </a:xfrm>
          <a:prstGeom prst="rect">
            <a:avLst/>
          </a:prstGeom>
        </p:spPr>
        <p:txBody>
          <a:bodyPr anchorCtr="0" anchor="t" bIns="91425" lIns="91425" rIns="91425" tIns="91425">
            <a:noAutofit/>
          </a:bodyPr>
          <a:lstStyle/>
          <a:p>
            <a:pPr indent="0" lvl="0" marL="0" rtl="0" algn="ctr">
              <a:spcBef>
                <a:spcPts val="0"/>
              </a:spcBef>
              <a:buClr>
                <a:schemeClr val="dk1"/>
              </a:buClr>
              <a:buSzPct val="25000"/>
              <a:buFont typeface="Arial"/>
              <a:buNone/>
            </a:pPr>
            <a:r>
              <a:rPr b="1" lang="en-CA" sz="3600">
                <a:solidFill>
                  <a:srgbClr val="FF0000"/>
                </a:solidFill>
                <a:latin typeface="Arial"/>
                <a:ea typeface="Arial"/>
                <a:cs typeface="Arial"/>
                <a:sym typeface="Arial"/>
              </a:rPr>
              <a:t>Double Minor penalty or Major penalty and a Game Misconduct penalty.</a:t>
            </a:r>
          </a:p>
          <a:p>
            <a:pPr indent="0" lvl="0" marL="0" rtl="0" algn="ctr">
              <a:spcBef>
                <a:spcPts val="0"/>
              </a:spcBef>
              <a:buClr>
                <a:schemeClr val="dk1"/>
              </a:buClr>
              <a:buSzPct val="25000"/>
              <a:buFont typeface="Arial"/>
              <a:buNone/>
            </a:pPr>
            <a:r>
              <a:t/>
            </a:r>
            <a:endParaRPr b="1" sz="3600">
              <a:solidFill>
                <a:srgbClr val="FF0000"/>
              </a:solidFill>
              <a:latin typeface="Arial"/>
              <a:ea typeface="Arial"/>
              <a:cs typeface="Arial"/>
              <a:sym typeface="Arial"/>
            </a:endParaRPr>
          </a:p>
          <a:p>
            <a:pPr indent="0" lvl="0" marL="0" algn="ctr">
              <a:spcBef>
                <a:spcPts val="0"/>
              </a:spcBef>
              <a:buClr>
                <a:schemeClr val="dk1"/>
              </a:buClr>
              <a:buSzPct val="25000"/>
              <a:buFont typeface="Arial"/>
              <a:buNone/>
            </a:pPr>
            <a:r>
              <a:rPr b="1" lang="en-CA" sz="3600">
                <a:solidFill>
                  <a:srgbClr val="FF0000"/>
                </a:solidFill>
                <a:latin typeface="Arial"/>
                <a:ea typeface="Arial"/>
                <a:cs typeface="Arial"/>
                <a:sym typeface="Arial"/>
              </a:rPr>
              <a:t>Rule 6.5</a:t>
            </a:r>
          </a:p>
          <a:p>
            <a:pPr lvl="0">
              <a:spcBef>
                <a:spcPts val="0"/>
              </a:spcBef>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8" name="Shape 128"/>
        <p:cNvGrpSpPr/>
        <p:nvPr/>
      </p:nvGrpSpPr>
      <p:grpSpPr>
        <a:xfrm>
          <a:off x="0" y="0"/>
          <a:ext cx="0" cy="0"/>
          <a:chOff x="0" y="0"/>
          <a:chExt cx="0" cy="0"/>
        </a:xfrm>
      </p:grpSpPr>
      <p:sp>
        <p:nvSpPr>
          <p:cNvPr id="129" name="Shape 129"/>
          <p:cNvSpPr txBox="1"/>
          <p:nvPr>
            <p:ph idx="1" type="body"/>
          </p:nvPr>
        </p:nvSpPr>
        <p:spPr>
          <a:xfrm>
            <a:off x="914400" y="1308675"/>
            <a:ext cx="8229600" cy="4091700"/>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0" lvl="0" marL="0" rtl="0" algn="ctr">
              <a:spcBef>
                <a:spcPts val="0"/>
              </a:spcBef>
              <a:buClr>
                <a:srgbClr val="FF0000"/>
              </a:buClr>
              <a:buSzPct val="25000"/>
              <a:buFont typeface="Calibri"/>
              <a:buNone/>
            </a:pPr>
            <a:r>
              <a:rPr b="1" lang="en-CA">
                <a:solidFill>
                  <a:srgbClr val="FF0000"/>
                </a:solidFill>
              </a:rPr>
              <a:t>No the penalty shot washes out the infraction that resulted in the Penalty Shot</a:t>
            </a:r>
          </a:p>
          <a:p>
            <a:pPr indent="0" lvl="0" marL="0" rtl="0">
              <a:spcBef>
                <a:spcPts val="0"/>
              </a:spcBef>
              <a:buClr>
                <a:srgbClr val="FF0000"/>
              </a:buClr>
              <a:buSzPct val="25000"/>
              <a:buFont typeface="Calibri"/>
              <a:buNone/>
            </a:pPr>
            <a:r>
              <a:t/>
            </a:r>
            <a:endParaRPr>
              <a:solidFill>
                <a:srgbClr val="FF0000"/>
              </a:solidFill>
            </a:endParaRPr>
          </a:p>
          <a:p>
            <a:pPr indent="0" lvl="0" marL="0" rtl="0">
              <a:spcBef>
                <a:spcPts val="0"/>
              </a:spcBef>
              <a:buClr>
                <a:srgbClr val="FF0000"/>
              </a:buClr>
              <a:buSzPct val="25000"/>
              <a:buFont typeface="Calibri"/>
              <a:buNone/>
            </a:pPr>
            <a:r>
              <a:t/>
            </a:r>
            <a:endParaRPr>
              <a:solidFill>
                <a:srgbClr val="FF0000"/>
              </a:solidFill>
            </a:endParaRPr>
          </a:p>
          <a:p>
            <a:pPr indent="0" lvl="0" marL="0" rtl="0" algn="ctr">
              <a:spcBef>
                <a:spcPts val="0"/>
              </a:spcBef>
              <a:buClr>
                <a:srgbClr val="FF0000"/>
              </a:buClr>
              <a:buSzPct val="25000"/>
              <a:buFont typeface="Calibri"/>
              <a:buNone/>
            </a:pPr>
            <a:r>
              <a:rPr b="1" lang="en-CA">
                <a:solidFill>
                  <a:srgbClr val="FF0000"/>
                </a:solidFill>
              </a:rPr>
              <a:t>Rule 4.9 Situation 14</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rgbClr val="FF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3" name="Shape 133"/>
        <p:cNvGrpSpPr/>
        <p:nvPr/>
      </p:nvGrpSpPr>
      <p:grpSpPr>
        <a:xfrm>
          <a:off x="0" y="0"/>
          <a:ext cx="0" cy="0"/>
          <a:chOff x="0" y="0"/>
          <a:chExt cx="0" cy="0"/>
        </a:xfrm>
      </p:grpSpPr>
      <p:sp>
        <p:nvSpPr>
          <p:cNvPr id="134" name="Shape 134"/>
          <p:cNvSpPr txBox="1"/>
          <p:nvPr>
            <p:ph idx="1" type="body"/>
          </p:nvPr>
        </p:nvSpPr>
        <p:spPr>
          <a:xfrm>
            <a:off x="697693" y="1340766"/>
            <a:ext cx="8429195" cy="4752527"/>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rgbClr val="000000"/>
              </a:buClr>
              <a:buSzPct val="25000"/>
              <a:buFont typeface="Arial"/>
              <a:buNone/>
            </a:pPr>
            <a:r>
              <a:rPr b="1" i="0" lang="en-CA" sz="3200" u="none" cap="none" strike="noStrike">
                <a:solidFill>
                  <a:srgbClr val="000000"/>
                </a:solidFill>
                <a:latin typeface="Calibri"/>
                <a:ea typeface="Calibri"/>
                <a:cs typeface="Calibri"/>
                <a:sym typeface="Calibri"/>
              </a:rPr>
              <a:t>What is the question to the following answer?</a:t>
            </a:r>
          </a:p>
          <a:p>
            <a:pPr indent="-342900" lvl="0" marL="342900" marR="0" rtl="0" algn="ctr">
              <a:lnSpc>
                <a:spcPct val="100000"/>
              </a:lnSpc>
              <a:spcBef>
                <a:spcPts val="640"/>
              </a:spcBef>
              <a:spcAft>
                <a:spcPts val="0"/>
              </a:spcAft>
              <a:buClr>
                <a:schemeClr val="dk1"/>
              </a:buClr>
              <a:buSzPct val="25000"/>
              <a:buFont typeface="Arial"/>
              <a:buNone/>
            </a:pPr>
            <a:r>
              <a:t/>
            </a:r>
            <a:endParaRPr b="0" i="0" sz="3200" u="none" cap="none" strike="noStrike">
              <a:solidFill>
                <a:srgbClr val="000000"/>
              </a:solidFill>
              <a:latin typeface="Calibri"/>
              <a:ea typeface="Calibri"/>
              <a:cs typeface="Calibri"/>
              <a:sym typeface="Calibri"/>
            </a:endParaRPr>
          </a:p>
          <a:p>
            <a:pPr indent="-342900" lvl="0" marL="342900" marR="0" rtl="0" algn="ctr">
              <a:lnSpc>
                <a:spcPct val="100000"/>
              </a:lnSpc>
              <a:spcBef>
                <a:spcPts val="800"/>
              </a:spcBef>
              <a:spcAft>
                <a:spcPts val="0"/>
              </a:spcAft>
              <a:buClr>
                <a:srgbClr val="FF0000"/>
              </a:buClr>
              <a:buSzPct val="25000"/>
              <a:buFont typeface="Arial"/>
              <a:buNone/>
            </a:pPr>
            <a:r>
              <a:rPr b="1" i="0" lang="en-CA" sz="4000" u="none" cap="none" strike="noStrike">
                <a:solidFill>
                  <a:srgbClr val="FF0000"/>
                </a:solidFill>
                <a:latin typeface="Calibri"/>
                <a:ea typeface="Calibri"/>
                <a:cs typeface="Calibri"/>
                <a:sym typeface="Calibri"/>
              </a:rPr>
              <a:t>Home base </a:t>
            </a:r>
          </a:p>
          <a:p>
            <a:pPr indent="-342900" lvl="0" marL="342900" marR="0" rtl="0" algn="ctr">
              <a:lnSpc>
                <a:spcPct val="100000"/>
              </a:lnSpc>
              <a:spcBef>
                <a:spcPts val="800"/>
              </a:spcBef>
              <a:spcAft>
                <a:spcPts val="0"/>
              </a:spcAft>
              <a:buClr>
                <a:srgbClr val="FF0000"/>
              </a:buClr>
              <a:buSzPct val="25000"/>
              <a:buFont typeface="Arial"/>
              <a:buNone/>
            </a:pPr>
            <a:r>
              <a:rPr b="1" i="0" lang="en-CA" sz="4000" u="none" cap="none" strike="noStrike">
                <a:solidFill>
                  <a:srgbClr val="FF0000"/>
                </a:solidFill>
                <a:latin typeface="Calibri"/>
                <a:ea typeface="Calibri"/>
                <a:cs typeface="Calibri"/>
                <a:sym typeface="Calibri"/>
              </a:rPr>
              <a:t>Half piston </a:t>
            </a:r>
          </a:p>
          <a:p>
            <a:pPr indent="-342900" lvl="0" marL="342900" marR="0" rtl="0" algn="ctr">
              <a:lnSpc>
                <a:spcPct val="100000"/>
              </a:lnSpc>
              <a:spcBef>
                <a:spcPts val="800"/>
              </a:spcBef>
              <a:spcAft>
                <a:spcPts val="0"/>
              </a:spcAft>
              <a:buClr>
                <a:srgbClr val="FF0000"/>
              </a:buClr>
              <a:buSzPct val="25000"/>
              <a:buFont typeface="Arial"/>
              <a:buNone/>
            </a:pPr>
            <a:r>
              <a:rPr b="1" i="0" lang="en-CA" sz="4000" u="none" cap="none" strike="noStrike">
                <a:solidFill>
                  <a:srgbClr val="FF0000"/>
                </a:solidFill>
                <a:latin typeface="Calibri"/>
                <a:ea typeface="Calibri"/>
                <a:cs typeface="Calibri"/>
                <a:sym typeface="Calibri"/>
              </a:rPr>
              <a:t>At the net</a:t>
            </a:r>
          </a:p>
          <a:p>
            <a:pPr indent="-342900" lvl="0" marL="342900" marR="0" rtl="0" algn="ctr">
              <a:lnSpc>
                <a:spcPct val="100000"/>
              </a:lnSpc>
              <a:spcBef>
                <a:spcPts val="800"/>
              </a:spcBef>
              <a:spcAft>
                <a:spcPts val="0"/>
              </a:spcAft>
              <a:buClr>
                <a:srgbClr val="FF0000"/>
              </a:buClr>
              <a:buSzPct val="25000"/>
              <a:buFont typeface="Arial"/>
              <a:buNone/>
            </a:pPr>
            <a:r>
              <a:rPr b="1" i="0" lang="en-CA" sz="4000" u="none" cap="none" strike="noStrike">
                <a:solidFill>
                  <a:srgbClr val="FF0000"/>
                </a:solidFill>
                <a:latin typeface="Calibri"/>
                <a:ea typeface="Calibri"/>
                <a:cs typeface="Calibri"/>
                <a:sym typeface="Calibri"/>
              </a:rPr>
              <a:t>Cone. </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
        <p:nvSpPr>
          <p:cNvPr id="135" name="Shape 135"/>
          <p:cNvSpPr/>
          <p:nvPr/>
        </p:nvSpPr>
        <p:spPr>
          <a:xfrm>
            <a:off x="706010" y="6273225"/>
            <a:ext cx="1527982" cy="584774"/>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Arial Black"/>
              <a:buNone/>
            </a:pPr>
            <a:r>
              <a:rPr b="1" i="0" lang="en-CA" sz="3200" u="none" cap="none" strike="noStrike">
                <a:solidFill>
                  <a:schemeClr val="dk1"/>
                </a:solidFill>
                <a:latin typeface="Arial Black"/>
                <a:ea typeface="Arial Black"/>
                <a:cs typeface="Arial Black"/>
                <a:sym typeface="Arial Black"/>
              </a:rPr>
              <a:t>Q4 </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9" name="Shape 139"/>
        <p:cNvGrpSpPr/>
        <p:nvPr/>
      </p:nvGrpSpPr>
      <p:grpSpPr>
        <a:xfrm>
          <a:off x="0" y="0"/>
          <a:ext cx="0" cy="0"/>
          <a:chOff x="0" y="0"/>
          <a:chExt cx="0" cy="0"/>
        </a:xfrm>
      </p:grpSpPr>
      <p:sp>
        <p:nvSpPr>
          <p:cNvPr id="140" name="Shape 140"/>
          <p:cNvSpPr txBox="1"/>
          <p:nvPr>
            <p:ph idx="1" type="body"/>
          </p:nvPr>
        </p:nvSpPr>
        <p:spPr>
          <a:xfrm>
            <a:off x="683575" y="2204871"/>
            <a:ext cx="8460300" cy="1768799"/>
          </a:xfrm>
          <a:prstGeom prst="rect">
            <a:avLst/>
          </a:prstGeom>
          <a:noFill/>
          <a:ln>
            <a:noFill/>
          </a:ln>
        </p:spPr>
        <p:txBody>
          <a:bodyPr anchorCtr="0" anchor="t" bIns="45700" lIns="91425" rIns="91425" tIns="45700">
            <a:noAutofit/>
          </a:bodyPr>
          <a:lstStyle/>
          <a:p>
            <a:pPr indent="-342900" lvl="0" marL="342900" marR="0" rtl="0" algn="ctr">
              <a:lnSpc>
                <a:spcPct val="100000"/>
              </a:lnSpc>
              <a:spcBef>
                <a:spcPts val="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Four positions of end zone positioning </a:t>
            </a:r>
          </a:p>
          <a:p>
            <a:pPr indent="-342900" lvl="0" marL="342900" marR="0" rtl="0" algn="ctr">
              <a:lnSpc>
                <a:spcPct val="100000"/>
              </a:lnSpc>
              <a:spcBef>
                <a:spcPts val="640"/>
              </a:spcBef>
              <a:spcAft>
                <a:spcPts val="0"/>
              </a:spcAft>
              <a:buClr>
                <a:schemeClr val="dk1"/>
              </a:buClr>
              <a:buSzPct val="25000"/>
              <a:buFont typeface="Arial"/>
              <a:buNone/>
            </a:pPr>
            <a:r>
              <a:rPr b="1" i="0" lang="en-CA" sz="3200" u="none" cap="none" strike="noStrike">
                <a:solidFill>
                  <a:schemeClr val="dk1"/>
                </a:solidFill>
                <a:latin typeface="Calibri"/>
                <a:ea typeface="Calibri"/>
                <a:cs typeface="Calibri"/>
                <a:sym typeface="Calibri"/>
              </a:rPr>
              <a:t>(Piston System)</a:t>
            </a:r>
          </a:p>
          <a:p>
            <a:pPr indent="-342900" lvl="0" marL="342900" marR="0" rtl="0" algn="ctr">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1" i="0" sz="3200" u="none" cap="none" strike="noStrike">
              <a:solidFill>
                <a:schemeClr val="dk1"/>
              </a:solidFill>
              <a:latin typeface="Calibri"/>
              <a:ea typeface="Calibri"/>
              <a:cs typeface="Calibri"/>
              <a:sym typeface="Calibri"/>
            </a:endParaRPr>
          </a:p>
          <a:p>
            <a:pPr indent="-342900" lvl="0" marL="342900" marR="0" rtl="0" algn="ctr">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a:p>
            <a:pPr indent="-342900" lvl="0" marL="342900" marR="0" rtl="0" algn="l">
              <a:lnSpc>
                <a:spcPct val="100000"/>
              </a:lnSpc>
              <a:spcBef>
                <a:spcPts val="640"/>
              </a:spcBef>
              <a:spcAft>
                <a:spcPts val="0"/>
              </a:spcAft>
              <a:buClr>
                <a:schemeClr val="dk1"/>
              </a:buClr>
              <a:buSzPct val="25000"/>
              <a:buFont typeface="Arial"/>
              <a:buNone/>
            </a:pPr>
            <a:r>
              <a:t/>
            </a:r>
            <a:endParaRPr b="0" i="0" sz="32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Custom Design">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