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9" r:id="rId4"/>
    <p:sldId id="260" r:id="rId5"/>
    <p:sldId id="265" r:id="rId6"/>
    <p:sldId id="266" r:id="rId7"/>
    <p:sldId id="268" r:id="rId8"/>
    <p:sldId id="261" r:id="rId9"/>
    <p:sldId id="262" r:id="rId10"/>
    <p:sldId id="263" r:id="rId11"/>
    <p:sldId id="264" r:id="rId12"/>
    <p:sldId id="258" r:id="rId13"/>
    <p:sldId id="269" r:id="rId14"/>
    <p:sldId id="270" r:id="rId15"/>
    <p:sldId id="271" r:id="rId16"/>
    <p:sldId id="274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11" r:id="rId42"/>
    <p:sldId id="309" r:id="rId43"/>
    <p:sldId id="310" r:id="rId44"/>
    <p:sldId id="308" r:id="rId45"/>
    <p:sldId id="290" r:id="rId46"/>
    <p:sldId id="312" r:id="rId47"/>
    <p:sldId id="321" r:id="rId48"/>
    <p:sldId id="320" r:id="rId49"/>
    <p:sldId id="319" r:id="rId50"/>
    <p:sldId id="318" r:id="rId51"/>
    <p:sldId id="317" r:id="rId52"/>
    <p:sldId id="316" r:id="rId53"/>
    <p:sldId id="315" r:id="rId54"/>
    <p:sldId id="314" r:id="rId55"/>
    <p:sldId id="313" r:id="rId56"/>
    <p:sldId id="291" r:id="rId57"/>
    <p:sldId id="322" r:id="rId58"/>
    <p:sldId id="331" r:id="rId59"/>
    <p:sldId id="330" r:id="rId60"/>
    <p:sldId id="329" r:id="rId61"/>
    <p:sldId id="328" r:id="rId62"/>
    <p:sldId id="327" r:id="rId63"/>
    <p:sldId id="326" r:id="rId64"/>
    <p:sldId id="325" r:id="rId65"/>
    <p:sldId id="324" r:id="rId66"/>
    <p:sldId id="323" r:id="rId67"/>
    <p:sldId id="292" r:id="rId68"/>
    <p:sldId id="340" r:id="rId69"/>
    <p:sldId id="339" r:id="rId70"/>
    <p:sldId id="338" r:id="rId71"/>
    <p:sldId id="337" r:id="rId72"/>
    <p:sldId id="336" r:id="rId73"/>
    <p:sldId id="335" r:id="rId74"/>
    <p:sldId id="334" r:id="rId75"/>
    <p:sldId id="333" r:id="rId76"/>
    <p:sldId id="341" r:id="rId77"/>
    <p:sldId id="342" r:id="rId78"/>
    <p:sldId id="293" r:id="rId79"/>
    <p:sldId id="343" r:id="rId80"/>
    <p:sldId id="352" r:id="rId81"/>
    <p:sldId id="351" r:id="rId82"/>
    <p:sldId id="350" r:id="rId83"/>
    <p:sldId id="349" r:id="rId84"/>
    <p:sldId id="348" r:id="rId85"/>
    <p:sldId id="347" r:id="rId86"/>
    <p:sldId id="344" r:id="rId87"/>
    <p:sldId id="346" r:id="rId88"/>
    <p:sldId id="345" r:id="rId89"/>
    <p:sldId id="294" r:id="rId90"/>
    <p:sldId id="353" r:id="rId91"/>
    <p:sldId id="362" r:id="rId92"/>
    <p:sldId id="361" r:id="rId93"/>
    <p:sldId id="360" r:id="rId94"/>
    <p:sldId id="358" r:id="rId95"/>
    <p:sldId id="359" r:id="rId96"/>
    <p:sldId id="357" r:id="rId97"/>
    <p:sldId id="356" r:id="rId98"/>
    <p:sldId id="355" r:id="rId99"/>
    <p:sldId id="354" r:id="rId100"/>
    <p:sldId id="295" r:id="rId101"/>
    <p:sldId id="363" r:id="rId102"/>
    <p:sldId id="372" r:id="rId103"/>
    <p:sldId id="371" r:id="rId104"/>
    <p:sldId id="370" r:id="rId105"/>
    <p:sldId id="296" r:id="rId106"/>
    <p:sldId id="373" r:id="rId107"/>
    <p:sldId id="369" r:id="rId108"/>
    <p:sldId id="368" r:id="rId109"/>
    <p:sldId id="367" r:id="rId110"/>
    <p:sldId id="366" r:id="rId111"/>
    <p:sldId id="365" r:id="rId112"/>
    <p:sldId id="364" r:id="rId113"/>
    <p:sldId id="376" r:id="rId114"/>
    <p:sldId id="375" r:id="rId115"/>
    <p:sldId id="374" r:id="rId116"/>
    <p:sldId id="387" r:id="rId117"/>
    <p:sldId id="377" r:id="rId118"/>
    <p:sldId id="386" r:id="rId119"/>
    <p:sldId id="385" r:id="rId120"/>
    <p:sldId id="384" r:id="rId121"/>
    <p:sldId id="383" r:id="rId122"/>
    <p:sldId id="382" r:id="rId123"/>
    <p:sldId id="381" r:id="rId124"/>
    <p:sldId id="380" r:id="rId125"/>
    <p:sldId id="379" r:id="rId126"/>
    <p:sldId id="378" r:id="rId127"/>
    <p:sldId id="298" r:id="rId128"/>
    <p:sldId id="388" r:id="rId129"/>
    <p:sldId id="397" r:id="rId130"/>
    <p:sldId id="396" r:id="rId131"/>
    <p:sldId id="395" r:id="rId132"/>
    <p:sldId id="394" r:id="rId133"/>
    <p:sldId id="393" r:id="rId134"/>
    <p:sldId id="392" r:id="rId135"/>
    <p:sldId id="391" r:id="rId136"/>
    <p:sldId id="390" r:id="rId137"/>
    <p:sldId id="389" r:id="rId138"/>
    <p:sldId id="299" r:id="rId139"/>
    <p:sldId id="398" r:id="rId140"/>
    <p:sldId id="399" r:id="rId141"/>
    <p:sldId id="407" r:id="rId142"/>
    <p:sldId id="406" r:id="rId143"/>
    <p:sldId id="404" r:id="rId144"/>
    <p:sldId id="405" r:id="rId145"/>
    <p:sldId id="403" r:id="rId146"/>
    <p:sldId id="401" r:id="rId147"/>
    <p:sldId id="400" r:id="rId148"/>
    <p:sldId id="300" r:id="rId149"/>
    <p:sldId id="418" r:id="rId150"/>
    <p:sldId id="417" r:id="rId151"/>
    <p:sldId id="416" r:id="rId152"/>
    <p:sldId id="415" r:id="rId153"/>
    <p:sldId id="414" r:id="rId154"/>
    <p:sldId id="413" r:id="rId155"/>
    <p:sldId id="412" r:id="rId156"/>
    <p:sldId id="411" r:id="rId157"/>
    <p:sldId id="410" r:id="rId158"/>
    <p:sldId id="409" r:id="rId1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-102" y="-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1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20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9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6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0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8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3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8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1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5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8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6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E0514A21-9666-43B1-973C-B943C9F0C494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7818469-42F9-4C74-98C7-8AC208CBD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6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JPG"/><Relationship Id="rId4" Type="http://schemas.openxmlformats.org/officeDocument/2006/relationships/image" Target="../media/image17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0.jp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9.jpg"/><Relationship Id="rId4" Type="http://schemas.openxmlformats.org/officeDocument/2006/relationships/image" Target="../media/image198.jp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jpg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jp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g"/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9910610" cy="2677648"/>
          </a:xfrm>
        </p:spPr>
        <p:txBody>
          <a:bodyPr/>
          <a:lstStyle/>
          <a:p>
            <a:r>
              <a:rPr lang="en-US" dirty="0"/>
              <a:t>2017 AHU Awards Ceremony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9605810" cy="861420"/>
          </a:xfrm>
        </p:spPr>
        <p:txBody>
          <a:bodyPr/>
          <a:lstStyle/>
          <a:p>
            <a:r>
              <a:rPr lang="en-US" dirty="0"/>
              <a:t>Team Memories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48"/>
          <a:stretch/>
        </p:blipFill>
        <p:spPr>
          <a:xfrm>
            <a:off x="3716047" y="1020418"/>
            <a:ext cx="5051453" cy="322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3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23" y="0"/>
            <a:ext cx="904813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15318" y="-212035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BLACK COACHING</a:t>
            </a:r>
          </a:p>
        </p:txBody>
      </p:sp>
    </p:spTree>
    <p:extLst>
      <p:ext uri="{BB962C8B-B14F-4D97-AF65-F5344CB8AC3E}">
        <p14:creationId xmlns:p14="http://schemas.microsoft.com/office/powerpoint/2010/main" val="391952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BANTAM PURPLE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" y="2510182"/>
            <a:ext cx="12072731" cy="402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0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0794"/>
          <a:stretch/>
        </p:blipFill>
        <p:spPr>
          <a:xfrm>
            <a:off x="406971" y="313899"/>
            <a:ext cx="11302742" cy="6544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971" y="-10160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purple ready to play</a:t>
            </a:r>
          </a:p>
        </p:txBody>
      </p:sp>
    </p:spTree>
    <p:extLst>
      <p:ext uri="{BB962C8B-B14F-4D97-AF65-F5344CB8AC3E}">
        <p14:creationId xmlns:p14="http://schemas.microsoft.com/office/powerpoint/2010/main" val="209543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639" y="5803467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purple huddle</a:t>
            </a:r>
          </a:p>
        </p:txBody>
      </p:sp>
    </p:spTree>
    <p:extLst>
      <p:ext uri="{BB962C8B-B14F-4D97-AF65-F5344CB8AC3E}">
        <p14:creationId xmlns:p14="http://schemas.microsoft.com/office/powerpoint/2010/main" val="277383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62" y="106018"/>
            <a:ext cx="9545843" cy="7154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0343" y="106018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purple ambassadors</a:t>
            </a:r>
          </a:p>
        </p:txBody>
      </p:sp>
    </p:spTree>
    <p:extLst>
      <p:ext uri="{BB962C8B-B14F-4D97-AF65-F5344CB8AC3E}">
        <p14:creationId xmlns:p14="http://schemas.microsoft.com/office/powerpoint/2010/main" val="373855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942" y="0"/>
            <a:ext cx="9671713" cy="7253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679925" y="575936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purple champs</a:t>
            </a:r>
          </a:p>
        </p:txBody>
      </p:sp>
    </p:spTree>
    <p:extLst>
      <p:ext uri="{BB962C8B-B14F-4D97-AF65-F5344CB8AC3E}">
        <p14:creationId xmlns:p14="http://schemas.microsoft.com/office/powerpoint/2010/main" val="22394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BANTAM BLACK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14153" r="5652"/>
          <a:stretch/>
        </p:blipFill>
        <p:spPr>
          <a:xfrm>
            <a:off x="2080590" y="1354620"/>
            <a:ext cx="8070575" cy="560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2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" t="19104" r="6042"/>
          <a:stretch/>
        </p:blipFill>
        <p:spPr>
          <a:xfrm rot="20641037">
            <a:off x="146148" y="714760"/>
            <a:ext cx="11221205" cy="66011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925584" y="12283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black anthem</a:t>
            </a:r>
          </a:p>
        </p:txBody>
      </p:sp>
    </p:spTree>
    <p:extLst>
      <p:ext uri="{BB962C8B-B14F-4D97-AF65-F5344CB8AC3E}">
        <p14:creationId xmlns:p14="http://schemas.microsoft.com/office/powerpoint/2010/main" val="59840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409">
            <a:off x="-263855" y="354841"/>
            <a:ext cx="5256921" cy="3942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4" b="14262"/>
          <a:stretch/>
        </p:blipFill>
        <p:spPr>
          <a:xfrm>
            <a:off x="6997148" y="1045825"/>
            <a:ext cx="5194852" cy="5282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40947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black </a:t>
            </a:r>
            <a:r>
              <a:rPr lang="en-US" sz="4800" dirty="0" err="1">
                <a:latin typeface="Impact Label" panose="02000000000000000000" pitchFamily="2" charset="0"/>
                <a:ea typeface="Impact Label" panose="02000000000000000000" pitchFamily="2" charset="0"/>
              </a:rPr>
              <a:t>celly</a:t>
            </a:r>
            <a:endParaRPr lang="en-US" sz="4800" dirty="0">
              <a:latin typeface="Impact Label" panose="02000000000000000000" pitchFamily="2" charset="0"/>
              <a:ea typeface="Impact Label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2" t="17880" r="22463" b="2446"/>
          <a:stretch/>
        </p:blipFill>
        <p:spPr>
          <a:xfrm>
            <a:off x="2902226" y="2794368"/>
            <a:ext cx="4664765" cy="485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0" b="21990"/>
          <a:stretch/>
        </p:blipFill>
        <p:spPr>
          <a:xfrm>
            <a:off x="2169993" y="232011"/>
            <a:ext cx="802673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993824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black huddle</a:t>
            </a:r>
          </a:p>
        </p:txBody>
      </p:sp>
    </p:spTree>
    <p:extLst>
      <p:ext uri="{BB962C8B-B14F-4D97-AF65-F5344CB8AC3E}">
        <p14:creationId xmlns:p14="http://schemas.microsoft.com/office/powerpoint/2010/main" val="11409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421" y="-724085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02253" y="5718416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black gives back</a:t>
            </a:r>
          </a:p>
        </p:txBody>
      </p:sp>
    </p:spTree>
    <p:extLst>
      <p:ext uri="{BB962C8B-B14F-4D97-AF65-F5344CB8AC3E}">
        <p14:creationId xmlns:p14="http://schemas.microsoft.com/office/powerpoint/2010/main" val="3570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2" r="5698"/>
          <a:stretch/>
        </p:blipFill>
        <p:spPr>
          <a:xfrm>
            <a:off x="5592418" y="1543878"/>
            <a:ext cx="4770783" cy="53141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470369">
            <a:off x="-291547" y="1128379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BLACK CELEBRATION</a:t>
            </a:r>
          </a:p>
        </p:txBody>
      </p:sp>
    </p:spTree>
    <p:extLst>
      <p:ext uri="{BB962C8B-B14F-4D97-AF65-F5344CB8AC3E}">
        <p14:creationId xmlns:p14="http://schemas.microsoft.com/office/powerpoint/2010/main" val="344626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711" y="-415119"/>
            <a:ext cx="7846325" cy="7846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5532" y="5677473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black</a:t>
            </a:r>
          </a:p>
        </p:txBody>
      </p:sp>
    </p:spTree>
    <p:extLst>
      <p:ext uri="{BB962C8B-B14F-4D97-AF65-F5344CB8AC3E}">
        <p14:creationId xmlns:p14="http://schemas.microsoft.com/office/powerpoint/2010/main" val="385066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64" y="-150125"/>
            <a:ext cx="7008125" cy="7008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5908" y="5718417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black</a:t>
            </a:r>
          </a:p>
        </p:txBody>
      </p:sp>
    </p:spTree>
    <p:extLst>
      <p:ext uri="{BB962C8B-B14F-4D97-AF65-F5344CB8AC3E}">
        <p14:creationId xmlns:p14="http://schemas.microsoft.com/office/powerpoint/2010/main" val="8171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1676">
            <a:off x="4017861" y="81886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6796" y="5841248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black fun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8599">
            <a:off x="75330" y="2589153"/>
            <a:ext cx="5049672" cy="378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9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134015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black food drive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5" b="19005"/>
          <a:stretch/>
        </p:blipFill>
        <p:spPr>
          <a:xfrm>
            <a:off x="125253" y="1192696"/>
            <a:ext cx="11812094" cy="52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264" y="0"/>
            <a:ext cx="7150289" cy="7150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894576" y="5718417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black</a:t>
            </a:r>
          </a:p>
        </p:txBody>
      </p:sp>
    </p:spTree>
    <p:extLst>
      <p:ext uri="{BB962C8B-B14F-4D97-AF65-F5344CB8AC3E}">
        <p14:creationId xmlns:p14="http://schemas.microsoft.com/office/powerpoint/2010/main" val="130596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0"/>
          <a:stretch/>
        </p:blipFill>
        <p:spPr>
          <a:xfrm rot="5400000">
            <a:off x="2401356" y="-739729"/>
            <a:ext cx="7899822" cy="82130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915651" y="-40179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bantam black knee hockey</a:t>
            </a:r>
          </a:p>
        </p:txBody>
      </p:sp>
    </p:spTree>
    <p:extLst>
      <p:ext uri="{BB962C8B-B14F-4D97-AF65-F5344CB8AC3E}">
        <p14:creationId xmlns:p14="http://schemas.microsoft.com/office/powerpoint/2010/main" val="378204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U16 PURPLE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015" y="1695657"/>
            <a:ext cx="8191500" cy="49244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56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91" t="22200" r="2991"/>
          <a:stretch/>
        </p:blipFill>
        <p:spPr>
          <a:xfrm>
            <a:off x="2247727" y="980682"/>
            <a:ext cx="6906010" cy="6210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33401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Purple coaching staff</a:t>
            </a:r>
          </a:p>
        </p:txBody>
      </p:sp>
    </p:spTree>
    <p:extLst>
      <p:ext uri="{BB962C8B-B14F-4D97-AF65-F5344CB8AC3E}">
        <p14:creationId xmlns:p14="http://schemas.microsoft.com/office/powerpoint/2010/main" val="27252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161950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Purple on 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00" y="1204057"/>
            <a:ext cx="10160530" cy="55311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370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30">
            <a:off x="6793683" y="18270"/>
            <a:ext cx="5352581" cy="44616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68" y="2766190"/>
            <a:ext cx="3843632" cy="4947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292">
            <a:off x="-17001" y="-87775"/>
            <a:ext cx="4713442" cy="4326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4580" y="-171048"/>
            <a:ext cx="8587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Purple game time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6013">
            <a:off x="363651" y="3076753"/>
            <a:ext cx="3456951" cy="46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0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MITE WHITE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99" y="790983"/>
            <a:ext cx="7752521" cy="68568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0608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3635908" y="-109182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Purple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94">
            <a:off x="6232635" y="109182"/>
            <a:ext cx="581363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237">
            <a:off x="364221" y="1031680"/>
            <a:ext cx="5909007" cy="761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6"/>
          <a:stretch/>
        </p:blipFill>
        <p:spPr>
          <a:xfrm rot="711664">
            <a:off x="315568" y="-58648"/>
            <a:ext cx="11111103" cy="58370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97565" y="5751443"/>
            <a:ext cx="6861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Purple grub</a:t>
            </a:r>
          </a:p>
        </p:txBody>
      </p:sp>
    </p:spTree>
    <p:extLst>
      <p:ext uri="{BB962C8B-B14F-4D97-AF65-F5344CB8AC3E}">
        <p14:creationId xmlns:p14="http://schemas.microsoft.com/office/powerpoint/2010/main" val="33247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653269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Purple </a:t>
            </a:r>
            <a:r>
              <a:rPr lang="en-US" sz="4800" dirty="0" err="1">
                <a:latin typeface="Impact Label" panose="02000000000000000000" pitchFamily="2" charset="0"/>
                <a:ea typeface="Impact Label" panose="02000000000000000000" pitchFamily="2" charset="0"/>
              </a:rPr>
              <a:t>cali</a:t>
            </a:r>
            <a:endParaRPr lang="en-US" sz="4800" dirty="0">
              <a:latin typeface="Impact Label" panose="02000000000000000000" pitchFamily="2" charset="0"/>
              <a:ea typeface="Impact Label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6" b="14908"/>
          <a:stretch/>
        </p:blipFill>
        <p:spPr>
          <a:xfrm rot="20437501">
            <a:off x="1110874" y="838722"/>
            <a:ext cx="10588239" cy="56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5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t="31217" r="20000" b="18251"/>
          <a:stretch/>
        </p:blipFill>
        <p:spPr>
          <a:xfrm rot="711817">
            <a:off x="118701" y="-318636"/>
            <a:ext cx="8468029" cy="4299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26" b="7828"/>
          <a:stretch/>
        </p:blipFill>
        <p:spPr>
          <a:xfrm rot="694316">
            <a:off x="4809120" y="3329084"/>
            <a:ext cx="8258175" cy="3234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1984530" y="5773003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Purple practice</a:t>
            </a:r>
          </a:p>
        </p:txBody>
      </p:sp>
    </p:spTree>
    <p:extLst>
      <p:ext uri="{BB962C8B-B14F-4D97-AF65-F5344CB8AC3E}">
        <p14:creationId xmlns:p14="http://schemas.microsoft.com/office/powerpoint/2010/main" val="30112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111072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Purple top golf fun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32"/>
          <a:stretch/>
        </p:blipFill>
        <p:spPr>
          <a:xfrm>
            <a:off x="1003820" y="830997"/>
            <a:ext cx="6634348" cy="59380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0" t="18006" r="38897"/>
          <a:stretch/>
        </p:blipFill>
        <p:spPr>
          <a:xfrm>
            <a:off x="7964557" y="1097769"/>
            <a:ext cx="3769209" cy="5671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5949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47" y="0"/>
            <a:ext cx="931850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851467">
            <a:off x="-765922" y="5269669"/>
            <a:ext cx="7102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Purple </a:t>
            </a:r>
            <a:r>
              <a:rPr lang="en-US" sz="4800" dirty="0" err="1">
                <a:latin typeface="Impact Label" panose="02000000000000000000" pitchFamily="2" charset="0"/>
                <a:ea typeface="Impact Label" panose="02000000000000000000" pitchFamily="2" charset="0"/>
              </a:rPr>
              <a:t>ftb</a:t>
            </a:r>
            <a:endParaRPr lang="en-US" sz="4800" dirty="0">
              <a:latin typeface="Impact Label" panose="02000000000000000000" pitchFamily="2" charset="0"/>
              <a:ea typeface="Impact Labe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1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2" t="33377"/>
          <a:stretch/>
        </p:blipFill>
        <p:spPr>
          <a:xfrm>
            <a:off x="1020416" y="-543339"/>
            <a:ext cx="9193699" cy="76313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74086" y="573819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Purple we got this!</a:t>
            </a:r>
          </a:p>
        </p:txBody>
      </p:sp>
    </p:spTree>
    <p:extLst>
      <p:ext uri="{BB962C8B-B14F-4D97-AF65-F5344CB8AC3E}">
        <p14:creationId xmlns:p14="http://schemas.microsoft.com/office/powerpoint/2010/main" val="410863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U16 BLACK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271" y="1497947"/>
            <a:ext cx="6862782" cy="49208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755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3" y="-218364"/>
            <a:ext cx="10942090" cy="7294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513078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black</a:t>
            </a:r>
          </a:p>
        </p:txBody>
      </p:sp>
    </p:spTree>
    <p:extLst>
      <p:ext uri="{BB962C8B-B14F-4D97-AF65-F5344CB8AC3E}">
        <p14:creationId xmlns:p14="http://schemas.microsoft.com/office/powerpoint/2010/main" val="276361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002127" y="218365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black on 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99" y="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5" y="1815152"/>
            <a:ext cx="6232477" cy="46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0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57810" y="915767"/>
            <a:ext cx="7686260" cy="4154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98782" y="500269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WHITE GAME FACES</a:t>
            </a:r>
          </a:p>
        </p:txBody>
      </p:sp>
    </p:spTree>
    <p:extLst>
      <p:ext uri="{BB962C8B-B14F-4D97-AF65-F5344CB8AC3E}">
        <p14:creationId xmlns:p14="http://schemas.microsoft.com/office/powerpoint/2010/main" val="252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88744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black fundraiser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7" b="18085"/>
          <a:stretch/>
        </p:blipFill>
        <p:spPr>
          <a:xfrm>
            <a:off x="614121" y="1219200"/>
            <a:ext cx="10929512" cy="530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t="15803" r="7671" b="16951"/>
          <a:stretch/>
        </p:blipFill>
        <p:spPr>
          <a:xfrm rot="20463886">
            <a:off x="-239618" y="180139"/>
            <a:ext cx="4426226" cy="3074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7" b="5728"/>
          <a:stretch/>
        </p:blipFill>
        <p:spPr>
          <a:xfrm rot="783024">
            <a:off x="6794789" y="192693"/>
            <a:ext cx="5338441" cy="5402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5" b="16705"/>
          <a:stretch/>
        </p:blipFill>
        <p:spPr>
          <a:xfrm>
            <a:off x="2145826" y="2552590"/>
            <a:ext cx="4569118" cy="4025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3197" y="574666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black las Vegas</a:t>
            </a:r>
          </a:p>
        </p:txBody>
      </p:sp>
    </p:spTree>
    <p:extLst>
      <p:ext uri="{BB962C8B-B14F-4D97-AF65-F5344CB8AC3E}">
        <p14:creationId xmlns:p14="http://schemas.microsoft.com/office/powerpoint/2010/main" val="6720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2" b="35124"/>
          <a:stretch/>
        </p:blipFill>
        <p:spPr>
          <a:xfrm>
            <a:off x="0" y="1991584"/>
            <a:ext cx="12192000" cy="39669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929380">
            <a:off x="-1776253" y="352299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black snow angels</a:t>
            </a:r>
          </a:p>
        </p:txBody>
      </p:sp>
    </p:spTree>
    <p:extLst>
      <p:ext uri="{BB962C8B-B14F-4D97-AF65-F5344CB8AC3E}">
        <p14:creationId xmlns:p14="http://schemas.microsoft.com/office/powerpoint/2010/main" val="319029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2" b="15301"/>
          <a:stretch/>
        </p:blipFill>
        <p:spPr>
          <a:xfrm rot="21159170">
            <a:off x="565723" y="1056341"/>
            <a:ext cx="10339991" cy="49450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575096" y="-2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black #37 tribute</a:t>
            </a:r>
          </a:p>
        </p:txBody>
      </p:sp>
    </p:spTree>
    <p:extLst>
      <p:ext uri="{BB962C8B-B14F-4D97-AF65-F5344CB8AC3E}">
        <p14:creationId xmlns:p14="http://schemas.microsoft.com/office/powerpoint/2010/main" val="417086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8"/>
          <a:stretch/>
        </p:blipFill>
        <p:spPr>
          <a:xfrm>
            <a:off x="1258957" y="415498"/>
            <a:ext cx="9786092" cy="6699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59034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black beach</a:t>
            </a:r>
          </a:p>
        </p:txBody>
      </p:sp>
    </p:spTree>
    <p:extLst>
      <p:ext uri="{BB962C8B-B14F-4D97-AF65-F5344CB8AC3E}">
        <p14:creationId xmlns:p14="http://schemas.microsoft.com/office/powerpoint/2010/main" val="1071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5"/>
          <a:stretch/>
        </p:blipFill>
        <p:spPr>
          <a:xfrm>
            <a:off x="318052" y="424069"/>
            <a:ext cx="11458712" cy="6978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-109182"/>
            <a:ext cx="7389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black sea world</a:t>
            </a:r>
          </a:p>
        </p:txBody>
      </p:sp>
    </p:spTree>
    <p:extLst>
      <p:ext uri="{BB962C8B-B14F-4D97-AF65-F5344CB8AC3E}">
        <p14:creationId xmlns:p14="http://schemas.microsoft.com/office/powerpoint/2010/main" val="5327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0"/>
          <a:stretch/>
        </p:blipFill>
        <p:spPr>
          <a:xfrm>
            <a:off x="655093" y="0"/>
            <a:ext cx="10916093" cy="7140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175597" y="5923129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black</a:t>
            </a:r>
          </a:p>
        </p:txBody>
      </p:sp>
    </p:spTree>
    <p:extLst>
      <p:ext uri="{BB962C8B-B14F-4D97-AF65-F5344CB8AC3E}">
        <p14:creationId xmlns:p14="http://schemas.microsoft.com/office/powerpoint/2010/main" val="371079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8" y="2166992"/>
            <a:ext cx="2480228" cy="3736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44" y="1929457"/>
            <a:ext cx="7104909" cy="4736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34" y="5126868"/>
            <a:ext cx="2318534" cy="15391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230" y="159911"/>
            <a:ext cx="2264917" cy="150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0607" y="335429"/>
            <a:ext cx="557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black fun</a:t>
            </a:r>
          </a:p>
        </p:txBody>
      </p:sp>
    </p:spTree>
    <p:extLst>
      <p:ext uri="{BB962C8B-B14F-4D97-AF65-F5344CB8AC3E}">
        <p14:creationId xmlns:p14="http://schemas.microsoft.com/office/powerpoint/2010/main" val="307418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U16 WHITE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4" t="41546" r="21600"/>
          <a:stretch/>
        </p:blipFill>
        <p:spPr>
          <a:xfrm>
            <a:off x="2411896" y="2401842"/>
            <a:ext cx="7716506" cy="4257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90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63" y="0"/>
            <a:ext cx="7139208" cy="7083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835341" y="0"/>
            <a:ext cx="557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white</a:t>
            </a:r>
          </a:p>
        </p:txBody>
      </p:sp>
    </p:spTree>
    <p:extLst>
      <p:ext uri="{BB962C8B-B14F-4D97-AF65-F5344CB8AC3E}">
        <p14:creationId xmlns:p14="http://schemas.microsoft.com/office/powerpoint/2010/main" val="217832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988845">
            <a:off x="1696278" y="771510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WHITE FOREVER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7336"/>
            <a:ext cx="12192000" cy="224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5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" t="9082" r="9131"/>
          <a:stretch/>
        </p:blipFill>
        <p:spPr>
          <a:xfrm>
            <a:off x="0" y="556591"/>
            <a:ext cx="11940209" cy="71025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04037" y="-172278"/>
            <a:ext cx="7262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white family</a:t>
            </a:r>
          </a:p>
        </p:txBody>
      </p:sp>
    </p:spTree>
    <p:extLst>
      <p:ext uri="{BB962C8B-B14F-4D97-AF65-F5344CB8AC3E}">
        <p14:creationId xmlns:p14="http://schemas.microsoft.com/office/powerpoint/2010/main" val="313839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610055" y="0"/>
            <a:ext cx="827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white boo boos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3" b="29855"/>
          <a:stretch/>
        </p:blipFill>
        <p:spPr>
          <a:xfrm>
            <a:off x="7460146" y="132521"/>
            <a:ext cx="4731854" cy="48105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54" y="1060173"/>
            <a:ext cx="4043426" cy="5391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00"/>
          <a:stretch/>
        </p:blipFill>
        <p:spPr>
          <a:xfrm>
            <a:off x="4110722" y="2685966"/>
            <a:ext cx="3859421" cy="417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2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" y="797767"/>
            <a:ext cx="11993217" cy="60602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166646" y="-33230"/>
            <a:ext cx="9250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white holiday</a:t>
            </a:r>
          </a:p>
        </p:txBody>
      </p:sp>
    </p:spTree>
    <p:extLst>
      <p:ext uri="{BB962C8B-B14F-4D97-AF65-F5344CB8AC3E}">
        <p14:creationId xmlns:p14="http://schemas.microsoft.com/office/powerpoint/2010/main" val="31780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659" y="0"/>
            <a:ext cx="7004716" cy="7004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71519" y="2983112"/>
            <a:ext cx="845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white holiday fun</a:t>
            </a:r>
          </a:p>
        </p:txBody>
      </p:sp>
    </p:spTree>
    <p:extLst>
      <p:ext uri="{BB962C8B-B14F-4D97-AF65-F5344CB8AC3E}">
        <p14:creationId xmlns:p14="http://schemas.microsoft.com/office/powerpoint/2010/main" val="96669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10977" y="5638224"/>
            <a:ext cx="7090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white </a:t>
            </a:r>
            <a:r>
              <a:rPr lang="en-US" sz="4800" dirty="0" err="1">
                <a:latin typeface="Impact Label" panose="02000000000000000000" pitchFamily="2" charset="0"/>
                <a:ea typeface="Impact Label" panose="02000000000000000000" pitchFamily="2" charset="0"/>
              </a:rPr>
              <a:t>celly</a:t>
            </a:r>
            <a:endParaRPr lang="en-US" sz="4800" dirty="0">
              <a:latin typeface="Impact Label" panose="02000000000000000000" pitchFamily="2" charset="0"/>
              <a:ea typeface="Impact Label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 r="8904"/>
          <a:stretch/>
        </p:blipFill>
        <p:spPr>
          <a:xfrm>
            <a:off x="54520" y="-220390"/>
            <a:ext cx="6824870" cy="54698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13" y="3175608"/>
            <a:ext cx="5523587" cy="36823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10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937">
            <a:off x="163828" y="142005"/>
            <a:ext cx="5699650" cy="4274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7048">
            <a:off x="6948273" y="50209"/>
            <a:ext cx="5568348" cy="41762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16825" r="18077"/>
          <a:stretch/>
        </p:blipFill>
        <p:spPr>
          <a:xfrm>
            <a:off x="5010552" y="3033837"/>
            <a:ext cx="5630943" cy="3824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486377">
            <a:off x="-376971" y="5057568"/>
            <a:ext cx="557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white </a:t>
            </a:r>
            <a:r>
              <a:rPr lang="en-US" sz="4800" dirty="0" err="1">
                <a:latin typeface="Impact Label" panose="02000000000000000000" pitchFamily="2" charset="0"/>
                <a:ea typeface="Impact Label" panose="02000000000000000000" pitchFamily="2" charset="0"/>
              </a:rPr>
              <a:t>wTB</a:t>
            </a:r>
            <a:endParaRPr lang="en-US" sz="4800" dirty="0">
              <a:latin typeface="Impact Label" panose="02000000000000000000" pitchFamily="2" charset="0"/>
              <a:ea typeface="Impact Labe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88446" y="387995"/>
            <a:ext cx="6637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white staff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9" r="21401"/>
          <a:stretch/>
        </p:blipFill>
        <p:spPr>
          <a:xfrm rot="20672621">
            <a:off x="158199" y="220605"/>
            <a:ext cx="4042741" cy="5820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9" b="35077"/>
          <a:stretch/>
        </p:blipFill>
        <p:spPr>
          <a:xfrm rot="941367">
            <a:off x="4093269" y="2918230"/>
            <a:ext cx="8597345" cy="34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12192000" cy="6064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70298" y="-18624"/>
            <a:ext cx="10297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U16 white amazing season</a:t>
            </a:r>
          </a:p>
        </p:txBody>
      </p:sp>
    </p:spTree>
    <p:extLst>
      <p:ext uri="{BB962C8B-B14F-4D97-AF65-F5344CB8AC3E}">
        <p14:creationId xmlns:p14="http://schemas.microsoft.com/office/powerpoint/2010/main" val="39824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U17 SILVER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653" y="1007165"/>
            <a:ext cx="7430052" cy="55725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6275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 rot="20923266">
            <a:off x="-238539" y="5045245"/>
            <a:ext cx="7067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U17 silver pregame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5261">
            <a:off x="6432176" y="3792634"/>
            <a:ext cx="5413016" cy="4059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3"/>
          <a:stretch/>
        </p:blipFill>
        <p:spPr>
          <a:xfrm rot="20687303">
            <a:off x="-82288" y="-258380"/>
            <a:ext cx="4746848" cy="53530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9" t="27890"/>
          <a:stretch/>
        </p:blipFill>
        <p:spPr>
          <a:xfrm>
            <a:off x="5283681" y="-5968"/>
            <a:ext cx="5883965" cy="40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45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4"/>
          <a:stretch/>
        </p:blipFill>
        <p:spPr>
          <a:xfrm>
            <a:off x="1105469" y="-382720"/>
            <a:ext cx="9294126" cy="7538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356396" y="95534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WHITE</a:t>
            </a:r>
          </a:p>
        </p:txBody>
      </p:sp>
    </p:spTree>
    <p:extLst>
      <p:ext uri="{BB962C8B-B14F-4D97-AF65-F5344CB8AC3E}">
        <p14:creationId xmlns:p14="http://schemas.microsoft.com/office/powerpoint/2010/main" val="40825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807" y="0"/>
            <a:ext cx="9501809" cy="7126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60628" y="6027003"/>
            <a:ext cx="8508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U17 silver antics</a:t>
            </a:r>
          </a:p>
        </p:txBody>
      </p:sp>
    </p:spTree>
    <p:extLst>
      <p:ext uri="{BB962C8B-B14F-4D97-AF65-F5344CB8AC3E}">
        <p14:creationId xmlns:p14="http://schemas.microsoft.com/office/powerpoint/2010/main" val="162591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26873" y="111329"/>
            <a:ext cx="675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U17 silver grub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5748">
            <a:off x="6003235" y="0"/>
            <a:ext cx="6188765" cy="46415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7142">
            <a:off x="0" y="2226365"/>
            <a:ext cx="6175513" cy="46316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3913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 rot="20663774">
            <a:off x="-769081" y="5022576"/>
            <a:ext cx="7978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U17 silver angels</a:t>
            </a:r>
          </a:p>
        </p:txBody>
      </p:sp>
    </p:spTree>
    <p:extLst>
      <p:ext uri="{BB962C8B-B14F-4D97-AF65-F5344CB8AC3E}">
        <p14:creationId xmlns:p14="http://schemas.microsoft.com/office/powerpoint/2010/main" val="39214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7"/>
          <a:stretch/>
        </p:blipFill>
        <p:spPr>
          <a:xfrm rot="1257711">
            <a:off x="2428170" y="-133356"/>
            <a:ext cx="6980875" cy="7031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530542" y="0"/>
            <a:ext cx="7845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U17 silver holiday</a:t>
            </a:r>
          </a:p>
        </p:txBody>
      </p:sp>
    </p:spTree>
    <p:extLst>
      <p:ext uri="{BB962C8B-B14F-4D97-AF65-F5344CB8AC3E}">
        <p14:creationId xmlns:p14="http://schemas.microsoft.com/office/powerpoint/2010/main" val="203053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38994" y="0"/>
            <a:ext cx="96612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U17 silver Niagara falls</a:t>
            </a:r>
          </a:p>
        </p:txBody>
      </p:sp>
    </p:spTree>
    <p:extLst>
      <p:ext uri="{BB962C8B-B14F-4D97-AF65-F5344CB8AC3E}">
        <p14:creationId xmlns:p14="http://schemas.microsoft.com/office/powerpoint/2010/main" val="298975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0"/>
          <a:stretch/>
        </p:blipFill>
        <p:spPr>
          <a:xfrm>
            <a:off x="165425" y="1099930"/>
            <a:ext cx="4499340" cy="4552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85915" y="0"/>
            <a:ext cx="8972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U17 silver </a:t>
            </a:r>
            <a:r>
              <a:rPr lang="en-US" sz="4800" dirty="0" err="1">
                <a:latin typeface="Impact Label" panose="02000000000000000000" pitchFamily="2" charset="0"/>
                <a:ea typeface="Impact Label" panose="02000000000000000000" pitchFamily="2" charset="0"/>
              </a:rPr>
              <a:t>brrrr</a:t>
            </a:r>
            <a:endParaRPr lang="en-US" sz="4800" dirty="0">
              <a:latin typeface="Impact Label" panose="02000000000000000000" pitchFamily="2" charset="0"/>
              <a:ea typeface="Impact Label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287" y="1381539"/>
            <a:ext cx="7301948" cy="54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93220" y="-92765"/>
            <a:ext cx="7858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U17 silver shut out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t="21449" r="16248" b="17295"/>
          <a:stretch/>
        </p:blipFill>
        <p:spPr>
          <a:xfrm>
            <a:off x="984258" y="1046923"/>
            <a:ext cx="10323984" cy="567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0" r="11353" b="21626"/>
          <a:stretch/>
        </p:blipFill>
        <p:spPr>
          <a:xfrm rot="1048559">
            <a:off x="5442657" y="600240"/>
            <a:ext cx="6799591" cy="5591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0"/>
          <a:stretch/>
        </p:blipFill>
        <p:spPr>
          <a:xfrm rot="20164997">
            <a:off x="462999" y="1223417"/>
            <a:ext cx="5143500" cy="5466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557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U17 silver fun</a:t>
            </a:r>
          </a:p>
        </p:txBody>
      </p:sp>
    </p:spTree>
    <p:extLst>
      <p:ext uri="{BB962C8B-B14F-4D97-AF65-F5344CB8AC3E}">
        <p14:creationId xmlns:p14="http://schemas.microsoft.com/office/powerpoint/2010/main" val="39736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5" r="11884" b="12412"/>
          <a:stretch/>
        </p:blipFill>
        <p:spPr>
          <a:xfrm rot="914266">
            <a:off x="3547263" y="1066743"/>
            <a:ext cx="8808618" cy="5166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3" t="28656" r="19726"/>
          <a:stretch/>
        </p:blipFill>
        <p:spPr>
          <a:xfrm rot="20618753">
            <a:off x="85174" y="73085"/>
            <a:ext cx="4198081" cy="5535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77533" y="5672200"/>
            <a:ext cx="5577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U17 silver</a:t>
            </a:r>
          </a:p>
        </p:txBody>
      </p:sp>
    </p:spTree>
    <p:extLst>
      <p:ext uri="{BB962C8B-B14F-4D97-AF65-F5344CB8AC3E}">
        <p14:creationId xmlns:p14="http://schemas.microsoft.com/office/powerpoint/2010/main" val="11689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5167">
            <a:off x="1258956" y="42407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7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6278" y="771510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WHITE FOREVER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872"/>
            <a:ext cx="12191048" cy="509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0"/>
          <a:stretch/>
        </p:blipFill>
        <p:spPr>
          <a:xfrm rot="909570">
            <a:off x="1930044" y="-265408"/>
            <a:ext cx="7508651" cy="80382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426332" y="5724940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WHITE</a:t>
            </a:r>
          </a:p>
        </p:txBody>
      </p:sp>
    </p:spTree>
    <p:extLst>
      <p:ext uri="{BB962C8B-B14F-4D97-AF65-F5344CB8AC3E}">
        <p14:creationId xmlns:p14="http://schemas.microsoft.com/office/powerpoint/2010/main" val="203772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52140" y="1057406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WHITE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7768">
            <a:off x="-117974" y="116332"/>
            <a:ext cx="6792659" cy="4491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3" t="14286" r="3763"/>
          <a:stretch/>
        </p:blipFill>
        <p:spPr>
          <a:xfrm>
            <a:off x="6264324" y="2272353"/>
            <a:ext cx="5704764" cy="4585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3" r="27584"/>
          <a:stretch/>
        </p:blipFill>
        <p:spPr>
          <a:xfrm>
            <a:off x="2013501" y="3285291"/>
            <a:ext cx="3336505" cy="3572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12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MITE BLACK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754">
            <a:off x="2280527" y="1085742"/>
            <a:ext cx="7731691" cy="5583999"/>
          </a:xfrm>
        </p:spPr>
      </p:pic>
    </p:spTree>
    <p:extLst>
      <p:ext uri="{BB962C8B-B14F-4D97-AF65-F5344CB8AC3E}">
        <p14:creationId xmlns:p14="http://schemas.microsoft.com/office/powerpoint/2010/main" val="95280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52549" y="1146412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WHITE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2082">
            <a:off x="131928" y="-118357"/>
            <a:ext cx="7734125" cy="5800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07" y="3657600"/>
            <a:ext cx="7413424" cy="30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0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4474" y="0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WHITE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7" y="122830"/>
            <a:ext cx="7594355" cy="57115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71" y="1460311"/>
            <a:ext cx="6186983" cy="3480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25198" r="34496"/>
          <a:stretch/>
        </p:blipFill>
        <p:spPr>
          <a:xfrm>
            <a:off x="4722458" y="3914457"/>
            <a:ext cx="4189863" cy="3310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941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14474" y="0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WHITE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8" b="7587"/>
          <a:stretch/>
        </p:blipFill>
        <p:spPr>
          <a:xfrm rot="4644304">
            <a:off x="178547" y="520330"/>
            <a:ext cx="5227983" cy="4753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466">
            <a:off x="5800034" y="1921566"/>
            <a:ext cx="6140173" cy="4605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06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SQUIRT BLACK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/>
          <a:stretch/>
        </p:blipFill>
        <p:spPr>
          <a:xfrm>
            <a:off x="3736286" y="1457138"/>
            <a:ext cx="4427053" cy="540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9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540872" y="0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BLACK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7190">
            <a:off x="306841" y="1017387"/>
            <a:ext cx="10799692" cy="607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3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5"/>
          <a:stretch/>
        </p:blipFill>
        <p:spPr>
          <a:xfrm rot="794884">
            <a:off x="1238369" y="525014"/>
            <a:ext cx="9254463" cy="6267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5403" y="-191068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BLACK</a:t>
            </a:r>
          </a:p>
        </p:txBody>
      </p:sp>
    </p:spTree>
    <p:extLst>
      <p:ext uri="{BB962C8B-B14F-4D97-AF65-F5344CB8AC3E}">
        <p14:creationId xmlns:p14="http://schemas.microsoft.com/office/powerpoint/2010/main" val="17105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717501" y="4592967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BLACK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6" y="224430"/>
            <a:ext cx="8083826" cy="4544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2" y="3192368"/>
            <a:ext cx="6096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756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8169" y="-111555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BLACK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8" y="0"/>
            <a:ext cx="5159513" cy="38696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2" t="47729"/>
          <a:stretch/>
        </p:blipFill>
        <p:spPr>
          <a:xfrm>
            <a:off x="5155094" y="1749287"/>
            <a:ext cx="6505455" cy="475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3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234335" y="-191068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BLACK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88"/>
          <a:stretch/>
        </p:blipFill>
        <p:spPr>
          <a:xfrm>
            <a:off x="636894" y="1269241"/>
            <a:ext cx="10770653" cy="465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6388">
            <a:off x="730494" y="188895"/>
            <a:ext cx="8881822" cy="66598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480134">
            <a:off x="4835205" y="5186150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BLACK FUN</a:t>
            </a:r>
          </a:p>
        </p:txBody>
      </p:sp>
    </p:spTree>
    <p:extLst>
      <p:ext uri="{BB962C8B-B14F-4D97-AF65-F5344CB8AC3E}">
        <p14:creationId xmlns:p14="http://schemas.microsoft.com/office/powerpoint/2010/main" val="8342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46" y="0"/>
            <a:ext cx="7541707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57" y="3844498"/>
            <a:ext cx="6467061" cy="4154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1126435" y="3428999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BLACK GOALIES</a:t>
            </a:r>
          </a:p>
        </p:txBody>
      </p:sp>
    </p:spTree>
    <p:extLst>
      <p:ext uri="{BB962C8B-B14F-4D97-AF65-F5344CB8AC3E}">
        <p14:creationId xmlns:p14="http://schemas.microsoft.com/office/powerpoint/2010/main" val="339492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4046">
            <a:off x="477131" y="69022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665060">
            <a:off x="4398475" y="1426304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BLACK ANTICS</a:t>
            </a:r>
          </a:p>
        </p:txBody>
      </p:sp>
    </p:spTree>
    <p:extLst>
      <p:ext uri="{BB962C8B-B14F-4D97-AF65-F5344CB8AC3E}">
        <p14:creationId xmlns:p14="http://schemas.microsoft.com/office/powerpoint/2010/main" val="336129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6" t="14446" r="9372" b="8260"/>
          <a:stretch/>
        </p:blipFill>
        <p:spPr>
          <a:xfrm rot="5400000">
            <a:off x="46381" y="1107587"/>
            <a:ext cx="5367134" cy="3975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10" y="2136913"/>
            <a:ext cx="6096000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 rot="665060">
            <a:off x="3394752" y="838111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BLACK ANTICS</a:t>
            </a:r>
          </a:p>
        </p:txBody>
      </p:sp>
    </p:spTree>
    <p:extLst>
      <p:ext uri="{BB962C8B-B14F-4D97-AF65-F5344CB8AC3E}">
        <p14:creationId xmlns:p14="http://schemas.microsoft.com/office/powerpoint/2010/main" val="209176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2"/>
          <a:stretch/>
        </p:blipFill>
        <p:spPr>
          <a:xfrm>
            <a:off x="221152" y="119269"/>
            <a:ext cx="6351588" cy="36774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69" r="6377" b="22125"/>
          <a:stretch/>
        </p:blipFill>
        <p:spPr>
          <a:xfrm>
            <a:off x="3396946" y="3319668"/>
            <a:ext cx="8560904" cy="2928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158407" y="1303970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BLACK nation</a:t>
            </a:r>
          </a:p>
        </p:txBody>
      </p:sp>
    </p:spTree>
    <p:extLst>
      <p:ext uri="{BB962C8B-B14F-4D97-AF65-F5344CB8AC3E}">
        <p14:creationId xmlns:p14="http://schemas.microsoft.com/office/powerpoint/2010/main" val="2988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SQUIRT WHITE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5961"/>
            <a:ext cx="12192000" cy="31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3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4949">
            <a:off x="281329" y="-129319"/>
            <a:ext cx="10636352" cy="7090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3827" y="-167021"/>
            <a:ext cx="10990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WHITE WORDS OF WISDOM</a:t>
            </a:r>
          </a:p>
        </p:txBody>
      </p:sp>
    </p:spTree>
    <p:extLst>
      <p:ext uri="{BB962C8B-B14F-4D97-AF65-F5344CB8AC3E}">
        <p14:creationId xmlns:p14="http://schemas.microsoft.com/office/powerpoint/2010/main" val="217466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6009">
            <a:off x="-187663" y="1593791"/>
            <a:ext cx="6429265" cy="47415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2714">
            <a:off x="5491076" y="1221727"/>
            <a:ext cx="6587060" cy="6216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-537602" y="0"/>
            <a:ext cx="11586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WHITE PUT ME IN COACH</a:t>
            </a:r>
          </a:p>
        </p:txBody>
      </p:sp>
    </p:spTree>
    <p:extLst>
      <p:ext uri="{BB962C8B-B14F-4D97-AF65-F5344CB8AC3E}">
        <p14:creationId xmlns:p14="http://schemas.microsoft.com/office/powerpoint/2010/main" val="197374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0208" y="-106017"/>
            <a:ext cx="4920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WHITE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/>
          <a:stretch/>
        </p:blipFill>
        <p:spPr>
          <a:xfrm>
            <a:off x="300116" y="572168"/>
            <a:ext cx="3860864" cy="5824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6969">
            <a:off x="5130800" y="1218505"/>
            <a:ext cx="5351670" cy="690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87"/>
          <a:stretch/>
        </p:blipFill>
        <p:spPr>
          <a:xfrm>
            <a:off x="1789044" y="464807"/>
            <a:ext cx="8565294" cy="575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0" y="5806397"/>
            <a:ext cx="87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WHITE SHOUT OUT</a:t>
            </a:r>
          </a:p>
        </p:txBody>
      </p:sp>
    </p:spTree>
    <p:extLst>
      <p:ext uri="{BB962C8B-B14F-4D97-AF65-F5344CB8AC3E}">
        <p14:creationId xmlns:p14="http://schemas.microsoft.com/office/powerpoint/2010/main" val="188205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7" b="9079"/>
          <a:stretch/>
        </p:blipFill>
        <p:spPr>
          <a:xfrm rot="20681614">
            <a:off x="3523423" y="2849462"/>
            <a:ext cx="8867361" cy="43334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9" b="25024"/>
          <a:stretch/>
        </p:blipFill>
        <p:spPr>
          <a:xfrm>
            <a:off x="344556" y="596346"/>
            <a:ext cx="6501075" cy="4068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872699" y="0"/>
            <a:ext cx="87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WHITE BAUER</a:t>
            </a:r>
          </a:p>
        </p:txBody>
      </p:sp>
    </p:spTree>
    <p:extLst>
      <p:ext uri="{BB962C8B-B14F-4D97-AF65-F5344CB8AC3E}">
        <p14:creationId xmlns:p14="http://schemas.microsoft.com/office/powerpoint/2010/main" val="143347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898">
            <a:off x="-397564" y="-1146314"/>
            <a:ext cx="8905462" cy="6679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7" r="22392"/>
          <a:stretch/>
        </p:blipFill>
        <p:spPr>
          <a:xfrm rot="984870">
            <a:off x="5713288" y="3356690"/>
            <a:ext cx="6487865" cy="3309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-565411" y="5618922"/>
            <a:ext cx="87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WHITE CHAMPS</a:t>
            </a:r>
          </a:p>
        </p:txBody>
      </p:sp>
    </p:spTree>
    <p:extLst>
      <p:ext uri="{BB962C8B-B14F-4D97-AF65-F5344CB8AC3E}">
        <p14:creationId xmlns:p14="http://schemas.microsoft.com/office/powerpoint/2010/main" val="76556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061"/>
            <a:ext cx="4160182" cy="55935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108">
            <a:off x="4709013" y="357658"/>
            <a:ext cx="3454676" cy="61416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157" y="1272208"/>
            <a:ext cx="3726967" cy="6625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-1741728" y="-158266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BLACK FUN</a:t>
            </a:r>
          </a:p>
        </p:txBody>
      </p:sp>
    </p:spTree>
    <p:extLst>
      <p:ext uri="{BB962C8B-B14F-4D97-AF65-F5344CB8AC3E}">
        <p14:creationId xmlns:p14="http://schemas.microsoft.com/office/powerpoint/2010/main" val="26101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078" y="415498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-1"/>
            <a:ext cx="87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WHITE GIVES BACK</a:t>
            </a:r>
          </a:p>
        </p:txBody>
      </p:sp>
    </p:spTree>
    <p:extLst>
      <p:ext uri="{BB962C8B-B14F-4D97-AF65-F5344CB8AC3E}">
        <p14:creationId xmlns:p14="http://schemas.microsoft.com/office/powerpoint/2010/main" val="26877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1"/>
          <a:stretch/>
        </p:blipFill>
        <p:spPr>
          <a:xfrm rot="860212">
            <a:off x="1057394" y="-104854"/>
            <a:ext cx="10646783" cy="65037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-565411" y="5618922"/>
            <a:ext cx="12174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WHITE HAPPY HOWLIDAY</a:t>
            </a:r>
          </a:p>
        </p:txBody>
      </p:sp>
    </p:spTree>
    <p:extLst>
      <p:ext uri="{BB962C8B-B14F-4D97-AF65-F5344CB8AC3E}">
        <p14:creationId xmlns:p14="http://schemas.microsoft.com/office/powerpoint/2010/main" val="3464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7406" y="960741"/>
            <a:ext cx="87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WHITE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1345">
            <a:off x="-425153" y="-319661"/>
            <a:ext cx="6679315" cy="4452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178">
            <a:off x="-152715" y="3149340"/>
            <a:ext cx="5629037" cy="3869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7" t="9083" r="403" b="4347"/>
          <a:stretch/>
        </p:blipFill>
        <p:spPr>
          <a:xfrm>
            <a:off x="5118907" y="1961605"/>
            <a:ext cx="6910499" cy="520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6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8" r="30887" b="11324"/>
          <a:stretch/>
        </p:blipFill>
        <p:spPr>
          <a:xfrm>
            <a:off x="3684104" y="2299539"/>
            <a:ext cx="7430040" cy="59234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r="14584" b="18531"/>
          <a:stretch/>
        </p:blipFill>
        <p:spPr>
          <a:xfrm>
            <a:off x="-901148" y="388365"/>
            <a:ext cx="7527237" cy="60058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7946" y="825524"/>
            <a:ext cx="87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WHITE CELEBRATE</a:t>
            </a:r>
          </a:p>
        </p:txBody>
      </p:sp>
    </p:spTree>
    <p:extLst>
      <p:ext uri="{BB962C8B-B14F-4D97-AF65-F5344CB8AC3E}">
        <p14:creationId xmlns:p14="http://schemas.microsoft.com/office/powerpoint/2010/main" val="18614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602">
            <a:off x="3282123" y="327415"/>
            <a:ext cx="6458226" cy="64178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446142" y="0"/>
            <a:ext cx="87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WHITE PAPA DON</a:t>
            </a:r>
          </a:p>
        </p:txBody>
      </p:sp>
    </p:spTree>
    <p:extLst>
      <p:ext uri="{BB962C8B-B14F-4D97-AF65-F5344CB8AC3E}">
        <p14:creationId xmlns:p14="http://schemas.microsoft.com/office/powerpoint/2010/main" val="108577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SQUIRT PURPLE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4" t="-156" r="11691" b="1"/>
          <a:stretch/>
        </p:blipFill>
        <p:spPr>
          <a:xfrm rot="5400000">
            <a:off x="3809381" y="1895510"/>
            <a:ext cx="5360053" cy="42468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172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5911" y="-92765"/>
            <a:ext cx="87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PURPLE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8"/>
          <a:stretch/>
        </p:blipFill>
        <p:spPr>
          <a:xfrm rot="5400000">
            <a:off x="990603" y="1940826"/>
            <a:ext cx="5227980" cy="38576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4"/>
          <a:stretch/>
        </p:blipFill>
        <p:spPr>
          <a:xfrm rot="5400000">
            <a:off x="5809961" y="1940826"/>
            <a:ext cx="5227979" cy="38576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2969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4033">
            <a:off x="186716" y="177617"/>
            <a:ext cx="6631977" cy="3730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605">
            <a:off x="4561717" y="2520966"/>
            <a:ext cx="7283039" cy="4096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-879335" y="5169713"/>
            <a:ext cx="87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PURPLE FUN</a:t>
            </a:r>
          </a:p>
        </p:txBody>
      </p:sp>
    </p:spTree>
    <p:extLst>
      <p:ext uri="{BB962C8B-B14F-4D97-AF65-F5344CB8AC3E}">
        <p14:creationId xmlns:p14="http://schemas.microsoft.com/office/powerpoint/2010/main" val="172329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569">
            <a:off x="5240740" y="-65679"/>
            <a:ext cx="6946710" cy="3907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8970">
            <a:off x="-406283" y="129567"/>
            <a:ext cx="5446972" cy="3063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38" y="3175653"/>
            <a:ext cx="6550925" cy="368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 rot="20697460">
            <a:off x="-171437" y="3305174"/>
            <a:ext cx="87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PURPLE LETS EAT</a:t>
            </a:r>
          </a:p>
        </p:txBody>
      </p:sp>
    </p:spTree>
    <p:extLst>
      <p:ext uri="{BB962C8B-B14F-4D97-AF65-F5344CB8AC3E}">
        <p14:creationId xmlns:p14="http://schemas.microsoft.com/office/powerpoint/2010/main" val="121062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7" y="1180309"/>
            <a:ext cx="4525385" cy="2545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8204">
            <a:off x="4295758" y="1628143"/>
            <a:ext cx="7425836" cy="4177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9679">
            <a:off x="-93450" y="3738025"/>
            <a:ext cx="5798581" cy="326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-514381" y="-109182"/>
            <a:ext cx="11458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PURPLE PRACTICE CRASH</a:t>
            </a:r>
          </a:p>
        </p:txBody>
      </p:sp>
    </p:spTree>
    <p:extLst>
      <p:ext uri="{BB962C8B-B14F-4D97-AF65-F5344CB8AC3E}">
        <p14:creationId xmlns:p14="http://schemas.microsoft.com/office/powerpoint/2010/main" val="320727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02" y="-2462959"/>
            <a:ext cx="536826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87" y="2799460"/>
            <a:ext cx="6055678" cy="40585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648963" y="5556551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BLACK FUN</a:t>
            </a:r>
          </a:p>
        </p:txBody>
      </p:sp>
    </p:spTree>
    <p:extLst>
      <p:ext uri="{BB962C8B-B14F-4D97-AF65-F5344CB8AC3E}">
        <p14:creationId xmlns:p14="http://schemas.microsoft.com/office/powerpoint/2010/main" val="414396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210417" y="0"/>
            <a:ext cx="11418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PURPLE GILA RIVER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80" y="1322126"/>
            <a:ext cx="8871045" cy="4989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408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122003" y="-92765"/>
            <a:ext cx="87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PURPLE FUN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3131" y="1520482"/>
            <a:ext cx="6526695" cy="3671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43"/>
          <a:stretch/>
        </p:blipFill>
        <p:spPr>
          <a:xfrm>
            <a:off x="3358002" y="1903794"/>
            <a:ext cx="5283200" cy="3991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90781" y="2369452"/>
            <a:ext cx="5440014" cy="3060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521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6771">
            <a:off x="-50993" y="-899377"/>
            <a:ext cx="13138764" cy="7390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1729" y="5795156"/>
            <a:ext cx="87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PURPLE HOLIDAYS</a:t>
            </a:r>
          </a:p>
        </p:txBody>
      </p:sp>
    </p:spTree>
    <p:extLst>
      <p:ext uri="{BB962C8B-B14F-4D97-AF65-F5344CB8AC3E}">
        <p14:creationId xmlns:p14="http://schemas.microsoft.com/office/powerpoint/2010/main" val="111035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46142" y="0"/>
            <a:ext cx="11710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PURPLE TRICK OR TREAT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66" y="1400588"/>
            <a:ext cx="8971722" cy="504659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4976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58" b="14517"/>
          <a:stretch/>
        </p:blipFill>
        <p:spPr>
          <a:xfrm rot="15473309">
            <a:off x="2769419" y="-478969"/>
            <a:ext cx="6641491" cy="8309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944034" y="-186916"/>
            <a:ext cx="8764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PURPLE</a:t>
            </a:r>
          </a:p>
        </p:txBody>
      </p:sp>
    </p:spTree>
    <p:extLst>
      <p:ext uri="{BB962C8B-B14F-4D97-AF65-F5344CB8AC3E}">
        <p14:creationId xmlns:p14="http://schemas.microsoft.com/office/powerpoint/2010/main" val="381461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364">
            <a:off x="174993" y="-299855"/>
            <a:ext cx="10885836" cy="81643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659958" y="384313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PURPLE CHEERLEADERS</a:t>
            </a:r>
          </a:p>
        </p:txBody>
      </p:sp>
    </p:spTree>
    <p:extLst>
      <p:ext uri="{BB962C8B-B14F-4D97-AF65-F5344CB8AC3E}">
        <p14:creationId xmlns:p14="http://schemas.microsoft.com/office/powerpoint/2010/main" val="163716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SQUIRT SILVER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41" y="2057400"/>
            <a:ext cx="9144000" cy="48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5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04379" y="-106413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SILVER POWERSKATING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2"/>
          <a:stretch/>
        </p:blipFill>
        <p:spPr>
          <a:xfrm>
            <a:off x="1660477" y="1569491"/>
            <a:ext cx="9144000" cy="468319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556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72868" y="-120061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SILVER GIVES BACK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3"/>
          <a:stretch/>
        </p:blipFill>
        <p:spPr>
          <a:xfrm>
            <a:off x="1728717" y="1132764"/>
            <a:ext cx="8757178" cy="55614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57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1685">
            <a:off x="63891" y="17814"/>
            <a:ext cx="12269959" cy="73875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58718" y="-201947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SILVER TRICK OR TREAT</a:t>
            </a:r>
          </a:p>
        </p:txBody>
      </p:sp>
    </p:spTree>
    <p:extLst>
      <p:ext uri="{BB962C8B-B14F-4D97-AF65-F5344CB8AC3E}">
        <p14:creationId xmlns:p14="http://schemas.microsoft.com/office/powerpoint/2010/main" val="29900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694806" y="5450533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BLACK FUN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80749" cy="5310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290">
            <a:off x="6870711" y="1605293"/>
            <a:ext cx="5321289" cy="526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451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6"/>
          <a:stretch/>
        </p:blipFill>
        <p:spPr>
          <a:xfrm>
            <a:off x="2763550" y="1692323"/>
            <a:ext cx="9240547" cy="47926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8860">
            <a:off x="11237" y="-114588"/>
            <a:ext cx="3891218" cy="51882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 rot="601621">
            <a:off x="1943994" y="503584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SILVER SHENNANIGANS</a:t>
            </a:r>
          </a:p>
        </p:txBody>
      </p:sp>
    </p:spTree>
    <p:extLst>
      <p:ext uri="{BB962C8B-B14F-4D97-AF65-F5344CB8AC3E}">
        <p14:creationId xmlns:p14="http://schemas.microsoft.com/office/powerpoint/2010/main" val="105684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45"/>
          <a:stretch/>
        </p:blipFill>
        <p:spPr>
          <a:xfrm rot="877190">
            <a:off x="-374311" y="448808"/>
            <a:ext cx="13343438" cy="69007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791734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SILVER MASCOT</a:t>
            </a:r>
          </a:p>
        </p:txBody>
      </p:sp>
    </p:spTree>
    <p:extLst>
      <p:ext uri="{BB962C8B-B14F-4D97-AF65-F5344CB8AC3E}">
        <p14:creationId xmlns:p14="http://schemas.microsoft.com/office/powerpoint/2010/main" val="394782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" t="4777" r="31891" b="19204"/>
          <a:stretch/>
        </p:blipFill>
        <p:spPr>
          <a:xfrm>
            <a:off x="5490285" y="-51588"/>
            <a:ext cx="4377279" cy="69095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867550">
            <a:off x="-2875140" y="2759617"/>
            <a:ext cx="11155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SILVER</a:t>
            </a:r>
          </a:p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Dry Land</a:t>
            </a:r>
          </a:p>
        </p:txBody>
      </p:sp>
    </p:spTree>
    <p:extLst>
      <p:ext uri="{BB962C8B-B14F-4D97-AF65-F5344CB8AC3E}">
        <p14:creationId xmlns:p14="http://schemas.microsoft.com/office/powerpoint/2010/main" val="209451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04" y="139889"/>
            <a:ext cx="8957481" cy="671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-1655256" y="139889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SILVER in </a:t>
            </a:r>
            <a:r>
              <a:rPr lang="en-US" sz="4800" dirty="0" smtClean="0">
                <a:latin typeface="Impact Label" panose="02000000000000000000" pitchFamily="2" charset="0"/>
                <a:ea typeface="Impact Label" panose="02000000000000000000" pitchFamily="2" charset="0"/>
              </a:rPr>
              <a:t>CO</a:t>
            </a:r>
            <a:endParaRPr lang="en-US" sz="4800" dirty="0">
              <a:latin typeface="Impact Label" panose="02000000000000000000" pitchFamily="2" charset="0"/>
              <a:ea typeface="Impact Labe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45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 t="16120" r="9950"/>
          <a:stretch/>
        </p:blipFill>
        <p:spPr>
          <a:xfrm rot="20716625">
            <a:off x="452134" y="-612530"/>
            <a:ext cx="10734657" cy="83789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791734" y="-133707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SILVER champs</a:t>
            </a:r>
          </a:p>
        </p:txBody>
      </p:sp>
    </p:spTree>
    <p:extLst>
      <p:ext uri="{BB962C8B-B14F-4D97-AF65-F5344CB8AC3E}">
        <p14:creationId xmlns:p14="http://schemas.microsoft.com/office/powerpoint/2010/main" val="8837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8" y="415498"/>
            <a:ext cx="11453337" cy="6442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587017" y="415498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SILVER fun</a:t>
            </a:r>
          </a:p>
        </p:txBody>
      </p:sp>
    </p:spTree>
    <p:extLst>
      <p:ext uri="{BB962C8B-B14F-4D97-AF65-F5344CB8AC3E}">
        <p14:creationId xmlns:p14="http://schemas.microsoft.com/office/powerpoint/2010/main" val="272961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305272">
            <a:off x="-2307725" y="4752189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SQUIRT SILVER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8" y="177421"/>
            <a:ext cx="6286412" cy="39159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59" y="2487304"/>
            <a:ext cx="5700215" cy="4275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057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PEEWEE BLACK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293" y="1144465"/>
            <a:ext cx="6910283" cy="55282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187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56" y="306316"/>
            <a:ext cx="11610089" cy="6537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7361" y="-109182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black</a:t>
            </a:r>
          </a:p>
        </p:txBody>
      </p:sp>
    </p:spTree>
    <p:extLst>
      <p:ext uri="{BB962C8B-B14F-4D97-AF65-F5344CB8AC3E}">
        <p14:creationId xmlns:p14="http://schemas.microsoft.com/office/powerpoint/2010/main" val="345229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6" y="-30184"/>
            <a:ext cx="9175060" cy="688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724471" y="1117072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BLACK FUN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318">
            <a:off x="6173307" y="2484782"/>
            <a:ext cx="5901773" cy="4306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6878">
            <a:off x="189949" y="150742"/>
            <a:ext cx="5983358" cy="448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73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69" y="-284094"/>
            <a:ext cx="9513269" cy="71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64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01" y="257175"/>
            <a:ext cx="4762500" cy="63436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6" y="257175"/>
            <a:ext cx="4762500" cy="63436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254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333">
            <a:off x="6540197" y="136497"/>
            <a:ext cx="5164010" cy="65789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666">
            <a:off x="689756" y="-168988"/>
            <a:ext cx="5220966" cy="6954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0066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black</a:t>
            </a:r>
          </a:p>
        </p:txBody>
      </p:sp>
    </p:spTree>
    <p:extLst>
      <p:ext uri="{BB962C8B-B14F-4D97-AF65-F5344CB8AC3E}">
        <p14:creationId xmlns:p14="http://schemas.microsoft.com/office/powerpoint/2010/main" val="198731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298">
            <a:off x="400432" y="-331851"/>
            <a:ext cx="10354815" cy="77661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369" y="-163773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black</a:t>
            </a:r>
          </a:p>
        </p:txBody>
      </p:sp>
    </p:spTree>
    <p:extLst>
      <p:ext uri="{BB962C8B-B14F-4D97-AF65-F5344CB8AC3E}">
        <p14:creationId xmlns:p14="http://schemas.microsoft.com/office/powerpoint/2010/main" val="187085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1660">
            <a:off x="193271" y="-1156738"/>
            <a:ext cx="5859083" cy="7804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88" y="765035"/>
            <a:ext cx="6308411" cy="409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329" y="0"/>
            <a:ext cx="5260653" cy="6996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276716" y="532263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black</a:t>
            </a:r>
          </a:p>
        </p:txBody>
      </p:sp>
    </p:spTree>
    <p:extLst>
      <p:ext uri="{BB962C8B-B14F-4D97-AF65-F5344CB8AC3E}">
        <p14:creationId xmlns:p14="http://schemas.microsoft.com/office/powerpoint/2010/main" val="21476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9" y="136477"/>
            <a:ext cx="10082284" cy="6721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194829" y="2579428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black</a:t>
            </a:r>
          </a:p>
        </p:txBody>
      </p:sp>
    </p:spTree>
    <p:extLst>
      <p:ext uri="{BB962C8B-B14F-4D97-AF65-F5344CB8AC3E}">
        <p14:creationId xmlns:p14="http://schemas.microsoft.com/office/powerpoint/2010/main" val="170396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28"/>
          <a:stretch/>
        </p:blipFill>
        <p:spPr>
          <a:xfrm rot="1227916">
            <a:off x="2829345" y="-540355"/>
            <a:ext cx="7292764" cy="72827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372248" y="5827598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black</a:t>
            </a:r>
          </a:p>
        </p:txBody>
      </p:sp>
    </p:spTree>
    <p:extLst>
      <p:ext uri="{BB962C8B-B14F-4D97-AF65-F5344CB8AC3E}">
        <p14:creationId xmlns:p14="http://schemas.microsoft.com/office/powerpoint/2010/main" val="24336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PEEWEE WHITE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4" r="15562"/>
          <a:stretch/>
        </p:blipFill>
        <p:spPr>
          <a:xfrm>
            <a:off x="2915479" y="1722782"/>
            <a:ext cx="6817648" cy="50159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534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884642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white huddle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06"/>
          <a:stretch/>
        </p:blipFill>
        <p:spPr>
          <a:xfrm>
            <a:off x="883005" y="1194178"/>
            <a:ext cx="10289512" cy="5568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08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15" y="0"/>
            <a:ext cx="89687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643270" y="198782"/>
            <a:ext cx="99523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BLACK BIG BROTHERS</a:t>
            </a:r>
          </a:p>
        </p:txBody>
      </p:sp>
    </p:spTree>
    <p:extLst>
      <p:ext uri="{BB962C8B-B14F-4D97-AF65-F5344CB8AC3E}">
        <p14:creationId xmlns:p14="http://schemas.microsoft.com/office/powerpoint/2010/main" val="366439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6"/>
          <a:stretch/>
        </p:blipFill>
        <p:spPr>
          <a:xfrm rot="684471">
            <a:off x="7958" y="807271"/>
            <a:ext cx="12815898" cy="69439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80519">
            <a:off x="2890887" y="410818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white pep talk</a:t>
            </a:r>
          </a:p>
        </p:txBody>
      </p:sp>
    </p:spTree>
    <p:extLst>
      <p:ext uri="{BB962C8B-B14F-4D97-AF65-F5344CB8AC3E}">
        <p14:creationId xmlns:p14="http://schemas.microsoft.com/office/powerpoint/2010/main" val="213382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171245" y="5624694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white grub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24079" b="17612"/>
          <a:stretch/>
        </p:blipFill>
        <p:spPr>
          <a:xfrm rot="651998">
            <a:off x="-408693" y="762612"/>
            <a:ext cx="8470711" cy="3998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 r="8192" b="12836"/>
          <a:stretch/>
        </p:blipFill>
        <p:spPr>
          <a:xfrm rot="20635929">
            <a:off x="7697339" y="832662"/>
            <a:ext cx="4722125" cy="479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1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r="8527" b="13364"/>
          <a:stretch/>
        </p:blipFill>
        <p:spPr>
          <a:xfrm>
            <a:off x="5130217" y="188893"/>
            <a:ext cx="6864825" cy="53384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 rot="21030652">
            <a:off x="-2584431" y="466059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white fun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0937"/>
            <a:ext cx="5986818" cy="44901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730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251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007472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white </a:t>
            </a:r>
            <a:r>
              <a:rPr lang="en-US" sz="4800" dirty="0" err="1">
                <a:latin typeface="Impact Label" panose="02000000000000000000" pitchFamily="2" charset="0"/>
                <a:ea typeface="Impact Label" panose="02000000000000000000" pitchFamily="2" charset="0"/>
              </a:rPr>
              <a:t>sarnia</a:t>
            </a:r>
            <a:endParaRPr lang="en-US" sz="4800" dirty="0">
              <a:latin typeface="Impact Label" panose="02000000000000000000" pitchFamily="2" charset="0"/>
              <a:ea typeface="Impact Labe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2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04112" y="215667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white pregame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3" t="24488" r="30192" b="11431"/>
          <a:stretch/>
        </p:blipFill>
        <p:spPr>
          <a:xfrm rot="20382768">
            <a:off x="442399" y="354841"/>
            <a:ext cx="4217158" cy="4394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3" t="16120" r="34131" b="10647"/>
          <a:stretch/>
        </p:blipFill>
        <p:spPr>
          <a:xfrm rot="897966">
            <a:off x="2920623" y="2724150"/>
            <a:ext cx="4739981" cy="5022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r="33581" b="16068"/>
          <a:stretch/>
        </p:blipFill>
        <p:spPr>
          <a:xfrm rot="20629494">
            <a:off x="7388168" y="1905571"/>
            <a:ext cx="6091111" cy="48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099293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white</a:t>
            </a:r>
          </a:p>
        </p:txBody>
      </p:sp>
    </p:spTree>
    <p:extLst>
      <p:ext uri="{BB962C8B-B14F-4D97-AF65-F5344CB8AC3E}">
        <p14:creationId xmlns:p14="http://schemas.microsoft.com/office/powerpoint/2010/main" val="14654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47" y="163772"/>
            <a:ext cx="3612890" cy="4674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83" y="163772"/>
            <a:ext cx="3612890" cy="4674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046" y="3848669"/>
            <a:ext cx="4515098" cy="30093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 rot="20808366">
            <a:off x="-1966530" y="5110828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white action</a:t>
            </a:r>
          </a:p>
        </p:txBody>
      </p:sp>
    </p:spTree>
    <p:extLst>
      <p:ext uri="{BB962C8B-B14F-4D97-AF65-F5344CB8AC3E}">
        <p14:creationId xmlns:p14="http://schemas.microsoft.com/office/powerpoint/2010/main" val="9953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1"/>
          <a:stretch/>
        </p:blipFill>
        <p:spPr>
          <a:xfrm>
            <a:off x="3582146" y="368490"/>
            <a:ext cx="7958780" cy="88831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556190">
            <a:off x="-2457848" y="600505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white </a:t>
            </a:r>
            <a:r>
              <a:rPr lang="en-US" sz="4800" dirty="0" err="1">
                <a:latin typeface="Impact Label" panose="02000000000000000000" pitchFamily="2" charset="0"/>
                <a:ea typeface="Impact Label" panose="02000000000000000000" pitchFamily="2" charset="0"/>
              </a:rPr>
              <a:t>celly</a:t>
            </a:r>
            <a:endParaRPr lang="en-US" sz="4800" dirty="0">
              <a:latin typeface="Impact Label" panose="02000000000000000000" pitchFamily="2" charset="0"/>
              <a:ea typeface="Impact Labe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2" r="23650"/>
          <a:stretch/>
        </p:blipFill>
        <p:spPr>
          <a:xfrm rot="21087077">
            <a:off x="2050148" y="-1190185"/>
            <a:ext cx="8602276" cy="8467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964390">
            <a:off x="-3344952" y="539087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white</a:t>
            </a:r>
          </a:p>
        </p:txBody>
      </p:sp>
    </p:spTree>
    <p:extLst>
      <p:ext uri="{BB962C8B-B14F-4D97-AF65-F5344CB8AC3E}">
        <p14:creationId xmlns:p14="http://schemas.microsoft.com/office/powerpoint/2010/main" val="299510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146" y="790983"/>
            <a:ext cx="8761413" cy="706964"/>
          </a:xfrm>
        </p:spPr>
        <p:txBody>
          <a:bodyPr/>
          <a:lstStyle/>
          <a:p>
            <a:r>
              <a:rPr lang="en-US" dirty="0"/>
              <a:t>PEEWEE PURPLE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" t="31691" r="13542" b="2995"/>
          <a:stretch/>
        </p:blipFill>
        <p:spPr>
          <a:xfrm>
            <a:off x="2080591" y="2378765"/>
            <a:ext cx="8600661" cy="4479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426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614" y="1033670"/>
            <a:ext cx="6450638" cy="4709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955075" y="0"/>
            <a:ext cx="8799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MITE BLACK ON ICE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6817"/>
            <a:ext cx="6279695" cy="416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9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83" y="0"/>
            <a:ext cx="6826737" cy="6643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744624">
            <a:off x="-2007470" y="777927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purple huddle</a:t>
            </a:r>
          </a:p>
        </p:txBody>
      </p:sp>
    </p:spTree>
    <p:extLst>
      <p:ext uri="{BB962C8B-B14F-4D97-AF65-F5344CB8AC3E}">
        <p14:creationId xmlns:p14="http://schemas.microsoft.com/office/powerpoint/2010/main" val="26020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6076">
            <a:off x="2096348" y="16678"/>
            <a:ext cx="8440099" cy="8440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-2225836" y="-12283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purple fun</a:t>
            </a:r>
          </a:p>
        </p:txBody>
      </p:sp>
    </p:spTree>
    <p:extLst>
      <p:ext uri="{BB962C8B-B14F-4D97-AF65-F5344CB8AC3E}">
        <p14:creationId xmlns:p14="http://schemas.microsoft.com/office/powerpoint/2010/main" val="179652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8630">
            <a:off x="-231229" y="1039657"/>
            <a:ext cx="12046599" cy="6776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5557" y="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purple invade </a:t>
            </a:r>
            <a:r>
              <a:rPr lang="en-US" sz="4800" dirty="0" err="1">
                <a:latin typeface="Impact Label" panose="02000000000000000000" pitchFamily="2" charset="0"/>
                <a:ea typeface="Impact Label" panose="02000000000000000000" pitchFamily="2" charset="0"/>
              </a:rPr>
              <a:t>peoria</a:t>
            </a:r>
            <a:endParaRPr lang="en-US" sz="4800" dirty="0">
              <a:latin typeface="Impact Label" panose="02000000000000000000" pitchFamily="2" charset="0"/>
              <a:ea typeface="Impact Label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2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21" y="808383"/>
            <a:ext cx="1035423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765" y="-159026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purple greetings</a:t>
            </a:r>
          </a:p>
        </p:txBody>
      </p:sp>
    </p:spTree>
    <p:extLst>
      <p:ext uri="{BB962C8B-B14F-4D97-AF65-F5344CB8AC3E}">
        <p14:creationId xmlns:p14="http://schemas.microsoft.com/office/powerpoint/2010/main" val="212398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26" y="309481"/>
            <a:ext cx="51435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96206" y="-106017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purple holidays</a:t>
            </a:r>
          </a:p>
        </p:txBody>
      </p:sp>
    </p:spTree>
    <p:extLst>
      <p:ext uri="{BB962C8B-B14F-4D97-AF65-F5344CB8AC3E}">
        <p14:creationId xmlns:p14="http://schemas.microsoft.com/office/powerpoint/2010/main" val="35008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7899">
            <a:off x="150127" y="526196"/>
            <a:ext cx="11643403" cy="65494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058349" y="-48526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purple</a:t>
            </a:r>
          </a:p>
        </p:txBody>
      </p:sp>
    </p:spTree>
    <p:extLst>
      <p:ext uri="{BB962C8B-B14F-4D97-AF65-F5344CB8AC3E}">
        <p14:creationId xmlns:p14="http://schemas.microsoft.com/office/powerpoint/2010/main" val="394370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" t="20298" r="2919"/>
          <a:stretch/>
        </p:blipFill>
        <p:spPr>
          <a:xfrm rot="20448132">
            <a:off x="437350" y="730086"/>
            <a:ext cx="5501864" cy="6275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0"/>
          <a:stretch/>
        </p:blipFill>
        <p:spPr>
          <a:xfrm rot="20470791">
            <a:off x="5619569" y="811979"/>
            <a:ext cx="6129283" cy="66089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9171" y="-132522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purple fun</a:t>
            </a:r>
          </a:p>
        </p:txBody>
      </p:sp>
    </p:spTree>
    <p:extLst>
      <p:ext uri="{BB962C8B-B14F-4D97-AF65-F5344CB8AC3E}">
        <p14:creationId xmlns:p14="http://schemas.microsoft.com/office/powerpoint/2010/main" val="28309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43"/>
          <a:stretch/>
        </p:blipFill>
        <p:spPr>
          <a:xfrm>
            <a:off x="477672" y="0"/>
            <a:ext cx="6040632" cy="3203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14" r="11761" b="17114"/>
          <a:stretch/>
        </p:blipFill>
        <p:spPr>
          <a:xfrm>
            <a:off x="4123400" y="3814549"/>
            <a:ext cx="8068600" cy="3043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707">
            <a:off x="-341193" y="2737660"/>
            <a:ext cx="4726609" cy="35449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6287" y="1905881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purple CALI</a:t>
            </a:r>
          </a:p>
        </p:txBody>
      </p:sp>
    </p:spTree>
    <p:extLst>
      <p:ext uri="{BB962C8B-B14F-4D97-AF65-F5344CB8AC3E}">
        <p14:creationId xmlns:p14="http://schemas.microsoft.com/office/powerpoint/2010/main" val="158148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7965" y="1054880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purple family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24"/>
          <a:stretch/>
        </p:blipFill>
        <p:spPr>
          <a:xfrm>
            <a:off x="3048000" y="2415654"/>
            <a:ext cx="9144000" cy="4442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67760" cy="328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1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33"/>
          <a:stretch/>
        </p:blipFill>
        <p:spPr>
          <a:xfrm>
            <a:off x="1632386" y="487223"/>
            <a:ext cx="8890037" cy="67802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490" y="-175905"/>
            <a:ext cx="11155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 Label" panose="02000000000000000000" pitchFamily="2" charset="0"/>
                <a:ea typeface="Impact Label" panose="02000000000000000000" pitchFamily="2" charset="0"/>
              </a:rPr>
              <a:t>Peewee purple state champs</a:t>
            </a:r>
          </a:p>
        </p:txBody>
      </p:sp>
    </p:spTree>
    <p:extLst>
      <p:ext uri="{BB962C8B-B14F-4D97-AF65-F5344CB8AC3E}">
        <p14:creationId xmlns:p14="http://schemas.microsoft.com/office/powerpoint/2010/main" val="91164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688</TotalTime>
  <Words>463</Words>
  <Application>Microsoft Office PowerPoint</Application>
  <PresentationFormat>Custom</PresentationFormat>
  <Paragraphs>155</Paragraphs>
  <Slides>158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158</vt:i4>
      </vt:variant>
    </vt:vector>
  </HeadingPairs>
  <TitlesOfParts>
    <vt:vector size="159" baseType="lpstr">
      <vt:lpstr>Ion Boardroom</vt:lpstr>
      <vt:lpstr>2017 AHU Awards Ceremony</vt:lpstr>
      <vt:lpstr>MITE 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MITE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SQUIRT 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SQUIRT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SQUIRT PURPLE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SQUIRT SILVER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PEEWEE 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PEEWEE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PEEWEE PURPLE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BANTAM PURPLE</vt:lpstr>
      <vt:lpstr>PowerPoint Presentation</vt:lpstr>
      <vt:lpstr>PowerPoint Presentation</vt:lpstr>
      <vt:lpstr>PowerPoint Presentation</vt:lpstr>
      <vt:lpstr>PowerPoint Presentation</vt:lpstr>
      <vt:lpstr>BANTAM 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U16 PURPLE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U16 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U16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U17 SILVER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 AHU Awards Ceremony</dc:title>
  <dc:creator>Stacy</dc:creator>
  <cp:lastModifiedBy>Melissa</cp:lastModifiedBy>
  <cp:revision>69</cp:revision>
  <dcterms:created xsi:type="dcterms:W3CDTF">2017-03-19T17:21:24Z</dcterms:created>
  <dcterms:modified xsi:type="dcterms:W3CDTF">2017-03-23T20:43:39Z</dcterms:modified>
</cp:coreProperties>
</file>