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601200" cy="7040563"/>
  <p:notesSz cx="9313863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7">
          <p15:clr>
            <a:srgbClr val="A4A3A4"/>
          </p15:clr>
        </p15:guide>
        <p15:guide id="2" pos="35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0099"/>
    <a:srgbClr val="990000"/>
    <a:srgbClr val="0000CC"/>
    <a:srgbClr val="FF0000"/>
    <a:srgbClr val="CCCC00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67" autoAdjust="0"/>
    <p:restoredTop sz="94965" autoAdjust="0"/>
  </p:normalViewPr>
  <p:slideViewPr>
    <p:cSldViewPr>
      <p:cViewPr varScale="1">
        <p:scale>
          <a:sx n="106" d="100"/>
          <a:sy n="106" d="100"/>
        </p:scale>
        <p:origin x="2178" y="102"/>
      </p:cViewPr>
      <p:guideLst>
        <p:guide orient="horz" pos="2217"/>
        <p:guide pos="35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187575"/>
            <a:ext cx="8159750" cy="1508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3989388"/>
            <a:ext cx="6721475" cy="180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587E4-111D-463C-84B4-CCF9A135B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1643063"/>
            <a:ext cx="8642350" cy="46466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60C4E-4198-4B0A-A66B-0DB7C3C4D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1188" y="282575"/>
            <a:ext cx="2160587" cy="60071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282575"/>
            <a:ext cx="6329363" cy="6007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7E72D-9FDC-430D-9833-B8122AB26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643063"/>
            <a:ext cx="8642350" cy="4646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6A35-BFDF-4CEC-94BF-2050F924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524375"/>
            <a:ext cx="8161338" cy="139858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84500"/>
            <a:ext cx="8161338" cy="1539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7076-9328-4011-8546-D391DDF23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643063"/>
            <a:ext cx="4244975" cy="46466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43063"/>
            <a:ext cx="4244975" cy="46466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0F9FE-5448-4B60-B264-0284EED0A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576388"/>
            <a:ext cx="4243388" cy="655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232025"/>
            <a:ext cx="4243388" cy="40576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76388"/>
            <a:ext cx="4244975" cy="655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232025"/>
            <a:ext cx="4244975" cy="40576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B5BD-31EE-4A9A-98D4-534153732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CF8AA-A9F5-4824-97E1-3ED3BE670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3FBDA-D247-459D-9E78-5C9B5FE04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0988"/>
            <a:ext cx="3159125" cy="119221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80988"/>
            <a:ext cx="5367337" cy="60086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473200"/>
            <a:ext cx="3159125" cy="481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1EC0-8E6D-4844-A06A-A79E49320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4929188"/>
            <a:ext cx="5761037" cy="5810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28650"/>
            <a:ext cx="5761037" cy="422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510213"/>
            <a:ext cx="5761037" cy="82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609FA-44C6-480B-896D-16CFF2D10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7838" y="6411913"/>
            <a:ext cx="22431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>
              <a:defRPr sz="15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411913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algn="ctr">
              <a:defRPr sz="15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225" y="6411913"/>
            <a:ext cx="2243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algn="r">
              <a:defRPr sz="1500" smtClean="0">
                <a:effectLst/>
              </a:defRPr>
            </a:lvl1pPr>
          </a:lstStyle>
          <a:p>
            <a:pPr>
              <a:defRPr/>
            </a:pPr>
            <a:fld id="{E30763ED-021B-42E4-8632-79F80182C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7" descr="glory logo big nbk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60000"/>
            <a:grayscl/>
          </a:blip>
          <a:srcRect/>
          <a:stretch>
            <a:fillRect/>
          </a:stretch>
        </p:blipFill>
        <p:spPr bwMode="auto">
          <a:xfrm>
            <a:off x="1055688" y="244475"/>
            <a:ext cx="7478712" cy="672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572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57188" indent="-357188" algn="l" defTabSz="950913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3113" indent="-298450" algn="l" defTabSz="95091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89038" indent="-238125" algn="l" defTabSz="95091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63700" indent="-238125" algn="l" defTabSz="95091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39950" indent="-238125" algn="l" defTabSz="9509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971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543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115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687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2.pn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10" Type="http://schemas.openxmlformats.org/officeDocument/2006/relationships/image" Target="../media/image20.jpe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 rot="10800000" flipV="1">
            <a:off x="726592" y="25345"/>
            <a:ext cx="8181936" cy="430887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b="1" i="1" dirty="0">
                <a:effectLst/>
                <a:latin typeface="Times New Roman" pitchFamily="18" charset="0"/>
              </a:rPr>
              <a:t>Texas Glory Adkins 16U Gold</a:t>
            </a:r>
          </a:p>
        </p:txBody>
      </p:sp>
      <p:sp>
        <p:nvSpPr>
          <p:cNvPr id="45" name="Text Box 546"/>
          <p:cNvSpPr txBox="1">
            <a:spLocks noChangeArrowheads="1"/>
          </p:cNvSpPr>
          <p:nvPr/>
        </p:nvSpPr>
        <p:spPr bwMode="auto">
          <a:xfrm>
            <a:off x="82943" y="3743604"/>
            <a:ext cx="3125126" cy="1446550"/>
          </a:xfrm>
          <a:prstGeom prst="rect">
            <a:avLst/>
          </a:prstGeom>
          <a:solidFill>
            <a:srgbClr val="CC9900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2018 - #16   Reagan Ellison</a:t>
            </a: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CF / SS </a:t>
            </a:r>
            <a:br>
              <a:rPr lang="en-US" sz="1100" b="1" dirty="0">
                <a:effectLst/>
                <a:latin typeface="Times New Roman" pitchFamily="18" charset="0"/>
              </a:rPr>
            </a:br>
            <a:endParaRPr lang="en-US" sz="1100" b="1" dirty="0">
              <a:effectLst/>
              <a:latin typeface="Times New Roman" pitchFamily="18" charset="0"/>
            </a:endParaRPr>
          </a:p>
          <a:p>
            <a:pPr algn="r" defTabSz="950913">
              <a:defRPr/>
            </a:pPr>
            <a:r>
              <a:rPr lang="en-US" sz="1100" b="1" u="sng" dirty="0">
                <a:effectLst/>
                <a:latin typeface="Times New Roman" pitchFamily="18" charset="0"/>
              </a:rPr>
              <a:t>GPA 4.4 of 4.0</a:t>
            </a:r>
            <a:r>
              <a:rPr lang="en-US" sz="1100" b="1" dirty="0">
                <a:effectLst/>
                <a:latin typeface="Times New Roman" pitchFamily="18" charset="0"/>
              </a:rPr>
              <a:t> 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Bats: R    Throws: R</a:t>
            </a: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Burleson Cent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 HT 5' 7”     (817) 991-2318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 ellisonreagan@gmail.com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8" y="28217"/>
            <a:ext cx="612775" cy="428017"/>
          </a:xfrm>
          <a:prstGeom prst="rect">
            <a:avLst/>
          </a:prstGeom>
        </p:spPr>
      </p:pic>
      <p:sp>
        <p:nvSpPr>
          <p:cNvPr id="55" name="Text Box 546"/>
          <p:cNvSpPr txBox="1">
            <a:spLocks noChangeArrowheads="1"/>
          </p:cNvSpPr>
          <p:nvPr/>
        </p:nvSpPr>
        <p:spPr bwMode="auto">
          <a:xfrm>
            <a:off x="3249302" y="585923"/>
            <a:ext cx="3112548" cy="1446550"/>
          </a:xfrm>
          <a:prstGeom prst="rect">
            <a:avLst/>
          </a:prstGeom>
          <a:solidFill>
            <a:srgbClr val="CC9900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2019 - #6   Lauren Ledbetter</a:t>
            </a: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Catcher / Utility</a:t>
            </a:r>
          </a:p>
          <a:p>
            <a:pPr algn="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r" defTabSz="950913">
              <a:defRPr/>
            </a:pPr>
            <a:r>
              <a:rPr lang="en-US" sz="1100" b="1" u="sng" dirty="0">
                <a:effectLst/>
                <a:latin typeface="Times New Roman" pitchFamily="18" charset="0"/>
              </a:rPr>
              <a:t>GPA 3.9 of 4.0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Bats: R    Throws: R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McKinney North HS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 HT 5' 6”      (972) 268-3795</a:t>
            </a: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laurenledbetter19@gmail.com</a:t>
            </a:r>
          </a:p>
        </p:txBody>
      </p:sp>
      <p:sp>
        <p:nvSpPr>
          <p:cNvPr id="62" name="Text Box 546"/>
          <p:cNvSpPr txBox="1">
            <a:spLocks noChangeArrowheads="1"/>
          </p:cNvSpPr>
          <p:nvPr/>
        </p:nvSpPr>
        <p:spPr bwMode="auto">
          <a:xfrm>
            <a:off x="6897911" y="25346"/>
            <a:ext cx="2010617" cy="430887"/>
          </a:xfrm>
          <a:prstGeom prst="rect">
            <a:avLst/>
          </a:prstGeom>
          <a:solidFill>
            <a:srgbClr val="CC9900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/>
            <a:r>
              <a:rPr lang="en-US" sz="1100" b="1" dirty="0">
                <a:effectLst/>
                <a:latin typeface="Times New Roman" pitchFamily="18" charset="0"/>
              </a:rPr>
              <a:t>Head  Coach  Jack Fultz</a:t>
            </a:r>
          </a:p>
          <a:p>
            <a:pPr algn="ctr" defTabSz="950913"/>
            <a:r>
              <a:rPr lang="en-US" sz="1100" b="1" dirty="0">
                <a:effectLst/>
                <a:latin typeface="Times New Roman" pitchFamily="18" charset="0"/>
              </a:rPr>
              <a:t>214-557-7722  </a:t>
            </a:r>
            <a:r>
              <a:rPr lang="en-US" sz="900" dirty="0">
                <a:effectLst/>
                <a:latin typeface="Times New Roman" pitchFamily="18" charset="0"/>
              </a:rPr>
              <a:t>jsfultz@txglory.com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29" y="25345"/>
            <a:ext cx="593725" cy="435732"/>
          </a:xfrm>
          <a:prstGeom prst="rect">
            <a:avLst/>
          </a:prstGeom>
        </p:spPr>
      </p:pic>
      <p:sp>
        <p:nvSpPr>
          <p:cNvPr id="15" name="Text Box 546"/>
          <p:cNvSpPr txBox="1">
            <a:spLocks noChangeArrowheads="1"/>
          </p:cNvSpPr>
          <p:nvPr/>
        </p:nvSpPr>
        <p:spPr bwMode="auto">
          <a:xfrm>
            <a:off x="3254618" y="2162516"/>
            <a:ext cx="3125883" cy="1446550"/>
          </a:xfrm>
          <a:prstGeom prst="rect">
            <a:avLst/>
          </a:prstGeom>
          <a:solidFill>
            <a:srgbClr val="CC9900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2019 - #</a:t>
            </a:r>
            <a:r>
              <a:rPr lang="en-US" sz="1100" b="1">
                <a:effectLst/>
                <a:latin typeface="Times New Roman" pitchFamily="18" charset="0"/>
              </a:rPr>
              <a:t>11   Payton </a:t>
            </a:r>
            <a:r>
              <a:rPr lang="en-US" sz="1100" b="1" dirty="0">
                <a:effectLst/>
                <a:latin typeface="Times New Roman" pitchFamily="18" charset="0"/>
              </a:rPr>
              <a:t>Deaton</a:t>
            </a: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3B / 1B / DP </a:t>
            </a:r>
            <a:br>
              <a:rPr lang="en-US" sz="1100" b="1" dirty="0">
                <a:effectLst/>
                <a:latin typeface="Times New Roman" pitchFamily="18" charset="0"/>
              </a:rPr>
            </a:br>
            <a:endParaRPr lang="en-US" sz="1100" b="1" dirty="0">
              <a:effectLst/>
              <a:latin typeface="Times New Roman" pitchFamily="18" charset="0"/>
            </a:endParaRPr>
          </a:p>
          <a:p>
            <a:pPr algn="r" defTabSz="950913">
              <a:defRPr/>
            </a:pPr>
            <a:r>
              <a:rPr lang="en-US" sz="1100" b="1" u="sng" dirty="0">
                <a:effectLst/>
                <a:latin typeface="Times New Roman" pitchFamily="18" charset="0"/>
              </a:rPr>
              <a:t>GPA 3.6 of 4.0 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Bats: R    Throws: R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Pottsboro High School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  HT 5' 10”      (903) 267-9202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paytondeaton11@gmail.com</a:t>
            </a:r>
          </a:p>
        </p:txBody>
      </p:sp>
      <p:sp>
        <p:nvSpPr>
          <p:cNvPr id="31" name="Text Box 546"/>
          <p:cNvSpPr txBox="1">
            <a:spLocks noChangeArrowheads="1"/>
          </p:cNvSpPr>
          <p:nvPr/>
        </p:nvSpPr>
        <p:spPr bwMode="auto">
          <a:xfrm>
            <a:off x="6410752" y="593508"/>
            <a:ext cx="3089032" cy="1446550"/>
          </a:xfrm>
          <a:prstGeom prst="rect">
            <a:avLst/>
          </a:prstGeom>
          <a:solidFill>
            <a:srgbClr val="CC9900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2019 – #9   Allie Nuenke</a:t>
            </a: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RHP / 1B / DP</a:t>
            </a:r>
            <a:br>
              <a:rPr lang="en-US" sz="1100" b="1" dirty="0">
                <a:effectLst/>
                <a:latin typeface="Times New Roman" pitchFamily="18" charset="0"/>
              </a:rPr>
            </a:br>
            <a:endParaRPr lang="en-US" sz="1100" b="1" dirty="0">
              <a:effectLst/>
              <a:latin typeface="Times New Roman" pitchFamily="18" charset="0"/>
            </a:endParaRPr>
          </a:p>
          <a:p>
            <a:pPr algn="r" defTabSz="950913">
              <a:defRPr/>
            </a:pPr>
            <a:r>
              <a:rPr lang="en-US" sz="1100" b="1" u="sng" dirty="0">
                <a:effectLst/>
                <a:latin typeface="Times New Roman" pitchFamily="18" charset="0"/>
              </a:rPr>
              <a:t>GPA 3.8 of 4.0</a:t>
            </a:r>
            <a:r>
              <a:rPr lang="en-US" sz="1100" b="1" dirty="0">
                <a:effectLst/>
                <a:latin typeface="Times New Roman" pitchFamily="18" charset="0"/>
              </a:rPr>
              <a:t> 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Bats: R   Throws: R</a:t>
            </a: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Southlake Carroll</a:t>
            </a: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HT 5' 5”  (817) 807-3274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allienuenke@gmail.com</a:t>
            </a:r>
          </a:p>
        </p:txBody>
      </p:sp>
      <p:sp>
        <p:nvSpPr>
          <p:cNvPr id="33" name="Text Box 546"/>
          <p:cNvSpPr txBox="1">
            <a:spLocks noChangeArrowheads="1"/>
          </p:cNvSpPr>
          <p:nvPr/>
        </p:nvSpPr>
        <p:spPr bwMode="auto">
          <a:xfrm>
            <a:off x="66718" y="593934"/>
            <a:ext cx="3133682" cy="1446550"/>
          </a:xfrm>
          <a:prstGeom prst="rect">
            <a:avLst/>
          </a:prstGeom>
          <a:solidFill>
            <a:srgbClr val="CC9900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2019 - #2    Ronni  Ramos</a:t>
            </a: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SS / 2B / OF</a:t>
            </a:r>
            <a:br>
              <a:rPr lang="en-US" sz="1100" b="1" dirty="0">
                <a:effectLst/>
                <a:latin typeface="Times New Roman" pitchFamily="18" charset="0"/>
              </a:rPr>
            </a:b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u="sng" dirty="0">
                <a:effectLst/>
                <a:latin typeface="Times New Roman" pitchFamily="18" charset="0"/>
              </a:rPr>
              <a:t>GPA 4.2 of 4.0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Bats: R  Throws: R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Plano East High School</a:t>
            </a: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HT 5’ 6“   (972) 975-8160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ramos.ronni@gmail.com</a:t>
            </a:r>
          </a:p>
        </p:txBody>
      </p:sp>
      <p:sp>
        <p:nvSpPr>
          <p:cNvPr id="35" name="Text Box 546"/>
          <p:cNvSpPr txBox="1">
            <a:spLocks noChangeArrowheads="1"/>
          </p:cNvSpPr>
          <p:nvPr/>
        </p:nvSpPr>
        <p:spPr bwMode="auto">
          <a:xfrm>
            <a:off x="82943" y="5294268"/>
            <a:ext cx="3125126" cy="1446550"/>
          </a:xfrm>
          <a:prstGeom prst="rect">
            <a:avLst/>
          </a:prstGeom>
          <a:solidFill>
            <a:srgbClr val="CC9900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2018 - #41   Sierra Stone</a:t>
            </a: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CF / OF</a:t>
            </a:r>
          </a:p>
          <a:p>
            <a:pPr algn="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r" defTabSz="950913">
              <a:defRPr/>
            </a:pPr>
            <a:r>
              <a:rPr lang="en-US" sz="1100" b="1" u="sng" dirty="0">
                <a:effectLst/>
                <a:latin typeface="Times New Roman" pitchFamily="18" charset="0"/>
              </a:rPr>
              <a:t>GPA 4.5 of 5.0 </a:t>
            </a: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Bats: R  Throws: R</a:t>
            </a: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Garland HS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 HT 5' 8”       (469) 644-4358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sierrastone2018@gmail.com</a:t>
            </a:r>
          </a:p>
        </p:txBody>
      </p:sp>
      <p:sp>
        <p:nvSpPr>
          <p:cNvPr id="37" name="Text Box 546"/>
          <p:cNvSpPr txBox="1">
            <a:spLocks noChangeArrowheads="1"/>
          </p:cNvSpPr>
          <p:nvPr/>
        </p:nvSpPr>
        <p:spPr bwMode="auto">
          <a:xfrm>
            <a:off x="76200" y="2159353"/>
            <a:ext cx="3138613" cy="1446550"/>
          </a:xfrm>
          <a:prstGeom prst="rect">
            <a:avLst/>
          </a:prstGeom>
          <a:solidFill>
            <a:srgbClr val="CC9900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2018 - #10   Avery Zeigler</a:t>
            </a: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3B / 2B / OF</a:t>
            </a:r>
            <a:br>
              <a:rPr lang="en-US" sz="1100" b="1" dirty="0">
                <a:effectLst/>
                <a:latin typeface="Times New Roman" pitchFamily="18" charset="0"/>
              </a:rPr>
            </a:br>
            <a:endParaRPr lang="en-US" sz="1100" b="1" dirty="0">
              <a:effectLst/>
              <a:latin typeface="Times New Roman" pitchFamily="18" charset="0"/>
            </a:endParaRPr>
          </a:p>
          <a:p>
            <a:pPr algn="r" defTabSz="950913">
              <a:defRPr/>
            </a:pPr>
            <a:r>
              <a:rPr lang="en-US" sz="1100" b="1" u="sng" dirty="0">
                <a:effectLst/>
                <a:latin typeface="Times New Roman" pitchFamily="18" charset="0"/>
              </a:rPr>
              <a:t>GPA 3.80 of 4.0</a:t>
            </a:r>
            <a:r>
              <a:rPr lang="en-US" sz="1100" b="1" dirty="0">
                <a:effectLst/>
                <a:latin typeface="Times New Roman" pitchFamily="18" charset="0"/>
              </a:rPr>
              <a:t> 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Bats: R  Throws: R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Carroll Senior HS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HT 5' 5”    (817) 291-6407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zeigler.avery@yahoo.com</a:t>
            </a:r>
          </a:p>
        </p:txBody>
      </p:sp>
      <p:sp>
        <p:nvSpPr>
          <p:cNvPr id="29" name="Text Box 546"/>
          <p:cNvSpPr txBox="1">
            <a:spLocks noChangeArrowheads="1"/>
          </p:cNvSpPr>
          <p:nvPr/>
        </p:nvSpPr>
        <p:spPr bwMode="auto">
          <a:xfrm>
            <a:off x="6420306" y="2162516"/>
            <a:ext cx="3125883" cy="1446550"/>
          </a:xfrm>
          <a:prstGeom prst="rect">
            <a:avLst/>
          </a:prstGeom>
          <a:solidFill>
            <a:srgbClr val="CC9900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2018 - #12   Melinda Martinez</a:t>
            </a: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CF / OF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 </a:t>
            </a:r>
          </a:p>
          <a:p>
            <a:pPr algn="r" defTabSz="950913">
              <a:defRPr/>
            </a:pPr>
            <a:r>
              <a:rPr lang="en-US" sz="1100" b="1" u="sng" dirty="0">
                <a:effectLst/>
                <a:latin typeface="Times New Roman" pitchFamily="18" charset="0"/>
              </a:rPr>
              <a:t>GPA 4.4 of 4.0 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Bats: R     Throws: R</a:t>
            </a: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Crowley High School</a:t>
            </a: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 HT 5' 7”    (817) 902-2687 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melrosemtz@gmail.com</a:t>
            </a:r>
          </a:p>
        </p:txBody>
      </p:sp>
      <p:sp>
        <p:nvSpPr>
          <p:cNvPr id="41" name="Text Box 546"/>
          <p:cNvSpPr txBox="1">
            <a:spLocks noChangeArrowheads="1"/>
          </p:cNvSpPr>
          <p:nvPr/>
        </p:nvSpPr>
        <p:spPr bwMode="auto">
          <a:xfrm>
            <a:off x="6445706" y="3751956"/>
            <a:ext cx="3125883" cy="1446550"/>
          </a:xfrm>
          <a:prstGeom prst="rect">
            <a:avLst/>
          </a:prstGeom>
          <a:solidFill>
            <a:srgbClr val="CC9900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2018 - #37  Abby Pounds</a:t>
            </a: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CF / LF / RF</a:t>
            </a:r>
          </a:p>
          <a:p>
            <a:pPr algn="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GPA 4.0 of 4.0 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Bat: L  Throws: R</a:t>
            </a: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Colleyville Heritage HS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 HT 5' 7”     (858) 699-8359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abbypounds.softball2018@gmail.com</a:t>
            </a:r>
          </a:p>
        </p:txBody>
      </p:sp>
      <p:sp>
        <p:nvSpPr>
          <p:cNvPr id="44" name="Text Box 549"/>
          <p:cNvSpPr txBox="1">
            <a:spLocks noChangeArrowheads="1"/>
          </p:cNvSpPr>
          <p:nvPr/>
        </p:nvSpPr>
        <p:spPr bwMode="auto">
          <a:xfrm>
            <a:off x="3287431" y="5292004"/>
            <a:ext cx="6258758" cy="1631216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/>
            <a:r>
              <a:rPr lang="en-US" sz="2000" b="1" i="1" u="sng" dirty="0">
                <a:effectLst/>
                <a:latin typeface="Times New Roman" pitchFamily="18" charset="0"/>
              </a:rPr>
              <a:t>2017 Summer Schedule</a:t>
            </a:r>
          </a:p>
          <a:p>
            <a:pPr algn="ctr" defTabSz="950913"/>
            <a:endParaRPr lang="en-US" sz="800" b="1" i="1" dirty="0">
              <a:effectLst/>
              <a:latin typeface="Times New Roman" pitchFamily="18" charset="0"/>
            </a:endParaRPr>
          </a:p>
          <a:p>
            <a:pPr algn="ctr" defTabSz="950913"/>
            <a:r>
              <a:rPr lang="en-US" b="1" i="1" dirty="0">
                <a:effectLst/>
                <a:latin typeface="Times New Roman" pitchFamily="18" charset="0"/>
              </a:rPr>
              <a:t>05/27/2017 - 05/28/2017 USA ES DFW Qualifier 16U</a:t>
            </a:r>
          </a:p>
          <a:p>
            <a:pPr algn="ctr" defTabSz="950913"/>
            <a:r>
              <a:rPr lang="en-US" b="1" i="1" dirty="0">
                <a:effectLst/>
                <a:latin typeface="Times New Roman" pitchFamily="18" charset="0"/>
              </a:rPr>
              <a:t>06/09/2017 - 06/11/2017 TCS Texas State Championships</a:t>
            </a:r>
          </a:p>
          <a:p>
            <a:pPr algn="ctr" defTabSz="950913"/>
            <a:r>
              <a:rPr lang="en-US" b="1" i="1" dirty="0">
                <a:effectLst/>
                <a:latin typeface="Times New Roman" pitchFamily="18" charset="0"/>
              </a:rPr>
              <a:t>06/16/2017 - 06/18/2017 Texas Summer Cup Sugar Land</a:t>
            </a:r>
          </a:p>
          <a:p>
            <a:pPr algn="ctr" defTabSz="950913"/>
            <a:r>
              <a:rPr lang="en-US" b="1" i="1" dirty="0">
                <a:effectLst/>
                <a:latin typeface="Times New Roman" pitchFamily="18" charset="0"/>
              </a:rPr>
              <a:t>06/25/2017 – 07/02/2017 Colorado Fireworks 2017</a:t>
            </a:r>
          </a:p>
          <a:p>
            <a:pPr algn="ctr" defTabSz="950913"/>
            <a:r>
              <a:rPr lang="en-US" b="1" i="1" dirty="0">
                <a:effectLst/>
                <a:latin typeface="Times New Roman" pitchFamily="18" charset="0"/>
              </a:rPr>
              <a:t>07/10/2017 - 07/13/2017 TC/USA Nationals on ESPN3 Austin	</a:t>
            </a:r>
          </a:p>
          <a:p>
            <a:pPr algn="ctr" defTabSz="950913"/>
            <a:r>
              <a:rPr lang="en-US" b="1" i="1" dirty="0">
                <a:effectLst/>
                <a:latin typeface="Times New Roman" pitchFamily="18" charset="0"/>
              </a:rPr>
              <a:t>07/24/2017 - 07/29/2017 USA ASA JO Cup - Lake Elsinore, CA</a:t>
            </a:r>
          </a:p>
        </p:txBody>
      </p:sp>
      <p:sp>
        <p:nvSpPr>
          <p:cNvPr id="46" name="Text Box 546"/>
          <p:cNvSpPr txBox="1">
            <a:spLocks noChangeArrowheads="1"/>
          </p:cNvSpPr>
          <p:nvPr/>
        </p:nvSpPr>
        <p:spPr bwMode="auto">
          <a:xfrm>
            <a:off x="3279657" y="3751956"/>
            <a:ext cx="3125883" cy="1446550"/>
          </a:xfrm>
          <a:prstGeom prst="rect">
            <a:avLst/>
          </a:prstGeom>
          <a:solidFill>
            <a:srgbClr val="CC9900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2018 - #18   Jaden </a:t>
            </a:r>
            <a:r>
              <a:rPr lang="en-US" sz="1100" b="1" dirty="0" err="1">
                <a:effectLst/>
                <a:latin typeface="Times New Roman" pitchFamily="18" charset="0"/>
              </a:rPr>
              <a:t>Hoelker</a:t>
            </a:r>
            <a:endParaRPr lang="en-US" sz="1100" b="1" dirty="0">
              <a:effectLst/>
              <a:latin typeface="Times New Roman" pitchFamily="18" charset="0"/>
            </a:endParaRP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SS / 3B / OF</a:t>
            </a:r>
          </a:p>
          <a:p>
            <a:pPr algn="r" defTabSz="950913">
              <a:defRPr/>
            </a:pPr>
            <a:endParaRPr lang="en-US" sz="1100" b="1" dirty="0">
              <a:effectLst/>
              <a:latin typeface="Times New Roman" pitchFamily="18" charset="0"/>
            </a:endParaRPr>
          </a:p>
          <a:p>
            <a:pPr algn="r" defTabSz="950913">
              <a:defRPr/>
            </a:pPr>
            <a:r>
              <a:rPr lang="en-US" sz="1100" b="1" u="sng" dirty="0">
                <a:effectLst/>
                <a:latin typeface="Times New Roman" pitchFamily="18" charset="0"/>
              </a:rPr>
              <a:t>GPA 3.97 of 4.0</a:t>
            </a: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Bats: R  Throws: R</a:t>
            </a:r>
          </a:p>
          <a:p>
            <a:pPr algn="r" defTabSz="950913">
              <a:defRPr/>
            </a:pPr>
            <a:r>
              <a:rPr lang="en-US" sz="1100" b="1" dirty="0">
                <a:effectLst/>
                <a:latin typeface="Times New Roman" pitchFamily="18" charset="0"/>
              </a:rPr>
              <a:t>Denton Ryan HS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HT 5' 9”   (972) 822-4971</a:t>
            </a:r>
            <a:br>
              <a:rPr lang="en-US" sz="1100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hoelkerjaden@gmail.com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1" y="2202881"/>
            <a:ext cx="1027208" cy="1348209"/>
          </a:xfrm>
          <a:prstGeom prst="rect">
            <a:avLst/>
          </a:prstGeom>
        </p:spPr>
      </p:pic>
      <p:pic>
        <p:nvPicPr>
          <p:cNvPr id="2051" name="Picture 20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67" y="3817401"/>
            <a:ext cx="973466" cy="1304357"/>
          </a:xfrm>
          <a:prstGeom prst="rect">
            <a:avLst/>
          </a:prstGeom>
        </p:spPr>
      </p:pic>
      <p:pic>
        <p:nvPicPr>
          <p:cNvPr id="2054" name="Picture 20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1" y="5372282"/>
            <a:ext cx="1017949" cy="1293586"/>
          </a:xfrm>
          <a:prstGeom prst="rect">
            <a:avLst/>
          </a:prstGeom>
        </p:spPr>
      </p:pic>
      <p:pic>
        <p:nvPicPr>
          <p:cNvPr id="2056" name="Picture 20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991" y="811290"/>
            <a:ext cx="1340800" cy="1029182"/>
          </a:xfrm>
          <a:prstGeom prst="rect">
            <a:avLst/>
          </a:prstGeom>
        </p:spPr>
      </p:pic>
      <p:pic>
        <p:nvPicPr>
          <p:cNvPr id="2058" name="Picture 20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962" y="3943797"/>
            <a:ext cx="1337973" cy="1017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6853" y="766364"/>
            <a:ext cx="1340802" cy="1052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05" y="2199497"/>
            <a:ext cx="930812" cy="1322035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31" y="2199498"/>
            <a:ext cx="970547" cy="1322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8791" y="3945857"/>
            <a:ext cx="1150681" cy="893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05" y="649259"/>
            <a:ext cx="930812" cy="13470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549"/>
          <p:cNvSpPr txBox="1">
            <a:spLocks noChangeArrowheads="1"/>
          </p:cNvSpPr>
          <p:nvPr/>
        </p:nvSpPr>
        <p:spPr bwMode="auto">
          <a:xfrm>
            <a:off x="250292" y="6680925"/>
            <a:ext cx="4350769" cy="246221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/>
            <a:r>
              <a:rPr lang="en-US" sz="1000" b="1" dirty="0">
                <a:effectLst/>
                <a:latin typeface="Times New Roman" pitchFamily="18" charset="0"/>
              </a:rPr>
              <a:t>Head Coach  Jack Fultz   (214) 557-7722   jsfultz@txglory.com</a:t>
            </a:r>
          </a:p>
        </p:txBody>
      </p:sp>
      <p:sp>
        <p:nvSpPr>
          <p:cNvPr id="18" name="Text Box 546"/>
          <p:cNvSpPr txBox="1">
            <a:spLocks noChangeArrowheads="1"/>
          </p:cNvSpPr>
          <p:nvPr/>
        </p:nvSpPr>
        <p:spPr bwMode="auto">
          <a:xfrm>
            <a:off x="4859324" y="3621639"/>
            <a:ext cx="4414637" cy="1369606"/>
          </a:xfrm>
          <a:prstGeom prst="rect">
            <a:avLst/>
          </a:prstGeom>
          <a:solidFill>
            <a:srgbClr val="CC9900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400" b="1" dirty="0">
                <a:effectLst/>
                <a:latin typeface="Times New Roman" pitchFamily="18" charset="0"/>
              </a:rPr>
              <a:t>2018 - #29</a:t>
            </a:r>
          </a:p>
          <a:p>
            <a:pPr algn="ctr" defTabSz="950913">
              <a:defRPr/>
            </a:pPr>
            <a:r>
              <a:rPr lang="en-US" sz="1400" b="1" dirty="0">
                <a:effectLst/>
                <a:latin typeface="Times New Roman" pitchFamily="18" charset="0"/>
              </a:rPr>
              <a:t>Ashleigh Sgambelluri</a:t>
            </a:r>
          </a:p>
          <a:p>
            <a:pPr algn="ctr" defTabSz="950913">
              <a:defRPr/>
            </a:pPr>
            <a:r>
              <a:rPr lang="en-US" sz="1400" b="1" dirty="0">
                <a:effectLst/>
                <a:latin typeface="Times New Roman" pitchFamily="18" charset="0"/>
              </a:rPr>
              <a:t>SS / OF</a:t>
            </a:r>
          </a:p>
          <a:p>
            <a:pPr algn="ctr" defTabSz="950913">
              <a:defRPr/>
            </a:pPr>
            <a:br>
              <a:rPr lang="en-US" sz="900" b="1" dirty="0">
                <a:effectLst/>
                <a:latin typeface="Times New Roman" pitchFamily="18" charset="0"/>
              </a:rPr>
            </a:br>
            <a:r>
              <a:rPr lang="en-US" b="1" u="sng" dirty="0">
                <a:effectLst/>
                <a:latin typeface="Times New Roman" pitchFamily="18" charset="0"/>
              </a:rPr>
              <a:t>GPA 3.9 of 5.0</a:t>
            </a:r>
          </a:p>
          <a:p>
            <a:pPr algn="ctr" defTabSz="950913">
              <a:defRPr/>
            </a:pPr>
            <a:r>
              <a:rPr lang="en-US" b="1" dirty="0">
                <a:effectLst/>
                <a:latin typeface="Times New Roman" pitchFamily="18" charset="0"/>
              </a:rPr>
              <a:t>Arlington Heights HS</a:t>
            </a:r>
          </a:p>
          <a:p>
            <a:pPr algn="ctr" defTabSz="950913">
              <a:defRPr/>
            </a:pPr>
            <a:r>
              <a:rPr lang="en-US" sz="800" b="1" dirty="0">
                <a:effectLst/>
                <a:latin typeface="Times New Roman" pitchFamily="18" charset="0"/>
              </a:rPr>
              <a:t>ashleighsgambelluri@yahoo.com</a:t>
            </a:r>
          </a:p>
        </p:txBody>
      </p:sp>
      <p:sp>
        <p:nvSpPr>
          <p:cNvPr id="20" name="Text Box 546"/>
          <p:cNvSpPr txBox="1">
            <a:spLocks noChangeArrowheads="1"/>
          </p:cNvSpPr>
          <p:nvPr/>
        </p:nvSpPr>
        <p:spPr bwMode="auto">
          <a:xfrm>
            <a:off x="183764" y="3596481"/>
            <a:ext cx="4417297" cy="1431161"/>
          </a:xfrm>
          <a:prstGeom prst="rect">
            <a:avLst/>
          </a:prstGeom>
          <a:solidFill>
            <a:srgbClr val="CC9900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400" b="1" dirty="0">
                <a:effectLst/>
                <a:latin typeface="Times New Roman" pitchFamily="18" charset="0"/>
              </a:rPr>
              <a:t>2018 - #26 </a:t>
            </a:r>
          </a:p>
          <a:p>
            <a:pPr algn="ctr" defTabSz="950913">
              <a:defRPr/>
            </a:pPr>
            <a:r>
              <a:rPr lang="en-US" sz="1400" b="1" dirty="0">
                <a:effectLst/>
                <a:latin typeface="Times New Roman" pitchFamily="18" charset="0"/>
              </a:rPr>
              <a:t>Avery Boley</a:t>
            </a:r>
          </a:p>
          <a:p>
            <a:pPr algn="ctr" defTabSz="950913">
              <a:defRPr/>
            </a:pPr>
            <a:r>
              <a:rPr lang="en-US" sz="1400" b="1" dirty="0">
                <a:effectLst/>
                <a:latin typeface="Times New Roman" pitchFamily="18" charset="0"/>
              </a:rPr>
              <a:t>1B / DP</a:t>
            </a:r>
          </a:p>
          <a:p>
            <a:pPr algn="ctr" defTabSz="950913">
              <a:defRPr/>
            </a:pPr>
            <a:endParaRPr lang="en-US" sz="9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b="1" u="sng" dirty="0">
                <a:effectLst/>
                <a:latin typeface="Times New Roman" pitchFamily="18" charset="0"/>
              </a:rPr>
              <a:t>GPA 4.0 of 4.0</a:t>
            </a:r>
            <a:r>
              <a:rPr lang="en-US" b="1" dirty="0">
                <a:effectLst/>
                <a:latin typeface="Times New Roman" pitchFamily="18" charset="0"/>
              </a:rPr>
              <a:t> </a:t>
            </a:r>
            <a:br>
              <a:rPr lang="en-US" b="1" dirty="0">
                <a:effectLst/>
                <a:latin typeface="Times New Roman" pitchFamily="18" charset="0"/>
              </a:rPr>
            </a:br>
            <a:r>
              <a:rPr lang="en-US" b="1" dirty="0">
                <a:effectLst/>
                <a:latin typeface="Times New Roman" pitchFamily="18" charset="0"/>
              </a:rPr>
              <a:t>Nolan Catholic</a:t>
            </a:r>
          </a:p>
          <a:p>
            <a:pPr algn="ctr" defTabSz="950913">
              <a:defRPr/>
            </a:pPr>
            <a:r>
              <a:rPr lang="en-US" b="1" dirty="0">
                <a:effectLst/>
                <a:latin typeface="Times New Roman" pitchFamily="18" charset="0"/>
              </a:rPr>
              <a:t>avery@boleyfamily.com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 rot="10800000" flipV="1">
            <a:off x="757714" y="95346"/>
            <a:ext cx="8097178" cy="430887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b="1" i="1" dirty="0">
                <a:effectLst/>
                <a:latin typeface="Times New Roman" pitchFamily="18" charset="0"/>
              </a:rPr>
              <a:t>Texas Glory Adkins 16U Gold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892" y="92923"/>
            <a:ext cx="593725" cy="4357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0" y="92923"/>
            <a:ext cx="593725" cy="435732"/>
          </a:xfrm>
          <a:prstGeom prst="rect">
            <a:avLst/>
          </a:prstGeom>
        </p:spPr>
      </p:pic>
      <p:sp>
        <p:nvSpPr>
          <p:cNvPr id="19" name="Text Box 546"/>
          <p:cNvSpPr txBox="1">
            <a:spLocks noChangeArrowheads="1"/>
          </p:cNvSpPr>
          <p:nvPr/>
        </p:nvSpPr>
        <p:spPr bwMode="auto">
          <a:xfrm>
            <a:off x="4833924" y="2089120"/>
            <a:ext cx="4414637" cy="1431161"/>
          </a:xfrm>
          <a:prstGeom prst="rect">
            <a:avLst/>
          </a:prstGeom>
          <a:solidFill>
            <a:srgbClr val="CC9900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400" b="1" dirty="0">
                <a:effectLst/>
                <a:latin typeface="Times New Roman" pitchFamily="18" charset="0"/>
              </a:rPr>
              <a:t>2018 - #22</a:t>
            </a:r>
            <a:br>
              <a:rPr lang="en-US" sz="1400" b="1" dirty="0">
                <a:effectLst/>
                <a:latin typeface="Times New Roman" pitchFamily="18" charset="0"/>
              </a:rPr>
            </a:br>
            <a:r>
              <a:rPr lang="en-US" sz="1400" b="1" dirty="0">
                <a:effectLst/>
                <a:latin typeface="Times New Roman" pitchFamily="18" charset="0"/>
              </a:rPr>
              <a:t>Maddie Flores</a:t>
            </a:r>
          </a:p>
          <a:p>
            <a:pPr algn="ctr" defTabSz="950913">
              <a:defRPr/>
            </a:pPr>
            <a:r>
              <a:rPr lang="en-US" sz="1400" b="1" dirty="0">
                <a:effectLst/>
                <a:latin typeface="Times New Roman" pitchFamily="18" charset="0"/>
              </a:rPr>
              <a:t>2B / OF</a:t>
            </a:r>
          </a:p>
          <a:p>
            <a:pPr algn="ctr" defTabSz="950913">
              <a:defRPr/>
            </a:pPr>
            <a:endParaRPr lang="en-US" sz="9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b="1" dirty="0">
                <a:effectLst/>
                <a:latin typeface="Times New Roman" pitchFamily="18" charset="0"/>
              </a:rPr>
              <a:t>GPA 5.7 of 5.0</a:t>
            </a:r>
            <a:br>
              <a:rPr lang="en-US" b="1" dirty="0">
                <a:effectLst/>
                <a:latin typeface="Times New Roman" pitchFamily="18" charset="0"/>
              </a:rPr>
            </a:br>
            <a:r>
              <a:rPr lang="en-US" b="1" dirty="0">
                <a:effectLst/>
                <a:latin typeface="Times New Roman" pitchFamily="18" charset="0"/>
              </a:rPr>
              <a:t>Byron Nelson HS</a:t>
            </a:r>
          </a:p>
          <a:p>
            <a:pPr algn="ctr" defTabSz="950913">
              <a:defRPr/>
            </a:pPr>
            <a:r>
              <a:rPr lang="en-US" b="1" dirty="0">
                <a:effectLst/>
                <a:latin typeface="Times New Roman" pitchFamily="18" charset="0"/>
              </a:rPr>
              <a:t>maddieflo22@gmail.com</a:t>
            </a:r>
          </a:p>
        </p:txBody>
      </p:sp>
      <p:sp>
        <p:nvSpPr>
          <p:cNvPr id="21" name="Text Box 546"/>
          <p:cNvSpPr txBox="1">
            <a:spLocks noChangeArrowheads="1"/>
          </p:cNvSpPr>
          <p:nvPr/>
        </p:nvSpPr>
        <p:spPr bwMode="auto">
          <a:xfrm>
            <a:off x="217028" y="5120481"/>
            <a:ext cx="4409433" cy="1431161"/>
          </a:xfrm>
          <a:prstGeom prst="rect">
            <a:avLst/>
          </a:prstGeom>
          <a:solidFill>
            <a:srgbClr val="CC9900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400" b="1" dirty="0">
                <a:effectLst/>
                <a:latin typeface="Times New Roman" pitchFamily="18" charset="0"/>
              </a:rPr>
              <a:t>2019 - #34</a:t>
            </a:r>
            <a:br>
              <a:rPr lang="en-US" sz="1400" b="1" dirty="0">
                <a:effectLst/>
                <a:latin typeface="Times New Roman" pitchFamily="18" charset="0"/>
              </a:rPr>
            </a:br>
            <a:r>
              <a:rPr lang="en-US" sz="1400" b="1" dirty="0">
                <a:effectLst/>
                <a:latin typeface="Times New Roman" pitchFamily="18" charset="0"/>
              </a:rPr>
              <a:t>Gaby Garcia</a:t>
            </a:r>
          </a:p>
          <a:p>
            <a:pPr algn="ctr" defTabSz="950913">
              <a:defRPr/>
            </a:pPr>
            <a:r>
              <a:rPr lang="en-US" sz="1400" b="1" dirty="0">
                <a:effectLst/>
                <a:latin typeface="Times New Roman" pitchFamily="18" charset="0"/>
              </a:rPr>
              <a:t>C / 3B / OF</a:t>
            </a:r>
          </a:p>
          <a:p>
            <a:pPr algn="ctr" defTabSz="950913">
              <a:defRPr/>
            </a:pPr>
            <a:endParaRPr lang="en-US" sz="9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b="1" u="sng" dirty="0">
                <a:effectLst/>
                <a:latin typeface="Times New Roman" pitchFamily="18" charset="0"/>
              </a:rPr>
              <a:t>GPA 4.0 of 4.0</a:t>
            </a:r>
            <a:r>
              <a:rPr lang="en-US" b="1" dirty="0">
                <a:effectLst/>
                <a:latin typeface="Times New Roman" pitchFamily="18" charset="0"/>
              </a:rPr>
              <a:t> </a:t>
            </a:r>
            <a:br>
              <a:rPr lang="en-US" b="1" dirty="0">
                <a:effectLst/>
                <a:latin typeface="Times New Roman" pitchFamily="18" charset="0"/>
              </a:rPr>
            </a:br>
            <a:r>
              <a:rPr lang="en-US" b="1" dirty="0">
                <a:effectLst/>
                <a:latin typeface="Times New Roman" pitchFamily="18" charset="0"/>
              </a:rPr>
              <a:t>Southlake Carroll</a:t>
            </a:r>
            <a:br>
              <a:rPr lang="en-US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gngarcia34@gmail.com</a:t>
            </a:r>
            <a:endParaRPr lang="en-US" b="1" dirty="0">
              <a:effectLst/>
              <a:latin typeface="Times New Roman" pitchFamily="18" charset="0"/>
            </a:endParaRPr>
          </a:p>
        </p:txBody>
      </p:sp>
      <p:sp>
        <p:nvSpPr>
          <p:cNvPr id="24" name="Text Box 546"/>
          <p:cNvSpPr txBox="1">
            <a:spLocks noChangeArrowheads="1"/>
          </p:cNvSpPr>
          <p:nvPr/>
        </p:nvSpPr>
        <p:spPr bwMode="auto">
          <a:xfrm>
            <a:off x="183765" y="560318"/>
            <a:ext cx="4409434" cy="1477328"/>
          </a:xfrm>
          <a:prstGeom prst="rect">
            <a:avLst/>
          </a:prstGeom>
          <a:solidFill>
            <a:srgbClr val="CC9900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400" b="1" dirty="0">
                <a:effectLst/>
                <a:latin typeface="Times New Roman" pitchFamily="18" charset="0"/>
              </a:rPr>
              <a:t>2018 - #3</a:t>
            </a:r>
            <a:br>
              <a:rPr lang="en-US" sz="1400" b="1" dirty="0">
                <a:effectLst/>
                <a:latin typeface="Times New Roman" pitchFamily="18" charset="0"/>
              </a:rPr>
            </a:br>
            <a:r>
              <a:rPr lang="en-US" sz="1400" b="1" dirty="0">
                <a:effectLst/>
                <a:latin typeface="Times New Roman" pitchFamily="18" charset="0"/>
              </a:rPr>
              <a:t>Amy Jensen</a:t>
            </a:r>
          </a:p>
          <a:p>
            <a:pPr algn="ctr" defTabSz="950913">
              <a:defRPr/>
            </a:pPr>
            <a:r>
              <a:rPr lang="en-US" sz="1400" b="1" dirty="0">
                <a:effectLst/>
                <a:latin typeface="Times New Roman" pitchFamily="18" charset="0"/>
              </a:rPr>
              <a:t>Catcher / OF</a:t>
            </a:r>
            <a:br>
              <a:rPr lang="en-US" b="1" dirty="0">
                <a:effectLst/>
                <a:latin typeface="Times New Roman" pitchFamily="18" charset="0"/>
              </a:rPr>
            </a:br>
            <a:r>
              <a:rPr lang="en-US" b="1" dirty="0">
                <a:effectLst/>
                <a:latin typeface="Times New Roman" pitchFamily="18" charset="0"/>
              </a:rPr>
              <a:t> </a:t>
            </a:r>
          </a:p>
          <a:p>
            <a:pPr algn="ctr" defTabSz="950913">
              <a:defRPr/>
            </a:pPr>
            <a:r>
              <a:rPr lang="en-US" b="1" u="sng" dirty="0">
                <a:effectLst/>
                <a:latin typeface="Times New Roman" pitchFamily="18" charset="0"/>
              </a:rPr>
              <a:t>GPA 4.1 of 4.0</a:t>
            </a:r>
            <a:r>
              <a:rPr lang="en-US" b="1" dirty="0">
                <a:effectLst/>
                <a:latin typeface="Times New Roman" pitchFamily="18" charset="0"/>
              </a:rPr>
              <a:t> </a:t>
            </a:r>
            <a:br>
              <a:rPr lang="en-US" b="1" dirty="0">
                <a:effectLst/>
                <a:latin typeface="Times New Roman" pitchFamily="18" charset="0"/>
              </a:rPr>
            </a:br>
            <a:r>
              <a:rPr lang="en-US" b="1" dirty="0">
                <a:effectLst/>
                <a:latin typeface="Times New Roman" pitchFamily="18" charset="0"/>
              </a:rPr>
              <a:t>Plano East High School</a:t>
            </a:r>
            <a:br>
              <a:rPr lang="en-US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amyjpride9@gmail.com</a:t>
            </a:r>
            <a:endParaRPr lang="en-US" b="1" dirty="0">
              <a:effectLst/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2" y="698813"/>
            <a:ext cx="1079283" cy="1142023"/>
          </a:xfrm>
          <a:prstGeom prst="rect">
            <a:avLst/>
          </a:prstGeom>
        </p:spPr>
      </p:pic>
      <p:sp>
        <p:nvSpPr>
          <p:cNvPr id="30" name="Text Box 546"/>
          <p:cNvSpPr txBox="1">
            <a:spLocks noChangeArrowheads="1"/>
          </p:cNvSpPr>
          <p:nvPr/>
        </p:nvSpPr>
        <p:spPr bwMode="auto">
          <a:xfrm>
            <a:off x="183764" y="2089558"/>
            <a:ext cx="4409433" cy="1415772"/>
          </a:xfrm>
          <a:prstGeom prst="rect">
            <a:avLst/>
          </a:prstGeom>
          <a:solidFill>
            <a:srgbClr val="CC9900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400" b="1" dirty="0">
                <a:effectLst/>
                <a:latin typeface="Times New Roman" pitchFamily="18" charset="0"/>
              </a:rPr>
              <a:t>2019 - #17</a:t>
            </a:r>
            <a:br>
              <a:rPr lang="en-US" sz="1400" b="1" dirty="0">
                <a:effectLst/>
                <a:latin typeface="Times New Roman" pitchFamily="18" charset="0"/>
              </a:rPr>
            </a:br>
            <a:r>
              <a:rPr lang="en-US" sz="1400" b="1" dirty="0">
                <a:effectLst/>
                <a:latin typeface="Times New Roman" pitchFamily="18" charset="0"/>
              </a:rPr>
              <a:t>Reagan Chism</a:t>
            </a:r>
          </a:p>
          <a:p>
            <a:pPr algn="ctr" defTabSz="950913">
              <a:defRPr/>
            </a:pPr>
            <a:r>
              <a:rPr lang="en-US" sz="1400" b="1" dirty="0">
                <a:effectLst/>
                <a:latin typeface="Times New Roman" pitchFamily="18" charset="0"/>
              </a:rPr>
              <a:t>RHP / 1B</a:t>
            </a:r>
          </a:p>
          <a:p>
            <a:pPr algn="ctr" defTabSz="950913">
              <a:defRPr/>
            </a:pPr>
            <a:endParaRPr lang="en-US" sz="9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b="1" u="sng" dirty="0">
                <a:effectLst/>
                <a:latin typeface="Times New Roman" pitchFamily="18" charset="0"/>
              </a:rPr>
              <a:t>GPA 3.7 of 4.0</a:t>
            </a:r>
            <a:r>
              <a:rPr lang="en-US" b="1" dirty="0">
                <a:effectLst/>
                <a:latin typeface="Times New Roman" pitchFamily="18" charset="0"/>
              </a:rPr>
              <a:t> </a:t>
            </a:r>
            <a:br>
              <a:rPr lang="en-US" b="1" dirty="0">
                <a:effectLst/>
                <a:latin typeface="Times New Roman" pitchFamily="18" charset="0"/>
              </a:rPr>
            </a:br>
            <a:r>
              <a:rPr lang="en-US" b="1" dirty="0">
                <a:effectLst/>
                <a:latin typeface="Times New Roman" pitchFamily="18" charset="0"/>
              </a:rPr>
              <a:t>Decatur HS</a:t>
            </a:r>
            <a:br>
              <a:rPr lang="en-US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reagan.chism@yahoo.com</a:t>
            </a:r>
            <a:endParaRPr lang="en-US" b="1" dirty="0">
              <a:effectLst/>
              <a:latin typeface="Times New Roman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1" y="2191701"/>
            <a:ext cx="1073464" cy="1169135"/>
          </a:xfrm>
          <a:prstGeom prst="rect">
            <a:avLst/>
          </a:prstGeom>
        </p:spPr>
      </p:pic>
      <p:sp>
        <p:nvSpPr>
          <p:cNvPr id="33" name="Text Box 546"/>
          <p:cNvSpPr txBox="1">
            <a:spLocks noChangeArrowheads="1"/>
          </p:cNvSpPr>
          <p:nvPr/>
        </p:nvSpPr>
        <p:spPr bwMode="auto">
          <a:xfrm>
            <a:off x="4859324" y="5120481"/>
            <a:ext cx="4414637" cy="1415772"/>
          </a:xfrm>
          <a:prstGeom prst="rect">
            <a:avLst/>
          </a:prstGeom>
          <a:solidFill>
            <a:srgbClr val="CC9900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400" b="1" dirty="0">
                <a:effectLst/>
                <a:latin typeface="Times New Roman" pitchFamily="18" charset="0"/>
              </a:rPr>
              <a:t>2020 - #60</a:t>
            </a:r>
          </a:p>
          <a:p>
            <a:pPr algn="ctr" defTabSz="950913">
              <a:defRPr/>
            </a:pPr>
            <a:r>
              <a:rPr lang="en-US" sz="1400" b="1" dirty="0">
                <a:effectLst/>
                <a:latin typeface="Times New Roman" pitchFamily="18" charset="0"/>
              </a:rPr>
              <a:t>Payton Lee</a:t>
            </a:r>
          </a:p>
          <a:p>
            <a:pPr algn="ctr" defTabSz="950913">
              <a:defRPr/>
            </a:pPr>
            <a:r>
              <a:rPr lang="en-US" sz="1400" b="1" dirty="0">
                <a:effectLst/>
                <a:latin typeface="Times New Roman" pitchFamily="18" charset="0"/>
              </a:rPr>
              <a:t>RHP / 1B / DP</a:t>
            </a:r>
          </a:p>
          <a:p>
            <a:pPr algn="ctr" defTabSz="950913">
              <a:defRPr/>
            </a:pPr>
            <a:endParaRPr lang="en-US" sz="9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b="1" u="sng" dirty="0">
                <a:effectLst/>
                <a:latin typeface="Times New Roman" pitchFamily="18" charset="0"/>
              </a:rPr>
              <a:t>GPA 4.0 of 4.0</a:t>
            </a:r>
            <a:r>
              <a:rPr lang="en-US" b="1" dirty="0">
                <a:effectLst/>
                <a:latin typeface="Times New Roman" pitchFamily="18" charset="0"/>
              </a:rPr>
              <a:t> </a:t>
            </a:r>
            <a:br>
              <a:rPr lang="en-US" b="1" dirty="0">
                <a:effectLst/>
                <a:latin typeface="Times New Roman" pitchFamily="18" charset="0"/>
              </a:rPr>
            </a:br>
            <a:r>
              <a:rPr lang="en-US" b="1" dirty="0">
                <a:effectLst/>
                <a:latin typeface="Times New Roman" pitchFamily="18" charset="0"/>
              </a:rPr>
              <a:t>Clyde High School</a:t>
            </a:r>
            <a:br>
              <a:rPr lang="en-US" b="1" dirty="0">
                <a:effectLst/>
                <a:latin typeface="Times New Roman" pitchFamily="18" charset="0"/>
              </a:rPr>
            </a:br>
            <a:r>
              <a:rPr lang="en-US" sz="1100" b="1" dirty="0">
                <a:effectLst/>
                <a:latin typeface="Times New Roman" pitchFamily="18" charset="0"/>
              </a:rPr>
              <a:t>peytonlee2020@gmail.com</a:t>
            </a:r>
            <a:endParaRPr lang="en-US" b="1" dirty="0">
              <a:effectLst/>
              <a:latin typeface="Times New Roman" pitchFamily="18" charset="0"/>
            </a:endParaRPr>
          </a:p>
        </p:txBody>
      </p:sp>
      <p:sp>
        <p:nvSpPr>
          <p:cNvPr id="35" name="Text Box 546"/>
          <p:cNvSpPr txBox="1">
            <a:spLocks noChangeArrowheads="1"/>
          </p:cNvSpPr>
          <p:nvPr/>
        </p:nvSpPr>
        <p:spPr bwMode="auto">
          <a:xfrm>
            <a:off x="4833925" y="575607"/>
            <a:ext cx="4414637" cy="1431161"/>
          </a:xfrm>
          <a:prstGeom prst="rect">
            <a:avLst/>
          </a:prstGeom>
          <a:solidFill>
            <a:srgbClr val="CC9900"/>
          </a:solidFill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sz="1400" b="1" dirty="0">
                <a:effectLst/>
                <a:latin typeface="Times New Roman" pitchFamily="18" charset="0"/>
              </a:rPr>
              <a:t>2019 - #4</a:t>
            </a:r>
            <a:br>
              <a:rPr lang="en-US" sz="1400" b="1" dirty="0">
                <a:effectLst/>
                <a:latin typeface="Times New Roman" pitchFamily="18" charset="0"/>
              </a:rPr>
            </a:br>
            <a:r>
              <a:rPr lang="en-US" sz="1400" b="1" dirty="0">
                <a:effectLst/>
                <a:latin typeface="Times New Roman" pitchFamily="18" charset="0"/>
              </a:rPr>
              <a:t>Madison  Cashon</a:t>
            </a:r>
          </a:p>
          <a:p>
            <a:pPr algn="ctr" defTabSz="950913">
              <a:defRPr/>
            </a:pPr>
            <a:r>
              <a:rPr lang="en-US" sz="1400" b="1" dirty="0">
                <a:effectLst/>
                <a:latin typeface="Times New Roman" pitchFamily="18" charset="0"/>
              </a:rPr>
              <a:t>SS / 2B / OF</a:t>
            </a:r>
          </a:p>
          <a:p>
            <a:pPr algn="ctr" defTabSz="950913">
              <a:defRPr/>
            </a:pPr>
            <a:endParaRPr lang="en-US" sz="900" b="1" dirty="0"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b="1" u="sng" dirty="0">
                <a:effectLst/>
                <a:latin typeface="Times New Roman" pitchFamily="18" charset="0"/>
              </a:rPr>
              <a:t>GPA 3.8 of 4.0</a:t>
            </a:r>
            <a:br>
              <a:rPr lang="en-US" b="1" dirty="0">
                <a:effectLst/>
                <a:latin typeface="Times New Roman" pitchFamily="18" charset="0"/>
              </a:rPr>
            </a:br>
            <a:r>
              <a:rPr lang="en-US" b="1" dirty="0">
                <a:effectLst/>
                <a:latin typeface="Times New Roman" pitchFamily="18" charset="0"/>
              </a:rPr>
              <a:t>Southlake Carroll HS</a:t>
            </a:r>
          </a:p>
          <a:p>
            <a:pPr algn="ctr" defTabSz="950913">
              <a:defRPr/>
            </a:pPr>
            <a:r>
              <a:rPr lang="en-US" b="1" dirty="0">
                <a:effectLst/>
                <a:latin typeface="Times New Roman" pitchFamily="18" charset="0"/>
              </a:rPr>
              <a:t>madisoncashon4@gmail.com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88" y="651860"/>
            <a:ext cx="1062519" cy="1146232"/>
          </a:xfrm>
          <a:prstGeom prst="rect">
            <a:avLst/>
          </a:prstGeom>
        </p:spPr>
      </p:pic>
      <p:pic>
        <p:nvPicPr>
          <p:cNvPr id="2052" name="Picture 4" descr="http://cdn4.sportngin.com/attachments/photo/6904/2485/Texas_AM_Comm_logo_mediu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08" y="3725581"/>
            <a:ext cx="1079628" cy="114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65" y="2161404"/>
            <a:ext cx="1041400" cy="1203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24" y="2126753"/>
            <a:ext cx="1159934" cy="1272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88" y="2218256"/>
            <a:ext cx="1033213" cy="111602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816" y="5217146"/>
            <a:ext cx="1062519" cy="11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2" y="5221356"/>
            <a:ext cx="1079628" cy="114202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1339" y="5240834"/>
            <a:ext cx="1237578" cy="1125469"/>
          </a:xfrm>
          <a:prstGeom prst="rect">
            <a:avLst/>
          </a:prstGeom>
        </p:spPr>
      </p:pic>
      <p:sp>
        <p:nvSpPr>
          <p:cNvPr id="168" name="Text Box 5"/>
          <p:cNvSpPr txBox="1">
            <a:spLocks noChangeArrowheads="1"/>
          </p:cNvSpPr>
          <p:nvPr/>
        </p:nvSpPr>
        <p:spPr bwMode="auto">
          <a:xfrm rot="10800000" flipV="1">
            <a:off x="871586" y="166721"/>
            <a:ext cx="1634796" cy="276999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i="1" dirty="0">
                <a:effectLst/>
                <a:latin typeface="Times New Roman" pitchFamily="18" charset="0"/>
              </a:rPr>
              <a:t>WWW.GLORY.NET</a:t>
            </a:r>
            <a:endParaRPr lang="en-US" sz="900" b="1" i="1" dirty="0">
              <a:effectLst/>
              <a:latin typeface="Times New Roman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67" y="619766"/>
            <a:ext cx="1156896" cy="1328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47" y="3649517"/>
            <a:ext cx="1109112" cy="1218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84" y="617495"/>
            <a:ext cx="1158174" cy="1331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816" y="3678268"/>
            <a:ext cx="1022861" cy="111602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47" y="5188940"/>
            <a:ext cx="1109111" cy="1233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98" y="3649517"/>
            <a:ext cx="1047433" cy="12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988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0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0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38524</TotalTime>
  <Words>272</Words>
  <Application>Microsoft Office PowerPoint</Application>
  <PresentationFormat>Custom</PresentationFormat>
  <Paragraphs>97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Default Design</vt:lpstr>
      <vt:lpstr>PowerPoint Presentation</vt:lpstr>
      <vt:lpstr>PowerPoint Presentation</vt:lpstr>
    </vt:vector>
  </TitlesOfParts>
  <Company>PepsiCo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jsfultz@hotmail.com</dc:creator>
  <cp:lastModifiedBy>Fultz</cp:lastModifiedBy>
  <cp:revision>727</cp:revision>
  <cp:lastPrinted>2017-06-09T05:30:32Z</cp:lastPrinted>
  <dcterms:created xsi:type="dcterms:W3CDTF">2005-08-19T18:31:35Z</dcterms:created>
  <dcterms:modified xsi:type="dcterms:W3CDTF">2017-06-09T06:21:33Z</dcterms:modified>
</cp:coreProperties>
</file>