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c31a7a2ef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c31a7a2ef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31a7a2ef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c31a7a2ef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c31a7a2ef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c31a7a2ef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c31a7a2ef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c31a7a2ef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c31a7a2ef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c31a7a2ef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31a7a2ef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31a7a2ef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31a7a2ef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31a7a2ef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c31a7a2ef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c31a7a2ef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31a7a2ef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c31a7a2ef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31a7a2ef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c31a7a2ef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215125" y="1440700"/>
            <a:ext cx="4153800" cy="26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859"/>
              <a:t>300 Hurdles Intermediate to Championship Level</a:t>
            </a:r>
            <a:endParaRPr b="1" sz="3859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54625" y="4203100"/>
            <a:ext cx="2814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Jared Sanchez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8" name="Google Shape;9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 txBox="1"/>
          <p:nvPr/>
        </p:nvSpPr>
        <p:spPr>
          <a:xfrm>
            <a:off x="299829" y="2219700"/>
            <a:ext cx="42135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EEEEE"/>
                </a:solidFill>
              </a:rPr>
              <a:t>Contact Info</a:t>
            </a:r>
            <a:endParaRPr sz="1800">
              <a:solidFill>
                <a:srgbClr val="EEEEE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EEEEE"/>
                </a:solidFill>
              </a:rPr>
              <a:t>jaredsanchez1987@gmail.com</a:t>
            </a:r>
            <a:endParaRPr sz="1800">
              <a:solidFill>
                <a:srgbClr val="EEEEE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dk1"/>
                </a:solidFill>
              </a:rPr>
              <a:t>Open Forum</a:t>
            </a:r>
            <a:endParaRPr b="1" sz="7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5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8" name="Google Shape;7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3" name="Google Shape;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88" name="Google Shape;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3" name="Google Shape;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