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6A31FD-3027-40C3-B750-2DAD54ACFA6B}">
  <a:tblStyle styleId="{6E6A31FD-3027-40C3-B750-2DAD54ACFA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E162834-C6B5-4072-B7BB-83DB0F7B310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8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3a474b97e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3a474b97e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3a474b97e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3a474b97e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3ca6f0b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3ca6f0b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3ca6f0b2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3ca6f0b2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3ca6f0b2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3ca6f0b2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3ca6f0b2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3ca6f0b2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34af28575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34af28575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3a474b97e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3a474b97e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3a474b97e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3a474b97e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2bf4bbea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2bf4bbeae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2bf4bbeae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2bf4bbeae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3ca6f0b2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3ca6f0b2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f3cac526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f3cac526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34af28575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34af28575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4af2857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34af2857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3a474b97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3a474b97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3a474b97e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3a474b97e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3a474b9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3a474b9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gLq4PtI2w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JoON3H1Fq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uPFttxvsX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Aa_MVwC1y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RG6pz1-xn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300" y="4434150"/>
            <a:ext cx="1418700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1700" y="228600"/>
            <a:ext cx="3036100" cy="11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2181375"/>
            <a:ext cx="5653800" cy="26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Seacoast United</a:t>
            </a:r>
            <a:endParaRPr sz="36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457200" lvl="0" indent="-431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oboto Black"/>
              <a:buChar char="-"/>
            </a:pPr>
            <a:r>
              <a:rPr lang="en-GB" sz="32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Home Workout Plan -</a:t>
            </a:r>
            <a:endParaRPr sz="32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April 20th- 24th 2020</a:t>
            </a:r>
            <a:endParaRPr sz="18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775" y="316000"/>
            <a:ext cx="1689682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BAD4D90C-E81A-4BE2-B856-3532A9895F6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44" y="1485723"/>
            <a:ext cx="1354211" cy="1300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247800" y="381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Physical Workout: Interval Training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7" name="Google Shape;137;p22"/>
          <p:cNvCxnSpPr/>
          <p:nvPr/>
        </p:nvCxnSpPr>
        <p:spPr>
          <a:xfrm rot="10800000" flipH="1">
            <a:off x="247800" y="947400"/>
            <a:ext cx="5025300" cy="63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Google Shape;138;p22"/>
          <p:cNvSpPr txBox="1"/>
          <p:nvPr/>
        </p:nvSpPr>
        <p:spPr>
          <a:xfrm>
            <a:off x="421800" y="953700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Thursday~</a:t>
            </a:r>
            <a:endParaRPr i="1"/>
          </a:p>
        </p:txBody>
      </p:sp>
      <p:sp>
        <p:nvSpPr>
          <p:cNvPr id="139" name="Google Shape;139;p22"/>
          <p:cNvSpPr txBox="1"/>
          <p:nvPr/>
        </p:nvSpPr>
        <p:spPr>
          <a:xfrm>
            <a:off x="162000" y="4120425"/>
            <a:ext cx="83874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 txBox="1"/>
          <p:nvPr/>
        </p:nvSpPr>
        <p:spPr>
          <a:xfrm>
            <a:off x="156600" y="4005825"/>
            <a:ext cx="88308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pic>
        <p:nvPicPr>
          <p:cNvPr id="141" name="Google Shape;141;p22" title="Seacoast United Home Workout: Week 5 - Interval Training - 35 Minute Ru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2225" y="1594650"/>
            <a:ext cx="4775100" cy="3172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Exeter Youth Soccer Association">
            <a:extLst>
              <a:ext uri="{FF2B5EF4-FFF2-40B4-BE49-F238E27FC236}">
                <a16:creationId xmlns:a16="http://schemas.microsoft.com/office/drawing/2014/main" id="{CA02FE0D-11BE-47FF-9E33-C500D5FD6DF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>
            <a:spLocks noGrp="1"/>
          </p:cNvSpPr>
          <p:nvPr>
            <p:ph type="title"/>
          </p:nvPr>
        </p:nvSpPr>
        <p:spPr>
          <a:xfrm>
            <a:off x="247800" y="381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Physical Workout: Interval Training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8" name="Google Shape;148;p23"/>
          <p:cNvCxnSpPr/>
          <p:nvPr/>
        </p:nvCxnSpPr>
        <p:spPr>
          <a:xfrm rot="10800000" flipH="1">
            <a:off x="247800" y="947400"/>
            <a:ext cx="5025300" cy="63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" name="Google Shape;149;p23"/>
          <p:cNvSpPr txBox="1"/>
          <p:nvPr/>
        </p:nvSpPr>
        <p:spPr>
          <a:xfrm>
            <a:off x="421800" y="953700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Thursday~</a:t>
            </a:r>
            <a:endParaRPr i="1"/>
          </a:p>
        </p:txBody>
      </p:sp>
      <p:sp>
        <p:nvSpPr>
          <p:cNvPr id="150" name="Google Shape;150;p23"/>
          <p:cNvSpPr txBox="1"/>
          <p:nvPr/>
        </p:nvSpPr>
        <p:spPr>
          <a:xfrm>
            <a:off x="162000" y="4120425"/>
            <a:ext cx="83874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329450" y="1611325"/>
            <a:ext cx="8429400" cy="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Interval Training</a:t>
            </a:r>
            <a:r>
              <a:rPr lang="en-GB">
                <a:solidFill>
                  <a:schemeClr val="dk1"/>
                </a:solidFill>
              </a:rPr>
              <a:t>, also known as Fartlek Training is an effective training method to improve your running speed &amp; endurance, as well as your VO2 Max Rating. Interval Training puts a higher stimulus on the working muscles.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>
                <a:solidFill>
                  <a:schemeClr val="dk1"/>
                </a:solidFill>
              </a:rPr>
              <a:t>35 Minute Interval Run</a:t>
            </a:r>
            <a:endParaRPr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>
                <a:solidFill>
                  <a:schemeClr val="dk1"/>
                </a:solidFill>
              </a:rPr>
              <a:t> </a:t>
            </a:r>
            <a:endParaRPr b="1" u="sng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8 minutes jog to warm up at moderate pace (Medium Jogging Pace)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7 minutes at your max pace (Fast Jogging Pace)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5 minutes at a gentle jog (Slow Jogging Pace)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7 minutes at your max pace (Fast Jogging Pace)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-GB">
                <a:solidFill>
                  <a:schemeClr val="dk1"/>
                </a:solidFill>
              </a:rPr>
              <a:t>8 minutes jog to cool down at moderate pace (Medium Jogging Pace)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Please email your Head Coach a screenshot of your 35 minute interval timed run.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D8D8EC-0AEE-4FA1-BC1A-071946EBA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795" y="0"/>
            <a:ext cx="1213209" cy="12254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Core Workout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58" name="Google Shape;158;p24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" name="Google Shape;159;p24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Tuesday &amp; Thursday ~</a:t>
            </a:r>
            <a:endParaRPr i="1"/>
          </a:p>
        </p:txBody>
      </p:sp>
      <p:sp>
        <p:nvSpPr>
          <p:cNvPr id="160" name="Google Shape;160;p24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complete 1 set of all 9 activities, before taking a 3 minute rest.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 Repeat this process for a total of </a:t>
            </a:r>
            <a:r>
              <a:rPr lang="en-GB" b="1">
                <a:solidFill>
                  <a:srgbClr val="FF0000"/>
                </a:solidFill>
              </a:rPr>
              <a:t>2 times</a:t>
            </a:r>
            <a:r>
              <a:rPr lang="en-GB" b="1"/>
              <a:t>**</a:t>
            </a:r>
            <a:endParaRPr b="1"/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4775" y="2046075"/>
            <a:ext cx="2674450" cy="3021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xeter Youth Soccer Association">
            <a:extLst>
              <a:ext uri="{FF2B5EF4-FFF2-40B4-BE49-F238E27FC236}">
                <a16:creationId xmlns:a16="http://schemas.microsoft.com/office/drawing/2014/main" id="{B7C543C0-E6BF-4CE5-A296-CE880B93F3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Upper Body Workout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8" name="Google Shape;168;p25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25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Tuesday ~</a:t>
            </a:r>
            <a:endParaRPr i="1"/>
          </a:p>
        </p:txBody>
      </p:sp>
      <p:sp>
        <p:nvSpPr>
          <p:cNvPr id="170" name="Google Shape;170;p25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complete 1 set of all 6 activities, before taking a 2 minute rest.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Repeat this process for a total of </a:t>
            </a:r>
            <a:r>
              <a:rPr lang="en-GB" b="1">
                <a:solidFill>
                  <a:srgbClr val="FF0000"/>
                </a:solidFill>
              </a:rPr>
              <a:t>3 times</a:t>
            </a:r>
            <a:r>
              <a:rPr lang="en-GB" b="1"/>
              <a:t>***</a:t>
            </a:r>
            <a:endParaRPr b="1"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4983" y="2046063"/>
            <a:ext cx="3294034" cy="294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xeter Youth Soccer Association">
            <a:extLst>
              <a:ext uri="{FF2B5EF4-FFF2-40B4-BE49-F238E27FC236}">
                <a16:creationId xmlns:a16="http://schemas.microsoft.com/office/drawing/2014/main" id="{93CAFB6D-FD84-4A35-930B-EE2AA36F55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Lower Body Workout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78" name="Google Shape;178;p26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26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Thursday ~</a:t>
            </a:r>
            <a:endParaRPr i="1"/>
          </a:p>
        </p:txBody>
      </p:sp>
      <p:sp>
        <p:nvSpPr>
          <p:cNvPr id="180" name="Google Shape;180;p26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complete 1 set of all 6 activities, before taking a 2 minute rest.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Repeat this process for a total of </a:t>
            </a:r>
            <a:r>
              <a:rPr lang="en-GB" b="1">
                <a:solidFill>
                  <a:srgbClr val="FF0000"/>
                </a:solidFill>
              </a:rPr>
              <a:t>3-4 times</a:t>
            </a:r>
            <a:r>
              <a:rPr lang="en-GB" b="1"/>
              <a:t>***</a:t>
            </a:r>
            <a:endParaRPr b="1"/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092" y="2046063"/>
            <a:ext cx="3615816" cy="294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xeter Youth Soccer Association">
            <a:extLst>
              <a:ext uri="{FF2B5EF4-FFF2-40B4-BE49-F238E27FC236}">
                <a16:creationId xmlns:a16="http://schemas.microsoft.com/office/drawing/2014/main" id="{FCD24D5D-541E-4F62-9C31-0BA193EA3B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Yoga for Soccer Players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cxnSp>
        <p:nvCxnSpPr>
          <p:cNvPr id="189" name="Google Shape;189;p27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27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Wednesday ~</a:t>
            </a:r>
            <a:endParaRPr i="1"/>
          </a:p>
        </p:txBody>
      </p:sp>
      <p:pic>
        <p:nvPicPr>
          <p:cNvPr id="191" name="Google Shape;191;p27" descr="A 15 minute mat yoga class for teenagers after a good game of soccer. Stretch and relax your legs before getting up and running again. Created for ages 13-18 by Brynne Caleda with Yoga Ed. &#10;&#10;Discover more classes for children and teens: https://academy.yogaed.com/p/subscription-pass" title="Yoga for Soccer Players | Teens Yoga Class with Yoga 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46685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xeter Youth Soccer Association">
            <a:extLst>
              <a:ext uri="{FF2B5EF4-FFF2-40B4-BE49-F238E27FC236}">
                <a16:creationId xmlns:a16="http://schemas.microsoft.com/office/drawing/2014/main" id="{0413DD0B-2109-4704-86D4-DFCFB80C974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Cool Down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8" name="Google Shape;198;p28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28"/>
          <p:cNvSpPr txBox="1"/>
          <p:nvPr/>
        </p:nvSpPr>
        <p:spPr>
          <a:xfrm>
            <a:off x="3486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Mon, Tues, Thurs and Fri ~</a:t>
            </a:r>
            <a:endParaRPr i="1"/>
          </a:p>
        </p:txBody>
      </p:sp>
      <p:sp>
        <p:nvSpPr>
          <p:cNvPr id="200" name="Google Shape;200;p28"/>
          <p:cNvSpPr txBox="1"/>
          <p:nvPr/>
        </p:nvSpPr>
        <p:spPr>
          <a:xfrm>
            <a:off x="251700" y="14301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***Players should hold each stretch for 40 seconds before moving onto the next one. 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Repeat the exercises for a total of </a:t>
            </a:r>
            <a:r>
              <a:rPr lang="en-GB" b="1">
                <a:solidFill>
                  <a:srgbClr val="FF0000"/>
                </a:solidFill>
              </a:rPr>
              <a:t>2 sets</a:t>
            </a:r>
            <a:r>
              <a:rPr lang="en-GB" b="1"/>
              <a:t>***</a:t>
            </a:r>
            <a:endParaRPr b="1"/>
          </a:p>
        </p:txBody>
      </p:sp>
      <p:pic>
        <p:nvPicPr>
          <p:cNvPr id="201" name="Google Shape;20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2046062"/>
            <a:ext cx="3038794" cy="2945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xeter Youth Soccer Association">
            <a:extLst>
              <a:ext uri="{FF2B5EF4-FFF2-40B4-BE49-F238E27FC236}">
                <a16:creationId xmlns:a16="http://schemas.microsoft.com/office/drawing/2014/main" id="{1377F23A-F710-4A8D-93AD-C69986BEEE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Tactical Homework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355525" y="1507075"/>
            <a:ext cx="85737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For this week’s homework assignment, you are going to create  a club &amp; write up your desired style of play. You can’t be wrong, so feel free to have your team play exactly as you wish.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u="sng">
                <a:solidFill>
                  <a:srgbClr val="000000"/>
                </a:solidFill>
              </a:rPr>
              <a:t>To complete this assignment:</a:t>
            </a:r>
            <a:br>
              <a:rPr lang="en-GB" sz="1400" u="sng">
                <a:solidFill>
                  <a:srgbClr val="000000"/>
                </a:solidFill>
              </a:rPr>
            </a:br>
            <a:r>
              <a:rPr lang="en-GB" sz="1400" u="sng">
                <a:solidFill>
                  <a:srgbClr val="000000"/>
                </a:solidFill>
              </a:rPr>
              <a:t>	</a:t>
            </a:r>
            <a:r>
              <a:rPr lang="en-GB" sz="1400">
                <a:solidFill>
                  <a:srgbClr val="000000"/>
                </a:solidFill>
              </a:rPr>
              <a:t>1. Create a Club and give it a Name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	2. State your Preferred Formation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	3. Create Tactical Principles that your club will look to execute in the 4 phases of the game</a:t>
            </a:r>
            <a:br>
              <a:rPr lang="en-GB" sz="1400">
                <a:solidFill>
                  <a:srgbClr val="000000"/>
                </a:solidFill>
              </a:rPr>
            </a:br>
            <a:r>
              <a:rPr lang="en-GB" sz="1400">
                <a:solidFill>
                  <a:srgbClr val="000000"/>
                </a:solidFill>
              </a:rPr>
              <a:t>	4. </a:t>
            </a:r>
            <a:r>
              <a:rPr lang="en-GB" sz="1400">
                <a:solidFill>
                  <a:schemeClr val="dk1"/>
                </a:solidFill>
              </a:rPr>
              <a:t>Come up with 10 ‘Key Values’ that you believe that players at your club should display at all times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</a:rPr>
              <a:t>Please use a template similar to the one on the following slide to complete this assignment.</a:t>
            </a: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000000"/>
                </a:solidFill>
              </a:rPr>
              <a:t>This must be typed up and sent electronically via email to your </a:t>
            </a:r>
            <a:r>
              <a:rPr lang="en-GB" sz="1400" b="1">
                <a:solidFill>
                  <a:schemeClr val="dk1"/>
                </a:solidFill>
              </a:rPr>
              <a:t>Head Coach by Friday. </a:t>
            </a:r>
            <a:endParaRPr sz="12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000000"/>
              </a:solidFill>
            </a:endParaRPr>
          </a:p>
        </p:txBody>
      </p:sp>
      <p:cxnSp>
        <p:nvCxnSpPr>
          <p:cNvPr id="209" name="Google Shape;209;p29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29"/>
          <p:cNvSpPr txBox="1"/>
          <p:nvPr/>
        </p:nvSpPr>
        <p:spPr>
          <a:xfrm>
            <a:off x="518225" y="95007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Wednesday ~</a:t>
            </a:r>
            <a:endParaRPr i="1"/>
          </a:p>
        </p:txBody>
      </p:sp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2987DC18-E704-4689-BC9D-6EC6AD7C57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p30"/>
          <p:cNvGraphicFramePr/>
          <p:nvPr/>
        </p:nvGraphicFramePr>
        <p:xfrm>
          <a:off x="76200" y="26063"/>
          <a:ext cx="8991600" cy="5110710"/>
        </p:xfrm>
        <a:graphic>
          <a:graphicData uri="http://schemas.openxmlformats.org/drawingml/2006/table">
            <a:tbl>
              <a:tblPr>
                <a:noFill/>
                <a:tableStyleId>{3E162834-C6B5-4072-B7BB-83DB0F7B310A}</a:tableStyleId>
              </a:tblPr>
              <a:tblGrid>
                <a:gridCol w="423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Your Name:</a:t>
                      </a:r>
                      <a:endParaRPr sz="1200" b="1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Club Name:</a:t>
                      </a:r>
                      <a:endParaRPr sz="1200" b="1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Formation:</a:t>
                      </a:r>
                      <a:endParaRPr sz="1200" b="1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70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Tactical Principles of Play</a:t>
                      </a:r>
                      <a:endParaRPr sz="1200" b="1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Attacking</a:t>
                      </a:r>
                      <a:endParaRPr sz="1200" b="1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Defending</a:t>
                      </a:r>
                      <a:endParaRPr sz="1200" b="1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Transition: Defending  to Attacking</a:t>
                      </a:r>
                      <a:endParaRPr sz="1200" b="1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Transition: Attacking to Defending</a:t>
                      </a:r>
                      <a:endParaRPr sz="1200" b="1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700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10 Key Values:</a:t>
                      </a:r>
                      <a:endParaRPr sz="1200" b="1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0700"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Char char="-"/>
                      </a:pPr>
                      <a:endParaRPr sz="1200"/>
                    </a:p>
                  </a:txBody>
                  <a:tcPr marL="38100" marR="38100" marT="38100" marB="381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latin typeface="Raleway"/>
                <a:ea typeface="Raleway"/>
                <a:cs typeface="Raleway"/>
                <a:sym typeface="Raleway"/>
              </a:rPr>
              <a:t>Stay Safe &amp; Stay Fit</a:t>
            </a:r>
            <a:endParaRPr sz="3600"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1" name="Google Shape;2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134" y="2231466"/>
            <a:ext cx="3599566" cy="12313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31"/>
          <p:cNvCxnSpPr/>
          <p:nvPr/>
        </p:nvCxnSpPr>
        <p:spPr>
          <a:xfrm rot="10800000" flipH="1">
            <a:off x="2167050" y="1170100"/>
            <a:ext cx="4767300" cy="48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3" name="Google Shape;22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5300" y="4434150"/>
            <a:ext cx="1418700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34150"/>
            <a:ext cx="1090652" cy="7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4042D9E1-3241-48E2-B30A-F0775496EC9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5" y="1965170"/>
            <a:ext cx="1850100" cy="1521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Raleway"/>
                <a:ea typeface="Raleway"/>
                <a:cs typeface="Raleway"/>
                <a:sym typeface="Raleway"/>
              </a:rPr>
              <a:t>Seacoast United &amp; Nike </a:t>
            </a:r>
            <a:endParaRPr sz="2400" b="1" dirty="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251700" y="1010825"/>
            <a:ext cx="5827200" cy="66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Google Shape;65;p14"/>
          <p:cNvSpPr txBox="1"/>
          <p:nvPr/>
        </p:nvSpPr>
        <p:spPr>
          <a:xfrm>
            <a:off x="453825" y="94992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243500"/>
            <a:ext cx="7190400" cy="35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881EB1B7-0FE3-4C17-A106-C445A71EE46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Seacoast United - #InThisTogether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3" name="Google Shape;73;p15"/>
          <p:cNvCxnSpPr/>
          <p:nvPr/>
        </p:nvCxnSpPr>
        <p:spPr>
          <a:xfrm>
            <a:off x="251700" y="1010825"/>
            <a:ext cx="5827200" cy="66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5"/>
          <p:cNvSpPr txBox="1"/>
          <p:nvPr/>
        </p:nvSpPr>
        <p:spPr>
          <a:xfrm>
            <a:off x="453825" y="94992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 descr="We are all #InThisTogether &#10;&#10;Stay safe.&#10;Stay strong. &#10;Stay positive.&#10;&#10;#WeAreSUSC #TheSeacoastWay&#10;&#10;www.seacoastunited.com" title="#InThisTogther: Our Athlet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6662" y="1278100"/>
            <a:ext cx="4830676" cy="36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8A2492A2-ABA9-4DC6-9C26-8A7B14C64D5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Seacoast United Home Workout Plan 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82900" y="1218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</a:rPr>
              <a:t>The Seacoast United Home Workout will consist of a 5-Day Plan to keep our players active in this time away from Team Training Sessions. The activities we have are all designed so players can perform on their own in a limited space, so should be accessible for all our players.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00"/>
                </a:solidFill>
              </a:rPr>
              <a:t>The Home Workout Weekly Plan will consist of the following: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Dynamic Warm Up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Cool Down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Aerobic Workout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Technical Based Workout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Core Workout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Upper Body Workout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Lower Body Workout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Yoga Workout</a:t>
            </a:r>
            <a:endParaRPr sz="1100">
              <a:solidFill>
                <a:srgbClr val="000000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-"/>
            </a:pPr>
            <a:r>
              <a:rPr lang="en-GB" sz="1100">
                <a:solidFill>
                  <a:srgbClr val="000000"/>
                </a:solidFill>
              </a:rPr>
              <a:t>Soccer Homework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100">
                <a:solidFill>
                  <a:srgbClr val="000000"/>
                </a:solidFill>
              </a:rPr>
              <a:t>This presentation will include a weekly schedule, plus descriptions of the activities we would like the players to perform in each of the workouts.</a:t>
            </a:r>
            <a:endParaRPr sz="1100">
              <a:solidFill>
                <a:srgbClr val="000000"/>
              </a:solidFill>
            </a:endParaRPr>
          </a:p>
        </p:txBody>
      </p:sp>
      <p:cxnSp>
        <p:nvCxnSpPr>
          <p:cNvPr id="83" name="Google Shape;83;p16"/>
          <p:cNvCxnSpPr/>
          <p:nvPr/>
        </p:nvCxnSpPr>
        <p:spPr>
          <a:xfrm>
            <a:off x="251700" y="1010825"/>
            <a:ext cx="5827200" cy="66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6"/>
          <p:cNvSpPr txBox="1"/>
          <p:nvPr/>
        </p:nvSpPr>
        <p:spPr>
          <a:xfrm>
            <a:off x="453825" y="949925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15E6F8AA-0068-4FD8-9CCD-5B03365AFD0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86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Weekly Schedule (4/20-4/24)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1" name="Google Shape;91;p17"/>
          <p:cNvCxnSpPr/>
          <p:nvPr/>
        </p:nvCxnSpPr>
        <p:spPr>
          <a:xfrm>
            <a:off x="258600" y="1010825"/>
            <a:ext cx="4697100" cy="81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2" name="Google Shape;92;p17"/>
          <p:cNvGraphicFramePr/>
          <p:nvPr/>
        </p:nvGraphicFramePr>
        <p:xfrm>
          <a:off x="650213" y="1383800"/>
          <a:ext cx="7691175" cy="3475825"/>
        </p:xfrm>
        <a:graphic>
          <a:graphicData uri="http://schemas.openxmlformats.org/drawingml/2006/table">
            <a:tbl>
              <a:tblPr>
                <a:noFill/>
                <a:tableStyleId>{6E6A31FD-3027-40C3-B750-2DAD54ACFA6B}</a:tableStyleId>
              </a:tblPr>
              <a:tblGrid>
                <a:gridCol w="158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0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Monday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20th April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Tuesday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21st April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Wednesday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22nd April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Thursday 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23rd April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Friday</a:t>
                      </a:r>
                      <a:endParaRPr sz="12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/>
                        <a:t>24th April</a:t>
                      </a:r>
                      <a:endParaRPr sz="1200" b="1"/>
                    </a:p>
                  </a:txBody>
                  <a:tcPr marL="91425" marR="91425" marT="91425" marB="91425">
                    <a:lnL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Yoga Workout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Dynamic Warm Up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Technical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Technical Workout 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Tactical Homework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Technical Workout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Technical Workout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Aerobic Workout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</a:rPr>
                        <a:t>(Cooper Test)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Core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Aerobic Workout </a:t>
                      </a:r>
                      <a:endParaRPr sz="12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(35 Min Interval Run)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Core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Upper Body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Lower Body Workout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Cool Down</a:t>
                      </a:r>
                      <a:endParaRPr sz="120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Picture 6" descr="Exeter Youth Soccer Association">
            <a:extLst>
              <a:ext uri="{FF2B5EF4-FFF2-40B4-BE49-F238E27FC236}">
                <a16:creationId xmlns:a16="http://schemas.microsoft.com/office/drawing/2014/main" id="{4D4CD5C2-D789-4583-9489-04D03E0F31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Dynamic Warm Up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9" name="Google Shape;99;p18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" name="Google Shape;100;p18"/>
          <p:cNvSpPr txBox="1"/>
          <p:nvPr/>
        </p:nvSpPr>
        <p:spPr>
          <a:xfrm>
            <a:off x="5772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Mon, Tues, Thurs and Fri ~</a:t>
            </a:r>
            <a:endParaRPr i="1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175" y="1795575"/>
            <a:ext cx="3329050" cy="33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251700" y="1277763"/>
            <a:ext cx="8963700" cy="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***Players should perform each exercise for 10 seconds, before moving onto the next one.   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Repeat the exercises for a total of </a:t>
            </a:r>
            <a:r>
              <a:rPr lang="en-GB" b="1">
                <a:solidFill>
                  <a:srgbClr val="FF0000"/>
                </a:solidFill>
              </a:rPr>
              <a:t>2 sets</a:t>
            </a:r>
            <a:r>
              <a:rPr lang="en-GB" b="1">
                <a:solidFill>
                  <a:schemeClr val="dk1"/>
                </a:solidFill>
              </a:rPr>
              <a:t>***</a:t>
            </a:r>
            <a:endParaRPr b="1"/>
          </a:p>
        </p:txBody>
      </p:sp>
      <p:pic>
        <p:nvPicPr>
          <p:cNvPr id="9" name="Picture 8" descr="Exeter Youth Soccer Association">
            <a:extLst>
              <a:ext uri="{FF2B5EF4-FFF2-40B4-BE49-F238E27FC236}">
                <a16:creationId xmlns:a16="http://schemas.microsoft.com/office/drawing/2014/main" id="{1E2E906B-5D95-458B-8BC2-FA546B1E07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Technical Workout #1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09" name="Google Shape;109;p19"/>
          <p:cNvCxnSpPr/>
          <p:nvPr/>
        </p:nvCxnSpPr>
        <p:spPr>
          <a:xfrm>
            <a:off x="251700" y="1010825"/>
            <a:ext cx="5300100" cy="57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19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Monday, Tuesday, Thursday, Friday ~</a:t>
            </a:r>
            <a:endParaRPr i="1"/>
          </a:p>
        </p:txBody>
      </p:sp>
      <p:pic>
        <p:nvPicPr>
          <p:cNvPr id="111" name="Google Shape;111;p19" title="Seacoast United Home Workout: Week 5 - Technical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0725" y="1507225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79919EDC-AB4A-4239-9949-ADBFB1DFD08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Technical Workout - #2: </a:t>
            </a:r>
            <a:r>
              <a:rPr lang="en-GB" sz="2200" b="1">
                <a:latin typeface="Raleway"/>
                <a:ea typeface="Raleway"/>
                <a:cs typeface="Raleway"/>
                <a:sym typeface="Raleway"/>
              </a:rPr>
              <a:t>Back to Goal Moves</a:t>
            </a:r>
            <a:endParaRPr sz="22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18" name="Google Shape;118;p20"/>
          <p:cNvCxnSpPr/>
          <p:nvPr/>
        </p:nvCxnSpPr>
        <p:spPr>
          <a:xfrm>
            <a:off x="251700" y="1010825"/>
            <a:ext cx="5300100" cy="57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Google Shape;119;p20"/>
          <p:cNvSpPr txBox="1"/>
          <p:nvPr/>
        </p:nvSpPr>
        <p:spPr>
          <a:xfrm>
            <a:off x="518225" y="1038900"/>
            <a:ext cx="3526200" cy="1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Monday, Tuesday, Thursday, Friday ~</a:t>
            </a:r>
            <a:endParaRPr i="1"/>
          </a:p>
        </p:txBody>
      </p:sp>
      <p:pic>
        <p:nvPicPr>
          <p:cNvPr id="120" name="Google Shape;120;p20" title="Seacoast United Home Workout: Week 5 - Technical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74675" y="1427700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xeter Youth Soccer Association">
            <a:extLst>
              <a:ext uri="{FF2B5EF4-FFF2-40B4-BE49-F238E27FC236}">
                <a16:creationId xmlns:a16="http://schemas.microsoft.com/office/drawing/2014/main" id="{2AA574B2-BCB6-40BD-B97D-026353071E1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Raleway"/>
                <a:ea typeface="Raleway"/>
                <a:cs typeface="Raleway"/>
                <a:sym typeface="Raleway"/>
              </a:rPr>
              <a:t>12 Minute Cooper Test</a:t>
            </a:r>
            <a:endParaRPr sz="24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6" name="Google Shape;126;p21"/>
          <p:cNvCxnSpPr/>
          <p:nvPr/>
        </p:nvCxnSpPr>
        <p:spPr>
          <a:xfrm>
            <a:off x="251700" y="1010825"/>
            <a:ext cx="4320300" cy="6900"/>
          </a:xfrm>
          <a:prstGeom prst="straightConnector1">
            <a:avLst/>
          </a:prstGeom>
          <a:noFill/>
          <a:ln w="38100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7" name="Google Shape;127;p21"/>
          <p:cNvSpPr txBox="1"/>
          <p:nvPr/>
        </p:nvSpPr>
        <p:spPr>
          <a:xfrm>
            <a:off x="501075" y="1039975"/>
            <a:ext cx="477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~ Monday ~</a:t>
            </a:r>
            <a:endParaRPr i="1"/>
          </a:p>
        </p:txBody>
      </p:sp>
      <p:sp>
        <p:nvSpPr>
          <p:cNvPr id="128" name="Google Shape;128;p21"/>
          <p:cNvSpPr txBox="1"/>
          <p:nvPr/>
        </p:nvSpPr>
        <p:spPr>
          <a:xfrm>
            <a:off x="631650" y="1674400"/>
            <a:ext cx="7880700" cy="30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u="sng">
                <a:highlight>
                  <a:srgbClr val="FFFFFF"/>
                </a:highlight>
              </a:rPr>
              <a:t>Repeat of Test from Week 2:</a:t>
            </a:r>
            <a:endParaRPr b="1" u="sng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>
                <a:highlight>
                  <a:srgbClr val="FFFFFF"/>
                </a:highlight>
              </a:rPr>
              <a:t>The Cooper 12 minute run is a popular maximal running test of aerobic fitness, in which participants try and cover as much distance as they can in 12 minutes.</a:t>
            </a:r>
            <a:endParaRPr b="1" i="1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>
                <a:highlight>
                  <a:srgbClr val="FFFFFF"/>
                </a:highlight>
              </a:rPr>
              <a:t>Players should run continuously for 12 minutes and see how far you get. 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>
                <a:highlight>
                  <a:srgbClr val="FFFFFF"/>
                </a:highlight>
              </a:rPr>
              <a:t>Please carry this whilst abiding by government guidelines and in your preferred environment. </a:t>
            </a:r>
            <a:endParaRPr>
              <a:highlight>
                <a:srgbClr val="FFFFFF"/>
              </a:highlight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>
                <a:highlight>
                  <a:srgbClr val="FFFFFF"/>
                </a:highlight>
              </a:rPr>
              <a:t>Send a screenshot of your distance to your Head Coach once completed. </a:t>
            </a: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FFFF"/>
                </a:highlight>
              </a:rPr>
              <a:t>***Make sure you download the Nike+ running app to track your score***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l="27985" r="33804"/>
          <a:stretch/>
        </p:blipFill>
        <p:spPr>
          <a:xfrm>
            <a:off x="7199750" y="3175400"/>
            <a:ext cx="1166201" cy="17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xeter Youth Soccer Association">
            <a:extLst>
              <a:ext uri="{FF2B5EF4-FFF2-40B4-BE49-F238E27FC236}">
                <a16:creationId xmlns:a16="http://schemas.microsoft.com/office/drawing/2014/main" id="{AE0358D7-4533-4009-930D-C493A809D52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46" y="76223"/>
            <a:ext cx="981879" cy="99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852</Words>
  <Application>Microsoft Office PowerPoint</Application>
  <PresentationFormat>On-screen Show (16:9)</PresentationFormat>
  <Paragraphs>121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Raleway</vt:lpstr>
      <vt:lpstr>Roboto Black</vt:lpstr>
      <vt:lpstr>Simple Light</vt:lpstr>
      <vt:lpstr>PowerPoint Presentation</vt:lpstr>
      <vt:lpstr>Seacoast United &amp; Nike </vt:lpstr>
      <vt:lpstr>Seacoast United - #InThisTogether</vt:lpstr>
      <vt:lpstr>Seacoast United Home Workout Plan </vt:lpstr>
      <vt:lpstr>Weekly Schedule (4/20-4/24)</vt:lpstr>
      <vt:lpstr>Dynamic Warm Up</vt:lpstr>
      <vt:lpstr>Technical Workout #1</vt:lpstr>
      <vt:lpstr>Technical Workout - #2: Back to Goal Moves </vt:lpstr>
      <vt:lpstr>12 Minute Cooper Test</vt:lpstr>
      <vt:lpstr>Physical Workout: Interval Training</vt:lpstr>
      <vt:lpstr>Physical Workout: Interval Training</vt:lpstr>
      <vt:lpstr>Core Workout </vt:lpstr>
      <vt:lpstr>Upper Body Workout </vt:lpstr>
      <vt:lpstr>Lower Body Workout </vt:lpstr>
      <vt:lpstr>Yoga for Soccer Players </vt:lpstr>
      <vt:lpstr>Cool Down</vt:lpstr>
      <vt:lpstr>Tactical Homework</vt:lpstr>
      <vt:lpstr>PowerPoint Presentation</vt:lpstr>
      <vt:lpstr>Stay Safe &amp; Stay Fit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</cp:revision>
  <dcterms:modified xsi:type="dcterms:W3CDTF">2020-04-20T20:20:49Z</dcterms:modified>
</cp:coreProperties>
</file>