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90" r:id="rId5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B7C6"/>
    <a:srgbClr val="17868E"/>
    <a:srgbClr val="F142BC"/>
    <a:srgbClr val="30A4BB"/>
    <a:srgbClr val="5189BB"/>
    <a:srgbClr val="46866D"/>
    <a:srgbClr val="175569"/>
    <a:srgbClr val="4B8176"/>
    <a:srgbClr val="415D75"/>
    <a:srgbClr val="1F4B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2245" autoAdjust="0"/>
  </p:normalViewPr>
  <p:slideViewPr>
    <p:cSldViewPr snapToObjects="1" showGuides="1">
      <p:cViewPr varScale="1">
        <p:scale>
          <a:sx n="76" d="100"/>
          <a:sy n="76" d="100"/>
        </p:scale>
        <p:origin x="1827" y="43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D68E1B-8085-4FC2-B2A2-94B4ECCD3523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1AB3B4-C75E-4232-899C-F3BC03EF81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313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rtific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1578984542-04">
            <a:extLst>
              <a:ext uri="{FF2B5EF4-FFF2-40B4-BE49-F238E27FC236}">
                <a16:creationId xmlns:a16="http://schemas.microsoft.com/office/drawing/2014/main" id="{EBA42027-63F6-8021-1875-C41F80135F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124"/>
          <a:stretch/>
        </p:blipFill>
        <p:spPr>
          <a:xfrm>
            <a:off x="977899" y="0"/>
            <a:ext cx="9080501" cy="77724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B4E304C-AF3A-CCC8-E577-85B3095A0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7173" y="2819400"/>
            <a:ext cx="5143501" cy="1285877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9" name="Text Placeholder 43">
            <a:extLst>
              <a:ext uri="{FF2B5EF4-FFF2-40B4-BE49-F238E27FC236}">
                <a16:creationId xmlns:a16="http://schemas.microsoft.com/office/drawing/2014/main" id="{C00F47A6-2A2D-E00E-E9D3-202E223B80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48350" y="404090"/>
            <a:ext cx="3362325" cy="1272310"/>
          </a:xfrm>
        </p:spPr>
        <p:txBody>
          <a:bodyPr anchor="b" anchorCtr="0">
            <a:noAutofit/>
          </a:bodyPr>
          <a:lstStyle>
            <a:lvl1pPr>
              <a:lnSpc>
                <a:spcPct val="110000"/>
              </a:lnSpc>
              <a:defRPr sz="2400" b="1" cap="none" baseline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5pPr>
              <a:lnSpc>
                <a:spcPct val="8000"/>
              </a:lnSpc>
              <a:defRPr sz="2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" name="Text Placeholder 47">
            <a:extLst>
              <a:ext uri="{FF2B5EF4-FFF2-40B4-BE49-F238E27FC236}">
                <a16:creationId xmlns:a16="http://schemas.microsoft.com/office/drawing/2014/main" id="{49441331-3947-E54C-B5C9-6690D663E5B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47478" y="1866903"/>
            <a:ext cx="3371851" cy="495297"/>
          </a:xfrm>
        </p:spPr>
        <p:txBody>
          <a:bodyPr anchor="t" anchorCtr="0">
            <a:noAutofit/>
          </a:bodyPr>
          <a:lstStyle>
            <a:lvl1pPr>
              <a:lnSpc>
                <a:spcPct val="103000"/>
              </a:lnSpc>
              <a:defRPr sz="14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" name="Text Placeholder 54">
            <a:extLst>
              <a:ext uri="{FF2B5EF4-FFF2-40B4-BE49-F238E27FC236}">
                <a16:creationId xmlns:a16="http://schemas.microsoft.com/office/drawing/2014/main" id="{1E039E6D-D873-0D81-937E-60DBC96EF3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0" y="4257668"/>
            <a:ext cx="4190128" cy="952500"/>
          </a:xfrm>
        </p:spPr>
        <p:txBody>
          <a:bodyPr>
            <a:noAutofit/>
          </a:bodyPr>
          <a:lstStyle>
            <a:lvl1pPr>
              <a:lnSpc>
                <a:spcPct val="103000"/>
              </a:lnSpc>
              <a:defRPr sz="14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56">
            <a:extLst>
              <a:ext uri="{FF2B5EF4-FFF2-40B4-BE49-F238E27FC236}">
                <a16:creationId xmlns:a16="http://schemas.microsoft.com/office/drawing/2014/main" id="{7CDD9FAB-1DB2-CE97-4E43-C48CA3CCFBE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57950" y="5410200"/>
            <a:ext cx="2761380" cy="419101"/>
          </a:xfrm>
        </p:spPr>
        <p:txBody>
          <a:bodyPr anchor="ctr" anchorCtr="0">
            <a:noAutofit/>
          </a:bodyPr>
          <a:lstStyle>
            <a:lvl1pPr>
              <a:lnSpc>
                <a:spcPct val="103000"/>
              </a:lnSpc>
              <a:defRPr sz="2700">
                <a:latin typeface="Rastanty Cortez" panose="02000506000000020003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Text Placeholder 62">
            <a:extLst>
              <a:ext uri="{FF2B5EF4-FFF2-40B4-BE49-F238E27FC236}">
                <a16:creationId xmlns:a16="http://schemas.microsoft.com/office/drawing/2014/main" id="{E46384A1-4F8C-0AD6-5727-D21F2185EC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57949" y="5819777"/>
            <a:ext cx="2752725" cy="419100"/>
          </a:xfrm>
        </p:spPr>
        <p:txBody>
          <a:bodyPr anchor="ctr">
            <a:noAutofit/>
          </a:bodyPr>
          <a:lstStyle>
            <a:lvl1pPr>
              <a:lnSpc>
                <a:spcPct val="103000"/>
              </a:lnSpc>
              <a:defRPr sz="105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3" name="Text Placeholder 58">
            <a:extLst>
              <a:ext uri="{FF2B5EF4-FFF2-40B4-BE49-F238E27FC236}">
                <a16:creationId xmlns:a16="http://schemas.microsoft.com/office/drawing/2014/main" id="{5EB5223E-3AB5-23A2-8621-DB46323853D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47555" y="6305552"/>
            <a:ext cx="2771776" cy="419100"/>
          </a:xfrm>
        </p:spPr>
        <p:txBody>
          <a:bodyPr anchor="ctr">
            <a:noAutofit/>
          </a:bodyPr>
          <a:lstStyle>
            <a:lvl1pPr>
              <a:lnSpc>
                <a:spcPct val="103000"/>
              </a:lnSpc>
              <a:defRPr sz="14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2" name="Text Placeholder 60">
            <a:extLst>
              <a:ext uri="{FF2B5EF4-FFF2-40B4-BE49-F238E27FC236}">
                <a16:creationId xmlns:a16="http://schemas.microsoft.com/office/drawing/2014/main" id="{B81E91A6-AD96-A9DA-BDBD-745D8F6F7F9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47555" y="6715127"/>
            <a:ext cx="2772645" cy="419100"/>
          </a:xfrm>
        </p:spPr>
        <p:txBody>
          <a:bodyPr anchor="ctr">
            <a:noAutofit/>
          </a:bodyPr>
          <a:lstStyle>
            <a:lvl1pPr>
              <a:lnSpc>
                <a:spcPct val="103000"/>
              </a:lnSpc>
              <a:defRPr sz="105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25A05EE-9E05-A5E0-0AAF-AFC62FF5C1E5}"/>
              </a:ext>
            </a:extLst>
          </p:cNvPr>
          <p:cNvCxnSpPr>
            <a:cxnSpLocks/>
          </p:cNvCxnSpPr>
          <p:nvPr userDrawn="1"/>
        </p:nvCxnSpPr>
        <p:spPr>
          <a:xfrm>
            <a:off x="6440952" y="5826138"/>
            <a:ext cx="277924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7C4D9C-6CB6-DA88-A4CD-6AA4BDA4245C}"/>
              </a:ext>
            </a:extLst>
          </p:cNvPr>
          <p:cNvCxnSpPr>
            <a:cxnSpLocks/>
          </p:cNvCxnSpPr>
          <p:nvPr userDrawn="1"/>
        </p:nvCxnSpPr>
        <p:spPr>
          <a:xfrm>
            <a:off x="6440952" y="6717431"/>
            <a:ext cx="277924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24093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316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Click to add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617645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r" defTabSz="1005840" rtl="0" eaLnBrk="1" latinLnBrk="0" hangingPunct="1">
        <a:lnSpc>
          <a:spcPct val="85000"/>
        </a:lnSpc>
        <a:spcBef>
          <a:spcPct val="0"/>
        </a:spcBef>
        <a:buNone/>
        <a:defRPr sz="4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r" defTabSz="1005840" rtl="0" eaLnBrk="1" latinLnBrk="0" hangingPunct="1">
        <a:lnSpc>
          <a:spcPct val="103000"/>
        </a:lnSpc>
        <a:spcBef>
          <a:spcPts val="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0" algn="ctr" defTabSz="1005840" rtl="0" eaLnBrk="1" latinLnBrk="0" hangingPunct="1">
        <a:lnSpc>
          <a:spcPct val="90000"/>
        </a:lnSpc>
        <a:spcBef>
          <a:spcPts val="550"/>
        </a:spcBef>
        <a:buFontTx/>
        <a:buNone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0" algn="ctr" defTabSz="1005840" rtl="0" eaLnBrk="1" latinLnBrk="0" hangingPunct="1">
        <a:lnSpc>
          <a:spcPct val="90000"/>
        </a:lnSpc>
        <a:spcBef>
          <a:spcPts val="550"/>
        </a:spcBef>
        <a:buFontTx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indent="0" algn="ctr" defTabSz="1005840" rtl="0" eaLnBrk="1" latinLnBrk="0" hangingPunct="1">
        <a:lnSpc>
          <a:spcPct val="90000"/>
        </a:lnSpc>
        <a:spcBef>
          <a:spcPts val="550"/>
        </a:spcBef>
        <a:buFontTx/>
        <a:buNone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indent="0" algn="ctr" defTabSz="1005840" rtl="0" eaLnBrk="1" latinLnBrk="0" hangingPunct="1">
        <a:lnSpc>
          <a:spcPct val="90000"/>
        </a:lnSpc>
        <a:spcBef>
          <a:spcPts val="550"/>
        </a:spcBef>
        <a:buFontTx/>
        <a:buNone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48" userDrawn="1">
          <p15:clr>
            <a:srgbClr val="F26B43"/>
          </p15:clr>
        </p15:guide>
        <p15:guide id="2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24">
            <a:extLst>
              <a:ext uri="{FF2B5EF4-FFF2-40B4-BE49-F238E27FC236}">
                <a16:creationId xmlns:a16="http://schemas.microsoft.com/office/drawing/2014/main" id="{28E439D8-ACA0-2A1F-C041-909C8AA20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solidFill>
                  <a:schemeClr val="tx2">
                    <a:lumMod val="50000"/>
                  </a:schemeClr>
                </a:solidFill>
              </a:rPr>
              <a:t>PLAYER NAME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D3400F6-7388-2262-4EA8-EC0204DA92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52957" y="543629"/>
            <a:ext cx="3362325" cy="1272310"/>
          </a:xfrm>
        </p:spPr>
        <p:txBody>
          <a:bodyPr/>
          <a:lstStyle/>
          <a:p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Certificate of Participation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8D6DD-E7F4-67FC-E0A6-6867D1A621E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41512" y="1888279"/>
            <a:ext cx="3371851" cy="495297"/>
          </a:xfrm>
        </p:spPr>
        <p:txBody>
          <a:bodyPr/>
          <a:lstStyle/>
          <a:p>
            <a:r>
              <a:rPr lang="en-US" dirty="0"/>
              <a:t>is awarded to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8E688A-5680-52A3-4BD4-56E72A288A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9200" y="4257668"/>
            <a:ext cx="4190128" cy="952500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1800" dirty="0"/>
              <a:t>in recognition of their sportsmanship </a:t>
            </a:r>
          </a:p>
          <a:p>
            <a:r>
              <a:rPr lang="en-US" sz="1800" dirty="0"/>
              <a:t>in FC Brandywine Rec Soccer.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967469C-CC2C-18A3-3AC0-77C4CF1D1A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57949" y="5819777"/>
            <a:ext cx="2752725" cy="419100"/>
          </a:xfrm>
        </p:spPr>
        <p:txBody>
          <a:bodyPr/>
          <a:lstStyle/>
          <a:p>
            <a:r>
              <a:rPr lang="en-US" dirty="0"/>
              <a:t>COACH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DDE6786-D722-D260-7827-4737411687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47555" y="6305552"/>
            <a:ext cx="2771776" cy="419100"/>
          </a:xfrm>
        </p:spPr>
        <p:txBody>
          <a:bodyPr/>
          <a:lstStyle/>
          <a:p>
            <a:r>
              <a:rPr lang="en-US" dirty="0"/>
              <a:t>April 24, 20XX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379EE46-AFDD-7D6E-D11E-4B2141DBF90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47555" y="6715127"/>
            <a:ext cx="2772645" cy="419100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53F09BF-F921-5645-122E-C52DDC2A5E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0637"/>
          <a:stretch>
            <a:fillRect/>
          </a:stretch>
        </p:blipFill>
        <p:spPr>
          <a:xfrm>
            <a:off x="1" y="2637049"/>
            <a:ext cx="5749280" cy="503854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C44119E-FABD-0244-1D7B-9B8EB67716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3216" y="124621"/>
            <a:ext cx="1944216" cy="237964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5CBC9D6-E621-F036-2F84-E1402C143878}"/>
              </a:ext>
            </a:extLst>
          </p:cNvPr>
          <p:cNvSpPr/>
          <p:nvPr/>
        </p:nvSpPr>
        <p:spPr>
          <a:xfrm>
            <a:off x="0" y="0"/>
            <a:ext cx="10058400" cy="7772400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I"/>
          </a:p>
        </p:txBody>
      </p:sp>
    </p:spTree>
    <p:extLst>
      <p:ext uri="{BB962C8B-B14F-4D97-AF65-F5344CB8AC3E}">
        <p14:creationId xmlns:p14="http://schemas.microsoft.com/office/powerpoint/2010/main" val="33056217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ertificate27">
      <a:dk1>
        <a:srgbClr val="000000"/>
      </a:dk1>
      <a:lt1>
        <a:srgbClr val="FFFFFF"/>
      </a:lt1>
      <a:dk2>
        <a:srgbClr val="4DA7FE"/>
      </a:dk2>
      <a:lt2>
        <a:srgbClr val="E8E8E8"/>
      </a:lt2>
      <a:accent1>
        <a:srgbClr val="60B6CA"/>
      </a:accent1>
      <a:accent2>
        <a:srgbClr val="F57C64"/>
      </a:accent2>
      <a:accent3>
        <a:srgbClr val="FB6491"/>
      </a:accent3>
      <a:accent4>
        <a:srgbClr val="9B7D9D"/>
      </a:accent4>
      <a:accent5>
        <a:srgbClr val="9BA7A0"/>
      </a:accent5>
      <a:accent6>
        <a:srgbClr val="EFEDE9"/>
      </a:accent6>
      <a:hlink>
        <a:srgbClr val="467886"/>
      </a:hlink>
      <a:folHlink>
        <a:srgbClr val="96607D"/>
      </a:folHlink>
    </a:clrScheme>
    <a:fontScheme name="Custom 183">
      <a:majorFont>
        <a:latin typeface="Rockwell"/>
        <a:ea typeface=""/>
        <a:cs typeface=""/>
      </a:majorFont>
      <a:minorFont>
        <a:latin typeface="Georgi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P_Certificate_27_win32_CP_v2" id="{5D403B08-5B3D-42B0-B66F-254B687F2833}" vid="{EAFB34BE-3D50-487A-A57E-95A1099428C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3487FC-9C20-45CC-881F-8336B3CCE8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050A4E-299F-47C3-8F2F-D3BCA488E84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C4288B85-614D-4014-8B91-476C56363AD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Participation award certificate</Template>
  <TotalTime>7</TotalTime>
  <Words>25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Georgia</vt:lpstr>
      <vt:lpstr>Rastanty Cortez</vt:lpstr>
      <vt:lpstr>Rockwell</vt:lpstr>
      <vt:lpstr>Custom</vt:lpstr>
      <vt:lpstr>PLAYER NAME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Alyssa Rosenberg</dc:creator>
  <cp:lastModifiedBy>Alyssa Rosenberg</cp:lastModifiedBy>
  <cp:revision>2</cp:revision>
  <dcterms:created xsi:type="dcterms:W3CDTF">2025-08-26T15:07:20Z</dcterms:created>
  <dcterms:modified xsi:type="dcterms:W3CDTF">2025-08-26T15:14:36Z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