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2" r:id="rId6"/>
    <p:sldId id="273" r:id="rId7"/>
    <p:sldId id="272" r:id="rId8"/>
    <p:sldId id="265" r:id="rId9"/>
    <p:sldId id="264" r:id="rId10"/>
    <p:sldId id="267" r:id="rId11"/>
    <p:sldId id="266" r:id="rId12"/>
    <p:sldId id="268"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6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5298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8032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42484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926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158654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0394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60285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421818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710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86920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C9235-3C74-4BB3-AD47-CF0325E6DF71}"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1628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0562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C9235-3C74-4BB3-AD47-CF0325E6DF71}"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5404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C9235-3C74-4BB3-AD47-CF0325E6DF71}"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18028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A8C9235-3C74-4BB3-AD47-CF0325E6DF71}"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38691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9826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3807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A8C9235-3C74-4BB3-AD47-CF0325E6DF71}" type="datetimeFigureOut">
              <a:rPr lang="en-US" smtClean="0"/>
              <a:t>3/23/2021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EC78984-4FCF-4D6D-B1B0-E1A8783F40F7}" type="slidenum">
              <a:rPr lang="en-US" smtClean="0"/>
              <a:t>‹#›</a:t>
            </a:fld>
            <a:endParaRPr lang="en-US"/>
          </a:p>
        </p:txBody>
      </p:sp>
    </p:spTree>
    <p:extLst>
      <p:ext uri="{BB962C8B-B14F-4D97-AF65-F5344CB8AC3E}">
        <p14:creationId xmlns:p14="http://schemas.microsoft.com/office/powerpoint/2010/main" val="14385484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jk3bbj@hotmai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waara4@mtu.edu" TargetMode="External"/><Relationship Id="rId2" Type="http://schemas.openxmlformats.org/officeDocument/2006/relationships/hyperlink" Target="mailto:BRAPPLEGATH@rochester.k12.mn.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remind.com/join/cbla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F39E-66E7-4BF9-B0B4-0823351A8BD5}"/>
              </a:ext>
            </a:extLst>
          </p:cNvPr>
          <p:cNvSpPr>
            <a:spLocks noGrp="1"/>
          </p:cNvSpPr>
          <p:nvPr>
            <p:ph type="ctrTitle"/>
          </p:nvPr>
        </p:nvSpPr>
        <p:spPr>
          <a:xfrm>
            <a:off x="1751012" y="836211"/>
            <a:ext cx="8689976" cy="2509213"/>
          </a:xfrm>
        </p:spPr>
        <p:txBody>
          <a:bodyPr/>
          <a:lstStyle/>
          <a:p>
            <a:r>
              <a:rPr lang="en-US" dirty="0"/>
              <a:t>2021 Century Boys Lacrosse Pac Meeting</a:t>
            </a:r>
            <a:br>
              <a:rPr lang="en-US" dirty="0"/>
            </a:br>
            <a:endParaRPr lang="en-US" dirty="0"/>
          </a:p>
        </p:txBody>
      </p:sp>
      <p:pic>
        <p:nvPicPr>
          <p:cNvPr id="10" name="Picture 9">
            <a:extLst>
              <a:ext uri="{FF2B5EF4-FFF2-40B4-BE49-F238E27FC236}">
                <a16:creationId xmlns:a16="http://schemas.microsoft.com/office/drawing/2014/main" id="{49A9DB06-0C32-47D1-A9CE-11DEBC3BE2C1}"/>
              </a:ext>
            </a:extLst>
          </p:cNvPr>
          <p:cNvPicPr>
            <a:picLocks noChangeAspect="1"/>
          </p:cNvPicPr>
          <p:nvPr/>
        </p:nvPicPr>
        <p:blipFill>
          <a:blip r:embed="rId2"/>
          <a:stretch>
            <a:fillRect/>
          </a:stretch>
        </p:blipFill>
        <p:spPr>
          <a:xfrm>
            <a:off x="4216452" y="3345424"/>
            <a:ext cx="3759096" cy="2967707"/>
          </a:xfrm>
          <a:prstGeom prst="rect">
            <a:avLst/>
          </a:prstGeom>
        </p:spPr>
      </p:pic>
    </p:spTree>
    <p:extLst>
      <p:ext uri="{BB962C8B-B14F-4D97-AF65-F5344CB8AC3E}">
        <p14:creationId xmlns:p14="http://schemas.microsoft.com/office/powerpoint/2010/main" val="251039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C994-0FC6-4B23-80A7-E317C6F2868B}"/>
              </a:ext>
            </a:extLst>
          </p:cNvPr>
          <p:cNvSpPr>
            <a:spLocks noGrp="1"/>
          </p:cNvSpPr>
          <p:nvPr>
            <p:ph type="title"/>
          </p:nvPr>
        </p:nvSpPr>
        <p:spPr/>
        <p:txBody>
          <a:bodyPr/>
          <a:lstStyle/>
          <a:p>
            <a:r>
              <a:rPr lang="en-US" dirty="0"/>
              <a:t>Lettering Criteria</a:t>
            </a:r>
          </a:p>
        </p:txBody>
      </p:sp>
      <p:sp>
        <p:nvSpPr>
          <p:cNvPr id="3" name="Content Placeholder 2">
            <a:extLst>
              <a:ext uri="{FF2B5EF4-FFF2-40B4-BE49-F238E27FC236}">
                <a16:creationId xmlns:a16="http://schemas.microsoft.com/office/drawing/2014/main" id="{C74A4A2C-7324-47D3-ADE1-49050EF13CAD}"/>
              </a:ext>
            </a:extLst>
          </p:cNvPr>
          <p:cNvSpPr>
            <a:spLocks noGrp="1"/>
          </p:cNvSpPr>
          <p:nvPr>
            <p:ph sz="quarter" idx="13"/>
          </p:nvPr>
        </p:nvSpPr>
        <p:spPr>
          <a:xfrm>
            <a:off x="913774" y="1806677"/>
            <a:ext cx="10363826" cy="4409767"/>
          </a:xfrm>
        </p:spPr>
        <p:txBody>
          <a:bodyPr>
            <a:normAutofit fontScale="85000" lnSpcReduction="20000"/>
          </a:bodyPr>
          <a:lstStyle/>
          <a:p>
            <a:r>
              <a:rPr lang="en-US" dirty="0"/>
              <a:t>You must complete the season in good standing with the MSHSL, no violations within the past year.</a:t>
            </a:r>
          </a:p>
          <a:p>
            <a:r>
              <a:rPr lang="en-US" dirty="0"/>
              <a:t>Be academically eligible to play.</a:t>
            </a:r>
          </a:p>
          <a:p>
            <a:r>
              <a:rPr lang="en-US" dirty="0"/>
              <a:t>Play in half of the quarters available during the regular season at the varsity level(13 games = 52 quarters).</a:t>
            </a:r>
          </a:p>
          <a:p>
            <a:r>
              <a:rPr lang="en-US" dirty="0"/>
              <a:t>Goalies and limited playing time due to injury may be given special consideration by the coaching staff.</a:t>
            </a:r>
          </a:p>
          <a:p>
            <a:r>
              <a:rPr lang="en-US" dirty="0"/>
              <a:t>Attendance at practice is expected to earn a letter, more than one unexcused absence may result in a player not lettering.</a:t>
            </a:r>
          </a:p>
          <a:p>
            <a:r>
              <a:rPr lang="en-US" dirty="0"/>
              <a:t>A player needs to demonstrate sportsmanship throughout the season. Game ejections will result in a player not lettering. </a:t>
            </a:r>
          </a:p>
          <a:p>
            <a:r>
              <a:rPr lang="en-US" dirty="0"/>
              <a:t>Volunteering with fundraisers/Charities</a:t>
            </a:r>
          </a:p>
          <a:p>
            <a:r>
              <a:rPr lang="en-US" dirty="0"/>
              <a:t>Coaches’ discretion will be used in all cases</a:t>
            </a:r>
          </a:p>
          <a:p>
            <a:pPr marL="0" indent="0">
              <a:buNone/>
            </a:pPr>
            <a:endParaRPr lang="en-US" dirty="0"/>
          </a:p>
        </p:txBody>
      </p:sp>
    </p:spTree>
    <p:extLst>
      <p:ext uri="{BB962C8B-B14F-4D97-AF65-F5344CB8AC3E}">
        <p14:creationId xmlns:p14="http://schemas.microsoft.com/office/powerpoint/2010/main" val="222183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EBB3-B706-4662-ACA2-34EF382B600B}"/>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BE7947EC-E575-4CA3-99AA-0B06C30C3CBE}"/>
              </a:ext>
            </a:extLst>
          </p:cNvPr>
          <p:cNvSpPr>
            <a:spLocks noGrp="1"/>
          </p:cNvSpPr>
          <p:nvPr>
            <p:ph sz="quarter" idx="13"/>
          </p:nvPr>
        </p:nvSpPr>
        <p:spPr/>
        <p:txBody>
          <a:bodyPr/>
          <a:lstStyle/>
          <a:p>
            <a:r>
              <a:rPr lang="en-US" dirty="0"/>
              <a:t>Practice Starts April 5</a:t>
            </a:r>
            <a:r>
              <a:rPr lang="en-US" baseline="30000" dirty="0"/>
              <a:t>th</a:t>
            </a:r>
            <a:endParaRPr lang="en-US" dirty="0"/>
          </a:p>
          <a:p>
            <a:r>
              <a:rPr lang="en-US" dirty="0"/>
              <a:t>If you do not have your concussion tests completed it is required to be completed before the season starts. Please reach out to Kayla our athletic trainer to get this done. </a:t>
            </a:r>
          </a:p>
          <a:p>
            <a:endParaRPr lang="en-US" dirty="0"/>
          </a:p>
        </p:txBody>
      </p:sp>
    </p:spTree>
    <p:extLst>
      <p:ext uri="{BB962C8B-B14F-4D97-AF65-F5344CB8AC3E}">
        <p14:creationId xmlns:p14="http://schemas.microsoft.com/office/powerpoint/2010/main" val="392801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CF91-15EF-4326-90EF-B1AB1D0357D3}"/>
              </a:ext>
            </a:extLst>
          </p:cNvPr>
          <p:cNvSpPr>
            <a:spLocks noGrp="1"/>
          </p:cNvSpPr>
          <p:nvPr>
            <p:ph type="title"/>
          </p:nvPr>
        </p:nvSpPr>
        <p:spPr/>
        <p:txBody>
          <a:bodyPr/>
          <a:lstStyle/>
          <a:p>
            <a:r>
              <a:rPr lang="en-US" dirty="0"/>
              <a:t>Club Business</a:t>
            </a:r>
          </a:p>
        </p:txBody>
      </p:sp>
      <p:sp>
        <p:nvSpPr>
          <p:cNvPr id="3" name="Content Placeholder 2">
            <a:extLst>
              <a:ext uri="{FF2B5EF4-FFF2-40B4-BE49-F238E27FC236}">
                <a16:creationId xmlns:a16="http://schemas.microsoft.com/office/drawing/2014/main" id="{D51C2862-1345-44C1-B3B6-80C2F558E06D}"/>
              </a:ext>
            </a:extLst>
          </p:cNvPr>
          <p:cNvSpPr>
            <a:spLocks noGrp="1"/>
          </p:cNvSpPr>
          <p:nvPr>
            <p:ph sz="quarter" idx="13"/>
          </p:nvPr>
        </p:nvSpPr>
        <p:spPr/>
        <p:txBody>
          <a:bodyPr/>
          <a:lstStyle/>
          <a:p>
            <a:r>
              <a:rPr lang="en-US" dirty="0"/>
              <a:t>If you are not getting emails be sure to send your information to Kari </a:t>
            </a:r>
            <a:r>
              <a:rPr lang="en-US" dirty="0">
                <a:hlinkClick r:id="rId2"/>
              </a:rPr>
              <a:t>jk3bbj@hotmail.com</a:t>
            </a:r>
            <a:endParaRPr lang="en-US" dirty="0"/>
          </a:p>
          <a:p>
            <a:r>
              <a:rPr lang="en-US" dirty="0"/>
              <a:t>Please fill out a contact sheet and email it to Coach Applegath https://www.centurypanthers.org/page/show/6257298?subseason=739813&amp;tab=content</a:t>
            </a:r>
          </a:p>
        </p:txBody>
      </p:sp>
    </p:spTree>
    <p:extLst>
      <p:ext uri="{BB962C8B-B14F-4D97-AF65-F5344CB8AC3E}">
        <p14:creationId xmlns:p14="http://schemas.microsoft.com/office/powerpoint/2010/main" val="392049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3B93-DF1F-4713-9EAB-1448E13E6C2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B338A6D1-50AA-4876-8665-6AA40C064FDB}"/>
              </a:ext>
            </a:extLst>
          </p:cNvPr>
          <p:cNvSpPr>
            <a:spLocks noGrp="1"/>
          </p:cNvSpPr>
          <p:nvPr>
            <p:ph sz="quarter" idx="13"/>
          </p:nvPr>
        </p:nvSpPr>
        <p:spPr>
          <a:xfrm>
            <a:off x="913774" y="1895168"/>
            <a:ext cx="10363826" cy="4771103"/>
          </a:xfrm>
        </p:spPr>
        <p:txBody>
          <a:bodyPr>
            <a:normAutofit/>
          </a:bodyPr>
          <a:lstStyle/>
          <a:p>
            <a:pPr marL="0" indent="0">
              <a:buNone/>
            </a:pPr>
            <a:r>
              <a:rPr lang="en-US" b="1" dirty="0"/>
              <a:t>Brett Applegath</a:t>
            </a:r>
          </a:p>
          <a:p>
            <a:pPr marL="0" indent="0">
              <a:buNone/>
            </a:pPr>
            <a:r>
              <a:rPr lang="en-US" dirty="0"/>
              <a:t>	Cell (507-269-2256)</a:t>
            </a:r>
          </a:p>
          <a:p>
            <a:pPr marL="0" indent="0">
              <a:buNone/>
            </a:pPr>
            <a:r>
              <a:rPr lang="en-US" dirty="0"/>
              <a:t>	Email </a:t>
            </a:r>
            <a:r>
              <a:rPr lang="en-US" dirty="0">
                <a:hlinkClick r:id="rId2"/>
              </a:rPr>
              <a:t>BRAPPLEGATH@rochester.k12.mn.us</a:t>
            </a:r>
            <a:endParaRPr lang="en-US" dirty="0"/>
          </a:p>
          <a:p>
            <a:pPr marL="0" indent="0">
              <a:buNone/>
            </a:pPr>
            <a:r>
              <a:rPr lang="en-US" b="1" dirty="0"/>
              <a:t>Nick </a:t>
            </a:r>
            <a:r>
              <a:rPr lang="en-US" b="1" dirty="0" err="1"/>
              <a:t>waara</a:t>
            </a:r>
            <a:endParaRPr lang="en-US" b="1" dirty="0"/>
          </a:p>
          <a:p>
            <a:pPr marL="0" indent="0">
              <a:buNone/>
            </a:pPr>
            <a:r>
              <a:rPr lang="en-US" dirty="0"/>
              <a:t>	Cell (507-993-4269)</a:t>
            </a:r>
          </a:p>
          <a:p>
            <a:pPr marL="0" indent="0">
              <a:buNone/>
            </a:pPr>
            <a:r>
              <a:rPr lang="en-US" dirty="0"/>
              <a:t>	Email </a:t>
            </a:r>
            <a:r>
              <a:rPr lang="en-US" dirty="0">
                <a:hlinkClick r:id="rId3"/>
              </a:rPr>
              <a:t>nwaara4@Gmail.com</a:t>
            </a:r>
            <a:r>
              <a:rPr lang="en-US" dirty="0"/>
              <a:t> </a:t>
            </a:r>
          </a:p>
        </p:txBody>
      </p:sp>
    </p:spTree>
    <p:extLst>
      <p:ext uri="{BB962C8B-B14F-4D97-AF65-F5344CB8AC3E}">
        <p14:creationId xmlns:p14="http://schemas.microsoft.com/office/powerpoint/2010/main" val="399449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5852-09FB-47F5-8F97-4DA22BB2486E}"/>
              </a:ext>
            </a:extLst>
          </p:cNvPr>
          <p:cNvSpPr>
            <a:spLocks noGrp="1"/>
          </p:cNvSpPr>
          <p:nvPr>
            <p:ph type="title"/>
          </p:nvPr>
        </p:nvSpPr>
        <p:spPr>
          <a:xfrm>
            <a:off x="891652" y="2557930"/>
            <a:ext cx="10364451" cy="1596177"/>
          </a:xfrm>
        </p:spPr>
        <p:txBody>
          <a:bodyPr/>
          <a:lstStyle/>
          <a:p>
            <a:r>
              <a:rPr lang="en-US" dirty="0"/>
              <a:t>Questions?</a:t>
            </a:r>
          </a:p>
        </p:txBody>
      </p:sp>
    </p:spTree>
    <p:extLst>
      <p:ext uri="{BB962C8B-B14F-4D97-AF65-F5344CB8AC3E}">
        <p14:creationId xmlns:p14="http://schemas.microsoft.com/office/powerpoint/2010/main" val="1841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70C-4EF7-479B-BA58-7B3F68BF2029}"/>
              </a:ext>
            </a:extLst>
          </p:cNvPr>
          <p:cNvSpPr>
            <a:spLocks noGrp="1"/>
          </p:cNvSpPr>
          <p:nvPr>
            <p:ph type="title"/>
          </p:nvPr>
        </p:nvSpPr>
        <p:spPr>
          <a:xfrm>
            <a:off x="898784" y="2814578"/>
            <a:ext cx="10364451" cy="843024"/>
          </a:xfrm>
        </p:spPr>
        <p:txBody>
          <a:bodyPr>
            <a:normAutofit/>
          </a:bodyPr>
          <a:lstStyle/>
          <a:p>
            <a:r>
              <a:rPr lang="en-US" dirty="0"/>
              <a:t>The Coaching Staff</a:t>
            </a:r>
          </a:p>
        </p:txBody>
      </p:sp>
    </p:spTree>
    <p:extLst>
      <p:ext uri="{BB962C8B-B14F-4D97-AF65-F5344CB8AC3E}">
        <p14:creationId xmlns:p14="http://schemas.microsoft.com/office/powerpoint/2010/main" val="30668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57B-DD5D-4A1D-95A7-1283C9921368}"/>
              </a:ext>
            </a:extLst>
          </p:cNvPr>
          <p:cNvSpPr>
            <a:spLocks noGrp="1"/>
          </p:cNvSpPr>
          <p:nvPr>
            <p:ph type="title"/>
          </p:nvPr>
        </p:nvSpPr>
        <p:spPr/>
        <p:txBody>
          <a:bodyPr/>
          <a:lstStyle/>
          <a:p>
            <a:pPr algn="l"/>
            <a:r>
              <a:rPr lang="en-US" dirty="0"/>
              <a:t>	Brett Applegath</a:t>
            </a:r>
            <a:br>
              <a:rPr lang="en-US" dirty="0"/>
            </a:br>
            <a:r>
              <a:rPr lang="en-US" dirty="0"/>
              <a:t>	   Head Coach</a:t>
            </a:r>
            <a:br>
              <a:rPr lang="en-US" dirty="0"/>
            </a:br>
            <a:endParaRPr lang="en-US" dirty="0"/>
          </a:p>
        </p:txBody>
      </p:sp>
      <p:sp>
        <p:nvSpPr>
          <p:cNvPr id="3" name="Content Placeholder 2">
            <a:extLst>
              <a:ext uri="{FF2B5EF4-FFF2-40B4-BE49-F238E27FC236}">
                <a16:creationId xmlns:a16="http://schemas.microsoft.com/office/drawing/2014/main" id="{AA4529CD-93BD-47A5-81B7-C5B57DD86AC9}"/>
              </a:ext>
            </a:extLst>
          </p:cNvPr>
          <p:cNvSpPr>
            <a:spLocks noGrp="1"/>
          </p:cNvSpPr>
          <p:nvPr>
            <p:ph sz="quarter" idx="13"/>
          </p:nvPr>
        </p:nvSpPr>
        <p:spPr>
          <a:xfrm>
            <a:off x="913774" y="1911246"/>
            <a:ext cx="10363826" cy="3879953"/>
          </a:xfrm>
        </p:spPr>
        <p:txBody>
          <a:bodyPr/>
          <a:lstStyle/>
          <a:p>
            <a:endParaRPr lang="en-US" dirty="0"/>
          </a:p>
          <a:p>
            <a:r>
              <a:rPr lang="en-US" dirty="0"/>
              <a:t>UMD Lacrosse 2011-2015</a:t>
            </a:r>
          </a:p>
          <a:p>
            <a:r>
              <a:rPr lang="en-US" dirty="0"/>
              <a:t>Century Assistant Coach 2016, 2017 </a:t>
            </a:r>
          </a:p>
          <a:p>
            <a:r>
              <a:rPr lang="en-US" dirty="0"/>
              <a:t>Century Head Coach 2018 - Present</a:t>
            </a:r>
          </a:p>
          <a:p>
            <a:r>
              <a:rPr lang="en-US" dirty="0"/>
              <a:t>2011 Century High School Graduate</a:t>
            </a:r>
          </a:p>
          <a:p>
            <a:r>
              <a:rPr lang="en-US" dirty="0"/>
              <a:t>Awards: 2013 UMLC D1 All conference D mid, 2014 UMCL D1 All Conference D Mid</a:t>
            </a:r>
          </a:p>
        </p:txBody>
      </p:sp>
      <p:pic>
        <p:nvPicPr>
          <p:cNvPr id="4" name="Picture 3">
            <a:extLst>
              <a:ext uri="{FF2B5EF4-FFF2-40B4-BE49-F238E27FC236}">
                <a16:creationId xmlns:a16="http://schemas.microsoft.com/office/drawing/2014/main" id="{437E5165-6DF7-41E4-A4B0-EAEC213F5945}"/>
              </a:ext>
            </a:extLst>
          </p:cNvPr>
          <p:cNvPicPr>
            <a:picLocks noChangeAspect="1"/>
          </p:cNvPicPr>
          <p:nvPr/>
        </p:nvPicPr>
        <p:blipFill>
          <a:blip r:embed="rId2"/>
          <a:stretch>
            <a:fillRect/>
          </a:stretch>
        </p:blipFill>
        <p:spPr>
          <a:xfrm>
            <a:off x="7125475" y="349433"/>
            <a:ext cx="3766891" cy="3730521"/>
          </a:xfrm>
          <a:prstGeom prst="rect">
            <a:avLst/>
          </a:prstGeom>
        </p:spPr>
      </p:pic>
    </p:spTree>
    <p:extLst>
      <p:ext uri="{BB962C8B-B14F-4D97-AF65-F5344CB8AC3E}">
        <p14:creationId xmlns:p14="http://schemas.microsoft.com/office/powerpoint/2010/main" val="31556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D9D1-86C5-4784-940A-F5E6D5FB1C69}"/>
              </a:ext>
            </a:extLst>
          </p:cNvPr>
          <p:cNvSpPr>
            <a:spLocks noGrp="1"/>
          </p:cNvSpPr>
          <p:nvPr>
            <p:ph type="title"/>
          </p:nvPr>
        </p:nvSpPr>
        <p:spPr/>
        <p:txBody>
          <a:bodyPr/>
          <a:lstStyle/>
          <a:p>
            <a:pPr algn="l"/>
            <a:r>
              <a:rPr lang="en-US" dirty="0"/>
              <a:t>	Nick </a:t>
            </a:r>
            <a:r>
              <a:rPr lang="en-US" dirty="0" err="1"/>
              <a:t>Waara</a:t>
            </a:r>
            <a:endParaRPr lang="en-US" dirty="0"/>
          </a:p>
        </p:txBody>
      </p:sp>
      <p:sp>
        <p:nvSpPr>
          <p:cNvPr id="3" name="Content Placeholder 2">
            <a:extLst>
              <a:ext uri="{FF2B5EF4-FFF2-40B4-BE49-F238E27FC236}">
                <a16:creationId xmlns:a16="http://schemas.microsoft.com/office/drawing/2014/main" id="{1C6F5C6E-456F-4BB1-9D95-6A0A4FEC296D}"/>
              </a:ext>
            </a:extLst>
          </p:cNvPr>
          <p:cNvSpPr>
            <a:spLocks noGrp="1"/>
          </p:cNvSpPr>
          <p:nvPr>
            <p:ph sz="quarter" idx="13"/>
          </p:nvPr>
        </p:nvSpPr>
        <p:spPr/>
        <p:txBody>
          <a:bodyPr>
            <a:normAutofit/>
          </a:bodyPr>
          <a:lstStyle/>
          <a:p>
            <a:r>
              <a:rPr lang="en-US" dirty="0"/>
              <a:t>Michigan Tech Lacrosse 2013-2017</a:t>
            </a:r>
          </a:p>
          <a:p>
            <a:pPr marL="0" indent="0">
              <a:buNone/>
            </a:pPr>
            <a:r>
              <a:rPr lang="en-US" dirty="0"/>
              <a:t>	- Vice President 2015-2017</a:t>
            </a:r>
          </a:p>
          <a:p>
            <a:r>
              <a:rPr lang="en-US" dirty="0"/>
              <a:t>2018- Present Century Lacrosse Assistant Coach</a:t>
            </a:r>
          </a:p>
          <a:p>
            <a:r>
              <a:rPr lang="en-US" dirty="0"/>
              <a:t>2014 Century Lacrosse Volunteer Coach</a:t>
            </a:r>
          </a:p>
          <a:p>
            <a:r>
              <a:rPr lang="en-US" dirty="0"/>
              <a:t>2013 Century High School Graduate</a:t>
            </a:r>
          </a:p>
          <a:p>
            <a:r>
              <a:rPr lang="en-US" dirty="0"/>
              <a:t>2013 Homegrown Lacrosse Community Leadership Award</a:t>
            </a:r>
          </a:p>
          <a:p>
            <a:r>
              <a:rPr lang="en-US" dirty="0"/>
              <a:t>Century Graduate 2013</a:t>
            </a:r>
          </a:p>
          <a:p>
            <a:pPr marL="0" indent="0">
              <a:buNone/>
            </a:pPr>
            <a:endParaRPr lang="en-US" dirty="0"/>
          </a:p>
        </p:txBody>
      </p:sp>
      <p:pic>
        <p:nvPicPr>
          <p:cNvPr id="6" name="Picture 5">
            <a:extLst>
              <a:ext uri="{FF2B5EF4-FFF2-40B4-BE49-F238E27FC236}">
                <a16:creationId xmlns:a16="http://schemas.microsoft.com/office/drawing/2014/main" id="{1671242E-BFB4-488F-9E57-6C3CAB798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09" y="571548"/>
            <a:ext cx="3438691" cy="3438691"/>
          </a:xfrm>
          <a:prstGeom prst="rect">
            <a:avLst/>
          </a:prstGeom>
        </p:spPr>
      </p:pic>
    </p:spTree>
    <p:extLst>
      <p:ext uri="{BB962C8B-B14F-4D97-AF65-F5344CB8AC3E}">
        <p14:creationId xmlns:p14="http://schemas.microsoft.com/office/powerpoint/2010/main" val="23414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C6C2-274E-45F0-AECE-6C508C285EE1}"/>
              </a:ext>
            </a:extLst>
          </p:cNvPr>
          <p:cNvSpPr>
            <a:spLocks noGrp="1"/>
          </p:cNvSpPr>
          <p:nvPr>
            <p:ph type="title"/>
          </p:nvPr>
        </p:nvSpPr>
        <p:spPr/>
        <p:txBody>
          <a:bodyPr/>
          <a:lstStyle/>
          <a:p>
            <a:r>
              <a:rPr lang="en-US" dirty="0"/>
              <a:t>General Info</a:t>
            </a:r>
          </a:p>
        </p:txBody>
      </p:sp>
      <p:sp>
        <p:nvSpPr>
          <p:cNvPr id="3" name="Content Placeholder 2">
            <a:extLst>
              <a:ext uri="{FF2B5EF4-FFF2-40B4-BE49-F238E27FC236}">
                <a16:creationId xmlns:a16="http://schemas.microsoft.com/office/drawing/2014/main" id="{BF3F4CC3-2007-4CF4-8653-AC402CAD3540}"/>
              </a:ext>
            </a:extLst>
          </p:cNvPr>
          <p:cNvSpPr>
            <a:spLocks noGrp="1"/>
          </p:cNvSpPr>
          <p:nvPr>
            <p:ph sz="quarter" idx="13"/>
          </p:nvPr>
        </p:nvSpPr>
        <p:spPr>
          <a:xfrm>
            <a:off x="913775" y="2573569"/>
            <a:ext cx="10363826" cy="3561759"/>
          </a:xfrm>
        </p:spPr>
        <p:txBody>
          <a:bodyPr>
            <a:normAutofit fontScale="92500" lnSpcReduction="10000"/>
          </a:bodyPr>
          <a:lstStyle/>
          <a:p>
            <a:r>
              <a:rPr lang="en-US" dirty="0"/>
              <a:t>Practice Begins (4/5) </a:t>
            </a:r>
          </a:p>
          <a:p>
            <a:r>
              <a:rPr lang="en-US" dirty="0"/>
              <a:t>Practice Regular Season Century High school</a:t>
            </a:r>
          </a:p>
          <a:p>
            <a:pPr lvl="1"/>
            <a:r>
              <a:rPr lang="en-US" dirty="0"/>
              <a:t>Century High School (3:30PM-5:15ishPM) If weather is bad practice will be called by 2:15PM</a:t>
            </a:r>
          </a:p>
          <a:p>
            <a:pPr lvl="1"/>
            <a:r>
              <a:rPr lang="en-US" dirty="0"/>
              <a:t>Weight room Schedule Tuesday and Thursday 245PM to 3:25PM </a:t>
            </a:r>
          </a:p>
          <a:p>
            <a:r>
              <a:rPr lang="en-US" dirty="0"/>
              <a:t>Cuts/</a:t>
            </a:r>
            <a:r>
              <a:rPr lang="en-US" dirty="0" err="1"/>
              <a:t>Jv</a:t>
            </a:r>
            <a:r>
              <a:rPr lang="en-US" dirty="0"/>
              <a:t> and Varsity teams will be decided in the first 2 weeks of practice.</a:t>
            </a:r>
          </a:p>
          <a:p>
            <a:r>
              <a:rPr lang="en-US" dirty="0"/>
              <a:t>Issues with Playing time or team placement should be addressed with the coaches by the </a:t>
            </a:r>
            <a:r>
              <a:rPr lang="en-US" b="1" dirty="0"/>
              <a:t>Players. </a:t>
            </a:r>
            <a:r>
              <a:rPr lang="en-US" dirty="0"/>
              <a:t>(We will not return emails from Parents in regards to playing time)</a:t>
            </a:r>
          </a:p>
          <a:p>
            <a:r>
              <a:rPr lang="en-US" dirty="0"/>
              <a:t>Seniority does not guarantee playing time (Deserving players will Play regardless of age)</a:t>
            </a:r>
          </a:p>
          <a:p>
            <a:endParaRPr lang="en-US" dirty="0"/>
          </a:p>
          <a:p>
            <a:endParaRPr lang="en-US" dirty="0"/>
          </a:p>
        </p:txBody>
      </p:sp>
    </p:spTree>
    <p:extLst>
      <p:ext uri="{BB962C8B-B14F-4D97-AF65-F5344CB8AC3E}">
        <p14:creationId xmlns:p14="http://schemas.microsoft.com/office/powerpoint/2010/main" val="13885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p:txBody>
          <a:bodyPr/>
          <a:lstStyle/>
          <a:p>
            <a:r>
              <a:rPr lang="en-US" dirty="0"/>
              <a:t>General COVID Info</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a:bodyPr>
          <a:lstStyle/>
          <a:p>
            <a:r>
              <a:rPr lang="en-US" dirty="0"/>
              <a:t>No Food allowed on buses</a:t>
            </a:r>
          </a:p>
          <a:p>
            <a:r>
              <a:rPr lang="en-US" dirty="0"/>
              <a:t>Please have hand sanitizer in your bag</a:t>
            </a:r>
          </a:p>
          <a:p>
            <a:r>
              <a:rPr lang="en-US" dirty="0"/>
              <a:t>Bring own Water bottle filled prior to practice</a:t>
            </a:r>
          </a:p>
          <a:p>
            <a:r>
              <a:rPr lang="en-US" dirty="0"/>
              <a:t>Masks required at all times</a:t>
            </a:r>
          </a:p>
          <a:p>
            <a:r>
              <a:rPr lang="en-US" dirty="0"/>
              <a:t>Students must check in every day for attendance via QR Code (More to come)</a:t>
            </a:r>
          </a:p>
          <a:p>
            <a:r>
              <a:rPr lang="en-US" dirty="0"/>
              <a:t>If you have symptoms, please let one of the coach's know. If a student does test positive for COVID 19 the student will go into return to play protocol. </a:t>
            </a:r>
          </a:p>
          <a:p>
            <a:pPr marL="0" indent="0">
              <a:buNone/>
            </a:pPr>
            <a:endParaRPr lang="en-US" b="1" dirty="0"/>
          </a:p>
        </p:txBody>
      </p:sp>
    </p:spTree>
    <p:extLst>
      <p:ext uri="{BB962C8B-B14F-4D97-AF65-F5344CB8AC3E}">
        <p14:creationId xmlns:p14="http://schemas.microsoft.com/office/powerpoint/2010/main" val="338618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p:txBody>
          <a:bodyPr/>
          <a:lstStyle/>
          <a:p>
            <a:r>
              <a:rPr lang="en-US" dirty="0"/>
              <a:t>General Info Cont.</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a:bodyPr>
          <a:lstStyle/>
          <a:p>
            <a:pPr marL="0" indent="0">
              <a:buNone/>
            </a:pPr>
            <a:r>
              <a:rPr lang="en-US" dirty="0"/>
              <a:t>Communication</a:t>
            </a:r>
          </a:p>
          <a:p>
            <a:r>
              <a:rPr lang="en-US" dirty="0"/>
              <a:t>Remind App Link – </a:t>
            </a:r>
            <a:r>
              <a:rPr lang="en-US" dirty="0">
                <a:hlinkClick r:id="rId2"/>
              </a:rPr>
              <a:t>Http://www.remind.com/join/cblax</a:t>
            </a:r>
            <a:endParaRPr lang="en-US" dirty="0"/>
          </a:p>
          <a:p>
            <a:r>
              <a:rPr lang="en-US" dirty="0"/>
              <a:t>How to join </a:t>
            </a:r>
          </a:p>
          <a:p>
            <a:pPr marL="0" indent="0">
              <a:buNone/>
            </a:pPr>
            <a:endParaRPr lang="en-US" dirty="0"/>
          </a:p>
          <a:p>
            <a:endParaRPr lang="en-US" dirty="0"/>
          </a:p>
          <a:p>
            <a:endParaRPr lang="en-US" b="1" dirty="0"/>
          </a:p>
          <a:p>
            <a:endParaRPr lang="en-US" dirty="0"/>
          </a:p>
        </p:txBody>
      </p:sp>
      <p:pic>
        <p:nvPicPr>
          <p:cNvPr id="5" name="Picture 4">
            <a:extLst>
              <a:ext uri="{FF2B5EF4-FFF2-40B4-BE49-F238E27FC236}">
                <a16:creationId xmlns:a16="http://schemas.microsoft.com/office/drawing/2014/main" id="{EE34946E-5845-46A1-BA74-C3370456D39E}"/>
              </a:ext>
            </a:extLst>
          </p:cNvPr>
          <p:cNvPicPr>
            <a:picLocks noChangeAspect="1"/>
          </p:cNvPicPr>
          <p:nvPr/>
        </p:nvPicPr>
        <p:blipFill>
          <a:blip r:embed="rId3"/>
          <a:stretch>
            <a:fillRect/>
          </a:stretch>
        </p:blipFill>
        <p:spPr>
          <a:xfrm>
            <a:off x="3516474" y="3110915"/>
            <a:ext cx="2189250" cy="3433047"/>
          </a:xfrm>
          <a:prstGeom prst="rect">
            <a:avLst/>
          </a:prstGeom>
        </p:spPr>
      </p:pic>
    </p:spTree>
    <p:extLst>
      <p:ext uri="{BB962C8B-B14F-4D97-AF65-F5344CB8AC3E}">
        <p14:creationId xmlns:p14="http://schemas.microsoft.com/office/powerpoint/2010/main" val="429483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1CDF-E256-4DF0-A411-AE7D8106E213}"/>
              </a:ext>
            </a:extLst>
          </p:cNvPr>
          <p:cNvSpPr>
            <a:spLocks noGrp="1"/>
          </p:cNvSpPr>
          <p:nvPr>
            <p:ph type="title"/>
          </p:nvPr>
        </p:nvSpPr>
        <p:spPr/>
        <p:txBody>
          <a:bodyPr/>
          <a:lstStyle/>
          <a:p>
            <a:r>
              <a:rPr lang="en-US" dirty="0"/>
              <a:t>Game Day </a:t>
            </a:r>
            <a:br>
              <a:rPr lang="en-US" dirty="0"/>
            </a:br>
            <a:endParaRPr lang="en-US" dirty="0"/>
          </a:p>
        </p:txBody>
      </p:sp>
      <p:sp>
        <p:nvSpPr>
          <p:cNvPr id="3" name="Content Placeholder 2">
            <a:extLst>
              <a:ext uri="{FF2B5EF4-FFF2-40B4-BE49-F238E27FC236}">
                <a16:creationId xmlns:a16="http://schemas.microsoft.com/office/drawing/2014/main" id="{A497FA61-74AD-4FDD-B659-581CE62C2918}"/>
              </a:ext>
            </a:extLst>
          </p:cNvPr>
          <p:cNvSpPr>
            <a:spLocks noGrp="1"/>
          </p:cNvSpPr>
          <p:nvPr>
            <p:ph sz="quarter" idx="13"/>
          </p:nvPr>
        </p:nvSpPr>
        <p:spPr>
          <a:xfrm>
            <a:off x="913774" y="1703439"/>
            <a:ext cx="10363826" cy="4454013"/>
          </a:xfrm>
        </p:spPr>
        <p:txBody>
          <a:bodyPr>
            <a:normAutofit fontScale="85000" lnSpcReduction="10000"/>
          </a:bodyPr>
          <a:lstStyle/>
          <a:p>
            <a:r>
              <a:rPr lang="en-US" dirty="0"/>
              <a:t>Century attire, Bring backup sticks, Water bottles, Jerseys, shorts. (</a:t>
            </a:r>
            <a:r>
              <a:rPr lang="en-US" b="1" dirty="0"/>
              <a:t>Pack your own bag</a:t>
            </a:r>
            <a:r>
              <a:rPr lang="en-US" dirty="0"/>
              <a:t>)</a:t>
            </a:r>
          </a:p>
          <a:p>
            <a:pPr lvl="1"/>
            <a:r>
              <a:rPr lang="en-US" dirty="0"/>
              <a:t>JV show up 30 min before, Varsity be at the field by start of JV game.</a:t>
            </a:r>
          </a:p>
          <a:p>
            <a:r>
              <a:rPr lang="en-US" dirty="0"/>
              <a:t>Refer to school Website to check for weather related changes</a:t>
            </a:r>
          </a:p>
          <a:p>
            <a:r>
              <a:rPr lang="en-US" dirty="0"/>
              <a:t>Players Grades (9-12) are dismissed 15 min prior to bus departure. Kellogg will dismiss 30min prior to bus departure at century. Kellogg students need permission slips for each game.</a:t>
            </a:r>
          </a:p>
          <a:p>
            <a:r>
              <a:rPr lang="en-US" dirty="0"/>
              <a:t>Busses will return at the Century High school volleyball center </a:t>
            </a:r>
          </a:p>
          <a:p>
            <a:r>
              <a:rPr lang="en-US" dirty="0"/>
              <a:t>We will not stop for food (bring your own) and no eating on the bus</a:t>
            </a:r>
          </a:p>
          <a:p>
            <a:r>
              <a:rPr lang="en-US" dirty="0"/>
              <a:t>Travel Release Forms (If fans are allowed to come to games)</a:t>
            </a:r>
          </a:p>
          <a:p>
            <a:pPr lvl="1"/>
            <a:r>
              <a:rPr lang="en-US" dirty="0"/>
              <a:t>Traveling to and from events with the team is an important part of overall athletic participation. The team building and socialization is a necessary part of this educational experience. Travel release forms should be used only for special family situations that require an exception. Travel release forms are available in the activities office or online &amp; must be submitted 48 hours before an event. No exceptions.</a:t>
            </a:r>
          </a:p>
          <a:p>
            <a:endParaRPr lang="en-US" dirty="0"/>
          </a:p>
          <a:p>
            <a:endParaRPr lang="en-US" dirty="0"/>
          </a:p>
        </p:txBody>
      </p:sp>
    </p:spTree>
    <p:extLst>
      <p:ext uri="{BB962C8B-B14F-4D97-AF65-F5344CB8AC3E}">
        <p14:creationId xmlns:p14="http://schemas.microsoft.com/office/powerpoint/2010/main" val="424838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1E88-3A5F-4E2A-9564-C48E84838F1C}"/>
              </a:ext>
            </a:extLst>
          </p:cNvPr>
          <p:cNvSpPr>
            <a:spLocks noGrp="1"/>
          </p:cNvSpPr>
          <p:nvPr>
            <p:ph type="title"/>
          </p:nvPr>
        </p:nvSpPr>
        <p:spPr/>
        <p:txBody>
          <a:bodyPr/>
          <a:lstStyle/>
          <a:p>
            <a:r>
              <a:rPr lang="en-US" dirty="0"/>
              <a:t>Spring Priorities</a:t>
            </a:r>
          </a:p>
        </p:txBody>
      </p:sp>
      <p:sp>
        <p:nvSpPr>
          <p:cNvPr id="3" name="Content Placeholder 2">
            <a:extLst>
              <a:ext uri="{FF2B5EF4-FFF2-40B4-BE49-F238E27FC236}">
                <a16:creationId xmlns:a16="http://schemas.microsoft.com/office/drawing/2014/main" id="{761B27E6-A336-484A-AE9F-DF3545087F9B}"/>
              </a:ext>
            </a:extLst>
          </p:cNvPr>
          <p:cNvSpPr>
            <a:spLocks noGrp="1"/>
          </p:cNvSpPr>
          <p:nvPr>
            <p:ph sz="quarter" idx="13"/>
          </p:nvPr>
        </p:nvSpPr>
        <p:spPr/>
        <p:txBody>
          <a:bodyPr/>
          <a:lstStyle/>
          <a:p>
            <a:r>
              <a:rPr lang="en-US" dirty="0"/>
              <a:t>Family</a:t>
            </a:r>
          </a:p>
          <a:p>
            <a:r>
              <a:rPr lang="en-US" dirty="0"/>
              <a:t>School</a:t>
            </a:r>
          </a:p>
          <a:p>
            <a:pPr lvl="1"/>
            <a:r>
              <a:rPr lang="en-US" dirty="0"/>
              <a:t>will monitor grades and expect players to follow guidelines set by School and MSHSL.</a:t>
            </a:r>
          </a:p>
          <a:p>
            <a:r>
              <a:rPr lang="en-US" dirty="0"/>
              <a:t>Lacrosse</a:t>
            </a:r>
          </a:p>
          <a:p>
            <a:r>
              <a:rPr lang="en-US" dirty="0"/>
              <a:t>Everything else</a:t>
            </a:r>
          </a:p>
          <a:p>
            <a:endParaRPr lang="en-US" dirty="0"/>
          </a:p>
        </p:txBody>
      </p:sp>
    </p:spTree>
    <p:extLst>
      <p:ext uri="{BB962C8B-B14F-4D97-AF65-F5344CB8AC3E}">
        <p14:creationId xmlns:p14="http://schemas.microsoft.com/office/powerpoint/2010/main" val="232991550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754</TotalTime>
  <Words>764</Words>
  <Application>Microsoft Office PowerPoint</Application>
  <PresentationFormat>Widescreen</PresentationFormat>
  <Paragraphs>76</Paragraphs>
  <Slides>14</Slides>
  <Notes>0</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Droplet</vt:lpstr>
      <vt:lpstr>2021 Century Boys Lacrosse Pac Meeting </vt:lpstr>
      <vt:lpstr>The Coaching Staff</vt:lpstr>
      <vt:lpstr> Brett Applegath     Head Coach </vt:lpstr>
      <vt:lpstr> Nick Waara</vt:lpstr>
      <vt:lpstr>General Info</vt:lpstr>
      <vt:lpstr>General COVID Info</vt:lpstr>
      <vt:lpstr>General Info Cont.</vt:lpstr>
      <vt:lpstr>Game Day  </vt:lpstr>
      <vt:lpstr>Spring Priorities</vt:lpstr>
      <vt:lpstr>Lettering Criteria</vt:lpstr>
      <vt:lpstr>Upcoming events</vt:lpstr>
      <vt:lpstr>Club Business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Applegath</dc:creator>
  <cp:lastModifiedBy>BRETT APPLEGATH</cp:lastModifiedBy>
  <cp:revision>82</cp:revision>
  <dcterms:created xsi:type="dcterms:W3CDTF">2018-02-15T16:32:57Z</dcterms:created>
  <dcterms:modified xsi:type="dcterms:W3CDTF">2021-03-23T20:57:29Z</dcterms:modified>
</cp:coreProperties>
</file>