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10"/>
    </p:embeddedFont>
    <p:embeddedFont>
      <p:font typeface="Oswald" pitchFamily="2" charset="77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>
      <p:cViewPr varScale="1">
        <p:scale>
          <a:sx n="124" d="100"/>
          <a:sy n="124" d="100"/>
        </p:scale>
        <p:origin x="7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87447547a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87447547a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7447547a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7447547a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113fc784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113fc784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113fc78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113fc78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113fc78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113fc78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87447547a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87447547a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Rocket Spirit Award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Yearlong competition among NHS teams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Goals</a:t>
            </a:r>
            <a:endParaRPr sz="360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" sz="3000"/>
              <a:t>Increase team unity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" sz="3000"/>
              <a:t>Improve NHS culture--students supporting each other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" sz="3000"/>
              <a:t>Incentivize participation at NHS and SALT events (reduce code violations--give kids things to do)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Point categories</a:t>
            </a:r>
            <a:endParaRPr sz="360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" sz="2800"/>
              <a:t>Rocket Spirit Events (1 per team/activity)/Rockets Supporting Rockets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" sz="2800"/>
              <a:t>Academic achievement--team GPA, etc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" sz="2800"/>
              <a:t>Community Service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" sz="2800"/>
              <a:t>Team performance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" sz="2800"/>
              <a:t>SALT events--participating in SALT events as a team, and winning competitive SALT events 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Rocket Spirit Events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4724400" y="1304875"/>
            <a:ext cx="4260300" cy="32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10/4 Football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10/13 Seussical the Musical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10/15 Boys Soccer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10/22 Girls Swim/Dive</a:t>
            </a:r>
            <a:endParaRPr sz="240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64100" y="13048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9/6 Cross Country Invite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9/9 Boys Volleyball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9/12 Girls Tennis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9/17 Girls Volleyball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+"/>
            </a:pPr>
            <a:r>
              <a:rPr lang="en" sz="2400"/>
              <a:t>Any home playoff games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Leaderboard (outside Activities office)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 sz="2400"/>
              <a:t>Updated weekly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or as needed</a:t>
            </a:r>
            <a:endParaRPr sz="24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500" y="1085500"/>
            <a:ext cx="509463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Bulletin Board--coming ASAP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865732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0532" y="1170125"/>
            <a:ext cx="2952572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5504" y="1170125"/>
            <a:ext cx="2701066" cy="3820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Next steps	</a:t>
            </a:r>
            <a:endParaRPr sz="360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Send email to your teams to download the Spirit App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Link for Android phones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Create account, Join ONLY groups you are IN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For students, </a:t>
            </a:r>
            <a:r>
              <a:rPr lang="en" sz="1800" b="1" u="sng"/>
              <a:t>not for parents</a:t>
            </a:r>
            <a:endParaRPr sz="1800" b="1"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If you would like access to the App to see your team’s points, individual points, or send messages, let me know.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Pictures for posters--FB group or email to me?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Community Service Google form to complete--on Schoology page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Send Tracy your rosters ASAP if they are not yet in IC.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5525" y="1017725"/>
            <a:ext cx="1379665" cy="12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222</Words>
  <Application>Microsoft Macintosh PowerPoint</Application>
  <PresentationFormat>On-screen Show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Oswald</vt:lpstr>
      <vt:lpstr>Average</vt:lpstr>
      <vt:lpstr>Arial</vt:lpstr>
      <vt:lpstr>Slate</vt:lpstr>
      <vt:lpstr>Rocket Spirit Award</vt:lpstr>
      <vt:lpstr>Goals</vt:lpstr>
      <vt:lpstr>Point categories</vt:lpstr>
      <vt:lpstr>Fall Rocket Spirit Events </vt:lpstr>
      <vt:lpstr>Leaderboard (outside Activities office) Updated weekly       or as needed</vt:lpstr>
      <vt:lpstr>Bulletin Board--coming ASAP</vt:lpstr>
      <vt:lpstr>Next steps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Rocket Spirit Award</dc:title>
  <cp:lastModifiedBy>Kyle Kleuskens</cp:lastModifiedBy>
  <cp:revision>1</cp:revision>
  <dcterms:modified xsi:type="dcterms:W3CDTF">2019-08-31T19:06:59Z</dcterms:modified>
</cp:coreProperties>
</file>