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0" r:id="rId5"/>
    <p:sldMasterId id="2147483671"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Lst>
  <p:sldSz cy="5143500" cx="9144000"/>
  <p:notesSz cx="6858000" cy="9144000"/>
  <p:embeddedFontLst>
    <p:embeddedFont>
      <p:font typeface="Play"/>
      <p:regular r:id="rId28"/>
      <p:bold r:id="rId2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C4E7EBD3-6DB5-48B8-A4E5-661240433548}">
  <a:tblStyle styleId="{C4E7EBD3-6DB5-48B8-A4E5-661240433548}" styleName="Table_0">
    <a:wholeTbl>
      <a:tcTxStyle b="off" i="off">
        <a:font>
          <a:latin typeface="Aptos"/>
          <a:ea typeface="Aptos"/>
          <a:cs typeface="Aptos"/>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7E9EC"/>
          </a:solidFill>
        </a:fill>
      </a:tcStyle>
    </a:wholeTbl>
    <a:band1H>
      <a:tcTxStyle/>
      <a:tcStyle>
        <a:fill>
          <a:solidFill>
            <a:srgbClr val="CAD1D8"/>
          </a:solidFill>
        </a:fill>
      </a:tcStyle>
    </a:band1H>
    <a:band2H>
      <a:tcTxStyle/>
    </a:band2H>
    <a:band1V>
      <a:tcTxStyle/>
      <a:tcStyle>
        <a:fill>
          <a:solidFill>
            <a:srgbClr val="CAD1D8"/>
          </a:solidFill>
        </a:fill>
      </a:tcStyle>
    </a:band1V>
    <a:band2V>
      <a:tcTxStyle/>
    </a:band2V>
    <a:lastCol>
      <a:tcTxStyle b="on" i="off">
        <a:font>
          <a:latin typeface="Aptos"/>
          <a:ea typeface="Aptos"/>
          <a:cs typeface="Aptos"/>
        </a:font>
        <a:schemeClr val="lt1"/>
      </a:tcTxStyle>
      <a:tcStyle>
        <a:fill>
          <a:solidFill>
            <a:schemeClr val="accent1"/>
          </a:solidFill>
        </a:fill>
      </a:tcStyle>
    </a:lastCol>
    <a:firstCol>
      <a:tcTxStyle b="on" i="off">
        <a:font>
          <a:latin typeface="Aptos"/>
          <a:ea typeface="Aptos"/>
          <a:cs typeface="Aptos"/>
        </a:font>
        <a:schemeClr val="lt1"/>
      </a:tcTxStyle>
      <a:tcStyle>
        <a:fill>
          <a:solidFill>
            <a:schemeClr val="accent1"/>
          </a:solidFill>
        </a:fill>
      </a:tcStyle>
    </a:firstCol>
    <a:lastRow>
      <a:tcTxStyle b="on" i="off">
        <a:font>
          <a:latin typeface="Aptos"/>
          <a:ea typeface="Aptos"/>
          <a:cs typeface="Aptos"/>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Aptos"/>
          <a:ea typeface="Aptos"/>
          <a:cs typeface="Aptos"/>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font" Target="fonts/Play-regular.fntdata"/><Relationship Id="rId27" Type="http://schemas.openxmlformats.org/officeDocument/2006/relationships/slide" Target="slides/slide20.xml"/><Relationship Id="rId5" Type="http://schemas.openxmlformats.org/officeDocument/2006/relationships/slideMaster" Target="slideMasters/slideMaster1.xml"/><Relationship Id="rId6" Type="http://schemas.openxmlformats.org/officeDocument/2006/relationships/slideMaster" Target="slideMasters/slideMaster2.xml"/><Relationship Id="rId29" Type="http://schemas.openxmlformats.org/officeDocument/2006/relationships/font" Target="fonts/Play-bold.fntdata"/><Relationship Id="rId7" Type="http://schemas.openxmlformats.org/officeDocument/2006/relationships/notesMaster" Target="notesMasters/notesMaster1.xml"/><Relationship Id="rId8" Type="http://schemas.openxmlformats.org/officeDocument/2006/relationships/slide" Target="slides/slide1.xml"/><Relationship Id="rId11" Type="http://schemas.openxmlformats.org/officeDocument/2006/relationships/slide" Target="slides/slide4.xml"/><Relationship Id="rId10" Type="http://schemas.openxmlformats.org/officeDocument/2006/relationships/slide" Target="slides/slide3.xml"/><Relationship Id="rId13" Type="http://schemas.openxmlformats.org/officeDocument/2006/relationships/slide" Target="slides/slide6.xml"/><Relationship Id="rId12" Type="http://schemas.openxmlformats.org/officeDocument/2006/relationships/slide" Target="slides/slide5.xml"/><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32a07af5268_2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g32a07af5268_2_7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g32a07af5268_2_1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g32a07af5268_2_17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g32a07af5268_2_1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g32a07af5268_2_19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g32a07af5268_2_2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g32a07af5268_2_20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g32a07af5268_2_2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g32a07af5268_2_22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g32a07af5268_2_2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9" name="Google Shape;309;g32a07af5268_2_23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 name="Shape 324"/>
        <p:cNvGrpSpPr/>
        <p:nvPr/>
      </p:nvGrpSpPr>
      <p:grpSpPr>
        <a:xfrm>
          <a:off x="0" y="0"/>
          <a:ext cx="0" cy="0"/>
          <a:chOff x="0" y="0"/>
          <a:chExt cx="0" cy="0"/>
        </a:xfrm>
      </p:grpSpPr>
      <p:sp>
        <p:nvSpPr>
          <p:cNvPr id="325" name="Google Shape;325;g32a07af5268_2_2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6" name="Google Shape;326;g32a07af5268_2_24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1" name="Shape 331"/>
        <p:cNvGrpSpPr/>
        <p:nvPr/>
      </p:nvGrpSpPr>
      <p:grpSpPr>
        <a:xfrm>
          <a:off x="0" y="0"/>
          <a:ext cx="0" cy="0"/>
          <a:chOff x="0" y="0"/>
          <a:chExt cx="0" cy="0"/>
        </a:xfrm>
      </p:grpSpPr>
      <p:sp>
        <p:nvSpPr>
          <p:cNvPr id="332" name="Google Shape;332;g32a07af5268_2_2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3" name="Google Shape;333;g32a07af5268_2_25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4" name="Shape 344"/>
        <p:cNvGrpSpPr/>
        <p:nvPr/>
      </p:nvGrpSpPr>
      <p:grpSpPr>
        <a:xfrm>
          <a:off x="0" y="0"/>
          <a:ext cx="0" cy="0"/>
          <a:chOff x="0" y="0"/>
          <a:chExt cx="0" cy="0"/>
        </a:xfrm>
      </p:grpSpPr>
      <p:sp>
        <p:nvSpPr>
          <p:cNvPr id="345" name="Google Shape;345;g32a07af5268_2_2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6" name="Google Shape;346;g32a07af5268_2_26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8" name="Shape 358"/>
        <p:cNvGrpSpPr/>
        <p:nvPr/>
      </p:nvGrpSpPr>
      <p:grpSpPr>
        <a:xfrm>
          <a:off x="0" y="0"/>
          <a:ext cx="0" cy="0"/>
          <a:chOff x="0" y="0"/>
          <a:chExt cx="0" cy="0"/>
        </a:xfrm>
      </p:grpSpPr>
      <p:sp>
        <p:nvSpPr>
          <p:cNvPr id="359" name="Google Shape;359;g32a07af5268_2_2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0" name="Google Shape;360;g32a07af5268_2_27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1" name="Shape 371"/>
        <p:cNvGrpSpPr/>
        <p:nvPr/>
      </p:nvGrpSpPr>
      <p:grpSpPr>
        <a:xfrm>
          <a:off x="0" y="0"/>
          <a:ext cx="0" cy="0"/>
          <a:chOff x="0" y="0"/>
          <a:chExt cx="0" cy="0"/>
        </a:xfrm>
      </p:grpSpPr>
      <p:sp>
        <p:nvSpPr>
          <p:cNvPr id="372" name="Google Shape;372;g32a07af5268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3" name="Google Shape;373;g32a07af5268_0_1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32a07af5268_2_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g32a07af5268_2_8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4" name="Shape 384"/>
        <p:cNvGrpSpPr/>
        <p:nvPr/>
      </p:nvGrpSpPr>
      <p:grpSpPr>
        <a:xfrm>
          <a:off x="0" y="0"/>
          <a:ext cx="0" cy="0"/>
          <a:chOff x="0" y="0"/>
          <a:chExt cx="0" cy="0"/>
        </a:xfrm>
      </p:grpSpPr>
      <p:sp>
        <p:nvSpPr>
          <p:cNvPr id="385" name="Google Shape;385;g32a07af5268_2_2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86" name="Google Shape;386;g32a07af5268_2_29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32a07af5268_2_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g32a07af5268_2_9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32a07af5268_2_1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g32a07af5268_2_10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g32a07af5268_2_1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g32a07af5268_2_12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g32a07af5268_2_1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g32a07af5268_2_13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g32a07af5268_2_1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g32a07af5268_2_14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g32a07af5268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g32a07af5268_0_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g32a07af5268_2_1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g32a07af5268_2_16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56" name="Shape 56"/>
        <p:cNvGrpSpPr/>
        <p:nvPr/>
      </p:nvGrpSpPr>
      <p:grpSpPr>
        <a:xfrm>
          <a:off x="0" y="0"/>
          <a:ext cx="0" cy="0"/>
          <a:chOff x="0" y="0"/>
          <a:chExt cx="0" cy="0"/>
        </a:xfrm>
      </p:grpSpPr>
      <p:sp>
        <p:nvSpPr>
          <p:cNvPr id="57" name="Google Shape;57;p14"/>
          <p:cNvSpPr txBox="1"/>
          <p:nvPr>
            <p:ph type="ctrTitle"/>
          </p:nvPr>
        </p:nvSpPr>
        <p:spPr>
          <a:xfrm>
            <a:off x="1143000" y="841772"/>
            <a:ext cx="6858000" cy="1790700"/>
          </a:xfrm>
          <a:prstGeom prst="rect">
            <a:avLst/>
          </a:prstGeom>
          <a:noFill/>
          <a:ln>
            <a:noFill/>
          </a:ln>
        </p:spPr>
        <p:txBody>
          <a:bodyPr anchorCtr="0" anchor="b" bIns="34275" lIns="68575" spcFirstLastPara="1" rIns="68575" wrap="square" tIns="34275">
            <a:normAutofit/>
          </a:bodyPr>
          <a:lstStyle>
            <a:lvl1pPr lvl="0" algn="ctr">
              <a:lnSpc>
                <a:spcPct val="90000"/>
              </a:lnSpc>
              <a:spcBef>
                <a:spcPts val="0"/>
              </a:spcBef>
              <a:spcAft>
                <a:spcPts val="0"/>
              </a:spcAft>
              <a:buClr>
                <a:schemeClr val="dk1"/>
              </a:buClr>
              <a:buSzPts val="4500"/>
              <a:buFont typeface="Play"/>
              <a:buNone/>
              <a:defRPr sz="45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58" name="Google Shape;58;p14"/>
          <p:cNvSpPr txBox="1"/>
          <p:nvPr>
            <p:ph idx="1" type="subTitle"/>
          </p:nvPr>
        </p:nvSpPr>
        <p:spPr>
          <a:xfrm>
            <a:off x="1143000" y="2701528"/>
            <a:ext cx="6858000" cy="1241821"/>
          </a:xfrm>
          <a:prstGeom prst="rect">
            <a:avLst/>
          </a:prstGeom>
          <a:noFill/>
          <a:ln>
            <a:noFill/>
          </a:ln>
        </p:spPr>
        <p:txBody>
          <a:bodyPr anchorCtr="0" anchor="t" bIns="34275" lIns="68575" spcFirstLastPara="1" rIns="68575" wrap="square" tIns="34275">
            <a:normAutofit/>
          </a:bodyPr>
          <a:lstStyle>
            <a:lvl1pPr lvl="0" algn="ctr">
              <a:lnSpc>
                <a:spcPct val="90000"/>
              </a:lnSpc>
              <a:spcBef>
                <a:spcPts val="800"/>
              </a:spcBef>
              <a:spcAft>
                <a:spcPts val="0"/>
              </a:spcAft>
              <a:buClr>
                <a:schemeClr val="dk1"/>
              </a:buClr>
              <a:buSzPts val="1800"/>
              <a:buNone/>
              <a:defRPr sz="1800"/>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p:txBody>
      </p:sp>
      <p:sp>
        <p:nvSpPr>
          <p:cNvPr id="59" name="Google Shape;59;p14"/>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60" name="Google Shape;60;p14"/>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61" name="Google Shape;61;p14"/>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62" name="Shape 62"/>
        <p:cNvGrpSpPr/>
        <p:nvPr/>
      </p:nvGrpSpPr>
      <p:grpSpPr>
        <a:xfrm>
          <a:off x="0" y="0"/>
          <a:ext cx="0" cy="0"/>
          <a:chOff x="0" y="0"/>
          <a:chExt cx="0" cy="0"/>
        </a:xfrm>
      </p:grpSpPr>
      <p:sp>
        <p:nvSpPr>
          <p:cNvPr id="63" name="Google Shape;63;p15"/>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64" name="Google Shape;64;p15"/>
          <p:cNvSpPr txBox="1"/>
          <p:nvPr>
            <p:ph idx="1" type="body"/>
          </p:nvPr>
        </p:nvSpPr>
        <p:spPr>
          <a:xfrm>
            <a:off x="628650" y="1369219"/>
            <a:ext cx="7886700" cy="3263504"/>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65" name="Google Shape;65;p15"/>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66" name="Google Shape;66;p15"/>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67" name="Google Shape;67;p15"/>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68" name="Shape 68"/>
        <p:cNvGrpSpPr/>
        <p:nvPr/>
      </p:nvGrpSpPr>
      <p:grpSpPr>
        <a:xfrm>
          <a:off x="0" y="0"/>
          <a:ext cx="0" cy="0"/>
          <a:chOff x="0" y="0"/>
          <a:chExt cx="0" cy="0"/>
        </a:xfrm>
      </p:grpSpPr>
      <p:sp>
        <p:nvSpPr>
          <p:cNvPr id="69" name="Google Shape;69;p16"/>
          <p:cNvSpPr txBox="1"/>
          <p:nvPr>
            <p:ph type="title"/>
          </p:nvPr>
        </p:nvSpPr>
        <p:spPr>
          <a:xfrm>
            <a:off x="623888" y="1282304"/>
            <a:ext cx="7886700" cy="2139553"/>
          </a:xfrm>
          <a:prstGeom prst="rect">
            <a:avLst/>
          </a:prstGeom>
          <a:noFill/>
          <a:ln>
            <a:noFill/>
          </a:ln>
        </p:spPr>
        <p:txBody>
          <a:bodyPr anchorCtr="0" anchor="b" bIns="34275" lIns="68575" spcFirstLastPara="1" rIns="68575" wrap="square" tIns="34275">
            <a:normAutofit/>
          </a:bodyPr>
          <a:lstStyle>
            <a:lvl1pPr lvl="0" algn="l">
              <a:lnSpc>
                <a:spcPct val="90000"/>
              </a:lnSpc>
              <a:spcBef>
                <a:spcPts val="0"/>
              </a:spcBef>
              <a:spcAft>
                <a:spcPts val="0"/>
              </a:spcAft>
              <a:buClr>
                <a:schemeClr val="dk1"/>
              </a:buClr>
              <a:buSzPts val="4500"/>
              <a:buFont typeface="Play"/>
              <a:buNone/>
              <a:defRPr sz="45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70" name="Google Shape;70;p16"/>
          <p:cNvSpPr txBox="1"/>
          <p:nvPr>
            <p:ph idx="1" type="body"/>
          </p:nvPr>
        </p:nvSpPr>
        <p:spPr>
          <a:xfrm>
            <a:off x="623888" y="3442097"/>
            <a:ext cx="7886700" cy="1125140"/>
          </a:xfrm>
          <a:prstGeom prst="rect">
            <a:avLst/>
          </a:prstGeom>
          <a:noFill/>
          <a:ln>
            <a:noFill/>
          </a:ln>
        </p:spPr>
        <p:txBody>
          <a:bodyPr anchorCtr="0" anchor="t" bIns="34275" lIns="68575" spcFirstLastPara="1" rIns="68575" wrap="square" tIns="34275">
            <a:normAutofit/>
          </a:bodyPr>
          <a:lstStyle>
            <a:lvl1pPr indent="-228600" lvl="0" marL="457200" algn="l">
              <a:lnSpc>
                <a:spcPct val="90000"/>
              </a:lnSpc>
              <a:spcBef>
                <a:spcPts val="800"/>
              </a:spcBef>
              <a:spcAft>
                <a:spcPts val="0"/>
              </a:spcAft>
              <a:buClr>
                <a:srgbClr val="757575"/>
              </a:buClr>
              <a:buSzPts val="1800"/>
              <a:buNone/>
              <a:defRPr sz="1800">
                <a:solidFill>
                  <a:srgbClr val="757575"/>
                </a:solidFill>
              </a:defRPr>
            </a:lvl1pPr>
            <a:lvl2pPr indent="-228600" lvl="1" marL="914400" algn="l">
              <a:lnSpc>
                <a:spcPct val="90000"/>
              </a:lnSpc>
              <a:spcBef>
                <a:spcPts val="400"/>
              </a:spcBef>
              <a:spcAft>
                <a:spcPts val="0"/>
              </a:spcAft>
              <a:buClr>
                <a:srgbClr val="757575"/>
              </a:buClr>
              <a:buSzPts val="1500"/>
              <a:buNone/>
              <a:defRPr sz="1500">
                <a:solidFill>
                  <a:srgbClr val="757575"/>
                </a:solidFill>
              </a:defRPr>
            </a:lvl2pPr>
            <a:lvl3pPr indent="-228600" lvl="2" marL="1371600" algn="l">
              <a:lnSpc>
                <a:spcPct val="90000"/>
              </a:lnSpc>
              <a:spcBef>
                <a:spcPts val="400"/>
              </a:spcBef>
              <a:spcAft>
                <a:spcPts val="0"/>
              </a:spcAft>
              <a:buClr>
                <a:srgbClr val="757575"/>
              </a:buClr>
              <a:buSzPts val="1400"/>
              <a:buNone/>
              <a:defRPr sz="1400">
                <a:solidFill>
                  <a:srgbClr val="757575"/>
                </a:solidFill>
              </a:defRPr>
            </a:lvl3pPr>
            <a:lvl4pPr indent="-228600" lvl="3" marL="1828800" algn="l">
              <a:lnSpc>
                <a:spcPct val="90000"/>
              </a:lnSpc>
              <a:spcBef>
                <a:spcPts val="400"/>
              </a:spcBef>
              <a:spcAft>
                <a:spcPts val="0"/>
              </a:spcAft>
              <a:buClr>
                <a:srgbClr val="757575"/>
              </a:buClr>
              <a:buSzPts val="1200"/>
              <a:buNone/>
              <a:defRPr sz="1200">
                <a:solidFill>
                  <a:srgbClr val="757575"/>
                </a:solidFill>
              </a:defRPr>
            </a:lvl4pPr>
            <a:lvl5pPr indent="-228600" lvl="4" marL="2286000" algn="l">
              <a:lnSpc>
                <a:spcPct val="90000"/>
              </a:lnSpc>
              <a:spcBef>
                <a:spcPts val="400"/>
              </a:spcBef>
              <a:spcAft>
                <a:spcPts val="0"/>
              </a:spcAft>
              <a:buClr>
                <a:srgbClr val="757575"/>
              </a:buClr>
              <a:buSzPts val="1200"/>
              <a:buNone/>
              <a:defRPr sz="1200">
                <a:solidFill>
                  <a:srgbClr val="757575"/>
                </a:solidFill>
              </a:defRPr>
            </a:lvl5pPr>
            <a:lvl6pPr indent="-228600" lvl="5" marL="2743200" algn="l">
              <a:lnSpc>
                <a:spcPct val="90000"/>
              </a:lnSpc>
              <a:spcBef>
                <a:spcPts val="400"/>
              </a:spcBef>
              <a:spcAft>
                <a:spcPts val="0"/>
              </a:spcAft>
              <a:buClr>
                <a:srgbClr val="757575"/>
              </a:buClr>
              <a:buSzPts val="1200"/>
              <a:buNone/>
              <a:defRPr sz="1200">
                <a:solidFill>
                  <a:srgbClr val="757575"/>
                </a:solidFill>
              </a:defRPr>
            </a:lvl6pPr>
            <a:lvl7pPr indent="-228600" lvl="6" marL="3200400" algn="l">
              <a:lnSpc>
                <a:spcPct val="90000"/>
              </a:lnSpc>
              <a:spcBef>
                <a:spcPts val="400"/>
              </a:spcBef>
              <a:spcAft>
                <a:spcPts val="0"/>
              </a:spcAft>
              <a:buClr>
                <a:srgbClr val="757575"/>
              </a:buClr>
              <a:buSzPts val="1200"/>
              <a:buNone/>
              <a:defRPr sz="1200">
                <a:solidFill>
                  <a:srgbClr val="757575"/>
                </a:solidFill>
              </a:defRPr>
            </a:lvl7pPr>
            <a:lvl8pPr indent="-228600" lvl="7" marL="3657600" algn="l">
              <a:lnSpc>
                <a:spcPct val="90000"/>
              </a:lnSpc>
              <a:spcBef>
                <a:spcPts val="400"/>
              </a:spcBef>
              <a:spcAft>
                <a:spcPts val="0"/>
              </a:spcAft>
              <a:buClr>
                <a:srgbClr val="757575"/>
              </a:buClr>
              <a:buSzPts val="1200"/>
              <a:buNone/>
              <a:defRPr sz="1200">
                <a:solidFill>
                  <a:srgbClr val="757575"/>
                </a:solidFill>
              </a:defRPr>
            </a:lvl8pPr>
            <a:lvl9pPr indent="-228600" lvl="8" marL="4114800" algn="l">
              <a:lnSpc>
                <a:spcPct val="90000"/>
              </a:lnSpc>
              <a:spcBef>
                <a:spcPts val="400"/>
              </a:spcBef>
              <a:spcAft>
                <a:spcPts val="0"/>
              </a:spcAft>
              <a:buClr>
                <a:srgbClr val="757575"/>
              </a:buClr>
              <a:buSzPts val="1200"/>
              <a:buNone/>
              <a:defRPr sz="1200">
                <a:solidFill>
                  <a:srgbClr val="757575"/>
                </a:solidFill>
              </a:defRPr>
            </a:lvl9pPr>
          </a:lstStyle>
          <a:p/>
        </p:txBody>
      </p:sp>
      <p:sp>
        <p:nvSpPr>
          <p:cNvPr id="71" name="Google Shape;71;p16"/>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72" name="Google Shape;72;p16"/>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73" name="Google Shape;73;p16"/>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74" name="Shape 74"/>
        <p:cNvGrpSpPr/>
        <p:nvPr/>
      </p:nvGrpSpPr>
      <p:grpSpPr>
        <a:xfrm>
          <a:off x="0" y="0"/>
          <a:ext cx="0" cy="0"/>
          <a:chOff x="0" y="0"/>
          <a:chExt cx="0" cy="0"/>
        </a:xfrm>
      </p:grpSpPr>
      <p:sp>
        <p:nvSpPr>
          <p:cNvPr id="75" name="Google Shape;75;p17"/>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76" name="Google Shape;76;p17"/>
          <p:cNvSpPr txBox="1"/>
          <p:nvPr>
            <p:ph idx="1" type="body"/>
          </p:nvPr>
        </p:nvSpPr>
        <p:spPr>
          <a:xfrm>
            <a:off x="628650" y="1369219"/>
            <a:ext cx="3886200" cy="3263504"/>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77" name="Google Shape;77;p17"/>
          <p:cNvSpPr txBox="1"/>
          <p:nvPr>
            <p:ph idx="2" type="body"/>
          </p:nvPr>
        </p:nvSpPr>
        <p:spPr>
          <a:xfrm>
            <a:off x="4629150" y="1369219"/>
            <a:ext cx="3886200" cy="3263504"/>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78" name="Google Shape;78;p17"/>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79" name="Google Shape;79;p17"/>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80" name="Google Shape;80;p17"/>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81" name="Shape 81"/>
        <p:cNvGrpSpPr/>
        <p:nvPr/>
      </p:nvGrpSpPr>
      <p:grpSpPr>
        <a:xfrm>
          <a:off x="0" y="0"/>
          <a:ext cx="0" cy="0"/>
          <a:chOff x="0" y="0"/>
          <a:chExt cx="0" cy="0"/>
        </a:xfrm>
      </p:grpSpPr>
      <p:sp>
        <p:nvSpPr>
          <p:cNvPr id="82" name="Google Shape;82;p18"/>
          <p:cNvSpPr txBox="1"/>
          <p:nvPr>
            <p:ph type="title"/>
          </p:nvPr>
        </p:nvSpPr>
        <p:spPr>
          <a:xfrm>
            <a:off x="629841" y="273844"/>
            <a:ext cx="7886700" cy="994172"/>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83" name="Google Shape;83;p18"/>
          <p:cNvSpPr txBox="1"/>
          <p:nvPr>
            <p:ph idx="1" type="body"/>
          </p:nvPr>
        </p:nvSpPr>
        <p:spPr>
          <a:xfrm>
            <a:off x="629841" y="1260872"/>
            <a:ext cx="3868340" cy="617934"/>
          </a:xfrm>
          <a:prstGeom prst="rect">
            <a:avLst/>
          </a:prstGeom>
          <a:noFill/>
          <a:ln>
            <a:noFill/>
          </a:ln>
        </p:spPr>
        <p:txBody>
          <a:bodyPr anchorCtr="0" anchor="b" bIns="34275" lIns="68575" spcFirstLastPara="1" rIns="68575" wrap="square" tIns="34275">
            <a:normAutofit/>
          </a:bodyPr>
          <a:lstStyle>
            <a:lvl1pPr indent="-228600" lvl="0" marL="457200" algn="l">
              <a:lnSpc>
                <a:spcPct val="90000"/>
              </a:lnSpc>
              <a:spcBef>
                <a:spcPts val="800"/>
              </a:spcBef>
              <a:spcAft>
                <a:spcPts val="0"/>
              </a:spcAft>
              <a:buClr>
                <a:schemeClr val="dk1"/>
              </a:buClr>
              <a:buSzPts val="1800"/>
              <a:buNone/>
              <a:defRPr b="1" sz="1800"/>
            </a:lvl1pPr>
            <a:lvl2pPr indent="-228600" lvl="1" marL="914400" algn="l">
              <a:lnSpc>
                <a:spcPct val="90000"/>
              </a:lnSpc>
              <a:spcBef>
                <a:spcPts val="400"/>
              </a:spcBef>
              <a:spcAft>
                <a:spcPts val="0"/>
              </a:spcAft>
              <a:buClr>
                <a:schemeClr val="dk1"/>
              </a:buClr>
              <a:buSzPts val="1500"/>
              <a:buNone/>
              <a:defRPr b="1" sz="1500"/>
            </a:lvl2pPr>
            <a:lvl3pPr indent="-228600" lvl="2" marL="1371600" algn="l">
              <a:lnSpc>
                <a:spcPct val="90000"/>
              </a:lnSpc>
              <a:spcBef>
                <a:spcPts val="400"/>
              </a:spcBef>
              <a:spcAft>
                <a:spcPts val="0"/>
              </a:spcAft>
              <a:buClr>
                <a:schemeClr val="dk1"/>
              </a:buClr>
              <a:buSzPts val="1400"/>
              <a:buNone/>
              <a:defRPr b="1" sz="1400"/>
            </a:lvl3pPr>
            <a:lvl4pPr indent="-228600" lvl="3" marL="1828800" algn="l">
              <a:lnSpc>
                <a:spcPct val="90000"/>
              </a:lnSpc>
              <a:spcBef>
                <a:spcPts val="400"/>
              </a:spcBef>
              <a:spcAft>
                <a:spcPts val="0"/>
              </a:spcAft>
              <a:buClr>
                <a:schemeClr val="dk1"/>
              </a:buClr>
              <a:buSzPts val="1200"/>
              <a:buNone/>
              <a:defRPr b="1" sz="1200"/>
            </a:lvl4pPr>
            <a:lvl5pPr indent="-228600" lvl="4" marL="2286000" algn="l">
              <a:lnSpc>
                <a:spcPct val="90000"/>
              </a:lnSpc>
              <a:spcBef>
                <a:spcPts val="400"/>
              </a:spcBef>
              <a:spcAft>
                <a:spcPts val="0"/>
              </a:spcAft>
              <a:buClr>
                <a:schemeClr val="dk1"/>
              </a:buClr>
              <a:buSzPts val="1200"/>
              <a:buNone/>
              <a:defRPr b="1" sz="1200"/>
            </a:lvl5pPr>
            <a:lvl6pPr indent="-228600" lvl="5" marL="2743200" algn="l">
              <a:lnSpc>
                <a:spcPct val="90000"/>
              </a:lnSpc>
              <a:spcBef>
                <a:spcPts val="400"/>
              </a:spcBef>
              <a:spcAft>
                <a:spcPts val="0"/>
              </a:spcAft>
              <a:buClr>
                <a:schemeClr val="dk1"/>
              </a:buClr>
              <a:buSzPts val="1200"/>
              <a:buNone/>
              <a:defRPr b="1" sz="1200"/>
            </a:lvl6pPr>
            <a:lvl7pPr indent="-228600" lvl="6" marL="3200400" algn="l">
              <a:lnSpc>
                <a:spcPct val="90000"/>
              </a:lnSpc>
              <a:spcBef>
                <a:spcPts val="400"/>
              </a:spcBef>
              <a:spcAft>
                <a:spcPts val="0"/>
              </a:spcAft>
              <a:buClr>
                <a:schemeClr val="dk1"/>
              </a:buClr>
              <a:buSzPts val="1200"/>
              <a:buNone/>
              <a:defRPr b="1" sz="1200"/>
            </a:lvl7pPr>
            <a:lvl8pPr indent="-228600" lvl="7" marL="3657600" algn="l">
              <a:lnSpc>
                <a:spcPct val="90000"/>
              </a:lnSpc>
              <a:spcBef>
                <a:spcPts val="400"/>
              </a:spcBef>
              <a:spcAft>
                <a:spcPts val="0"/>
              </a:spcAft>
              <a:buClr>
                <a:schemeClr val="dk1"/>
              </a:buClr>
              <a:buSzPts val="1200"/>
              <a:buNone/>
              <a:defRPr b="1" sz="1200"/>
            </a:lvl8pPr>
            <a:lvl9pPr indent="-228600" lvl="8" marL="4114800" algn="l">
              <a:lnSpc>
                <a:spcPct val="90000"/>
              </a:lnSpc>
              <a:spcBef>
                <a:spcPts val="400"/>
              </a:spcBef>
              <a:spcAft>
                <a:spcPts val="0"/>
              </a:spcAft>
              <a:buClr>
                <a:schemeClr val="dk1"/>
              </a:buClr>
              <a:buSzPts val="1200"/>
              <a:buNone/>
              <a:defRPr b="1" sz="1200"/>
            </a:lvl9pPr>
          </a:lstStyle>
          <a:p/>
        </p:txBody>
      </p:sp>
      <p:sp>
        <p:nvSpPr>
          <p:cNvPr id="84" name="Google Shape;84;p18"/>
          <p:cNvSpPr txBox="1"/>
          <p:nvPr>
            <p:ph idx="2" type="body"/>
          </p:nvPr>
        </p:nvSpPr>
        <p:spPr>
          <a:xfrm>
            <a:off x="629841" y="1878806"/>
            <a:ext cx="3868340" cy="2763441"/>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85" name="Google Shape;85;p18"/>
          <p:cNvSpPr txBox="1"/>
          <p:nvPr>
            <p:ph idx="3" type="body"/>
          </p:nvPr>
        </p:nvSpPr>
        <p:spPr>
          <a:xfrm>
            <a:off x="4629150" y="1260872"/>
            <a:ext cx="3887391" cy="617934"/>
          </a:xfrm>
          <a:prstGeom prst="rect">
            <a:avLst/>
          </a:prstGeom>
          <a:noFill/>
          <a:ln>
            <a:noFill/>
          </a:ln>
        </p:spPr>
        <p:txBody>
          <a:bodyPr anchorCtr="0" anchor="b" bIns="34275" lIns="68575" spcFirstLastPara="1" rIns="68575" wrap="square" tIns="34275">
            <a:normAutofit/>
          </a:bodyPr>
          <a:lstStyle>
            <a:lvl1pPr indent="-228600" lvl="0" marL="457200" algn="l">
              <a:lnSpc>
                <a:spcPct val="90000"/>
              </a:lnSpc>
              <a:spcBef>
                <a:spcPts val="800"/>
              </a:spcBef>
              <a:spcAft>
                <a:spcPts val="0"/>
              </a:spcAft>
              <a:buClr>
                <a:schemeClr val="dk1"/>
              </a:buClr>
              <a:buSzPts val="1800"/>
              <a:buNone/>
              <a:defRPr b="1" sz="1800"/>
            </a:lvl1pPr>
            <a:lvl2pPr indent="-228600" lvl="1" marL="914400" algn="l">
              <a:lnSpc>
                <a:spcPct val="90000"/>
              </a:lnSpc>
              <a:spcBef>
                <a:spcPts val="400"/>
              </a:spcBef>
              <a:spcAft>
                <a:spcPts val="0"/>
              </a:spcAft>
              <a:buClr>
                <a:schemeClr val="dk1"/>
              </a:buClr>
              <a:buSzPts val="1500"/>
              <a:buNone/>
              <a:defRPr b="1" sz="1500"/>
            </a:lvl2pPr>
            <a:lvl3pPr indent="-228600" lvl="2" marL="1371600" algn="l">
              <a:lnSpc>
                <a:spcPct val="90000"/>
              </a:lnSpc>
              <a:spcBef>
                <a:spcPts val="400"/>
              </a:spcBef>
              <a:spcAft>
                <a:spcPts val="0"/>
              </a:spcAft>
              <a:buClr>
                <a:schemeClr val="dk1"/>
              </a:buClr>
              <a:buSzPts val="1400"/>
              <a:buNone/>
              <a:defRPr b="1" sz="1400"/>
            </a:lvl3pPr>
            <a:lvl4pPr indent="-228600" lvl="3" marL="1828800" algn="l">
              <a:lnSpc>
                <a:spcPct val="90000"/>
              </a:lnSpc>
              <a:spcBef>
                <a:spcPts val="400"/>
              </a:spcBef>
              <a:spcAft>
                <a:spcPts val="0"/>
              </a:spcAft>
              <a:buClr>
                <a:schemeClr val="dk1"/>
              </a:buClr>
              <a:buSzPts val="1200"/>
              <a:buNone/>
              <a:defRPr b="1" sz="1200"/>
            </a:lvl4pPr>
            <a:lvl5pPr indent="-228600" lvl="4" marL="2286000" algn="l">
              <a:lnSpc>
                <a:spcPct val="90000"/>
              </a:lnSpc>
              <a:spcBef>
                <a:spcPts val="400"/>
              </a:spcBef>
              <a:spcAft>
                <a:spcPts val="0"/>
              </a:spcAft>
              <a:buClr>
                <a:schemeClr val="dk1"/>
              </a:buClr>
              <a:buSzPts val="1200"/>
              <a:buNone/>
              <a:defRPr b="1" sz="1200"/>
            </a:lvl5pPr>
            <a:lvl6pPr indent="-228600" lvl="5" marL="2743200" algn="l">
              <a:lnSpc>
                <a:spcPct val="90000"/>
              </a:lnSpc>
              <a:spcBef>
                <a:spcPts val="400"/>
              </a:spcBef>
              <a:spcAft>
                <a:spcPts val="0"/>
              </a:spcAft>
              <a:buClr>
                <a:schemeClr val="dk1"/>
              </a:buClr>
              <a:buSzPts val="1200"/>
              <a:buNone/>
              <a:defRPr b="1" sz="1200"/>
            </a:lvl6pPr>
            <a:lvl7pPr indent="-228600" lvl="6" marL="3200400" algn="l">
              <a:lnSpc>
                <a:spcPct val="90000"/>
              </a:lnSpc>
              <a:spcBef>
                <a:spcPts val="400"/>
              </a:spcBef>
              <a:spcAft>
                <a:spcPts val="0"/>
              </a:spcAft>
              <a:buClr>
                <a:schemeClr val="dk1"/>
              </a:buClr>
              <a:buSzPts val="1200"/>
              <a:buNone/>
              <a:defRPr b="1" sz="1200"/>
            </a:lvl7pPr>
            <a:lvl8pPr indent="-228600" lvl="7" marL="3657600" algn="l">
              <a:lnSpc>
                <a:spcPct val="90000"/>
              </a:lnSpc>
              <a:spcBef>
                <a:spcPts val="400"/>
              </a:spcBef>
              <a:spcAft>
                <a:spcPts val="0"/>
              </a:spcAft>
              <a:buClr>
                <a:schemeClr val="dk1"/>
              </a:buClr>
              <a:buSzPts val="1200"/>
              <a:buNone/>
              <a:defRPr b="1" sz="1200"/>
            </a:lvl8pPr>
            <a:lvl9pPr indent="-228600" lvl="8" marL="4114800" algn="l">
              <a:lnSpc>
                <a:spcPct val="90000"/>
              </a:lnSpc>
              <a:spcBef>
                <a:spcPts val="400"/>
              </a:spcBef>
              <a:spcAft>
                <a:spcPts val="0"/>
              </a:spcAft>
              <a:buClr>
                <a:schemeClr val="dk1"/>
              </a:buClr>
              <a:buSzPts val="1200"/>
              <a:buNone/>
              <a:defRPr b="1" sz="1200"/>
            </a:lvl9pPr>
          </a:lstStyle>
          <a:p/>
        </p:txBody>
      </p:sp>
      <p:sp>
        <p:nvSpPr>
          <p:cNvPr id="86" name="Google Shape;86;p18"/>
          <p:cNvSpPr txBox="1"/>
          <p:nvPr>
            <p:ph idx="4" type="body"/>
          </p:nvPr>
        </p:nvSpPr>
        <p:spPr>
          <a:xfrm>
            <a:off x="4629150" y="1878806"/>
            <a:ext cx="3887391" cy="2763441"/>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87" name="Google Shape;87;p18"/>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88" name="Google Shape;88;p18"/>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89" name="Google Shape;89;p18"/>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90" name="Shape 90"/>
        <p:cNvGrpSpPr/>
        <p:nvPr/>
      </p:nvGrpSpPr>
      <p:grpSpPr>
        <a:xfrm>
          <a:off x="0" y="0"/>
          <a:ext cx="0" cy="0"/>
          <a:chOff x="0" y="0"/>
          <a:chExt cx="0" cy="0"/>
        </a:xfrm>
      </p:grpSpPr>
      <p:sp>
        <p:nvSpPr>
          <p:cNvPr id="91" name="Google Shape;91;p19"/>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92" name="Google Shape;92;p19"/>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93" name="Google Shape;93;p19"/>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94" name="Google Shape;94;p19"/>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5" name="Shape 95"/>
        <p:cNvGrpSpPr/>
        <p:nvPr/>
      </p:nvGrpSpPr>
      <p:grpSpPr>
        <a:xfrm>
          <a:off x="0" y="0"/>
          <a:ext cx="0" cy="0"/>
          <a:chOff x="0" y="0"/>
          <a:chExt cx="0" cy="0"/>
        </a:xfrm>
      </p:grpSpPr>
      <p:sp>
        <p:nvSpPr>
          <p:cNvPr id="96" name="Google Shape;96;p20"/>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97" name="Google Shape;97;p20"/>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98" name="Google Shape;98;p20"/>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99" name="Shape 99"/>
        <p:cNvGrpSpPr/>
        <p:nvPr/>
      </p:nvGrpSpPr>
      <p:grpSpPr>
        <a:xfrm>
          <a:off x="0" y="0"/>
          <a:ext cx="0" cy="0"/>
          <a:chOff x="0" y="0"/>
          <a:chExt cx="0" cy="0"/>
        </a:xfrm>
      </p:grpSpPr>
      <p:sp>
        <p:nvSpPr>
          <p:cNvPr id="100" name="Google Shape;100;p21"/>
          <p:cNvSpPr txBox="1"/>
          <p:nvPr>
            <p:ph type="title"/>
          </p:nvPr>
        </p:nvSpPr>
        <p:spPr>
          <a:xfrm>
            <a:off x="629841" y="342900"/>
            <a:ext cx="2949178" cy="1200150"/>
          </a:xfrm>
          <a:prstGeom prst="rect">
            <a:avLst/>
          </a:prstGeom>
          <a:noFill/>
          <a:ln>
            <a:noFill/>
          </a:ln>
        </p:spPr>
        <p:txBody>
          <a:bodyPr anchorCtr="0" anchor="b" bIns="34275" lIns="68575" spcFirstLastPara="1" rIns="68575" wrap="square" tIns="34275">
            <a:normAutofit/>
          </a:bodyPr>
          <a:lstStyle>
            <a:lvl1pPr lvl="0" algn="l">
              <a:lnSpc>
                <a:spcPct val="90000"/>
              </a:lnSpc>
              <a:spcBef>
                <a:spcPts val="0"/>
              </a:spcBef>
              <a:spcAft>
                <a:spcPts val="0"/>
              </a:spcAft>
              <a:buClr>
                <a:schemeClr val="dk1"/>
              </a:buClr>
              <a:buSzPts val="2400"/>
              <a:buFont typeface="Play"/>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01" name="Google Shape;101;p21"/>
          <p:cNvSpPr txBox="1"/>
          <p:nvPr>
            <p:ph idx="1" type="body"/>
          </p:nvPr>
        </p:nvSpPr>
        <p:spPr>
          <a:xfrm>
            <a:off x="3887391" y="740569"/>
            <a:ext cx="4629150" cy="3655219"/>
          </a:xfrm>
          <a:prstGeom prst="rect">
            <a:avLst/>
          </a:prstGeom>
          <a:noFill/>
          <a:ln>
            <a:noFill/>
          </a:ln>
        </p:spPr>
        <p:txBody>
          <a:bodyPr anchorCtr="0" anchor="t" bIns="34275" lIns="68575" spcFirstLastPara="1" rIns="68575" wrap="square" tIns="34275">
            <a:normAutofit/>
          </a:bodyPr>
          <a:lstStyle>
            <a:lvl1pPr indent="-381000" lvl="0" marL="457200" algn="l">
              <a:lnSpc>
                <a:spcPct val="90000"/>
              </a:lnSpc>
              <a:spcBef>
                <a:spcPts val="800"/>
              </a:spcBef>
              <a:spcAft>
                <a:spcPts val="0"/>
              </a:spcAft>
              <a:buClr>
                <a:schemeClr val="dk1"/>
              </a:buClr>
              <a:buSzPts val="2400"/>
              <a:buChar char="•"/>
              <a:defRPr sz="2400"/>
            </a:lvl1pPr>
            <a:lvl2pPr indent="-361950" lvl="1" marL="914400" algn="l">
              <a:lnSpc>
                <a:spcPct val="90000"/>
              </a:lnSpc>
              <a:spcBef>
                <a:spcPts val="400"/>
              </a:spcBef>
              <a:spcAft>
                <a:spcPts val="0"/>
              </a:spcAft>
              <a:buClr>
                <a:schemeClr val="dk1"/>
              </a:buClr>
              <a:buSzPts val="2100"/>
              <a:buChar char="•"/>
              <a:defRPr sz="2100"/>
            </a:lvl2pPr>
            <a:lvl3pPr indent="-342900" lvl="2" marL="1371600" algn="l">
              <a:lnSpc>
                <a:spcPct val="90000"/>
              </a:lnSpc>
              <a:spcBef>
                <a:spcPts val="400"/>
              </a:spcBef>
              <a:spcAft>
                <a:spcPts val="0"/>
              </a:spcAft>
              <a:buClr>
                <a:schemeClr val="dk1"/>
              </a:buClr>
              <a:buSzPts val="1800"/>
              <a:buChar char="•"/>
              <a:defRPr sz="1800"/>
            </a:lvl3pPr>
            <a:lvl4pPr indent="-323850" lvl="3" marL="1828800" algn="l">
              <a:lnSpc>
                <a:spcPct val="90000"/>
              </a:lnSpc>
              <a:spcBef>
                <a:spcPts val="400"/>
              </a:spcBef>
              <a:spcAft>
                <a:spcPts val="0"/>
              </a:spcAft>
              <a:buClr>
                <a:schemeClr val="dk1"/>
              </a:buClr>
              <a:buSzPts val="1500"/>
              <a:buChar char="•"/>
              <a:defRPr sz="1500"/>
            </a:lvl4pPr>
            <a:lvl5pPr indent="-323850" lvl="4" marL="2286000" algn="l">
              <a:lnSpc>
                <a:spcPct val="90000"/>
              </a:lnSpc>
              <a:spcBef>
                <a:spcPts val="400"/>
              </a:spcBef>
              <a:spcAft>
                <a:spcPts val="0"/>
              </a:spcAft>
              <a:buClr>
                <a:schemeClr val="dk1"/>
              </a:buClr>
              <a:buSzPts val="1500"/>
              <a:buChar char="•"/>
              <a:defRPr sz="1500"/>
            </a:lvl5pPr>
            <a:lvl6pPr indent="-323850" lvl="5" marL="2743200" algn="l">
              <a:lnSpc>
                <a:spcPct val="90000"/>
              </a:lnSpc>
              <a:spcBef>
                <a:spcPts val="400"/>
              </a:spcBef>
              <a:spcAft>
                <a:spcPts val="0"/>
              </a:spcAft>
              <a:buClr>
                <a:schemeClr val="dk1"/>
              </a:buClr>
              <a:buSzPts val="1500"/>
              <a:buChar char="•"/>
              <a:defRPr sz="1500"/>
            </a:lvl6pPr>
            <a:lvl7pPr indent="-323850" lvl="6" marL="3200400" algn="l">
              <a:lnSpc>
                <a:spcPct val="90000"/>
              </a:lnSpc>
              <a:spcBef>
                <a:spcPts val="400"/>
              </a:spcBef>
              <a:spcAft>
                <a:spcPts val="0"/>
              </a:spcAft>
              <a:buClr>
                <a:schemeClr val="dk1"/>
              </a:buClr>
              <a:buSzPts val="1500"/>
              <a:buChar char="•"/>
              <a:defRPr sz="1500"/>
            </a:lvl7pPr>
            <a:lvl8pPr indent="-323850" lvl="7" marL="3657600" algn="l">
              <a:lnSpc>
                <a:spcPct val="90000"/>
              </a:lnSpc>
              <a:spcBef>
                <a:spcPts val="400"/>
              </a:spcBef>
              <a:spcAft>
                <a:spcPts val="0"/>
              </a:spcAft>
              <a:buClr>
                <a:schemeClr val="dk1"/>
              </a:buClr>
              <a:buSzPts val="1500"/>
              <a:buChar char="•"/>
              <a:defRPr sz="1500"/>
            </a:lvl8pPr>
            <a:lvl9pPr indent="-323850" lvl="8" marL="4114800" algn="l">
              <a:lnSpc>
                <a:spcPct val="90000"/>
              </a:lnSpc>
              <a:spcBef>
                <a:spcPts val="400"/>
              </a:spcBef>
              <a:spcAft>
                <a:spcPts val="0"/>
              </a:spcAft>
              <a:buClr>
                <a:schemeClr val="dk1"/>
              </a:buClr>
              <a:buSzPts val="1500"/>
              <a:buChar char="•"/>
              <a:defRPr sz="1500"/>
            </a:lvl9pPr>
          </a:lstStyle>
          <a:p/>
        </p:txBody>
      </p:sp>
      <p:sp>
        <p:nvSpPr>
          <p:cNvPr id="102" name="Google Shape;102;p21"/>
          <p:cNvSpPr txBox="1"/>
          <p:nvPr>
            <p:ph idx="2" type="body"/>
          </p:nvPr>
        </p:nvSpPr>
        <p:spPr>
          <a:xfrm>
            <a:off x="629841" y="1543050"/>
            <a:ext cx="2949178" cy="2858691"/>
          </a:xfrm>
          <a:prstGeom prst="rect">
            <a:avLst/>
          </a:prstGeom>
          <a:noFill/>
          <a:ln>
            <a:noFill/>
          </a:ln>
        </p:spPr>
        <p:txBody>
          <a:bodyPr anchorCtr="0" anchor="t" bIns="34275" lIns="68575" spcFirstLastPara="1" rIns="68575" wrap="square" tIns="34275">
            <a:normAutofit/>
          </a:bodyPr>
          <a:lstStyle>
            <a:lvl1pPr indent="-228600" lvl="0" marL="457200" algn="l">
              <a:lnSpc>
                <a:spcPct val="90000"/>
              </a:lnSpc>
              <a:spcBef>
                <a:spcPts val="800"/>
              </a:spcBef>
              <a:spcAft>
                <a:spcPts val="0"/>
              </a:spcAft>
              <a:buClr>
                <a:schemeClr val="dk1"/>
              </a:buClr>
              <a:buSzPts val="1200"/>
              <a:buNone/>
              <a:defRPr sz="1200"/>
            </a:lvl1pPr>
            <a:lvl2pPr indent="-228600" lvl="1" marL="914400" algn="l">
              <a:lnSpc>
                <a:spcPct val="90000"/>
              </a:lnSpc>
              <a:spcBef>
                <a:spcPts val="400"/>
              </a:spcBef>
              <a:spcAft>
                <a:spcPts val="0"/>
              </a:spcAft>
              <a:buClr>
                <a:schemeClr val="dk1"/>
              </a:buClr>
              <a:buSzPts val="1100"/>
              <a:buNone/>
              <a:defRPr sz="1100"/>
            </a:lvl2pPr>
            <a:lvl3pPr indent="-228600" lvl="2" marL="1371600" algn="l">
              <a:lnSpc>
                <a:spcPct val="90000"/>
              </a:lnSpc>
              <a:spcBef>
                <a:spcPts val="400"/>
              </a:spcBef>
              <a:spcAft>
                <a:spcPts val="0"/>
              </a:spcAft>
              <a:buClr>
                <a:schemeClr val="dk1"/>
              </a:buClr>
              <a:buSzPts val="900"/>
              <a:buNone/>
              <a:defRPr sz="900"/>
            </a:lvl3pPr>
            <a:lvl4pPr indent="-228600" lvl="3" marL="1828800" algn="l">
              <a:lnSpc>
                <a:spcPct val="90000"/>
              </a:lnSpc>
              <a:spcBef>
                <a:spcPts val="400"/>
              </a:spcBef>
              <a:spcAft>
                <a:spcPts val="0"/>
              </a:spcAft>
              <a:buClr>
                <a:schemeClr val="dk1"/>
              </a:buClr>
              <a:buSzPts val="800"/>
              <a:buNone/>
              <a:defRPr sz="800"/>
            </a:lvl4pPr>
            <a:lvl5pPr indent="-228600" lvl="4" marL="2286000" algn="l">
              <a:lnSpc>
                <a:spcPct val="90000"/>
              </a:lnSpc>
              <a:spcBef>
                <a:spcPts val="400"/>
              </a:spcBef>
              <a:spcAft>
                <a:spcPts val="0"/>
              </a:spcAft>
              <a:buClr>
                <a:schemeClr val="dk1"/>
              </a:buClr>
              <a:buSzPts val="800"/>
              <a:buNone/>
              <a:defRPr sz="800"/>
            </a:lvl5pPr>
            <a:lvl6pPr indent="-228600" lvl="5" marL="2743200" algn="l">
              <a:lnSpc>
                <a:spcPct val="90000"/>
              </a:lnSpc>
              <a:spcBef>
                <a:spcPts val="400"/>
              </a:spcBef>
              <a:spcAft>
                <a:spcPts val="0"/>
              </a:spcAft>
              <a:buClr>
                <a:schemeClr val="dk1"/>
              </a:buClr>
              <a:buSzPts val="800"/>
              <a:buNone/>
              <a:defRPr sz="800"/>
            </a:lvl6pPr>
            <a:lvl7pPr indent="-228600" lvl="6" marL="3200400" algn="l">
              <a:lnSpc>
                <a:spcPct val="90000"/>
              </a:lnSpc>
              <a:spcBef>
                <a:spcPts val="400"/>
              </a:spcBef>
              <a:spcAft>
                <a:spcPts val="0"/>
              </a:spcAft>
              <a:buClr>
                <a:schemeClr val="dk1"/>
              </a:buClr>
              <a:buSzPts val="800"/>
              <a:buNone/>
              <a:defRPr sz="800"/>
            </a:lvl7pPr>
            <a:lvl8pPr indent="-228600" lvl="7" marL="3657600" algn="l">
              <a:lnSpc>
                <a:spcPct val="90000"/>
              </a:lnSpc>
              <a:spcBef>
                <a:spcPts val="400"/>
              </a:spcBef>
              <a:spcAft>
                <a:spcPts val="0"/>
              </a:spcAft>
              <a:buClr>
                <a:schemeClr val="dk1"/>
              </a:buClr>
              <a:buSzPts val="800"/>
              <a:buNone/>
              <a:defRPr sz="800"/>
            </a:lvl8pPr>
            <a:lvl9pPr indent="-228600" lvl="8" marL="4114800" algn="l">
              <a:lnSpc>
                <a:spcPct val="90000"/>
              </a:lnSpc>
              <a:spcBef>
                <a:spcPts val="400"/>
              </a:spcBef>
              <a:spcAft>
                <a:spcPts val="0"/>
              </a:spcAft>
              <a:buClr>
                <a:schemeClr val="dk1"/>
              </a:buClr>
              <a:buSzPts val="800"/>
              <a:buNone/>
              <a:defRPr sz="800"/>
            </a:lvl9pPr>
          </a:lstStyle>
          <a:p/>
        </p:txBody>
      </p:sp>
      <p:sp>
        <p:nvSpPr>
          <p:cNvPr id="103" name="Google Shape;103;p21"/>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04" name="Google Shape;104;p21"/>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05" name="Google Shape;105;p21"/>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06" name="Shape 106"/>
        <p:cNvGrpSpPr/>
        <p:nvPr/>
      </p:nvGrpSpPr>
      <p:grpSpPr>
        <a:xfrm>
          <a:off x="0" y="0"/>
          <a:ext cx="0" cy="0"/>
          <a:chOff x="0" y="0"/>
          <a:chExt cx="0" cy="0"/>
        </a:xfrm>
      </p:grpSpPr>
      <p:sp>
        <p:nvSpPr>
          <p:cNvPr id="107" name="Google Shape;107;p22"/>
          <p:cNvSpPr txBox="1"/>
          <p:nvPr>
            <p:ph type="title"/>
          </p:nvPr>
        </p:nvSpPr>
        <p:spPr>
          <a:xfrm>
            <a:off x="629841" y="342900"/>
            <a:ext cx="2949178" cy="1200150"/>
          </a:xfrm>
          <a:prstGeom prst="rect">
            <a:avLst/>
          </a:prstGeom>
          <a:noFill/>
          <a:ln>
            <a:noFill/>
          </a:ln>
        </p:spPr>
        <p:txBody>
          <a:bodyPr anchorCtr="0" anchor="b" bIns="34275" lIns="68575" spcFirstLastPara="1" rIns="68575" wrap="square" tIns="34275">
            <a:normAutofit/>
          </a:bodyPr>
          <a:lstStyle>
            <a:lvl1pPr lvl="0" algn="l">
              <a:lnSpc>
                <a:spcPct val="90000"/>
              </a:lnSpc>
              <a:spcBef>
                <a:spcPts val="0"/>
              </a:spcBef>
              <a:spcAft>
                <a:spcPts val="0"/>
              </a:spcAft>
              <a:buClr>
                <a:schemeClr val="dk1"/>
              </a:buClr>
              <a:buSzPts val="2400"/>
              <a:buFont typeface="Play"/>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08" name="Google Shape;108;p22"/>
          <p:cNvSpPr/>
          <p:nvPr>
            <p:ph idx="2" type="pic"/>
          </p:nvPr>
        </p:nvSpPr>
        <p:spPr>
          <a:xfrm>
            <a:off x="3887391" y="740569"/>
            <a:ext cx="4629150" cy="3655219"/>
          </a:xfrm>
          <a:prstGeom prst="rect">
            <a:avLst/>
          </a:prstGeom>
          <a:noFill/>
          <a:ln>
            <a:noFill/>
          </a:ln>
        </p:spPr>
      </p:sp>
      <p:sp>
        <p:nvSpPr>
          <p:cNvPr id="109" name="Google Shape;109;p22"/>
          <p:cNvSpPr txBox="1"/>
          <p:nvPr>
            <p:ph idx="1" type="body"/>
          </p:nvPr>
        </p:nvSpPr>
        <p:spPr>
          <a:xfrm>
            <a:off x="629841" y="1543050"/>
            <a:ext cx="2949178" cy="2858691"/>
          </a:xfrm>
          <a:prstGeom prst="rect">
            <a:avLst/>
          </a:prstGeom>
          <a:noFill/>
          <a:ln>
            <a:noFill/>
          </a:ln>
        </p:spPr>
        <p:txBody>
          <a:bodyPr anchorCtr="0" anchor="t" bIns="34275" lIns="68575" spcFirstLastPara="1" rIns="68575" wrap="square" tIns="34275">
            <a:normAutofit/>
          </a:bodyPr>
          <a:lstStyle>
            <a:lvl1pPr indent="-228600" lvl="0" marL="457200" algn="l">
              <a:lnSpc>
                <a:spcPct val="90000"/>
              </a:lnSpc>
              <a:spcBef>
                <a:spcPts val="800"/>
              </a:spcBef>
              <a:spcAft>
                <a:spcPts val="0"/>
              </a:spcAft>
              <a:buClr>
                <a:schemeClr val="dk1"/>
              </a:buClr>
              <a:buSzPts val="1200"/>
              <a:buNone/>
              <a:defRPr sz="1200"/>
            </a:lvl1pPr>
            <a:lvl2pPr indent="-228600" lvl="1" marL="914400" algn="l">
              <a:lnSpc>
                <a:spcPct val="90000"/>
              </a:lnSpc>
              <a:spcBef>
                <a:spcPts val="400"/>
              </a:spcBef>
              <a:spcAft>
                <a:spcPts val="0"/>
              </a:spcAft>
              <a:buClr>
                <a:schemeClr val="dk1"/>
              </a:buClr>
              <a:buSzPts val="1100"/>
              <a:buNone/>
              <a:defRPr sz="1100"/>
            </a:lvl2pPr>
            <a:lvl3pPr indent="-228600" lvl="2" marL="1371600" algn="l">
              <a:lnSpc>
                <a:spcPct val="90000"/>
              </a:lnSpc>
              <a:spcBef>
                <a:spcPts val="400"/>
              </a:spcBef>
              <a:spcAft>
                <a:spcPts val="0"/>
              </a:spcAft>
              <a:buClr>
                <a:schemeClr val="dk1"/>
              </a:buClr>
              <a:buSzPts val="900"/>
              <a:buNone/>
              <a:defRPr sz="900"/>
            </a:lvl3pPr>
            <a:lvl4pPr indent="-228600" lvl="3" marL="1828800" algn="l">
              <a:lnSpc>
                <a:spcPct val="90000"/>
              </a:lnSpc>
              <a:spcBef>
                <a:spcPts val="400"/>
              </a:spcBef>
              <a:spcAft>
                <a:spcPts val="0"/>
              </a:spcAft>
              <a:buClr>
                <a:schemeClr val="dk1"/>
              </a:buClr>
              <a:buSzPts val="800"/>
              <a:buNone/>
              <a:defRPr sz="800"/>
            </a:lvl4pPr>
            <a:lvl5pPr indent="-228600" lvl="4" marL="2286000" algn="l">
              <a:lnSpc>
                <a:spcPct val="90000"/>
              </a:lnSpc>
              <a:spcBef>
                <a:spcPts val="400"/>
              </a:spcBef>
              <a:spcAft>
                <a:spcPts val="0"/>
              </a:spcAft>
              <a:buClr>
                <a:schemeClr val="dk1"/>
              </a:buClr>
              <a:buSzPts val="800"/>
              <a:buNone/>
              <a:defRPr sz="800"/>
            </a:lvl5pPr>
            <a:lvl6pPr indent="-228600" lvl="5" marL="2743200" algn="l">
              <a:lnSpc>
                <a:spcPct val="90000"/>
              </a:lnSpc>
              <a:spcBef>
                <a:spcPts val="400"/>
              </a:spcBef>
              <a:spcAft>
                <a:spcPts val="0"/>
              </a:spcAft>
              <a:buClr>
                <a:schemeClr val="dk1"/>
              </a:buClr>
              <a:buSzPts val="800"/>
              <a:buNone/>
              <a:defRPr sz="800"/>
            </a:lvl6pPr>
            <a:lvl7pPr indent="-228600" lvl="6" marL="3200400" algn="l">
              <a:lnSpc>
                <a:spcPct val="90000"/>
              </a:lnSpc>
              <a:spcBef>
                <a:spcPts val="400"/>
              </a:spcBef>
              <a:spcAft>
                <a:spcPts val="0"/>
              </a:spcAft>
              <a:buClr>
                <a:schemeClr val="dk1"/>
              </a:buClr>
              <a:buSzPts val="800"/>
              <a:buNone/>
              <a:defRPr sz="800"/>
            </a:lvl7pPr>
            <a:lvl8pPr indent="-228600" lvl="7" marL="3657600" algn="l">
              <a:lnSpc>
                <a:spcPct val="90000"/>
              </a:lnSpc>
              <a:spcBef>
                <a:spcPts val="400"/>
              </a:spcBef>
              <a:spcAft>
                <a:spcPts val="0"/>
              </a:spcAft>
              <a:buClr>
                <a:schemeClr val="dk1"/>
              </a:buClr>
              <a:buSzPts val="800"/>
              <a:buNone/>
              <a:defRPr sz="800"/>
            </a:lvl8pPr>
            <a:lvl9pPr indent="-228600" lvl="8" marL="4114800" algn="l">
              <a:lnSpc>
                <a:spcPct val="90000"/>
              </a:lnSpc>
              <a:spcBef>
                <a:spcPts val="400"/>
              </a:spcBef>
              <a:spcAft>
                <a:spcPts val="0"/>
              </a:spcAft>
              <a:buClr>
                <a:schemeClr val="dk1"/>
              </a:buClr>
              <a:buSzPts val="800"/>
              <a:buNone/>
              <a:defRPr sz="800"/>
            </a:lvl9pPr>
          </a:lstStyle>
          <a:p/>
        </p:txBody>
      </p:sp>
      <p:sp>
        <p:nvSpPr>
          <p:cNvPr id="110" name="Google Shape;110;p22"/>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11" name="Google Shape;111;p22"/>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12" name="Google Shape;112;p22"/>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13" name="Shape 113"/>
        <p:cNvGrpSpPr/>
        <p:nvPr/>
      </p:nvGrpSpPr>
      <p:grpSpPr>
        <a:xfrm>
          <a:off x="0" y="0"/>
          <a:ext cx="0" cy="0"/>
          <a:chOff x="0" y="0"/>
          <a:chExt cx="0" cy="0"/>
        </a:xfrm>
      </p:grpSpPr>
      <p:sp>
        <p:nvSpPr>
          <p:cNvPr id="114" name="Google Shape;114;p23"/>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15" name="Google Shape;115;p23"/>
          <p:cNvSpPr txBox="1"/>
          <p:nvPr>
            <p:ph idx="1" type="body"/>
          </p:nvPr>
        </p:nvSpPr>
        <p:spPr>
          <a:xfrm rot="5400000">
            <a:off x="2940248" y="-942379"/>
            <a:ext cx="3263504" cy="78867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16" name="Google Shape;116;p23"/>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17" name="Google Shape;117;p23"/>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18" name="Google Shape;118;p23"/>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19" name="Shape 119"/>
        <p:cNvGrpSpPr/>
        <p:nvPr/>
      </p:nvGrpSpPr>
      <p:grpSpPr>
        <a:xfrm>
          <a:off x="0" y="0"/>
          <a:ext cx="0" cy="0"/>
          <a:chOff x="0" y="0"/>
          <a:chExt cx="0" cy="0"/>
        </a:xfrm>
      </p:grpSpPr>
      <p:sp>
        <p:nvSpPr>
          <p:cNvPr id="120" name="Google Shape;120;p24"/>
          <p:cNvSpPr txBox="1"/>
          <p:nvPr>
            <p:ph type="title"/>
          </p:nvPr>
        </p:nvSpPr>
        <p:spPr>
          <a:xfrm rot="5400000">
            <a:off x="5350073" y="1467445"/>
            <a:ext cx="4358879" cy="1971675"/>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21" name="Google Shape;121;p24"/>
          <p:cNvSpPr txBox="1"/>
          <p:nvPr>
            <p:ph idx="1" type="body"/>
          </p:nvPr>
        </p:nvSpPr>
        <p:spPr>
          <a:xfrm rot="5400000">
            <a:off x="1349573" y="-447080"/>
            <a:ext cx="4358879" cy="5800725"/>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22" name="Google Shape;122;p24"/>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23" name="Google Shape;123;p24"/>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24" name="Google Shape;124;p24"/>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3.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normAutofit/>
          </a:bodyPr>
          <a:lstStyle>
            <a:lvl1pPr lvl="0" marR="0" rtl="0" algn="l">
              <a:lnSpc>
                <a:spcPct val="90000"/>
              </a:lnSpc>
              <a:spcBef>
                <a:spcPts val="0"/>
              </a:spcBef>
              <a:spcAft>
                <a:spcPts val="0"/>
              </a:spcAft>
              <a:buClr>
                <a:schemeClr val="dk1"/>
              </a:buClr>
              <a:buSzPts val="3300"/>
              <a:buFont typeface="Play"/>
              <a:buNone/>
              <a:defRPr b="0" i="0" sz="3300" u="none" cap="none" strike="noStrike">
                <a:solidFill>
                  <a:schemeClr val="dk1"/>
                </a:solidFill>
                <a:latin typeface="Play"/>
                <a:ea typeface="Play"/>
                <a:cs typeface="Play"/>
                <a:sym typeface="Play"/>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p:txBody>
      </p:sp>
      <p:sp>
        <p:nvSpPr>
          <p:cNvPr id="52" name="Google Shape;52;p13"/>
          <p:cNvSpPr txBox="1"/>
          <p:nvPr>
            <p:ph idx="1" type="body"/>
          </p:nvPr>
        </p:nvSpPr>
        <p:spPr>
          <a:xfrm>
            <a:off x="628650" y="1369219"/>
            <a:ext cx="7886700" cy="3263504"/>
          </a:xfrm>
          <a:prstGeom prst="rect">
            <a:avLst/>
          </a:prstGeom>
          <a:noFill/>
          <a:ln>
            <a:noFill/>
          </a:ln>
        </p:spPr>
        <p:txBody>
          <a:bodyPr anchorCtr="0" anchor="t" bIns="34275" lIns="68575" spcFirstLastPara="1" rIns="68575" wrap="square" tIns="34275">
            <a:normAutofit/>
          </a:bodyPr>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Arial"/>
                <a:ea typeface="Arial"/>
                <a:cs typeface="Arial"/>
                <a:sym typeface="Arial"/>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
        <p:nvSpPr>
          <p:cNvPr id="53" name="Google Shape;53;p13"/>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marR="0" rtl="0" algn="l">
              <a:spcBef>
                <a:spcPts val="0"/>
              </a:spcBef>
              <a:spcAft>
                <a:spcPts val="0"/>
              </a:spcAft>
              <a:buSzPts val="1100"/>
              <a:buNone/>
              <a:defRPr b="0" i="0" sz="900" u="none" cap="none" strike="noStrike">
                <a:solidFill>
                  <a:srgbClr val="757575"/>
                </a:solidFill>
                <a:latin typeface="Arial"/>
                <a:ea typeface="Arial"/>
                <a:cs typeface="Arial"/>
                <a:sym typeface="Arial"/>
              </a:defRPr>
            </a:lvl1pPr>
            <a:lvl2pPr lvl="1" marR="0" rtl="0" algn="l">
              <a:spcBef>
                <a:spcPts val="0"/>
              </a:spcBef>
              <a:spcAft>
                <a:spcPts val="0"/>
              </a:spcAft>
              <a:buSzPts val="1100"/>
              <a:buNone/>
              <a:defRPr b="0" i="0" sz="1400" u="none" cap="none" strike="noStrike">
                <a:solidFill>
                  <a:schemeClr val="dk1"/>
                </a:solidFill>
                <a:latin typeface="Arial"/>
                <a:ea typeface="Arial"/>
                <a:cs typeface="Arial"/>
                <a:sym typeface="Arial"/>
              </a:defRPr>
            </a:lvl2pPr>
            <a:lvl3pPr lvl="2" marR="0" rtl="0" algn="l">
              <a:spcBef>
                <a:spcPts val="0"/>
              </a:spcBef>
              <a:spcAft>
                <a:spcPts val="0"/>
              </a:spcAft>
              <a:buSzPts val="1100"/>
              <a:buNone/>
              <a:defRPr b="0" i="0" sz="1400" u="none" cap="none" strike="noStrike">
                <a:solidFill>
                  <a:schemeClr val="dk1"/>
                </a:solidFill>
                <a:latin typeface="Arial"/>
                <a:ea typeface="Arial"/>
                <a:cs typeface="Arial"/>
                <a:sym typeface="Arial"/>
              </a:defRPr>
            </a:lvl3pPr>
            <a:lvl4pPr lvl="3" marR="0" rtl="0" algn="l">
              <a:spcBef>
                <a:spcPts val="0"/>
              </a:spcBef>
              <a:spcAft>
                <a:spcPts val="0"/>
              </a:spcAft>
              <a:buSzPts val="1100"/>
              <a:buNone/>
              <a:defRPr b="0" i="0" sz="1400" u="none" cap="none" strike="noStrike">
                <a:solidFill>
                  <a:schemeClr val="dk1"/>
                </a:solidFill>
                <a:latin typeface="Arial"/>
                <a:ea typeface="Arial"/>
                <a:cs typeface="Arial"/>
                <a:sym typeface="Arial"/>
              </a:defRPr>
            </a:lvl4pPr>
            <a:lvl5pPr lvl="4" marR="0" rtl="0" algn="l">
              <a:spcBef>
                <a:spcPts val="0"/>
              </a:spcBef>
              <a:spcAft>
                <a:spcPts val="0"/>
              </a:spcAft>
              <a:buSzPts val="1100"/>
              <a:buNone/>
              <a:defRPr b="0" i="0" sz="1400" u="none" cap="none" strike="noStrike">
                <a:solidFill>
                  <a:schemeClr val="dk1"/>
                </a:solidFill>
                <a:latin typeface="Arial"/>
                <a:ea typeface="Arial"/>
                <a:cs typeface="Arial"/>
                <a:sym typeface="Arial"/>
              </a:defRPr>
            </a:lvl5pPr>
            <a:lvl6pPr lvl="5" marR="0" rtl="0" algn="l">
              <a:spcBef>
                <a:spcPts val="0"/>
              </a:spcBef>
              <a:spcAft>
                <a:spcPts val="0"/>
              </a:spcAft>
              <a:buSzPts val="1100"/>
              <a:buNone/>
              <a:defRPr b="0" i="0" sz="1400" u="none" cap="none" strike="noStrike">
                <a:solidFill>
                  <a:schemeClr val="dk1"/>
                </a:solidFill>
                <a:latin typeface="Arial"/>
                <a:ea typeface="Arial"/>
                <a:cs typeface="Arial"/>
                <a:sym typeface="Arial"/>
              </a:defRPr>
            </a:lvl6pPr>
            <a:lvl7pPr lvl="6" marR="0" rtl="0" algn="l">
              <a:spcBef>
                <a:spcPts val="0"/>
              </a:spcBef>
              <a:spcAft>
                <a:spcPts val="0"/>
              </a:spcAft>
              <a:buSzPts val="1100"/>
              <a:buNone/>
              <a:defRPr b="0" i="0" sz="1400" u="none" cap="none" strike="noStrike">
                <a:solidFill>
                  <a:schemeClr val="dk1"/>
                </a:solidFill>
                <a:latin typeface="Arial"/>
                <a:ea typeface="Arial"/>
                <a:cs typeface="Arial"/>
                <a:sym typeface="Arial"/>
              </a:defRPr>
            </a:lvl7pPr>
            <a:lvl8pPr lvl="7" marR="0" rtl="0" algn="l">
              <a:spcBef>
                <a:spcPts val="0"/>
              </a:spcBef>
              <a:spcAft>
                <a:spcPts val="0"/>
              </a:spcAft>
              <a:buSzPts val="1100"/>
              <a:buNone/>
              <a:defRPr b="0" i="0" sz="1400" u="none" cap="none" strike="noStrike">
                <a:solidFill>
                  <a:schemeClr val="dk1"/>
                </a:solidFill>
                <a:latin typeface="Arial"/>
                <a:ea typeface="Arial"/>
                <a:cs typeface="Arial"/>
                <a:sym typeface="Arial"/>
              </a:defRPr>
            </a:lvl8pPr>
            <a:lvl9pPr lvl="8" marR="0" rtl="0" algn="l">
              <a:spcBef>
                <a:spcPts val="0"/>
              </a:spcBef>
              <a:spcAft>
                <a:spcPts val="0"/>
              </a:spcAft>
              <a:buSzPts val="1100"/>
              <a:buNone/>
              <a:defRPr b="0" i="0" sz="1400" u="none" cap="none" strike="noStrike">
                <a:solidFill>
                  <a:schemeClr val="dk1"/>
                </a:solidFill>
                <a:latin typeface="Arial"/>
                <a:ea typeface="Arial"/>
                <a:cs typeface="Arial"/>
                <a:sym typeface="Arial"/>
              </a:defRPr>
            </a:lvl9pPr>
          </a:lstStyle>
          <a:p/>
        </p:txBody>
      </p:sp>
      <p:sp>
        <p:nvSpPr>
          <p:cNvPr id="54" name="Google Shape;54;p13"/>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marR="0" rtl="0" algn="ctr">
              <a:spcBef>
                <a:spcPts val="0"/>
              </a:spcBef>
              <a:spcAft>
                <a:spcPts val="0"/>
              </a:spcAft>
              <a:buSzPts val="1100"/>
              <a:buNone/>
              <a:defRPr b="0" i="0" sz="900" u="none" cap="none" strike="noStrike">
                <a:solidFill>
                  <a:srgbClr val="757575"/>
                </a:solidFill>
                <a:latin typeface="Arial"/>
                <a:ea typeface="Arial"/>
                <a:cs typeface="Arial"/>
                <a:sym typeface="Arial"/>
              </a:defRPr>
            </a:lvl1pPr>
            <a:lvl2pPr lvl="1" marR="0" rtl="0" algn="l">
              <a:spcBef>
                <a:spcPts val="0"/>
              </a:spcBef>
              <a:spcAft>
                <a:spcPts val="0"/>
              </a:spcAft>
              <a:buSzPts val="1100"/>
              <a:buNone/>
              <a:defRPr b="0" i="0" sz="1400" u="none" cap="none" strike="noStrike">
                <a:solidFill>
                  <a:schemeClr val="dk1"/>
                </a:solidFill>
                <a:latin typeface="Arial"/>
                <a:ea typeface="Arial"/>
                <a:cs typeface="Arial"/>
                <a:sym typeface="Arial"/>
              </a:defRPr>
            </a:lvl2pPr>
            <a:lvl3pPr lvl="2" marR="0" rtl="0" algn="l">
              <a:spcBef>
                <a:spcPts val="0"/>
              </a:spcBef>
              <a:spcAft>
                <a:spcPts val="0"/>
              </a:spcAft>
              <a:buSzPts val="1100"/>
              <a:buNone/>
              <a:defRPr b="0" i="0" sz="1400" u="none" cap="none" strike="noStrike">
                <a:solidFill>
                  <a:schemeClr val="dk1"/>
                </a:solidFill>
                <a:latin typeface="Arial"/>
                <a:ea typeface="Arial"/>
                <a:cs typeface="Arial"/>
                <a:sym typeface="Arial"/>
              </a:defRPr>
            </a:lvl3pPr>
            <a:lvl4pPr lvl="3" marR="0" rtl="0" algn="l">
              <a:spcBef>
                <a:spcPts val="0"/>
              </a:spcBef>
              <a:spcAft>
                <a:spcPts val="0"/>
              </a:spcAft>
              <a:buSzPts val="1100"/>
              <a:buNone/>
              <a:defRPr b="0" i="0" sz="1400" u="none" cap="none" strike="noStrike">
                <a:solidFill>
                  <a:schemeClr val="dk1"/>
                </a:solidFill>
                <a:latin typeface="Arial"/>
                <a:ea typeface="Arial"/>
                <a:cs typeface="Arial"/>
                <a:sym typeface="Arial"/>
              </a:defRPr>
            </a:lvl4pPr>
            <a:lvl5pPr lvl="4" marR="0" rtl="0" algn="l">
              <a:spcBef>
                <a:spcPts val="0"/>
              </a:spcBef>
              <a:spcAft>
                <a:spcPts val="0"/>
              </a:spcAft>
              <a:buSzPts val="1100"/>
              <a:buNone/>
              <a:defRPr b="0" i="0" sz="1400" u="none" cap="none" strike="noStrike">
                <a:solidFill>
                  <a:schemeClr val="dk1"/>
                </a:solidFill>
                <a:latin typeface="Arial"/>
                <a:ea typeface="Arial"/>
                <a:cs typeface="Arial"/>
                <a:sym typeface="Arial"/>
              </a:defRPr>
            </a:lvl5pPr>
            <a:lvl6pPr lvl="5" marR="0" rtl="0" algn="l">
              <a:spcBef>
                <a:spcPts val="0"/>
              </a:spcBef>
              <a:spcAft>
                <a:spcPts val="0"/>
              </a:spcAft>
              <a:buSzPts val="1100"/>
              <a:buNone/>
              <a:defRPr b="0" i="0" sz="1400" u="none" cap="none" strike="noStrike">
                <a:solidFill>
                  <a:schemeClr val="dk1"/>
                </a:solidFill>
                <a:latin typeface="Arial"/>
                <a:ea typeface="Arial"/>
                <a:cs typeface="Arial"/>
                <a:sym typeface="Arial"/>
              </a:defRPr>
            </a:lvl6pPr>
            <a:lvl7pPr lvl="6" marR="0" rtl="0" algn="l">
              <a:spcBef>
                <a:spcPts val="0"/>
              </a:spcBef>
              <a:spcAft>
                <a:spcPts val="0"/>
              </a:spcAft>
              <a:buSzPts val="1100"/>
              <a:buNone/>
              <a:defRPr b="0" i="0" sz="1400" u="none" cap="none" strike="noStrike">
                <a:solidFill>
                  <a:schemeClr val="dk1"/>
                </a:solidFill>
                <a:latin typeface="Arial"/>
                <a:ea typeface="Arial"/>
                <a:cs typeface="Arial"/>
                <a:sym typeface="Arial"/>
              </a:defRPr>
            </a:lvl7pPr>
            <a:lvl8pPr lvl="7" marR="0" rtl="0" algn="l">
              <a:spcBef>
                <a:spcPts val="0"/>
              </a:spcBef>
              <a:spcAft>
                <a:spcPts val="0"/>
              </a:spcAft>
              <a:buSzPts val="1100"/>
              <a:buNone/>
              <a:defRPr b="0" i="0" sz="1400" u="none" cap="none" strike="noStrike">
                <a:solidFill>
                  <a:schemeClr val="dk1"/>
                </a:solidFill>
                <a:latin typeface="Arial"/>
                <a:ea typeface="Arial"/>
                <a:cs typeface="Arial"/>
                <a:sym typeface="Arial"/>
              </a:defRPr>
            </a:lvl8pPr>
            <a:lvl9pPr lvl="8" marR="0" rtl="0" algn="l">
              <a:spcBef>
                <a:spcPts val="0"/>
              </a:spcBef>
              <a:spcAft>
                <a:spcPts val="0"/>
              </a:spcAft>
              <a:buSzPts val="1100"/>
              <a:buNone/>
              <a:defRPr b="0" i="0" sz="1400" u="none" cap="none" strike="noStrike">
                <a:solidFill>
                  <a:schemeClr val="dk1"/>
                </a:solidFill>
                <a:latin typeface="Arial"/>
                <a:ea typeface="Arial"/>
                <a:cs typeface="Arial"/>
                <a:sym typeface="Arial"/>
              </a:defRPr>
            </a:lvl9pPr>
          </a:lstStyle>
          <a:p/>
        </p:txBody>
      </p:sp>
      <p:sp>
        <p:nvSpPr>
          <p:cNvPr id="55" name="Google Shape;55;p13"/>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b="0" i="0" sz="900" u="none" cap="none" strike="noStrike">
                <a:solidFill>
                  <a:srgbClr val="757575"/>
                </a:solidFill>
                <a:latin typeface="Arial"/>
                <a:ea typeface="Arial"/>
                <a:cs typeface="Arial"/>
                <a:sym typeface="Arial"/>
              </a:defRPr>
            </a:lvl1pPr>
            <a:lvl2pPr indent="0" lvl="1" marL="0" marR="0" rtl="0" algn="r">
              <a:spcBef>
                <a:spcPts val="0"/>
              </a:spcBef>
              <a:buNone/>
              <a:defRPr b="0" i="0" sz="900" u="none" cap="none" strike="noStrike">
                <a:solidFill>
                  <a:srgbClr val="757575"/>
                </a:solidFill>
                <a:latin typeface="Arial"/>
                <a:ea typeface="Arial"/>
                <a:cs typeface="Arial"/>
                <a:sym typeface="Arial"/>
              </a:defRPr>
            </a:lvl2pPr>
            <a:lvl3pPr indent="0" lvl="2" marL="0" marR="0" rtl="0" algn="r">
              <a:spcBef>
                <a:spcPts val="0"/>
              </a:spcBef>
              <a:buNone/>
              <a:defRPr b="0" i="0" sz="900" u="none" cap="none" strike="noStrike">
                <a:solidFill>
                  <a:srgbClr val="757575"/>
                </a:solidFill>
                <a:latin typeface="Arial"/>
                <a:ea typeface="Arial"/>
                <a:cs typeface="Arial"/>
                <a:sym typeface="Arial"/>
              </a:defRPr>
            </a:lvl3pPr>
            <a:lvl4pPr indent="0" lvl="3" marL="0" marR="0" rtl="0" algn="r">
              <a:spcBef>
                <a:spcPts val="0"/>
              </a:spcBef>
              <a:buNone/>
              <a:defRPr b="0" i="0" sz="900" u="none" cap="none" strike="noStrike">
                <a:solidFill>
                  <a:srgbClr val="757575"/>
                </a:solidFill>
                <a:latin typeface="Arial"/>
                <a:ea typeface="Arial"/>
                <a:cs typeface="Arial"/>
                <a:sym typeface="Arial"/>
              </a:defRPr>
            </a:lvl4pPr>
            <a:lvl5pPr indent="0" lvl="4" marL="0" marR="0" rtl="0" algn="r">
              <a:spcBef>
                <a:spcPts val="0"/>
              </a:spcBef>
              <a:buNone/>
              <a:defRPr b="0" i="0" sz="900" u="none" cap="none" strike="noStrike">
                <a:solidFill>
                  <a:srgbClr val="757575"/>
                </a:solidFill>
                <a:latin typeface="Arial"/>
                <a:ea typeface="Arial"/>
                <a:cs typeface="Arial"/>
                <a:sym typeface="Arial"/>
              </a:defRPr>
            </a:lvl5pPr>
            <a:lvl6pPr indent="0" lvl="5" marL="0" marR="0" rtl="0" algn="r">
              <a:spcBef>
                <a:spcPts val="0"/>
              </a:spcBef>
              <a:buNone/>
              <a:defRPr b="0" i="0" sz="900" u="none" cap="none" strike="noStrike">
                <a:solidFill>
                  <a:srgbClr val="757575"/>
                </a:solidFill>
                <a:latin typeface="Arial"/>
                <a:ea typeface="Arial"/>
                <a:cs typeface="Arial"/>
                <a:sym typeface="Arial"/>
              </a:defRPr>
            </a:lvl6pPr>
            <a:lvl7pPr indent="0" lvl="6" marL="0" marR="0" rtl="0" algn="r">
              <a:spcBef>
                <a:spcPts val="0"/>
              </a:spcBef>
              <a:buNone/>
              <a:defRPr b="0" i="0" sz="900" u="none" cap="none" strike="noStrike">
                <a:solidFill>
                  <a:srgbClr val="757575"/>
                </a:solidFill>
                <a:latin typeface="Arial"/>
                <a:ea typeface="Arial"/>
                <a:cs typeface="Arial"/>
                <a:sym typeface="Arial"/>
              </a:defRPr>
            </a:lvl7pPr>
            <a:lvl8pPr indent="0" lvl="7" marL="0" marR="0" rtl="0" algn="r">
              <a:spcBef>
                <a:spcPts val="0"/>
              </a:spcBef>
              <a:buNone/>
              <a:defRPr b="0" i="0" sz="900" u="none" cap="none" strike="noStrike">
                <a:solidFill>
                  <a:srgbClr val="757575"/>
                </a:solidFill>
                <a:latin typeface="Arial"/>
                <a:ea typeface="Arial"/>
                <a:cs typeface="Arial"/>
                <a:sym typeface="Arial"/>
              </a:defRPr>
            </a:lvl8pPr>
            <a:lvl9pPr indent="0" lvl="8" marL="0" marR="0" rtl="0" algn="r">
              <a:spcBef>
                <a:spcPts val="0"/>
              </a:spcBef>
              <a:buNone/>
              <a:defRPr b="0" i="0" sz="9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 Id="rId3"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 Id="rId3"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xml"/><Relationship Id="rId3" Type="http://schemas.openxmlformats.org/officeDocument/2006/relationships/image" Target="../media/image2.png"/><Relationship Id="rId4" Type="http://schemas.openxmlformats.org/officeDocument/2006/relationships/image" Target="../media/image7.png"/><Relationship Id="rId5" Type="http://schemas.openxmlformats.org/officeDocument/2006/relationships/image" Target="../media/image6.png"/><Relationship Id="rId6" Type="http://schemas.openxmlformats.org/officeDocument/2006/relationships/image" Target="../media/image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 Id="rId3" Type="http://schemas.openxmlformats.org/officeDocument/2006/relationships/image" Target="../media/image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 Id="rId3" Type="http://schemas.openxmlformats.org/officeDocument/2006/relationships/image" Target="../media/image3.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 Id="rId3"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8" name="Shape 128"/>
        <p:cNvGrpSpPr/>
        <p:nvPr/>
      </p:nvGrpSpPr>
      <p:grpSpPr>
        <a:xfrm>
          <a:off x="0" y="0"/>
          <a:ext cx="0" cy="0"/>
          <a:chOff x="0" y="0"/>
          <a:chExt cx="0" cy="0"/>
        </a:xfrm>
      </p:grpSpPr>
      <p:sp>
        <p:nvSpPr>
          <p:cNvPr id="129" name="Google Shape;129;p25"/>
          <p:cNvSpPr/>
          <p:nvPr/>
        </p:nvSpPr>
        <p:spPr>
          <a:xfrm>
            <a:off x="0" y="0"/>
            <a:ext cx="9144000" cy="51435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pic>
        <p:nvPicPr>
          <p:cNvPr descr="A cartoon hockey player with a stick&#10;&#10;Description automatically generated" id="130" name="Google Shape;130;p25"/>
          <p:cNvPicPr preferRelativeResize="0"/>
          <p:nvPr/>
        </p:nvPicPr>
        <p:blipFill rotWithShape="1">
          <a:blip r:embed="rId3">
            <a:alphaModFix/>
          </a:blip>
          <a:srcRect b="3592" l="0" r="0" t="6407"/>
          <a:stretch/>
        </p:blipFill>
        <p:spPr>
          <a:xfrm>
            <a:off x="15" y="8"/>
            <a:ext cx="9143984" cy="4114792"/>
          </a:xfrm>
          <a:prstGeom prst="rect">
            <a:avLst/>
          </a:prstGeom>
          <a:noFill/>
          <a:ln>
            <a:noFill/>
          </a:ln>
          <a:effectLst>
            <a:outerShdw blurRad="596900" sx="87000" rotWithShape="0" algn="ctr" dir="8820000" dist="330200" sy="87000">
              <a:srgbClr val="000000">
                <a:alpha val="28627"/>
              </a:srgbClr>
            </a:outerShdw>
          </a:effectLst>
        </p:spPr>
      </p:pic>
      <p:sp>
        <p:nvSpPr>
          <p:cNvPr id="131" name="Google Shape;131;p25"/>
          <p:cNvSpPr/>
          <p:nvPr/>
        </p:nvSpPr>
        <p:spPr>
          <a:xfrm>
            <a:off x="0" y="4114802"/>
            <a:ext cx="9144000" cy="1028699"/>
          </a:xfrm>
          <a:prstGeom prst="rect">
            <a:avLst/>
          </a:prstGeom>
          <a:solidFill>
            <a:schemeClr val="lt1"/>
          </a:solidFill>
          <a:ln>
            <a:noFill/>
          </a:ln>
          <a:effectLst>
            <a:outerShdw blurRad="254000" sx="89000" rotWithShape="0" algn="t" dir="20340000" dist="114300" sy="89000">
              <a:srgbClr val="000000">
                <a:alpha val="29803"/>
              </a:srgbClr>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32" name="Google Shape;132;p25"/>
          <p:cNvSpPr txBox="1"/>
          <p:nvPr>
            <p:ph type="ctrTitle"/>
          </p:nvPr>
        </p:nvSpPr>
        <p:spPr>
          <a:xfrm>
            <a:off x="442167" y="4309553"/>
            <a:ext cx="5261624" cy="639195"/>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chemeClr val="dk1"/>
              </a:buClr>
              <a:buSzPts val="2700"/>
              <a:buFont typeface="Play"/>
              <a:buNone/>
            </a:pPr>
            <a:r>
              <a:rPr lang="en" sz="2700"/>
              <a:t>MGHL 8U Getting Started</a:t>
            </a:r>
            <a:endParaRPr/>
          </a:p>
        </p:txBody>
      </p:sp>
      <p:sp>
        <p:nvSpPr>
          <p:cNvPr id="133" name="Google Shape;133;p25"/>
          <p:cNvSpPr txBox="1"/>
          <p:nvPr>
            <p:ph idx="1" type="subTitle"/>
          </p:nvPr>
        </p:nvSpPr>
        <p:spPr>
          <a:xfrm>
            <a:off x="5703792" y="4309553"/>
            <a:ext cx="3086101" cy="639195"/>
          </a:xfrm>
          <a:prstGeom prst="rect">
            <a:avLst/>
          </a:prstGeom>
          <a:noFill/>
          <a:ln>
            <a:noFill/>
          </a:ln>
        </p:spPr>
        <p:txBody>
          <a:bodyPr anchorCtr="0" anchor="ctr" bIns="34275" lIns="68575" spcFirstLastPara="1" rIns="68575" wrap="square" tIns="34275">
            <a:normAutofit/>
          </a:bodyPr>
          <a:lstStyle/>
          <a:p>
            <a:pPr indent="0" lvl="0" marL="0" rtl="0" algn="r">
              <a:lnSpc>
                <a:spcPct val="90000"/>
              </a:lnSpc>
              <a:spcBef>
                <a:spcPts val="0"/>
              </a:spcBef>
              <a:spcAft>
                <a:spcPts val="0"/>
              </a:spcAft>
              <a:buClr>
                <a:schemeClr val="dk1"/>
              </a:buClr>
              <a:buSzPts val="1500"/>
              <a:buNone/>
            </a:pPr>
            <a:r>
              <a:rPr lang="en" sz="1500"/>
              <a:t>Mike Buell – MGHL 8U Director</a:t>
            </a:r>
            <a:endParaRPr/>
          </a:p>
          <a:p>
            <a:pPr indent="0" lvl="0" marL="0" rtl="0" algn="r">
              <a:lnSpc>
                <a:spcPct val="90000"/>
              </a:lnSpc>
              <a:spcBef>
                <a:spcPts val="800"/>
              </a:spcBef>
              <a:spcAft>
                <a:spcPts val="0"/>
              </a:spcAft>
              <a:buClr>
                <a:schemeClr val="dk1"/>
              </a:buClr>
              <a:buSzPts val="1500"/>
              <a:buNone/>
            </a:pPr>
            <a:r>
              <a:rPr lang="en" sz="1500"/>
              <a:t>Late Jan 2025</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46" name="Shape 246"/>
        <p:cNvGrpSpPr/>
        <p:nvPr/>
      </p:nvGrpSpPr>
      <p:grpSpPr>
        <a:xfrm>
          <a:off x="0" y="0"/>
          <a:ext cx="0" cy="0"/>
          <a:chOff x="0" y="0"/>
          <a:chExt cx="0" cy="0"/>
        </a:xfrm>
      </p:grpSpPr>
      <p:sp>
        <p:nvSpPr>
          <p:cNvPr id="247" name="Google Shape;247;p34"/>
          <p:cNvSpPr/>
          <p:nvPr/>
        </p:nvSpPr>
        <p:spPr>
          <a:xfrm>
            <a:off x="0" y="0"/>
            <a:ext cx="9144000" cy="51435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248" name="Google Shape;248;p34"/>
          <p:cNvSpPr/>
          <p:nvPr/>
        </p:nvSpPr>
        <p:spPr>
          <a:xfrm>
            <a:off x="0" y="0"/>
            <a:ext cx="9141714" cy="51435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249" name="Google Shape;249;p34"/>
          <p:cNvSpPr/>
          <p:nvPr/>
        </p:nvSpPr>
        <p:spPr>
          <a:xfrm flipH="1" rot="5400000">
            <a:off x="-1057563" y="1057561"/>
            <a:ext cx="5143500" cy="3028377"/>
          </a:xfrm>
          <a:prstGeom prst="rect">
            <a:avLst/>
          </a:prstGeom>
          <a:gradFill>
            <a:gsLst>
              <a:gs pos="0">
                <a:srgbClr val="000000"/>
              </a:gs>
              <a:gs pos="8000">
                <a:srgbClr val="000000"/>
              </a:gs>
              <a:gs pos="100000">
                <a:srgbClr val="0F4861"/>
              </a:gs>
            </a:gsLst>
            <a:lin ang="300000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250" name="Google Shape;250;p34"/>
          <p:cNvSpPr/>
          <p:nvPr/>
        </p:nvSpPr>
        <p:spPr>
          <a:xfrm flipH="1" rot="5400000">
            <a:off x="-1057564" y="1065164"/>
            <a:ext cx="5143499" cy="3028379"/>
          </a:xfrm>
          <a:prstGeom prst="rect">
            <a:avLst/>
          </a:prstGeom>
          <a:gradFill>
            <a:gsLst>
              <a:gs pos="0">
                <a:srgbClr val="000000">
                  <a:alpha val="0"/>
                </a:srgbClr>
              </a:gs>
              <a:gs pos="99000">
                <a:srgbClr val="156082">
                  <a:alpha val="45882"/>
                </a:srgbClr>
              </a:gs>
              <a:gs pos="100000">
                <a:srgbClr val="156082">
                  <a:alpha val="45882"/>
                </a:srgbClr>
              </a:gs>
            </a:gsLst>
            <a:lin ang="180000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251" name="Google Shape;251;p34"/>
          <p:cNvSpPr/>
          <p:nvPr/>
        </p:nvSpPr>
        <p:spPr>
          <a:xfrm flipH="1" rot="5400000">
            <a:off x="575942" y="2691064"/>
            <a:ext cx="1876484" cy="3028381"/>
          </a:xfrm>
          <a:prstGeom prst="rect">
            <a:avLst/>
          </a:prstGeom>
          <a:gradFill>
            <a:gsLst>
              <a:gs pos="0">
                <a:srgbClr val="156082">
                  <a:alpha val="28627"/>
                </a:srgbClr>
              </a:gs>
              <a:gs pos="2000">
                <a:srgbClr val="156082">
                  <a:alpha val="28627"/>
                </a:srgbClr>
              </a:gs>
              <a:gs pos="100000">
                <a:srgbClr val="000000">
                  <a:alpha val="29803"/>
                </a:srgbClr>
              </a:gs>
            </a:gsLst>
            <a:lin ang="780000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252" name="Google Shape;252;p34"/>
          <p:cNvSpPr/>
          <p:nvPr/>
        </p:nvSpPr>
        <p:spPr>
          <a:xfrm rot="-964587">
            <a:off x="-376303" y="727289"/>
            <a:ext cx="2925268" cy="3134218"/>
          </a:xfrm>
          <a:custGeom>
            <a:rect b="b" l="l" r="r" t="t"/>
            <a:pathLst>
              <a:path extrusionOk="0" h="4178958" w="3900357">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0">
                <a:srgbClr val="000000">
                  <a:alpha val="0"/>
                </a:srgbClr>
              </a:gs>
              <a:gs pos="29000">
                <a:srgbClr val="000000">
                  <a:alpha val="0"/>
                </a:srgbClr>
              </a:gs>
              <a:gs pos="100000">
                <a:srgbClr val="156082">
                  <a:alpha val="42745"/>
                </a:srgbClr>
              </a:gs>
            </a:gsLst>
            <a:lin ang="180000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253" name="Google Shape;253;p34"/>
          <p:cNvSpPr/>
          <p:nvPr/>
        </p:nvSpPr>
        <p:spPr>
          <a:xfrm flipH="1" rot="5400000">
            <a:off x="-1057570" y="1049957"/>
            <a:ext cx="5143502" cy="3028376"/>
          </a:xfrm>
          <a:prstGeom prst="rect">
            <a:avLst/>
          </a:prstGeom>
          <a:gradFill>
            <a:gsLst>
              <a:gs pos="0">
                <a:srgbClr val="000000">
                  <a:alpha val="0"/>
                </a:srgbClr>
              </a:gs>
              <a:gs pos="99000">
                <a:srgbClr val="43AFE2">
                  <a:alpha val="10980"/>
                </a:srgbClr>
              </a:gs>
              <a:gs pos="100000">
                <a:srgbClr val="43AFE2">
                  <a:alpha val="10980"/>
                </a:srgbClr>
              </a:gs>
            </a:gsLst>
            <a:lin ang="720000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254" name="Google Shape;254;p34"/>
          <p:cNvSpPr txBox="1"/>
          <p:nvPr>
            <p:ph type="title"/>
          </p:nvPr>
        </p:nvSpPr>
        <p:spPr>
          <a:xfrm>
            <a:off x="-1" y="440141"/>
            <a:ext cx="2925730" cy="2540623"/>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rgbClr val="FFFFFF"/>
              </a:buClr>
              <a:buSzPts val="3000"/>
              <a:buFont typeface="Play"/>
              <a:buNone/>
            </a:pPr>
            <a:r>
              <a:rPr lang="en" sz="3000">
                <a:solidFill>
                  <a:srgbClr val="FFFFFF"/>
                </a:solidFill>
              </a:rPr>
              <a:t>Fall Season Scheduling</a:t>
            </a:r>
            <a:br>
              <a:rPr lang="en" sz="3000">
                <a:solidFill>
                  <a:srgbClr val="FFFFFF"/>
                </a:solidFill>
              </a:rPr>
            </a:br>
            <a:br>
              <a:rPr lang="en" sz="3000">
                <a:solidFill>
                  <a:srgbClr val="FFFFFF"/>
                </a:solidFill>
              </a:rPr>
            </a:br>
            <a:r>
              <a:rPr lang="en" sz="3000">
                <a:solidFill>
                  <a:srgbClr val="FFFFFF"/>
                </a:solidFill>
              </a:rPr>
              <a:t>(Outside Metro Detroit)</a:t>
            </a:r>
            <a:endParaRPr/>
          </a:p>
        </p:txBody>
      </p:sp>
      <p:graphicFrame>
        <p:nvGraphicFramePr>
          <p:cNvPr id="255" name="Google Shape;255;p34"/>
          <p:cNvGraphicFramePr/>
          <p:nvPr/>
        </p:nvGraphicFramePr>
        <p:xfrm>
          <a:off x="3266388" y="168021"/>
          <a:ext cx="3000000" cy="3000000"/>
        </p:xfrm>
        <a:graphic>
          <a:graphicData uri="http://schemas.openxmlformats.org/drawingml/2006/table">
            <a:tbl>
              <a:tblPr bandRow="1" firstRow="1">
                <a:noFill/>
                <a:tableStyleId>{C4E7EBD3-6DB5-48B8-A4E5-661240433548}</a:tableStyleId>
              </a:tblPr>
              <a:tblGrid>
                <a:gridCol w="1373725"/>
                <a:gridCol w="1373725"/>
                <a:gridCol w="1373725"/>
                <a:gridCol w="1373725"/>
              </a:tblGrid>
              <a:tr h="323450">
                <a:tc>
                  <a:txBody>
                    <a:bodyPr/>
                    <a:lstStyle/>
                    <a:p>
                      <a:pPr indent="0" lvl="0" marL="0" marR="0" rtl="0" algn="l">
                        <a:spcBef>
                          <a:spcPts val="0"/>
                        </a:spcBef>
                        <a:spcAft>
                          <a:spcPts val="0"/>
                        </a:spcAft>
                        <a:buNone/>
                      </a:pPr>
                      <a:r>
                        <a:rPr lang="en" sz="1400"/>
                        <a:t>Aug</a:t>
                      </a:r>
                      <a:endParaRPr sz="1100"/>
                    </a:p>
                  </a:txBody>
                  <a:tcPr marT="34300" marB="34300" marR="68600" marL="68600">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rPr lang="en" sz="1400"/>
                        <a:t>Sep</a:t>
                      </a:r>
                      <a:endParaRPr sz="1100"/>
                    </a:p>
                  </a:txBody>
                  <a:tcPr marT="34300" marB="34300" marR="68600" marL="68600">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rPr lang="en" sz="1400"/>
                        <a:t>Oct</a:t>
                      </a:r>
                      <a:endParaRPr sz="1100"/>
                    </a:p>
                  </a:txBody>
                  <a:tcPr marT="34300" marB="34300" marR="68600" marL="68600">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rPr lang="en" sz="1400"/>
                        <a:t>Nov</a:t>
                      </a:r>
                      <a:endParaRPr sz="1100"/>
                    </a:p>
                  </a:txBody>
                  <a:tcPr marT="34300" marB="34300" marR="68600" marL="68600">
                    <a:lnB cap="flat" cmpd="sng" w="12700">
                      <a:solidFill>
                        <a:schemeClr val="dk1"/>
                      </a:solidFill>
                      <a:prstDash val="solid"/>
                      <a:round/>
                      <a:headEnd len="sm" w="sm" type="none"/>
                      <a:tailEnd len="sm" w="sm" type="none"/>
                    </a:lnB>
                  </a:tcPr>
                </a:tc>
              </a:tr>
              <a:tr h="808650">
                <a:tc>
                  <a:txBody>
                    <a:bodyPr/>
                    <a:lstStyle/>
                    <a:p>
                      <a:pPr indent="0" lvl="0" marL="0" marR="0" rtl="0" algn="l">
                        <a:spcBef>
                          <a:spcPts val="0"/>
                        </a:spcBef>
                        <a:spcAft>
                          <a:spcPts val="0"/>
                        </a:spcAft>
                        <a:buNone/>
                      </a:pPr>
                      <a:r>
                        <a:rPr lang="en" sz="1100"/>
                        <a:t>Practices</a:t>
                      </a:r>
                      <a:endParaRPr sz="1100"/>
                    </a:p>
                  </a:txBody>
                  <a:tcPr marT="34300" marB="34300" marR="68600" marL="686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rPr lang="en" sz="1100"/>
                        <a:t>Practices</a:t>
                      </a:r>
                      <a:endParaRPr sz="1100"/>
                    </a:p>
                    <a:p>
                      <a:pPr indent="0" lvl="0" marL="0" marR="0" rtl="0" algn="l">
                        <a:spcBef>
                          <a:spcPts val="0"/>
                        </a:spcBef>
                        <a:spcAft>
                          <a:spcPts val="0"/>
                        </a:spcAft>
                        <a:buNone/>
                      </a:pPr>
                      <a:r>
                        <a:t/>
                      </a:r>
                      <a:endParaRPr sz="1100"/>
                    </a:p>
                    <a:p>
                      <a:pPr indent="0" lvl="0" marL="0" marR="0" rtl="0" algn="l">
                        <a:spcBef>
                          <a:spcPts val="0"/>
                        </a:spcBef>
                        <a:spcAft>
                          <a:spcPts val="0"/>
                        </a:spcAft>
                        <a:buNone/>
                      </a:pPr>
                      <a:r>
                        <a:rPr lang="en" sz="1100"/>
                        <a:t>Scrimmage (boys)</a:t>
                      </a:r>
                      <a:endParaRPr sz="1100"/>
                    </a:p>
                    <a:p>
                      <a:pPr indent="0" lvl="0" marL="0" marR="0" rtl="0" algn="l">
                        <a:spcBef>
                          <a:spcPts val="0"/>
                        </a:spcBef>
                        <a:spcAft>
                          <a:spcPts val="0"/>
                        </a:spcAft>
                        <a:buNone/>
                      </a:pPr>
                      <a:r>
                        <a:t/>
                      </a:r>
                      <a:endParaRPr sz="1100"/>
                    </a:p>
                    <a:p>
                      <a:pPr indent="0" lvl="0" marL="0" marR="0" rtl="0" algn="l">
                        <a:spcBef>
                          <a:spcPts val="0"/>
                        </a:spcBef>
                        <a:spcAft>
                          <a:spcPts val="0"/>
                        </a:spcAft>
                        <a:buNone/>
                      </a:pPr>
                      <a:r>
                        <a:rPr lang="en" sz="1100"/>
                        <a:t>Queen City Showcase (Cincy) or</a:t>
                      </a:r>
                      <a:endParaRPr sz="1100"/>
                    </a:p>
                    <a:p>
                      <a:pPr indent="0" lvl="0" marL="0" marR="0" rtl="0" algn="l">
                        <a:spcBef>
                          <a:spcPts val="0"/>
                        </a:spcBef>
                        <a:spcAft>
                          <a:spcPts val="0"/>
                        </a:spcAft>
                        <a:buNone/>
                      </a:pPr>
                      <a:r>
                        <a:t/>
                      </a:r>
                      <a:endParaRPr sz="1100"/>
                    </a:p>
                    <a:p>
                      <a:pPr indent="0" lvl="0" marL="0" marR="0" rtl="0" algn="l">
                        <a:spcBef>
                          <a:spcPts val="0"/>
                        </a:spcBef>
                        <a:spcAft>
                          <a:spcPts val="0"/>
                        </a:spcAft>
                        <a:buNone/>
                      </a:pPr>
                      <a:r>
                        <a:rPr lang="en" sz="1100"/>
                        <a:t>Working with MAHA for a Gaylord multi-day jamboree</a:t>
                      </a:r>
                      <a:endParaRPr sz="1100"/>
                    </a:p>
                  </a:txBody>
                  <a:tcPr marT="34300" marB="34300" marR="68600" marL="686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rPr lang="en" sz="1100"/>
                        <a:t>Practices</a:t>
                      </a:r>
                      <a:endParaRPr sz="1100"/>
                    </a:p>
                    <a:p>
                      <a:pPr indent="0" lvl="0" marL="0" marR="0" rtl="0" algn="l">
                        <a:spcBef>
                          <a:spcPts val="0"/>
                        </a:spcBef>
                        <a:spcAft>
                          <a:spcPts val="0"/>
                        </a:spcAft>
                        <a:buNone/>
                      </a:pPr>
                      <a:r>
                        <a:t/>
                      </a:r>
                      <a:endParaRPr sz="1100"/>
                    </a:p>
                    <a:p>
                      <a:pPr indent="0" lvl="0" marL="0" marR="0" rtl="0" algn="l">
                        <a:spcBef>
                          <a:spcPts val="0"/>
                        </a:spcBef>
                        <a:spcAft>
                          <a:spcPts val="0"/>
                        </a:spcAft>
                        <a:buNone/>
                      </a:pPr>
                      <a:r>
                        <a:rPr lang="en" sz="1100"/>
                        <a:t>Scrimmage (boys)</a:t>
                      </a:r>
                      <a:endParaRPr sz="1100"/>
                    </a:p>
                    <a:p>
                      <a:pPr indent="0" lvl="0" marL="0" marR="0" rtl="0" algn="l">
                        <a:spcBef>
                          <a:spcPts val="0"/>
                        </a:spcBef>
                        <a:spcAft>
                          <a:spcPts val="0"/>
                        </a:spcAft>
                        <a:buNone/>
                      </a:pPr>
                      <a:r>
                        <a:t/>
                      </a:r>
                      <a:endParaRPr sz="1100"/>
                    </a:p>
                    <a:p>
                      <a:pPr indent="0" lvl="0" marL="0" marR="0" rtl="0" algn="l">
                        <a:spcBef>
                          <a:spcPts val="0"/>
                        </a:spcBef>
                        <a:spcAft>
                          <a:spcPts val="0"/>
                        </a:spcAft>
                        <a:buNone/>
                      </a:pPr>
                      <a:r>
                        <a:rPr lang="en" sz="1100" strike="sngStrike"/>
                        <a:t>MGHL Season Start</a:t>
                      </a:r>
                      <a:endParaRPr sz="1100"/>
                    </a:p>
                  </a:txBody>
                  <a:tcPr marT="34300" marB="34300" marR="68600" marL="686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rPr lang="en" sz="1100"/>
                        <a:t>Practices</a:t>
                      </a:r>
                      <a:endParaRPr sz="1100"/>
                    </a:p>
                    <a:p>
                      <a:pPr indent="0" lvl="0" marL="0" marR="0" rtl="0" algn="l">
                        <a:spcBef>
                          <a:spcPts val="0"/>
                        </a:spcBef>
                        <a:spcAft>
                          <a:spcPts val="0"/>
                        </a:spcAft>
                        <a:buNone/>
                      </a:pPr>
                      <a:r>
                        <a:t/>
                      </a:r>
                      <a:endParaRPr sz="1100"/>
                    </a:p>
                    <a:p>
                      <a:pPr indent="0" lvl="0" marL="0" marR="0" rtl="0" algn="l">
                        <a:spcBef>
                          <a:spcPts val="0"/>
                        </a:spcBef>
                        <a:spcAft>
                          <a:spcPts val="0"/>
                        </a:spcAft>
                        <a:buNone/>
                      </a:pPr>
                      <a:r>
                        <a:rPr lang="en" sz="1100" strike="sngStrike"/>
                        <a:t>MGHL Games</a:t>
                      </a:r>
                      <a:endParaRPr sz="1100"/>
                    </a:p>
                    <a:p>
                      <a:pPr indent="0" lvl="0" marL="0" marR="0" rtl="0" algn="l">
                        <a:spcBef>
                          <a:spcPts val="0"/>
                        </a:spcBef>
                        <a:spcAft>
                          <a:spcPts val="0"/>
                        </a:spcAft>
                        <a:buNone/>
                      </a:pPr>
                      <a:r>
                        <a:t/>
                      </a:r>
                      <a:endParaRPr sz="1100"/>
                    </a:p>
                    <a:p>
                      <a:pPr indent="0" lvl="0" marL="0" marR="0" rtl="0" algn="l">
                        <a:spcBef>
                          <a:spcPts val="0"/>
                        </a:spcBef>
                        <a:spcAft>
                          <a:spcPts val="0"/>
                        </a:spcAft>
                        <a:buNone/>
                      </a:pPr>
                      <a:r>
                        <a:rPr lang="en" sz="1100"/>
                        <a:t>MAHA Jamboree (some years)</a:t>
                      </a:r>
                      <a:endParaRPr sz="1100"/>
                    </a:p>
                    <a:p>
                      <a:pPr indent="0" lvl="0" marL="0" marR="0" rtl="0" algn="l">
                        <a:spcBef>
                          <a:spcPts val="0"/>
                        </a:spcBef>
                        <a:spcAft>
                          <a:spcPts val="0"/>
                        </a:spcAft>
                        <a:buNone/>
                      </a:pPr>
                      <a:r>
                        <a:t/>
                      </a:r>
                      <a:endParaRPr sz="1100"/>
                    </a:p>
                  </a:txBody>
                  <a:tcPr marT="34300" marB="34300" marR="68600" marL="686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bl>
          </a:graphicData>
        </a:graphic>
      </p:graphicFrame>
      <p:graphicFrame>
        <p:nvGraphicFramePr>
          <p:cNvPr id="256" name="Google Shape;256;p34"/>
          <p:cNvGraphicFramePr/>
          <p:nvPr/>
        </p:nvGraphicFramePr>
        <p:xfrm>
          <a:off x="3234914" y="2766989"/>
          <a:ext cx="3000000" cy="3000000"/>
        </p:xfrm>
        <a:graphic>
          <a:graphicData uri="http://schemas.openxmlformats.org/drawingml/2006/table">
            <a:tbl>
              <a:tblPr bandRow="1" firstRow="1">
                <a:noFill/>
                <a:tableStyleId>{C4E7EBD3-6DB5-48B8-A4E5-661240433548}</a:tableStyleId>
              </a:tblPr>
              <a:tblGrid>
                <a:gridCol w="1373725"/>
                <a:gridCol w="1373725"/>
                <a:gridCol w="1373725"/>
                <a:gridCol w="1373725"/>
              </a:tblGrid>
              <a:tr h="323450">
                <a:tc>
                  <a:txBody>
                    <a:bodyPr/>
                    <a:lstStyle/>
                    <a:p>
                      <a:pPr indent="0" lvl="0" marL="0" marR="0" rtl="0" algn="l">
                        <a:spcBef>
                          <a:spcPts val="0"/>
                        </a:spcBef>
                        <a:spcAft>
                          <a:spcPts val="0"/>
                        </a:spcAft>
                        <a:buNone/>
                      </a:pPr>
                      <a:r>
                        <a:rPr lang="en" sz="1400"/>
                        <a:t>Dec</a:t>
                      </a:r>
                      <a:endParaRPr sz="1100"/>
                    </a:p>
                  </a:txBody>
                  <a:tcPr marT="34300" marB="34300" marR="68600" marL="68600">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rPr lang="en" sz="1400"/>
                        <a:t>Jan</a:t>
                      </a:r>
                      <a:endParaRPr sz="1100"/>
                    </a:p>
                  </a:txBody>
                  <a:tcPr marT="34300" marB="34300" marR="68600" marL="68600">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rPr lang="en" sz="1400"/>
                        <a:t>Feb</a:t>
                      </a:r>
                      <a:endParaRPr sz="1100"/>
                    </a:p>
                  </a:txBody>
                  <a:tcPr marT="34300" marB="34300" marR="68600" marL="68600">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rPr lang="en" sz="1400"/>
                        <a:t>Mar</a:t>
                      </a:r>
                      <a:endParaRPr sz="1100"/>
                    </a:p>
                  </a:txBody>
                  <a:tcPr marT="34300" marB="34300" marR="68600" marL="68600">
                    <a:lnB cap="flat" cmpd="sng" w="12700">
                      <a:solidFill>
                        <a:schemeClr val="dk1"/>
                      </a:solidFill>
                      <a:prstDash val="solid"/>
                      <a:round/>
                      <a:headEnd len="sm" w="sm" type="none"/>
                      <a:tailEnd len="sm" w="sm" type="none"/>
                    </a:lnB>
                  </a:tcPr>
                </a:tc>
              </a:tr>
              <a:tr h="808650">
                <a:tc>
                  <a:txBody>
                    <a:bodyPr/>
                    <a:lstStyle/>
                    <a:p>
                      <a:pPr indent="0" lvl="0" marL="0" marR="0" rtl="0" algn="l">
                        <a:spcBef>
                          <a:spcPts val="0"/>
                        </a:spcBef>
                        <a:spcAft>
                          <a:spcPts val="0"/>
                        </a:spcAft>
                        <a:buNone/>
                      </a:pPr>
                      <a:r>
                        <a:rPr lang="en" sz="1100"/>
                        <a:t>Practices</a:t>
                      </a:r>
                      <a:endParaRPr sz="1100"/>
                    </a:p>
                    <a:p>
                      <a:pPr indent="0" lvl="0" marL="0" marR="0" rtl="0" algn="l">
                        <a:spcBef>
                          <a:spcPts val="0"/>
                        </a:spcBef>
                        <a:spcAft>
                          <a:spcPts val="0"/>
                        </a:spcAft>
                        <a:buNone/>
                      </a:pPr>
                      <a:r>
                        <a:t/>
                      </a:r>
                      <a:endParaRPr sz="1100"/>
                    </a:p>
                    <a:p>
                      <a:pPr indent="0" lvl="0" marL="0" marR="0" rtl="0" algn="l">
                        <a:spcBef>
                          <a:spcPts val="0"/>
                        </a:spcBef>
                        <a:spcAft>
                          <a:spcPts val="0"/>
                        </a:spcAft>
                        <a:buNone/>
                      </a:pPr>
                      <a:r>
                        <a:rPr lang="en" sz="1100" strike="sngStrike"/>
                        <a:t>MGHL Games</a:t>
                      </a:r>
                      <a:endParaRPr sz="1100"/>
                    </a:p>
                    <a:p>
                      <a:pPr indent="0" lvl="0" marL="0" marR="0" rtl="0" algn="l">
                        <a:spcBef>
                          <a:spcPts val="0"/>
                        </a:spcBef>
                        <a:spcAft>
                          <a:spcPts val="0"/>
                        </a:spcAft>
                        <a:buNone/>
                      </a:pPr>
                      <a:r>
                        <a:t/>
                      </a:r>
                      <a:endParaRPr sz="1100"/>
                    </a:p>
                    <a:p>
                      <a:pPr indent="0" lvl="0" marL="0" marR="0" rtl="0" algn="l">
                        <a:spcBef>
                          <a:spcPts val="0"/>
                        </a:spcBef>
                        <a:spcAft>
                          <a:spcPts val="0"/>
                        </a:spcAft>
                        <a:buNone/>
                      </a:pPr>
                      <a:r>
                        <a:rPr lang="en" sz="1100"/>
                        <a:t>MAHA Jamboree</a:t>
                      </a:r>
                      <a:endParaRPr sz="1100"/>
                    </a:p>
                    <a:p>
                      <a:pPr indent="0" lvl="0" marL="0" marR="0" rtl="0" algn="l">
                        <a:spcBef>
                          <a:spcPts val="0"/>
                        </a:spcBef>
                        <a:spcAft>
                          <a:spcPts val="0"/>
                        </a:spcAft>
                        <a:buNone/>
                      </a:pPr>
                      <a:r>
                        <a:t/>
                      </a:r>
                      <a:endParaRPr sz="1100"/>
                    </a:p>
                    <a:p>
                      <a:pPr indent="0" lvl="0" marL="0" marR="0" rtl="0" algn="l">
                        <a:spcBef>
                          <a:spcPts val="0"/>
                        </a:spcBef>
                        <a:spcAft>
                          <a:spcPts val="0"/>
                        </a:spcAft>
                        <a:buNone/>
                      </a:pPr>
                      <a:r>
                        <a:rPr lang="en" sz="1100"/>
                        <a:t>Holiday 3v3s</a:t>
                      </a:r>
                      <a:endParaRPr sz="1100"/>
                    </a:p>
                  </a:txBody>
                  <a:tcPr marT="34300" marB="34300" marR="68600" marL="686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rPr lang="en" sz="1100"/>
                        <a:t>Practices</a:t>
                      </a:r>
                      <a:endParaRPr sz="1100"/>
                    </a:p>
                    <a:p>
                      <a:pPr indent="0" lvl="0" marL="0" marR="0" rtl="0" algn="l">
                        <a:spcBef>
                          <a:spcPts val="0"/>
                        </a:spcBef>
                        <a:spcAft>
                          <a:spcPts val="0"/>
                        </a:spcAft>
                        <a:buNone/>
                      </a:pPr>
                      <a:r>
                        <a:t/>
                      </a:r>
                      <a:endParaRPr sz="1100"/>
                    </a:p>
                    <a:p>
                      <a:pPr indent="0" lvl="0" marL="0" marR="0" rtl="0" algn="l">
                        <a:spcBef>
                          <a:spcPts val="0"/>
                        </a:spcBef>
                        <a:spcAft>
                          <a:spcPts val="0"/>
                        </a:spcAft>
                        <a:buNone/>
                      </a:pPr>
                      <a:r>
                        <a:rPr lang="en" sz="1100" strike="sngStrike"/>
                        <a:t>MGHL Games</a:t>
                      </a:r>
                      <a:endParaRPr sz="1100"/>
                    </a:p>
                    <a:p>
                      <a:pPr indent="0" lvl="0" marL="0" marR="0" rtl="0" algn="l">
                        <a:spcBef>
                          <a:spcPts val="0"/>
                        </a:spcBef>
                        <a:spcAft>
                          <a:spcPts val="0"/>
                        </a:spcAft>
                        <a:buNone/>
                      </a:pPr>
                      <a:r>
                        <a:t/>
                      </a:r>
                      <a:endParaRPr sz="1100"/>
                    </a:p>
                    <a:p>
                      <a:pPr indent="0" lvl="0" marL="0" marR="0" rtl="0" algn="l">
                        <a:spcBef>
                          <a:spcPts val="0"/>
                        </a:spcBef>
                        <a:spcAft>
                          <a:spcPts val="0"/>
                        </a:spcAft>
                        <a:buNone/>
                      </a:pPr>
                      <a:r>
                        <a:rPr lang="en" sz="1100"/>
                        <a:t>MAHA Jamboree</a:t>
                      </a:r>
                      <a:endParaRPr sz="1100"/>
                    </a:p>
                    <a:p>
                      <a:pPr indent="0" lvl="0" marL="0" marR="0" rtl="0" algn="l">
                        <a:spcBef>
                          <a:spcPts val="0"/>
                        </a:spcBef>
                        <a:spcAft>
                          <a:spcPts val="0"/>
                        </a:spcAft>
                        <a:buNone/>
                      </a:pPr>
                      <a:r>
                        <a:t/>
                      </a:r>
                      <a:endParaRPr sz="1100"/>
                    </a:p>
                    <a:p>
                      <a:pPr indent="0" lvl="0" marL="0" marR="0" rtl="0" algn="l">
                        <a:spcBef>
                          <a:spcPts val="0"/>
                        </a:spcBef>
                        <a:spcAft>
                          <a:spcPts val="0"/>
                        </a:spcAft>
                        <a:buNone/>
                      </a:pPr>
                      <a:r>
                        <a:rPr lang="en" sz="1100"/>
                        <a:t>Local:</a:t>
                      </a:r>
                      <a:endParaRPr sz="1100"/>
                    </a:p>
                    <a:p>
                      <a:pPr indent="0" lvl="0" marL="0" marR="0" rtl="0" algn="l">
                        <a:spcBef>
                          <a:spcPts val="0"/>
                        </a:spcBef>
                        <a:spcAft>
                          <a:spcPts val="0"/>
                        </a:spcAft>
                        <a:buNone/>
                      </a:pPr>
                      <a:r>
                        <a:t/>
                      </a:r>
                      <a:endParaRPr sz="1100"/>
                    </a:p>
                    <a:p>
                      <a:pPr indent="0" lvl="0" marL="0" marR="0" rtl="0" algn="l">
                        <a:spcBef>
                          <a:spcPts val="0"/>
                        </a:spcBef>
                        <a:spcAft>
                          <a:spcPts val="0"/>
                        </a:spcAft>
                        <a:buNone/>
                      </a:pPr>
                      <a:r>
                        <a:rPr lang="en" sz="1100"/>
                        <a:t>Windsor Wild tournament</a:t>
                      </a:r>
                      <a:endParaRPr sz="1100"/>
                    </a:p>
                  </a:txBody>
                  <a:tcPr marT="34300" marB="34300" marR="68600" marL="686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rPr lang="en" sz="1100"/>
                        <a:t>Practices</a:t>
                      </a:r>
                      <a:endParaRPr sz="1100"/>
                    </a:p>
                    <a:p>
                      <a:pPr indent="0" lvl="0" marL="0" marR="0" rtl="0" algn="l">
                        <a:spcBef>
                          <a:spcPts val="0"/>
                        </a:spcBef>
                        <a:spcAft>
                          <a:spcPts val="0"/>
                        </a:spcAft>
                        <a:buNone/>
                      </a:pPr>
                      <a:r>
                        <a:t/>
                      </a:r>
                      <a:endParaRPr sz="1100"/>
                    </a:p>
                    <a:p>
                      <a:pPr indent="0" lvl="0" marL="0" marR="0" rtl="0" algn="l">
                        <a:spcBef>
                          <a:spcPts val="0"/>
                        </a:spcBef>
                        <a:spcAft>
                          <a:spcPts val="0"/>
                        </a:spcAft>
                        <a:buNone/>
                      </a:pPr>
                      <a:r>
                        <a:rPr lang="en" sz="1100" strike="sngStrike"/>
                        <a:t>MGHL Games / Playoffs</a:t>
                      </a:r>
                      <a:endParaRPr sz="1100"/>
                    </a:p>
                    <a:p>
                      <a:pPr indent="0" lvl="0" marL="0" marR="0" rtl="0" algn="l">
                        <a:spcBef>
                          <a:spcPts val="0"/>
                        </a:spcBef>
                        <a:spcAft>
                          <a:spcPts val="0"/>
                        </a:spcAft>
                        <a:buNone/>
                      </a:pPr>
                      <a:r>
                        <a:t/>
                      </a:r>
                      <a:endParaRPr sz="1100"/>
                    </a:p>
                    <a:p>
                      <a:pPr indent="0" lvl="0" marL="0" marR="0" rtl="0" algn="l">
                        <a:spcBef>
                          <a:spcPts val="0"/>
                        </a:spcBef>
                        <a:spcAft>
                          <a:spcPts val="0"/>
                        </a:spcAft>
                        <a:buNone/>
                      </a:pPr>
                      <a:r>
                        <a:rPr lang="en" sz="1100"/>
                        <a:t>Traverse City Jamboree</a:t>
                      </a:r>
                      <a:endParaRPr sz="1100"/>
                    </a:p>
                    <a:p>
                      <a:pPr indent="0" lvl="0" marL="0" marR="0" rtl="0" algn="l">
                        <a:spcBef>
                          <a:spcPts val="0"/>
                        </a:spcBef>
                        <a:spcAft>
                          <a:spcPts val="0"/>
                        </a:spcAft>
                        <a:buNone/>
                      </a:pPr>
                      <a:r>
                        <a:t/>
                      </a:r>
                      <a:endParaRPr sz="1100"/>
                    </a:p>
                    <a:p>
                      <a:pPr indent="0" lvl="0" marL="0" marR="0" rtl="0" algn="l">
                        <a:spcBef>
                          <a:spcPts val="0"/>
                        </a:spcBef>
                        <a:spcAft>
                          <a:spcPts val="0"/>
                        </a:spcAft>
                        <a:buNone/>
                      </a:pPr>
                      <a:r>
                        <a:rPr lang="en" sz="1100"/>
                        <a:t>Royal Oak Outdoor tourney</a:t>
                      </a:r>
                      <a:endParaRPr sz="1100"/>
                    </a:p>
                  </a:txBody>
                  <a:tcPr marT="34300" marB="34300" marR="68600" marL="686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rPr lang="en" sz="1100"/>
                        <a:t>Practices</a:t>
                      </a:r>
                      <a:endParaRPr sz="1100"/>
                    </a:p>
                    <a:p>
                      <a:pPr indent="0" lvl="0" marL="0" marR="0" rtl="0" algn="l">
                        <a:spcBef>
                          <a:spcPts val="0"/>
                        </a:spcBef>
                        <a:spcAft>
                          <a:spcPts val="0"/>
                        </a:spcAft>
                        <a:buNone/>
                      </a:pPr>
                      <a:r>
                        <a:t/>
                      </a:r>
                      <a:endParaRPr sz="1100"/>
                    </a:p>
                    <a:p>
                      <a:pPr indent="0" lvl="0" marL="0" marR="0" rtl="0" algn="l">
                        <a:spcBef>
                          <a:spcPts val="0"/>
                        </a:spcBef>
                        <a:spcAft>
                          <a:spcPts val="0"/>
                        </a:spcAft>
                        <a:buNone/>
                      </a:pPr>
                      <a:r>
                        <a:rPr lang="en" sz="1100" strike="sngStrike"/>
                        <a:t>MGHL Championship Weekend</a:t>
                      </a:r>
                      <a:endParaRPr sz="1100"/>
                    </a:p>
                    <a:p>
                      <a:pPr indent="0" lvl="0" marL="0" marR="0" rtl="0" algn="l">
                        <a:spcBef>
                          <a:spcPts val="0"/>
                        </a:spcBef>
                        <a:spcAft>
                          <a:spcPts val="0"/>
                        </a:spcAft>
                        <a:buNone/>
                      </a:pPr>
                      <a:r>
                        <a:t/>
                      </a:r>
                      <a:endParaRPr sz="1100"/>
                    </a:p>
                    <a:p>
                      <a:pPr indent="0" lvl="0" marL="0" marR="0" rtl="0" algn="l">
                        <a:spcBef>
                          <a:spcPts val="0"/>
                        </a:spcBef>
                        <a:spcAft>
                          <a:spcPts val="0"/>
                        </a:spcAft>
                        <a:buNone/>
                      </a:pPr>
                      <a:r>
                        <a:rPr lang="en" sz="1100"/>
                        <a:t>MAHA States (</a:t>
                      </a:r>
                      <a:r>
                        <a:rPr lang="en" sz="1100" strike="sngStrike"/>
                        <a:t>if they don’t kick you out</a:t>
                      </a:r>
                      <a:r>
                        <a:rPr lang="en" sz="1100"/>
                        <a:t>)</a:t>
                      </a:r>
                      <a:endParaRPr sz="1100"/>
                    </a:p>
                    <a:p>
                      <a:pPr indent="0" lvl="0" marL="0" marR="0" rtl="0" algn="l">
                        <a:spcBef>
                          <a:spcPts val="0"/>
                        </a:spcBef>
                        <a:spcAft>
                          <a:spcPts val="0"/>
                        </a:spcAft>
                        <a:buNone/>
                      </a:pPr>
                      <a:r>
                        <a:t/>
                      </a:r>
                      <a:endParaRPr sz="1100"/>
                    </a:p>
                  </a:txBody>
                  <a:tcPr marT="34300" marB="34300" marR="68600" marL="686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bl>
          </a:graphicData>
        </a:graphic>
      </p:graphicFrame>
      <p:sp>
        <p:nvSpPr>
          <p:cNvPr id="257" name="Google Shape;257;p34"/>
          <p:cNvSpPr/>
          <p:nvPr/>
        </p:nvSpPr>
        <p:spPr>
          <a:xfrm>
            <a:off x="6082678" y="1932750"/>
            <a:ext cx="1201800" cy="396000"/>
          </a:xfrm>
          <a:prstGeom prst="rect">
            <a:avLst/>
          </a:prstGeom>
          <a:solidFill>
            <a:schemeClr val="accent6"/>
          </a:solidFill>
          <a:ln cap="flat" cmpd="sng" w="19050">
            <a:solidFill>
              <a:srgbClr val="204613"/>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rPr lang="en" sz="1100">
                <a:solidFill>
                  <a:schemeClr val="lt1"/>
                </a:solidFill>
                <a:latin typeface="Arial"/>
                <a:ea typeface="Arial"/>
                <a:cs typeface="Arial"/>
                <a:sym typeface="Arial"/>
              </a:rPr>
              <a:t>MGHL Affiliate Weekend</a:t>
            </a:r>
            <a:endParaRPr sz="1100"/>
          </a:p>
        </p:txBody>
      </p:sp>
      <p:sp>
        <p:nvSpPr>
          <p:cNvPr id="258" name="Google Shape;258;p34"/>
          <p:cNvSpPr/>
          <p:nvPr/>
        </p:nvSpPr>
        <p:spPr>
          <a:xfrm>
            <a:off x="7467534" y="1932790"/>
            <a:ext cx="1201800" cy="396000"/>
          </a:xfrm>
          <a:prstGeom prst="rect">
            <a:avLst/>
          </a:prstGeom>
          <a:solidFill>
            <a:schemeClr val="accent6"/>
          </a:solidFill>
          <a:ln cap="flat" cmpd="sng" w="19050">
            <a:solidFill>
              <a:srgbClr val="204613"/>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rPr lang="en" sz="1100">
                <a:solidFill>
                  <a:schemeClr val="lt1"/>
                </a:solidFill>
                <a:latin typeface="Arial"/>
                <a:ea typeface="Arial"/>
                <a:cs typeface="Arial"/>
                <a:sym typeface="Arial"/>
              </a:rPr>
              <a:t>MGHL Affiliate Weekend</a:t>
            </a:r>
            <a:endParaRPr sz="1100"/>
          </a:p>
        </p:txBody>
      </p:sp>
      <p:sp>
        <p:nvSpPr>
          <p:cNvPr id="259" name="Google Shape;259;p34"/>
          <p:cNvSpPr/>
          <p:nvPr/>
        </p:nvSpPr>
        <p:spPr>
          <a:xfrm>
            <a:off x="312263" y="3248122"/>
            <a:ext cx="2339026" cy="1637320"/>
          </a:xfrm>
          <a:prstGeom prst="rect">
            <a:avLst/>
          </a:prstGeom>
          <a:solidFill>
            <a:schemeClr val="accent6"/>
          </a:solidFill>
          <a:ln cap="flat" cmpd="sng" w="19050">
            <a:solidFill>
              <a:srgbClr val="204613"/>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rPr lang="en" sz="1100">
                <a:solidFill>
                  <a:schemeClr val="lt1"/>
                </a:solidFill>
                <a:latin typeface="Arial"/>
                <a:ea typeface="Arial"/>
                <a:cs typeface="Arial"/>
                <a:sym typeface="Arial"/>
              </a:rPr>
              <a:t>Early in season – work with Metro Detroit teams to come down for Affiliate Weekends to get full weekend of games Saturday / Sunday</a:t>
            </a:r>
            <a:endParaRPr sz="1100"/>
          </a:p>
          <a:p>
            <a:pPr indent="0" lvl="0" marL="0" marR="0" rtl="0" algn="ctr">
              <a:spcBef>
                <a:spcPts val="0"/>
              </a:spcBef>
              <a:spcAft>
                <a:spcPts val="0"/>
              </a:spcAft>
              <a:buNone/>
            </a:pPr>
            <a:r>
              <a:t/>
            </a:r>
            <a:endParaRPr sz="1100">
              <a:solidFill>
                <a:schemeClr val="lt1"/>
              </a:solidFill>
              <a:latin typeface="Arial"/>
              <a:ea typeface="Arial"/>
              <a:cs typeface="Arial"/>
              <a:sym typeface="Arial"/>
            </a:endParaRPr>
          </a:p>
          <a:p>
            <a:pPr indent="0" lvl="0" marL="0" marR="0" rtl="0" algn="ctr">
              <a:spcBef>
                <a:spcPts val="0"/>
              </a:spcBef>
              <a:spcAft>
                <a:spcPts val="0"/>
              </a:spcAft>
              <a:buNone/>
            </a:pPr>
            <a:r>
              <a:rPr lang="en" sz="1100">
                <a:solidFill>
                  <a:schemeClr val="lt1"/>
                </a:solidFill>
                <a:latin typeface="Arial"/>
                <a:ea typeface="Arial"/>
                <a:cs typeface="Arial"/>
                <a:sym typeface="Arial"/>
              </a:rPr>
              <a:t>Dec – Mar already fairly full with scheduled events</a:t>
            </a:r>
            <a:endParaRPr sz="11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63" name="Shape 263"/>
        <p:cNvGrpSpPr/>
        <p:nvPr/>
      </p:nvGrpSpPr>
      <p:grpSpPr>
        <a:xfrm>
          <a:off x="0" y="0"/>
          <a:ext cx="0" cy="0"/>
          <a:chOff x="0" y="0"/>
          <a:chExt cx="0" cy="0"/>
        </a:xfrm>
      </p:grpSpPr>
      <p:sp>
        <p:nvSpPr>
          <p:cNvPr id="264" name="Google Shape;264;p35"/>
          <p:cNvSpPr/>
          <p:nvPr/>
        </p:nvSpPr>
        <p:spPr>
          <a:xfrm>
            <a:off x="0" y="0"/>
            <a:ext cx="9144000" cy="51435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265" name="Google Shape;265;p35"/>
          <p:cNvSpPr/>
          <p:nvPr/>
        </p:nvSpPr>
        <p:spPr>
          <a:xfrm>
            <a:off x="0" y="0"/>
            <a:ext cx="9141714" cy="51435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266" name="Google Shape;266;p35"/>
          <p:cNvSpPr/>
          <p:nvPr/>
        </p:nvSpPr>
        <p:spPr>
          <a:xfrm flipH="1" rot="5400000">
            <a:off x="-1057563" y="1057561"/>
            <a:ext cx="5143500" cy="3028377"/>
          </a:xfrm>
          <a:prstGeom prst="rect">
            <a:avLst/>
          </a:prstGeom>
          <a:gradFill>
            <a:gsLst>
              <a:gs pos="0">
                <a:srgbClr val="000000"/>
              </a:gs>
              <a:gs pos="8000">
                <a:srgbClr val="000000"/>
              </a:gs>
              <a:gs pos="100000">
                <a:srgbClr val="0F4861"/>
              </a:gs>
            </a:gsLst>
            <a:lin ang="300000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267" name="Google Shape;267;p35"/>
          <p:cNvSpPr/>
          <p:nvPr/>
        </p:nvSpPr>
        <p:spPr>
          <a:xfrm flipH="1" rot="5400000">
            <a:off x="-1057564" y="1065164"/>
            <a:ext cx="5143499" cy="3028379"/>
          </a:xfrm>
          <a:prstGeom prst="rect">
            <a:avLst/>
          </a:prstGeom>
          <a:gradFill>
            <a:gsLst>
              <a:gs pos="0">
                <a:srgbClr val="000000">
                  <a:alpha val="0"/>
                </a:srgbClr>
              </a:gs>
              <a:gs pos="99000">
                <a:srgbClr val="156082">
                  <a:alpha val="45882"/>
                </a:srgbClr>
              </a:gs>
              <a:gs pos="100000">
                <a:srgbClr val="156082">
                  <a:alpha val="45882"/>
                </a:srgbClr>
              </a:gs>
            </a:gsLst>
            <a:lin ang="180000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268" name="Google Shape;268;p35"/>
          <p:cNvSpPr/>
          <p:nvPr/>
        </p:nvSpPr>
        <p:spPr>
          <a:xfrm flipH="1" rot="5400000">
            <a:off x="575942" y="2691064"/>
            <a:ext cx="1876484" cy="3028381"/>
          </a:xfrm>
          <a:prstGeom prst="rect">
            <a:avLst/>
          </a:prstGeom>
          <a:gradFill>
            <a:gsLst>
              <a:gs pos="0">
                <a:srgbClr val="156082">
                  <a:alpha val="28627"/>
                </a:srgbClr>
              </a:gs>
              <a:gs pos="2000">
                <a:srgbClr val="156082">
                  <a:alpha val="28627"/>
                </a:srgbClr>
              </a:gs>
              <a:gs pos="100000">
                <a:srgbClr val="000000">
                  <a:alpha val="29803"/>
                </a:srgbClr>
              </a:gs>
            </a:gsLst>
            <a:lin ang="780000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269" name="Google Shape;269;p35"/>
          <p:cNvSpPr/>
          <p:nvPr/>
        </p:nvSpPr>
        <p:spPr>
          <a:xfrm rot="-964587">
            <a:off x="-376303" y="727289"/>
            <a:ext cx="2925268" cy="3134218"/>
          </a:xfrm>
          <a:custGeom>
            <a:rect b="b" l="l" r="r" t="t"/>
            <a:pathLst>
              <a:path extrusionOk="0" h="4178958" w="3900357">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0">
                <a:srgbClr val="000000">
                  <a:alpha val="0"/>
                </a:srgbClr>
              </a:gs>
              <a:gs pos="29000">
                <a:srgbClr val="000000">
                  <a:alpha val="0"/>
                </a:srgbClr>
              </a:gs>
              <a:gs pos="100000">
                <a:srgbClr val="156082">
                  <a:alpha val="42745"/>
                </a:srgbClr>
              </a:gs>
            </a:gsLst>
            <a:lin ang="180000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270" name="Google Shape;270;p35"/>
          <p:cNvSpPr/>
          <p:nvPr/>
        </p:nvSpPr>
        <p:spPr>
          <a:xfrm flipH="1" rot="5400000">
            <a:off x="-1057570" y="1049957"/>
            <a:ext cx="5143502" cy="3028376"/>
          </a:xfrm>
          <a:prstGeom prst="rect">
            <a:avLst/>
          </a:prstGeom>
          <a:gradFill>
            <a:gsLst>
              <a:gs pos="0">
                <a:srgbClr val="000000">
                  <a:alpha val="0"/>
                </a:srgbClr>
              </a:gs>
              <a:gs pos="99000">
                <a:srgbClr val="43AFE2">
                  <a:alpha val="10980"/>
                </a:srgbClr>
              </a:gs>
              <a:gs pos="100000">
                <a:srgbClr val="43AFE2">
                  <a:alpha val="10980"/>
                </a:srgbClr>
              </a:gs>
            </a:gsLst>
            <a:lin ang="720000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271" name="Google Shape;271;p35"/>
          <p:cNvSpPr txBox="1"/>
          <p:nvPr>
            <p:ph type="title"/>
          </p:nvPr>
        </p:nvSpPr>
        <p:spPr>
          <a:xfrm>
            <a:off x="-1" y="440141"/>
            <a:ext cx="2925730" cy="2540623"/>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rgbClr val="FFFFFF"/>
              </a:buClr>
              <a:buSzPts val="3000"/>
              <a:buFont typeface="Play"/>
              <a:buNone/>
            </a:pPr>
            <a:r>
              <a:rPr lang="en" sz="3000">
                <a:solidFill>
                  <a:srgbClr val="FFFFFF"/>
                </a:solidFill>
              </a:rPr>
              <a:t>Scheduling (Alt View)</a:t>
            </a:r>
            <a:endParaRPr/>
          </a:p>
        </p:txBody>
      </p:sp>
      <p:sp>
        <p:nvSpPr>
          <p:cNvPr id="272" name="Google Shape;272;p35"/>
          <p:cNvSpPr txBox="1"/>
          <p:nvPr>
            <p:ph idx="1" type="body"/>
          </p:nvPr>
        </p:nvSpPr>
        <p:spPr>
          <a:xfrm>
            <a:off x="3250091" y="311850"/>
            <a:ext cx="5731069" cy="4648787"/>
          </a:xfrm>
          <a:prstGeom prst="rect">
            <a:avLst/>
          </a:prstGeom>
          <a:noFill/>
          <a:ln>
            <a:noFill/>
          </a:ln>
        </p:spPr>
        <p:txBody>
          <a:bodyPr anchorCtr="0" anchor="ctr" bIns="34275" lIns="68575" spcFirstLastPara="1" rIns="68575" wrap="square" tIns="34275">
            <a:normAutofit fontScale="85000" lnSpcReduction="20000"/>
          </a:bodyPr>
          <a:lstStyle/>
          <a:p>
            <a:pPr indent="0" lvl="0" marL="0" rtl="0" algn="l">
              <a:lnSpc>
                <a:spcPct val="90000"/>
              </a:lnSpc>
              <a:spcBef>
                <a:spcPts val="0"/>
              </a:spcBef>
              <a:spcAft>
                <a:spcPts val="0"/>
              </a:spcAft>
              <a:buClr>
                <a:schemeClr val="dk1"/>
              </a:buClr>
              <a:buSzPct val="100000"/>
              <a:buNone/>
            </a:pPr>
            <a:r>
              <a:rPr b="1" lang="en" sz="1500"/>
              <a:t>With MGHL and MAHA events, an 8U schedule is pre-made and affordable</a:t>
            </a:r>
            <a:endParaRPr/>
          </a:p>
          <a:p>
            <a:pPr indent="0" lvl="0" marL="0" rtl="0" algn="l">
              <a:lnSpc>
                <a:spcPct val="90000"/>
              </a:lnSpc>
              <a:spcBef>
                <a:spcPts val="800"/>
              </a:spcBef>
              <a:spcAft>
                <a:spcPts val="0"/>
              </a:spcAft>
              <a:buClr>
                <a:schemeClr val="dk1"/>
              </a:buClr>
              <a:buSzPct val="100000"/>
              <a:buNone/>
            </a:pPr>
            <a:r>
              <a:t/>
            </a:r>
            <a:endParaRPr sz="1500"/>
          </a:p>
          <a:p>
            <a:pPr indent="0" lvl="0" marL="0" rtl="0" algn="l">
              <a:lnSpc>
                <a:spcPct val="90000"/>
              </a:lnSpc>
              <a:spcBef>
                <a:spcPts val="800"/>
              </a:spcBef>
              <a:spcAft>
                <a:spcPts val="0"/>
              </a:spcAft>
              <a:buClr>
                <a:schemeClr val="dk1"/>
              </a:buClr>
              <a:buSzPct val="100000"/>
              <a:buNone/>
            </a:pPr>
            <a:r>
              <a:rPr lang="en" sz="1500"/>
              <a:t>MGHL: $300 entry fee</a:t>
            </a:r>
            <a:endParaRPr/>
          </a:p>
          <a:p>
            <a:pPr indent="-182562" lvl="0" marL="177800" rtl="0" algn="l">
              <a:lnSpc>
                <a:spcPct val="90000"/>
              </a:lnSpc>
              <a:spcBef>
                <a:spcPts val="800"/>
              </a:spcBef>
              <a:spcAft>
                <a:spcPts val="0"/>
              </a:spcAft>
              <a:buClr>
                <a:schemeClr val="dk1"/>
              </a:buClr>
              <a:buSzPct val="100000"/>
              <a:buChar char="•"/>
            </a:pPr>
            <a:r>
              <a:rPr lang="en" sz="1500"/>
              <a:t>Oct – Jan Regular Season: Home and Home – 14 games this year</a:t>
            </a:r>
            <a:endParaRPr/>
          </a:p>
          <a:p>
            <a:pPr indent="-182562" lvl="0" marL="177800" rtl="0" algn="l">
              <a:lnSpc>
                <a:spcPct val="90000"/>
              </a:lnSpc>
              <a:spcBef>
                <a:spcPts val="800"/>
              </a:spcBef>
              <a:spcAft>
                <a:spcPts val="0"/>
              </a:spcAft>
              <a:buClr>
                <a:schemeClr val="dk1"/>
              </a:buClr>
              <a:buSzPct val="100000"/>
              <a:buChar char="•"/>
            </a:pPr>
            <a:r>
              <a:rPr lang="en" sz="1500"/>
              <a:t>Feb Playoffs: Not Needed this year</a:t>
            </a:r>
            <a:endParaRPr/>
          </a:p>
          <a:p>
            <a:pPr indent="-182562" lvl="0" marL="177800" rtl="0" algn="l">
              <a:lnSpc>
                <a:spcPct val="90000"/>
              </a:lnSpc>
              <a:spcBef>
                <a:spcPts val="800"/>
              </a:spcBef>
              <a:spcAft>
                <a:spcPts val="0"/>
              </a:spcAft>
              <a:buClr>
                <a:schemeClr val="dk1"/>
              </a:buClr>
              <a:buSzPct val="100000"/>
              <a:buChar char="•"/>
            </a:pPr>
            <a:r>
              <a:rPr lang="en" sz="1500"/>
              <a:t>Mar: Championship + Consolation for both Upper &amp; Lower Division (all teams)</a:t>
            </a:r>
            <a:endParaRPr/>
          </a:p>
          <a:p>
            <a:pPr indent="-182562" lvl="0" marL="177800" rtl="0" algn="l">
              <a:lnSpc>
                <a:spcPct val="90000"/>
              </a:lnSpc>
              <a:spcBef>
                <a:spcPts val="800"/>
              </a:spcBef>
              <a:spcAft>
                <a:spcPts val="0"/>
              </a:spcAft>
              <a:buClr>
                <a:schemeClr val="dk1"/>
              </a:buClr>
              <a:buSzPct val="100000"/>
              <a:buChar char="•"/>
            </a:pPr>
            <a:r>
              <a:rPr lang="en" sz="1500"/>
              <a:t>16 games total</a:t>
            </a:r>
            <a:endParaRPr/>
          </a:p>
          <a:p>
            <a:pPr indent="-101600" lvl="0" marL="177800" rtl="0" algn="l">
              <a:lnSpc>
                <a:spcPct val="90000"/>
              </a:lnSpc>
              <a:spcBef>
                <a:spcPts val="800"/>
              </a:spcBef>
              <a:spcAft>
                <a:spcPts val="0"/>
              </a:spcAft>
              <a:buClr>
                <a:schemeClr val="dk1"/>
              </a:buClr>
              <a:buSzPct val="100000"/>
              <a:buNone/>
            </a:pPr>
            <a:r>
              <a:t/>
            </a:r>
            <a:endParaRPr sz="1500"/>
          </a:p>
          <a:p>
            <a:pPr indent="0" lvl="0" marL="0" rtl="0" algn="l">
              <a:lnSpc>
                <a:spcPct val="90000"/>
              </a:lnSpc>
              <a:spcBef>
                <a:spcPts val="800"/>
              </a:spcBef>
              <a:spcAft>
                <a:spcPts val="0"/>
              </a:spcAft>
              <a:buClr>
                <a:schemeClr val="dk1"/>
              </a:buClr>
              <a:buSzPct val="100000"/>
              <a:buNone/>
            </a:pPr>
            <a:r>
              <a:rPr lang="en" sz="1500"/>
              <a:t>MAHA jamborees: $25 - $35 per player (single day vs. multi-day)</a:t>
            </a:r>
            <a:endParaRPr/>
          </a:p>
          <a:p>
            <a:pPr indent="-182562" lvl="0" marL="177800" rtl="0" algn="l">
              <a:lnSpc>
                <a:spcPct val="90000"/>
              </a:lnSpc>
              <a:spcBef>
                <a:spcPts val="800"/>
              </a:spcBef>
              <a:spcAft>
                <a:spcPts val="0"/>
              </a:spcAft>
              <a:buClr>
                <a:schemeClr val="dk1"/>
              </a:buClr>
              <a:buSzPct val="100000"/>
              <a:buChar char="•"/>
            </a:pPr>
            <a:r>
              <a:rPr lang="en" sz="1500"/>
              <a:t>Nov – Chelsea (single day) – Did not have for girls this year</a:t>
            </a:r>
            <a:endParaRPr/>
          </a:p>
          <a:p>
            <a:pPr indent="-182562" lvl="0" marL="177800" rtl="0" algn="l">
              <a:lnSpc>
                <a:spcPct val="90000"/>
              </a:lnSpc>
              <a:spcBef>
                <a:spcPts val="800"/>
              </a:spcBef>
              <a:spcAft>
                <a:spcPts val="0"/>
              </a:spcAft>
              <a:buClr>
                <a:schemeClr val="dk1"/>
              </a:buClr>
              <a:buSzPct val="100000"/>
              <a:buChar char="•"/>
            </a:pPr>
            <a:r>
              <a:rPr lang="en" sz="1500"/>
              <a:t>Dec – Plymouth (single day)</a:t>
            </a:r>
            <a:endParaRPr/>
          </a:p>
          <a:p>
            <a:pPr indent="-182562" lvl="0" marL="177800" rtl="0" algn="l">
              <a:lnSpc>
                <a:spcPct val="90000"/>
              </a:lnSpc>
              <a:spcBef>
                <a:spcPts val="800"/>
              </a:spcBef>
              <a:spcAft>
                <a:spcPts val="0"/>
              </a:spcAft>
              <a:buClr>
                <a:schemeClr val="dk1"/>
              </a:buClr>
              <a:buSzPct val="100000"/>
              <a:buChar char="•"/>
            </a:pPr>
            <a:r>
              <a:rPr lang="en" sz="1500"/>
              <a:t>Jan – Lansing (single day)</a:t>
            </a:r>
            <a:endParaRPr/>
          </a:p>
          <a:p>
            <a:pPr indent="-182562" lvl="0" marL="177800" rtl="0" algn="l">
              <a:lnSpc>
                <a:spcPct val="90000"/>
              </a:lnSpc>
              <a:spcBef>
                <a:spcPts val="800"/>
              </a:spcBef>
              <a:spcAft>
                <a:spcPts val="0"/>
              </a:spcAft>
              <a:buClr>
                <a:schemeClr val="dk1"/>
              </a:buClr>
              <a:buSzPct val="100000"/>
              <a:buChar char="•"/>
            </a:pPr>
            <a:r>
              <a:rPr lang="en" sz="1500"/>
              <a:t>Feb – Traverse City (multi-day)</a:t>
            </a:r>
            <a:endParaRPr/>
          </a:p>
          <a:p>
            <a:pPr indent="-182562" lvl="0" marL="177800" rtl="0" algn="l">
              <a:lnSpc>
                <a:spcPct val="90000"/>
              </a:lnSpc>
              <a:spcBef>
                <a:spcPts val="800"/>
              </a:spcBef>
              <a:spcAft>
                <a:spcPts val="0"/>
              </a:spcAft>
              <a:buClr>
                <a:schemeClr val="dk1"/>
              </a:buClr>
              <a:buSzPct val="100000"/>
              <a:buChar char="•"/>
            </a:pPr>
            <a:r>
              <a:rPr lang="en" sz="1500"/>
              <a:t>Mar – Mite State Cup (multi-day)</a:t>
            </a:r>
            <a:endParaRPr/>
          </a:p>
          <a:p>
            <a:pPr indent="-101600" lvl="0" marL="177800" rtl="0" algn="l">
              <a:lnSpc>
                <a:spcPct val="90000"/>
              </a:lnSpc>
              <a:spcBef>
                <a:spcPts val="800"/>
              </a:spcBef>
              <a:spcAft>
                <a:spcPts val="0"/>
              </a:spcAft>
              <a:buClr>
                <a:schemeClr val="dk1"/>
              </a:buClr>
              <a:buSzPct val="100000"/>
              <a:buNone/>
            </a:pPr>
            <a:r>
              <a:t/>
            </a:r>
            <a:endParaRPr sz="1500"/>
          </a:p>
          <a:p>
            <a:pPr indent="0" lvl="0" marL="0" rtl="0" algn="l">
              <a:lnSpc>
                <a:spcPct val="90000"/>
              </a:lnSpc>
              <a:spcBef>
                <a:spcPts val="800"/>
              </a:spcBef>
              <a:spcAft>
                <a:spcPts val="0"/>
              </a:spcAft>
              <a:buClr>
                <a:schemeClr val="dk1"/>
              </a:buClr>
              <a:buSzPct val="100000"/>
              <a:buNone/>
            </a:pPr>
            <a:r>
              <a:rPr lang="en" sz="1500"/>
              <a:t>Other Events my 8U played in this year:</a:t>
            </a:r>
            <a:endParaRPr/>
          </a:p>
          <a:p>
            <a:pPr indent="-182562" lvl="0" marL="177800" rtl="0" algn="l">
              <a:lnSpc>
                <a:spcPct val="90000"/>
              </a:lnSpc>
              <a:spcBef>
                <a:spcPts val="800"/>
              </a:spcBef>
              <a:spcAft>
                <a:spcPts val="0"/>
              </a:spcAft>
              <a:buClr>
                <a:schemeClr val="dk1"/>
              </a:buClr>
              <a:buSzPct val="100000"/>
              <a:buChar char="•"/>
            </a:pPr>
            <a:r>
              <a:rPr lang="en" sz="1500"/>
              <a:t>Sep: Queen City Showdown (Cincinnati)</a:t>
            </a:r>
            <a:endParaRPr/>
          </a:p>
          <a:p>
            <a:pPr indent="-182562" lvl="0" marL="177800" rtl="0" algn="l">
              <a:lnSpc>
                <a:spcPct val="90000"/>
              </a:lnSpc>
              <a:spcBef>
                <a:spcPts val="800"/>
              </a:spcBef>
              <a:spcAft>
                <a:spcPts val="0"/>
              </a:spcAft>
              <a:buClr>
                <a:schemeClr val="dk1"/>
              </a:buClr>
              <a:buSzPct val="100000"/>
              <a:buChar char="•"/>
            </a:pPr>
            <a:r>
              <a:rPr lang="en" sz="1500"/>
              <a:t>Jan: Windsor Wild tournament (Windsor)</a:t>
            </a:r>
            <a:endParaRPr/>
          </a:p>
          <a:p>
            <a:pPr indent="-182562" lvl="0" marL="177800" rtl="0" algn="l">
              <a:lnSpc>
                <a:spcPct val="90000"/>
              </a:lnSpc>
              <a:spcBef>
                <a:spcPts val="800"/>
              </a:spcBef>
              <a:spcAft>
                <a:spcPts val="0"/>
              </a:spcAft>
              <a:buClr>
                <a:schemeClr val="dk1"/>
              </a:buClr>
              <a:buSzPct val="100000"/>
              <a:buChar char="•"/>
            </a:pPr>
            <a:r>
              <a:rPr lang="en" sz="1500"/>
              <a:t>Feb: Royal Oak Outdoor Tournament</a:t>
            </a:r>
            <a:endParaRPr/>
          </a:p>
        </p:txBody>
      </p:sp>
      <p:sp>
        <p:nvSpPr>
          <p:cNvPr id="273" name="Google Shape;273;p35"/>
          <p:cNvSpPr/>
          <p:nvPr/>
        </p:nvSpPr>
        <p:spPr>
          <a:xfrm>
            <a:off x="6507480" y="2910840"/>
            <a:ext cx="2473680" cy="1920810"/>
          </a:xfrm>
          <a:prstGeom prst="rect">
            <a:avLst/>
          </a:prstGeom>
          <a:solidFill>
            <a:schemeClr val="accent5"/>
          </a:solidFill>
          <a:ln cap="flat" cmpd="sng" w="19050">
            <a:solidFill>
              <a:srgbClr val="43123E"/>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rPr lang="en" sz="1400">
                <a:solidFill>
                  <a:schemeClr val="lt1"/>
                </a:solidFill>
                <a:latin typeface="Arial"/>
                <a:ea typeface="Arial"/>
                <a:cs typeface="Arial"/>
                <a:sym typeface="Arial"/>
              </a:rPr>
              <a:t>All these events plus 2.5 hours ice time per week + jerseys, socks, warmups, helmet stickers, team parties, etc.</a:t>
            </a:r>
            <a:endParaRPr sz="1100"/>
          </a:p>
          <a:p>
            <a:pPr indent="0" lvl="0" marL="0" marR="0" rtl="0" algn="ctr">
              <a:spcBef>
                <a:spcPts val="0"/>
              </a:spcBef>
              <a:spcAft>
                <a:spcPts val="0"/>
              </a:spcAft>
              <a:buNone/>
            </a:pPr>
            <a:r>
              <a:t/>
            </a:r>
            <a:endParaRPr sz="1400">
              <a:solidFill>
                <a:schemeClr val="lt1"/>
              </a:solidFill>
              <a:latin typeface="Arial"/>
              <a:ea typeface="Arial"/>
              <a:cs typeface="Arial"/>
              <a:sym typeface="Arial"/>
            </a:endParaRPr>
          </a:p>
          <a:p>
            <a:pPr indent="0" lvl="0" marL="0" marR="0" rtl="0" algn="ctr">
              <a:spcBef>
                <a:spcPts val="0"/>
              </a:spcBef>
              <a:spcAft>
                <a:spcPts val="0"/>
              </a:spcAft>
              <a:buNone/>
            </a:pPr>
            <a:r>
              <a:rPr lang="en" sz="1400">
                <a:solidFill>
                  <a:schemeClr val="lt1"/>
                </a:solidFill>
                <a:latin typeface="Arial"/>
                <a:ea typeface="Arial"/>
                <a:cs typeface="Arial"/>
                <a:sym typeface="Arial"/>
              </a:rPr>
              <a:t>$1,800 per girl</a:t>
            </a:r>
            <a:endParaRPr sz="11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77" name="Shape 277"/>
        <p:cNvGrpSpPr/>
        <p:nvPr/>
      </p:nvGrpSpPr>
      <p:grpSpPr>
        <a:xfrm>
          <a:off x="0" y="0"/>
          <a:ext cx="0" cy="0"/>
          <a:chOff x="0" y="0"/>
          <a:chExt cx="0" cy="0"/>
        </a:xfrm>
      </p:grpSpPr>
      <p:sp>
        <p:nvSpPr>
          <p:cNvPr id="278" name="Google Shape;278;p36"/>
          <p:cNvSpPr/>
          <p:nvPr/>
        </p:nvSpPr>
        <p:spPr>
          <a:xfrm>
            <a:off x="0" y="0"/>
            <a:ext cx="9144000" cy="51435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279" name="Google Shape;279;p36"/>
          <p:cNvSpPr/>
          <p:nvPr/>
        </p:nvSpPr>
        <p:spPr>
          <a:xfrm>
            <a:off x="0" y="0"/>
            <a:ext cx="9141714" cy="51435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280" name="Google Shape;280;p36"/>
          <p:cNvSpPr/>
          <p:nvPr/>
        </p:nvSpPr>
        <p:spPr>
          <a:xfrm flipH="1" rot="5400000">
            <a:off x="-1057563" y="1057561"/>
            <a:ext cx="5143500" cy="3028377"/>
          </a:xfrm>
          <a:prstGeom prst="rect">
            <a:avLst/>
          </a:prstGeom>
          <a:gradFill>
            <a:gsLst>
              <a:gs pos="0">
                <a:srgbClr val="000000"/>
              </a:gs>
              <a:gs pos="8000">
                <a:srgbClr val="000000"/>
              </a:gs>
              <a:gs pos="100000">
                <a:srgbClr val="0F4861"/>
              </a:gs>
            </a:gsLst>
            <a:lin ang="300000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281" name="Google Shape;281;p36"/>
          <p:cNvSpPr/>
          <p:nvPr/>
        </p:nvSpPr>
        <p:spPr>
          <a:xfrm flipH="1" rot="5400000">
            <a:off x="-1057564" y="1065164"/>
            <a:ext cx="5143499" cy="3028379"/>
          </a:xfrm>
          <a:prstGeom prst="rect">
            <a:avLst/>
          </a:prstGeom>
          <a:gradFill>
            <a:gsLst>
              <a:gs pos="0">
                <a:srgbClr val="000000">
                  <a:alpha val="0"/>
                </a:srgbClr>
              </a:gs>
              <a:gs pos="99000">
                <a:srgbClr val="156082">
                  <a:alpha val="45882"/>
                </a:srgbClr>
              </a:gs>
              <a:gs pos="100000">
                <a:srgbClr val="156082">
                  <a:alpha val="45882"/>
                </a:srgbClr>
              </a:gs>
            </a:gsLst>
            <a:lin ang="180000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282" name="Google Shape;282;p36"/>
          <p:cNvSpPr/>
          <p:nvPr/>
        </p:nvSpPr>
        <p:spPr>
          <a:xfrm flipH="1" rot="5400000">
            <a:off x="575942" y="2691064"/>
            <a:ext cx="1876484" cy="3028381"/>
          </a:xfrm>
          <a:prstGeom prst="rect">
            <a:avLst/>
          </a:prstGeom>
          <a:gradFill>
            <a:gsLst>
              <a:gs pos="0">
                <a:srgbClr val="156082">
                  <a:alpha val="28627"/>
                </a:srgbClr>
              </a:gs>
              <a:gs pos="2000">
                <a:srgbClr val="156082">
                  <a:alpha val="28627"/>
                </a:srgbClr>
              </a:gs>
              <a:gs pos="100000">
                <a:srgbClr val="000000">
                  <a:alpha val="29803"/>
                </a:srgbClr>
              </a:gs>
            </a:gsLst>
            <a:lin ang="780000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283" name="Google Shape;283;p36"/>
          <p:cNvSpPr/>
          <p:nvPr/>
        </p:nvSpPr>
        <p:spPr>
          <a:xfrm rot="-964587">
            <a:off x="-376303" y="727289"/>
            <a:ext cx="2925268" cy="3134218"/>
          </a:xfrm>
          <a:custGeom>
            <a:rect b="b" l="l" r="r" t="t"/>
            <a:pathLst>
              <a:path extrusionOk="0" h="4178958" w="3900357">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0">
                <a:srgbClr val="000000">
                  <a:alpha val="0"/>
                </a:srgbClr>
              </a:gs>
              <a:gs pos="29000">
                <a:srgbClr val="000000">
                  <a:alpha val="0"/>
                </a:srgbClr>
              </a:gs>
              <a:gs pos="100000">
                <a:srgbClr val="156082">
                  <a:alpha val="42745"/>
                </a:srgbClr>
              </a:gs>
            </a:gsLst>
            <a:lin ang="180000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284" name="Google Shape;284;p36"/>
          <p:cNvSpPr/>
          <p:nvPr/>
        </p:nvSpPr>
        <p:spPr>
          <a:xfrm flipH="1" rot="5400000">
            <a:off x="-1057570" y="1049957"/>
            <a:ext cx="5143502" cy="3028376"/>
          </a:xfrm>
          <a:prstGeom prst="rect">
            <a:avLst/>
          </a:prstGeom>
          <a:gradFill>
            <a:gsLst>
              <a:gs pos="0">
                <a:srgbClr val="000000">
                  <a:alpha val="0"/>
                </a:srgbClr>
              </a:gs>
              <a:gs pos="99000">
                <a:srgbClr val="43AFE2">
                  <a:alpha val="10980"/>
                </a:srgbClr>
              </a:gs>
              <a:gs pos="100000">
                <a:srgbClr val="43AFE2">
                  <a:alpha val="10980"/>
                </a:srgbClr>
              </a:gs>
            </a:gsLst>
            <a:lin ang="720000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285" name="Google Shape;285;p36"/>
          <p:cNvSpPr txBox="1"/>
          <p:nvPr>
            <p:ph type="title"/>
          </p:nvPr>
        </p:nvSpPr>
        <p:spPr>
          <a:xfrm>
            <a:off x="-1" y="440141"/>
            <a:ext cx="2925730" cy="2540623"/>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rgbClr val="FFFFFF"/>
              </a:buClr>
              <a:buSzPts val="3000"/>
              <a:buFont typeface="Play"/>
              <a:buNone/>
            </a:pPr>
            <a:r>
              <a:rPr lang="en" sz="3000">
                <a:solidFill>
                  <a:srgbClr val="FFFFFF"/>
                </a:solidFill>
              </a:rPr>
              <a:t>Pipeline</a:t>
            </a:r>
            <a:endParaRPr/>
          </a:p>
        </p:txBody>
      </p:sp>
      <p:pic>
        <p:nvPicPr>
          <p:cNvPr id="286" name="Google Shape;286;p36"/>
          <p:cNvPicPr preferRelativeResize="0"/>
          <p:nvPr/>
        </p:nvPicPr>
        <p:blipFill rotWithShape="1">
          <a:blip r:embed="rId3">
            <a:alphaModFix/>
          </a:blip>
          <a:srcRect b="0" l="0" r="0" t="0"/>
          <a:stretch/>
        </p:blipFill>
        <p:spPr>
          <a:xfrm>
            <a:off x="3412554" y="1445419"/>
            <a:ext cx="5139690" cy="3263504"/>
          </a:xfrm>
          <a:prstGeom prst="rect">
            <a:avLst/>
          </a:prstGeom>
          <a:noFill/>
          <a:ln>
            <a:noFill/>
          </a:ln>
        </p:spPr>
      </p:pic>
      <p:sp>
        <p:nvSpPr>
          <p:cNvPr id="287" name="Google Shape;287;p36"/>
          <p:cNvSpPr txBox="1"/>
          <p:nvPr/>
        </p:nvSpPr>
        <p:spPr>
          <a:xfrm>
            <a:off x="3291011" y="135013"/>
            <a:ext cx="5731069" cy="1122287"/>
          </a:xfrm>
          <a:prstGeom prst="rect">
            <a:avLst/>
          </a:prstGeom>
          <a:noFill/>
          <a:ln>
            <a:noFill/>
          </a:ln>
        </p:spPr>
        <p:txBody>
          <a:bodyPr anchorCtr="0" anchor="ctr" bIns="34275" lIns="68575" spcFirstLastPara="1" rIns="68575" wrap="square" tIns="34275">
            <a:normAutofit fontScale="62500" lnSpcReduction="20000"/>
          </a:bodyPr>
          <a:lstStyle/>
          <a:p>
            <a:pPr indent="0" lvl="0" marL="0" marR="0" rtl="0" algn="l">
              <a:lnSpc>
                <a:spcPct val="90000"/>
              </a:lnSpc>
              <a:spcBef>
                <a:spcPts val="0"/>
              </a:spcBef>
              <a:spcAft>
                <a:spcPts val="0"/>
              </a:spcAft>
              <a:buClr>
                <a:schemeClr val="dk1"/>
              </a:buClr>
              <a:buSzPct val="100000"/>
              <a:buFont typeface="Arial"/>
              <a:buNone/>
            </a:pPr>
            <a:r>
              <a:rPr b="1" lang="en" sz="1500">
                <a:solidFill>
                  <a:schemeClr val="dk1"/>
                </a:solidFill>
                <a:latin typeface="Arial"/>
                <a:ea typeface="Arial"/>
                <a:cs typeface="Arial"/>
                <a:sym typeface="Arial"/>
              </a:rPr>
              <a:t>Large growth Year 3 as our initial core 2014 group moved up to 10U.</a:t>
            </a:r>
            <a:endParaRPr sz="1100"/>
          </a:p>
          <a:p>
            <a:pPr indent="0" lvl="0" marL="0" marR="0" rtl="0" algn="l">
              <a:lnSpc>
                <a:spcPct val="90000"/>
              </a:lnSpc>
              <a:spcBef>
                <a:spcPts val="800"/>
              </a:spcBef>
              <a:spcAft>
                <a:spcPts val="0"/>
              </a:spcAft>
              <a:buClr>
                <a:schemeClr val="dk1"/>
              </a:buClr>
              <a:buSzPct val="100000"/>
              <a:buFont typeface="Arial"/>
              <a:buNone/>
            </a:pPr>
            <a:r>
              <a:t/>
            </a:r>
            <a:endParaRPr b="1" sz="1500">
              <a:solidFill>
                <a:schemeClr val="dk1"/>
              </a:solidFill>
              <a:latin typeface="Arial"/>
              <a:ea typeface="Arial"/>
              <a:cs typeface="Arial"/>
              <a:sym typeface="Arial"/>
            </a:endParaRPr>
          </a:p>
          <a:p>
            <a:pPr indent="0" lvl="0" marL="0" marR="0" rtl="0" algn="l">
              <a:lnSpc>
                <a:spcPct val="90000"/>
              </a:lnSpc>
              <a:spcBef>
                <a:spcPts val="800"/>
              </a:spcBef>
              <a:spcAft>
                <a:spcPts val="0"/>
              </a:spcAft>
              <a:buClr>
                <a:schemeClr val="dk1"/>
              </a:buClr>
              <a:buSzPct val="100000"/>
              <a:buFont typeface="Arial"/>
              <a:buNone/>
            </a:pPr>
            <a:r>
              <a:rPr b="1" lang="en" sz="1500">
                <a:solidFill>
                  <a:schemeClr val="dk1"/>
                </a:solidFill>
                <a:latin typeface="Arial"/>
                <a:ea typeface="Arial"/>
                <a:cs typeface="Arial"/>
                <a:sym typeface="Arial"/>
              </a:rPr>
              <a:t>Speed bump in Year 4 when our 10U Tier 2 team had to fold after Spring due to goalie being poached by Boys Team, leading to loss of 14 girls BY 2014 and 2015 </a:t>
            </a:r>
            <a:r>
              <a:rPr b="1" lang="en" sz="1500" strike="sngStrike">
                <a:solidFill>
                  <a:schemeClr val="dk1"/>
                </a:solidFill>
                <a:latin typeface="Arial"/>
                <a:ea typeface="Arial"/>
                <a:cs typeface="Arial"/>
                <a:sym typeface="Arial"/>
              </a:rPr>
              <a:t>(thanks MAHA for all the help)</a:t>
            </a:r>
            <a:endParaRPr sz="1100"/>
          </a:p>
          <a:p>
            <a:pPr indent="0" lvl="0" marL="0" marR="0" rtl="0" algn="l">
              <a:lnSpc>
                <a:spcPct val="90000"/>
              </a:lnSpc>
              <a:spcBef>
                <a:spcPts val="800"/>
              </a:spcBef>
              <a:spcAft>
                <a:spcPts val="0"/>
              </a:spcAft>
              <a:buClr>
                <a:schemeClr val="dk1"/>
              </a:buClr>
              <a:buSzPct val="100000"/>
              <a:buFont typeface="Arial"/>
              <a:buNone/>
            </a:pPr>
            <a:r>
              <a:t/>
            </a:r>
            <a:endParaRPr b="1" sz="1500">
              <a:solidFill>
                <a:schemeClr val="dk1"/>
              </a:solidFill>
              <a:latin typeface="Arial"/>
              <a:ea typeface="Arial"/>
              <a:cs typeface="Arial"/>
              <a:sym typeface="Arial"/>
            </a:endParaRPr>
          </a:p>
          <a:p>
            <a:pPr indent="0" lvl="0" marL="0" marR="0" rtl="0" algn="l">
              <a:lnSpc>
                <a:spcPct val="90000"/>
              </a:lnSpc>
              <a:spcBef>
                <a:spcPts val="800"/>
              </a:spcBef>
              <a:spcAft>
                <a:spcPts val="0"/>
              </a:spcAft>
              <a:buClr>
                <a:schemeClr val="dk1"/>
              </a:buClr>
              <a:buSzPct val="100000"/>
              <a:buFont typeface="Arial"/>
              <a:buNone/>
            </a:pPr>
            <a:r>
              <a:rPr b="1" lang="en" sz="1500">
                <a:solidFill>
                  <a:schemeClr val="dk1"/>
                </a:solidFill>
                <a:latin typeface="Arial"/>
                <a:ea typeface="Arial"/>
                <a:cs typeface="Arial"/>
                <a:sym typeface="Arial"/>
              </a:rPr>
              <a:t>Next Year expect 14U (1 team), 12U (2 teams), 10U (2 teams), 8U (2 teams)</a:t>
            </a:r>
            <a:endParaRPr sz="1500">
              <a:solidFill>
                <a:schemeClr val="dk1"/>
              </a:solidFill>
              <a:latin typeface="Arial"/>
              <a:ea typeface="Arial"/>
              <a:cs typeface="Arial"/>
              <a:sym typeface="Arial"/>
            </a:endParaRPr>
          </a:p>
        </p:txBody>
      </p:sp>
      <p:sp>
        <p:nvSpPr>
          <p:cNvPr id="288" name="Google Shape;288;p36"/>
          <p:cNvSpPr/>
          <p:nvPr/>
        </p:nvSpPr>
        <p:spPr>
          <a:xfrm rot="-5400000">
            <a:off x="4643113" y="2088601"/>
            <a:ext cx="448234" cy="2171597"/>
          </a:xfrm>
          <a:prstGeom prst="rightBrace">
            <a:avLst>
              <a:gd fmla="val 8333" name="adj1"/>
              <a:gd fmla="val 50000" name="adj2"/>
            </a:avLst>
          </a:prstGeom>
          <a:noFill/>
          <a:ln cap="flat" cmpd="sng" w="38100">
            <a:solidFill>
              <a:srgbClr val="4892DC"/>
            </a:solidFill>
            <a:prstDash val="dash"/>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dk1"/>
              </a:solidFill>
              <a:latin typeface="Arial"/>
              <a:ea typeface="Arial"/>
              <a:cs typeface="Arial"/>
              <a:sym typeface="Arial"/>
            </a:endParaRPr>
          </a:p>
        </p:txBody>
      </p:sp>
      <p:sp>
        <p:nvSpPr>
          <p:cNvPr id="289" name="Google Shape;289;p36"/>
          <p:cNvSpPr txBox="1"/>
          <p:nvPr/>
        </p:nvSpPr>
        <p:spPr>
          <a:xfrm>
            <a:off x="4556705" y="2629023"/>
            <a:ext cx="807720" cy="276999"/>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1" lang="en" sz="1400">
                <a:solidFill>
                  <a:srgbClr val="4892DC"/>
                </a:solidFill>
                <a:latin typeface="Arial"/>
                <a:ea typeface="Arial"/>
                <a:cs typeface="Arial"/>
                <a:sym typeface="Arial"/>
              </a:rPr>
              <a:t>YEAR 1</a:t>
            </a:r>
            <a:endParaRPr sz="1100"/>
          </a:p>
        </p:txBody>
      </p:sp>
      <p:sp>
        <p:nvSpPr>
          <p:cNvPr id="290" name="Google Shape;290;p36"/>
          <p:cNvSpPr txBox="1"/>
          <p:nvPr/>
        </p:nvSpPr>
        <p:spPr>
          <a:xfrm>
            <a:off x="6130659" y="2626237"/>
            <a:ext cx="807720" cy="276999"/>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1" lang="en" sz="1400">
                <a:solidFill>
                  <a:srgbClr val="4892DC"/>
                </a:solidFill>
                <a:latin typeface="Arial"/>
                <a:ea typeface="Arial"/>
                <a:cs typeface="Arial"/>
                <a:sym typeface="Arial"/>
              </a:rPr>
              <a:t>YEAR 2</a:t>
            </a:r>
            <a:endParaRPr sz="1100"/>
          </a:p>
        </p:txBody>
      </p:sp>
      <p:sp>
        <p:nvSpPr>
          <p:cNvPr id="291" name="Google Shape;291;p36"/>
          <p:cNvSpPr txBox="1"/>
          <p:nvPr/>
        </p:nvSpPr>
        <p:spPr>
          <a:xfrm>
            <a:off x="6912448" y="1333517"/>
            <a:ext cx="807720" cy="276999"/>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1" lang="en" sz="1400">
                <a:solidFill>
                  <a:srgbClr val="4892DC"/>
                </a:solidFill>
                <a:latin typeface="Arial"/>
                <a:ea typeface="Arial"/>
                <a:cs typeface="Arial"/>
                <a:sym typeface="Arial"/>
              </a:rPr>
              <a:t>YEAR 3</a:t>
            </a:r>
            <a:endParaRPr sz="1100"/>
          </a:p>
        </p:txBody>
      </p:sp>
      <p:sp>
        <p:nvSpPr>
          <p:cNvPr id="292" name="Google Shape;292;p36"/>
          <p:cNvSpPr txBox="1"/>
          <p:nvPr/>
        </p:nvSpPr>
        <p:spPr>
          <a:xfrm>
            <a:off x="7756702" y="1333517"/>
            <a:ext cx="807720" cy="276999"/>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1" lang="en" sz="1400">
                <a:solidFill>
                  <a:srgbClr val="4892DC"/>
                </a:solidFill>
                <a:latin typeface="Arial"/>
                <a:ea typeface="Arial"/>
                <a:cs typeface="Arial"/>
                <a:sym typeface="Arial"/>
              </a:rPr>
              <a:t>YEAR 4</a:t>
            </a:r>
            <a:endParaRPr sz="11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96" name="Shape 296"/>
        <p:cNvGrpSpPr/>
        <p:nvPr/>
      </p:nvGrpSpPr>
      <p:grpSpPr>
        <a:xfrm>
          <a:off x="0" y="0"/>
          <a:ext cx="0" cy="0"/>
          <a:chOff x="0" y="0"/>
          <a:chExt cx="0" cy="0"/>
        </a:xfrm>
      </p:grpSpPr>
      <p:sp>
        <p:nvSpPr>
          <p:cNvPr id="297" name="Google Shape;297;p37"/>
          <p:cNvSpPr/>
          <p:nvPr/>
        </p:nvSpPr>
        <p:spPr>
          <a:xfrm>
            <a:off x="0" y="0"/>
            <a:ext cx="9144000" cy="51435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298" name="Google Shape;298;p37"/>
          <p:cNvSpPr/>
          <p:nvPr/>
        </p:nvSpPr>
        <p:spPr>
          <a:xfrm>
            <a:off x="0" y="0"/>
            <a:ext cx="9141714" cy="51435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299" name="Google Shape;299;p37"/>
          <p:cNvSpPr/>
          <p:nvPr/>
        </p:nvSpPr>
        <p:spPr>
          <a:xfrm flipH="1" rot="5400000">
            <a:off x="-1057563" y="1057561"/>
            <a:ext cx="5143500" cy="3028377"/>
          </a:xfrm>
          <a:prstGeom prst="rect">
            <a:avLst/>
          </a:prstGeom>
          <a:gradFill>
            <a:gsLst>
              <a:gs pos="0">
                <a:srgbClr val="000000"/>
              </a:gs>
              <a:gs pos="8000">
                <a:srgbClr val="000000"/>
              </a:gs>
              <a:gs pos="100000">
                <a:srgbClr val="0F4861"/>
              </a:gs>
            </a:gsLst>
            <a:lin ang="300000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300" name="Google Shape;300;p37"/>
          <p:cNvSpPr/>
          <p:nvPr/>
        </p:nvSpPr>
        <p:spPr>
          <a:xfrm flipH="1" rot="5400000">
            <a:off x="-1057564" y="1065164"/>
            <a:ext cx="5143499" cy="3028379"/>
          </a:xfrm>
          <a:prstGeom prst="rect">
            <a:avLst/>
          </a:prstGeom>
          <a:gradFill>
            <a:gsLst>
              <a:gs pos="0">
                <a:srgbClr val="000000">
                  <a:alpha val="0"/>
                </a:srgbClr>
              </a:gs>
              <a:gs pos="99000">
                <a:srgbClr val="156082">
                  <a:alpha val="45882"/>
                </a:srgbClr>
              </a:gs>
              <a:gs pos="100000">
                <a:srgbClr val="156082">
                  <a:alpha val="45882"/>
                </a:srgbClr>
              </a:gs>
            </a:gsLst>
            <a:lin ang="180000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301" name="Google Shape;301;p37"/>
          <p:cNvSpPr/>
          <p:nvPr/>
        </p:nvSpPr>
        <p:spPr>
          <a:xfrm flipH="1" rot="5400000">
            <a:off x="575942" y="2691064"/>
            <a:ext cx="1876484" cy="3028381"/>
          </a:xfrm>
          <a:prstGeom prst="rect">
            <a:avLst/>
          </a:prstGeom>
          <a:gradFill>
            <a:gsLst>
              <a:gs pos="0">
                <a:srgbClr val="156082">
                  <a:alpha val="28627"/>
                </a:srgbClr>
              </a:gs>
              <a:gs pos="2000">
                <a:srgbClr val="156082">
                  <a:alpha val="28627"/>
                </a:srgbClr>
              </a:gs>
              <a:gs pos="100000">
                <a:srgbClr val="000000">
                  <a:alpha val="29803"/>
                </a:srgbClr>
              </a:gs>
            </a:gsLst>
            <a:lin ang="780000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302" name="Google Shape;302;p37"/>
          <p:cNvSpPr/>
          <p:nvPr/>
        </p:nvSpPr>
        <p:spPr>
          <a:xfrm rot="-964587">
            <a:off x="-376303" y="727289"/>
            <a:ext cx="2925268" cy="3134218"/>
          </a:xfrm>
          <a:custGeom>
            <a:rect b="b" l="l" r="r" t="t"/>
            <a:pathLst>
              <a:path extrusionOk="0" h="4178958" w="3900357">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0">
                <a:srgbClr val="000000">
                  <a:alpha val="0"/>
                </a:srgbClr>
              </a:gs>
              <a:gs pos="29000">
                <a:srgbClr val="000000">
                  <a:alpha val="0"/>
                </a:srgbClr>
              </a:gs>
              <a:gs pos="100000">
                <a:srgbClr val="156082">
                  <a:alpha val="42745"/>
                </a:srgbClr>
              </a:gs>
            </a:gsLst>
            <a:lin ang="180000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303" name="Google Shape;303;p37"/>
          <p:cNvSpPr/>
          <p:nvPr/>
        </p:nvSpPr>
        <p:spPr>
          <a:xfrm flipH="1" rot="5400000">
            <a:off x="-1057570" y="1049957"/>
            <a:ext cx="5143502" cy="3028376"/>
          </a:xfrm>
          <a:prstGeom prst="rect">
            <a:avLst/>
          </a:prstGeom>
          <a:gradFill>
            <a:gsLst>
              <a:gs pos="0">
                <a:srgbClr val="000000">
                  <a:alpha val="0"/>
                </a:srgbClr>
              </a:gs>
              <a:gs pos="99000">
                <a:srgbClr val="43AFE2">
                  <a:alpha val="10980"/>
                </a:srgbClr>
              </a:gs>
              <a:gs pos="100000">
                <a:srgbClr val="43AFE2">
                  <a:alpha val="10980"/>
                </a:srgbClr>
              </a:gs>
            </a:gsLst>
            <a:lin ang="720000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304" name="Google Shape;304;p37"/>
          <p:cNvSpPr txBox="1"/>
          <p:nvPr>
            <p:ph type="title"/>
          </p:nvPr>
        </p:nvSpPr>
        <p:spPr>
          <a:xfrm>
            <a:off x="-1" y="440141"/>
            <a:ext cx="2925730" cy="2540623"/>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rgbClr val="FFFFFF"/>
              </a:buClr>
              <a:buSzPts val="3000"/>
              <a:buFont typeface="Play"/>
              <a:buNone/>
            </a:pPr>
            <a:r>
              <a:rPr lang="en" sz="3000">
                <a:solidFill>
                  <a:srgbClr val="FFFFFF"/>
                </a:solidFill>
              </a:rPr>
              <a:t>How It Started</a:t>
            </a:r>
            <a:endParaRPr/>
          </a:p>
        </p:txBody>
      </p:sp>
      <p:pic>
        <p:nvPicPr>
          <p:cNvPr id="305" name="Google Shape;305;p37"/>
          <p:cNvPicPr preferRelativeResize="0"/>
          <p:nvPr/>
        </p:nvPicPr>
        <p:blipFill rotWithShape="1">
          <a:blip r:embed="rId3">
            <a:alphaModFix/>
          </a:blip>
          <a:srcRect b="0" l="0" r="0" t="0"/>
          <a:stretch/>
        </p:blipFill>
        <p:spPr>
          <a:xfrm>
            <a:off x="3470350" y="772137"/>
            <a:ext cx="4660928" cy="3599224"/>
          </a:xfrm>
          <a:prstGeom prst="rect">
            <a:avLst/>
          </a:prstGeom>
          <a:noFill/>
          <a:ln>
            <a:noFill/>
          </a:ln>
        </p:spPr>
      </p:pic>
      <p:sp>
        <p:nvSpPr>
          <p:cNvPr id="306" name="Google Shape;306;p37"/>
          <p:cNvSpPr txBox="1"/>
          <p:nvPr/>
        </p:nvSpPr>
        <p:spPr>
          <a:xfrm>
            <a:off x="3263850" y="4569375"/>
            <a:ext cx="5725500" cy="354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100">
                <a:solidFill>
                  <a:schemeClr val="dk1"/>
                </a:solidFill>
              </a:rPr>
              <a:t>Cool stat:  13 of these 15 girls are still playing</a:t>
            </a:r>
            <a:endParaRPr sz="2100">
              <a:solidFill>
                <a:schemeClr val="dk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10" name="Shape 310"/>
        <p:cNvGrpSpPr/>
        <p:nvPr/>
      </p:nvGrpSpPr>
      <p:grpSpPr>
        <a:xfrm>
          <a:off x="0" y="0"/>
          <a:ext cx="0" cy="0"/>
          <a:chOff x="0" y="0"/>
          <a:chExt cx="0" cy="0"/>
        </a:xfrm>
      </p:grpSpPr>
      <p:sp>
        <p:nvSpPr>
          <p:cNvPr id="311" name="Google Shape;311;p38"/>
          <p:cNvSpPr/>
          <p:nvPr/>
        </p:nvSpPr>
        <p:spPr>
          <a:xfrm>
            <a:off x="0" y="0"/>
            <a:ext cx="9144000" cy="51435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312" name="Google Shape;312;p38"/>
          <p:cNvSpPr/>
          <p:nvPr/>
        </p:nvSpPr>
        <p:spPr>
          <a:xfrm>
            <a:off x="0" y="0"/>
            <a:ext cx="9141714" cy="51435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313" name="Google Shape;313;p38"/>
          <p:cNvSpPr/>
          <p:nvPr/>
        </p:nvSpPr>
        <p:spPr>
          <a:xfrm flipH="1" rot="5400000">
            <a:off x="-1057563" y="1057561"/>
            <a:ext cx="5143500" cy="3028377"/>
          </a:xfrm>
          <a:prstGeom prst="rect">
            <a:avLst/>
          </a:prstGeom>
          <a:gradFill>
            <a:gsLst>
              <a:gs pos="0">
                <a:srgbClr val="000000"/>
              </a:gs>
              <a:gs pos="8000">
                <a:srgbClr val="000000"/>
              </a:gs>
              <a:gs pos="100000">
                <a:srgbClr val="0F4861"/>
              </a:gs>
            </a:gsLst>
            <a:lin ang="300000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314" name="Google Shape;314;p38"/>
          <p:cNvSpPr/>
          <p:nvPr/>
        </p:nvSpPr>
        <p:spPr>
          <a:xfrm flipH="1" rot="5400000">
            <a:off x="-1057564" y="1065164"/>
            <a:ext cx="5143499" cy="3028379"/>
          </a:xfrm>
          <a:prstGeom prst="rect">
            <a:avLst/>
          </a:prstGeom>
          <a:gradFill>
            <a:gsLst>
              <a:gs pos="0">
                <a:srgbClr val="000000">
                  <a:alpha val="0"/>
                </a:srgbClr>
              </a:gs>
              <a:gs pos="99000">
                <a:srgbClr val="156082">
                  <a:alpha val="45882"/>
                </a:srgbClr>
              </a:gs>
              <a:gs pos="100000">
                <a:srgbClr val="156082">
                  <a:alpha val="45882"/>
                </a:srgbClr>
              </a:gs>
            </a:gsLst>
            <a:lin ang="180000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315" name="Google Shape;315;p38"/>
          <p:cNvSpPr/>
          <p:nvPr/>
        </p:nvSpPr>
        <p:spPr>
          <a:xfrm flipH="1" rot="5400000">
            <a:off x="575942" y="2691064"/>
            <a:ext cx="1876484" cy="3028381"/>
          </a:xfrm>
          <a:prstGeom prst="rect">
            <a:avLst/>
          </a:prstGeom>
          <a:gradFill>
            <a:gsLst>
              <a:gs pos="0">
                <a:srgbClr val="156082">
                  <a:alpha val="28627"/>
                </a:srgbClr>
              </a:gs>
              <a:gs pos="2000">
                <a:srgbClr val="156082">
                  <a:alpha val="28627"/>
                </a:srgbClr>
              </a:gs>
              <a:gs pos="100000">
                <a:srgbClr val="000000">
                  <a:alpha val="29803"/>
                </a:srgbClr>
              </a:gs>
            </a:gsLst>
            <a:lin ang="780000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316" name="Google Shape;316;p38"/>
          <p:cNvSpPr/>
          <p:nvPr/>
        </p:nvSpPr>
        <p:spPr>
          <a:xfrm rot="-964587">
            <a:off x="-376303" y="727289"/>
            <a:ext cx="2925268" cy="3134218"/>
          </a:xfrm>
          <a:custGeom>
            <a:rect b="b" l="l" r="r" t="t"/>
            <a:pathLst>
              <a:path extrusionOk="0" h="4178958" w="3900357">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0">
                <a:srgbClr val="000000">
                  <a:alpha val="0"/>
                </a:srgbClr>
              </a:gs>
              <a:gs pos="29000">
                <a:srgbClr val="000000">
                  <a:alpha val="0"/>
                </a:srgbClr>
              </a:gs>
              <a:gs pos="100000">
                <a:srgbClr val="156082">
                  <a:alpha val="42745"/>
                </a:srgbClr>
              </a:gs>
            </a:gsLst>
            <a:lin ang="180000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317" name="Google Shape;317;p38"/>
          <p:cNvSpPr/>
          <p:nvPr/>
        </p:nvSpPr>
        <p:spPr>
          <a:xfrm flipH="1" rot="5400000">
            <a:off x="-1057570" y="1049957"/>
            <a:ext cx="5143502" cy="3028376"/>
          </a:xfrm>
          <a:prstGeom prst="rect">
            <a:avLst/>
          </a:prstGeom>
          <a:gradFill>
            <a:gsLst>
              <a:gs pos="0">
                <a:srgbClr val="000000">
                  <a:alpha val="0"/>
                </a:srgbClr>
              </a:gs>
              <a:gs pos="99000">
                <a:srgbClr val="43AFE2">
                  <a:alpha val="10980"/>
                </a:srgbClr>
              </a:gs>
              <a:gs pos="100000">
                <a:srgbClr val="43AFE2">
                  <a:alpha val="10980"/>
                </a:srgbClr>
              </a:gs>
            </a:gsLst>
            <a:lin ang="720000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318" name="Google Shape;318;p38"/>
          <p:cNvSpPr txBox="1"/>
          <p:nvPr>
            <p:ph type="title"/>
          </p:nvPr>
        </p:nvSpPr>
        <p:spPr>
          <a:xfrm>
            <a:off x="-1" y="440141"/>
            <a:ext cx="2925730" cy="2540623"/>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rgbClr val="FFFFFF"/>
              </a:buClr>
              <a:buSzPts val="3000"/>
              <a:buFont typeface="Play"/>
              <a:buNone/>
            </a:pPr>
            <a:r>
              <a:rPr lang="en" sz="3000">
                <a:solidFill>
                  <a:srgbClr val="FFFFFF"/>
                </a:solidFill>
              </a:rPr>
              <a:t>How It’s Going</a:t>
            </a:r>
            <a:endParaRPr sz="3000">
              <a:solidFill>
                <a:srgbClr val="FFFFFF"/>
              </a:solidFill>
            </a:endParaRPr>
          </a:p>
        </p:txBody>
      </p:sp>
      <p:pic>
        <p:nvPicPr>
          <p:cNvPr id="319" name="Google Shape;319;p38"/>
          <p:cNvPicPr preferRelativeResize="0"/>
          <p:nvPr/>
        </p:nvPicPr>
        <p:blipFill rotWithShape="1">
          <a:blip r:embed="rId3">
            <a:alphaModFix/>
          </a:blip>
          <a:srcRect b="0" l="0" r="0" t="0"/>
          <a:stretch/>
        </p:blipFill>
        <p:spPr>
          <a:xfrm>
            <a:off x="3087392" y="2886074"/>
            <a:ext cx="2895007" cy="2124752"/>
          </a:xfrm>
          <a:prstGeom prst="rect">
            <a:avLst/>
          </a:prstGeom>
          <a:noFill/>
          <a:ln>
            <a:noFill/>
          </a:ln>
        </p:spPr>
      </p:pic>
      <p:pic>
        <p:nvPicPr>
          <p:cNvPr id="320" name="Google Shape;320;p38"/>
          <p:cNvPicPr preferRelativeResize="0"/>
          <p:nvPr/>
        </p:nvPicPr>
        <p:blipFill rotWithShape="1">
          <a:blip r:embed="rId4">
            <a:alphaModFix/>
          </a:blip>
          <a:srcRect b="0" l="0" r="0" t="0"/>
          <a:stretch/>
        </p:blipFill>
        <p:spPr>
          <a:xfrm>
            <a:off x="6189482" y="528997"/>
            <a:ext cx="2829436" cy="2035148"/>
          </a:xfrm>
          <a:prstGeom prst="rect">
            <a:avLst/>
          </a:prstGeom>
          <a:noFill/>
          <a:ln>
            <a:noFill/>
          </a:ln>
        </p:spPr>
      </p:pic>
      <p:pic>
        <p:nvPicPr>
          <p:cNvPr id="321" name="Google Shape;321;p38"/>
          <p:cNvPicPr preferRelativeResize="0"/>
          <p:nvPr/>
        </p:nvPicPr>
        <p:blipFill rotWithShape="1">
          <a:blip r:embed="rId5">
            <a:alphaModFix/>
          </a:blip>
          <a:srcRect b="0" l="0" r="0" t="0"/>
          <a:stretch/>
        </p:blipFill>
        <p:spPr>
          <a:xfrm>
            <a:off x="3087392" y="514511"/>
            <a:ext cx="2903600" cy="2124752"/>
          </a:xfrm>
          <a:prstGeom prst="rect">
            <a:avLst/>
          </a:prstGeom>
          <a:noFill/>
          <a:ln>
            <a:noFill/>
          </a:ln>
        </p:spPr>
      </p:pic>
      <p:pic>
        <p:nvPicPr>
          <p:cNvPr id="322" name="Google Shape;322;p38"/>
          <p:cNvPicPr preferRelativeResize="0"/>
          <p:nvPr/>
        </p:nvPicPr>
        <p:blipFill rotWithShape="1">
          <a:blip r:embed="rId6">
            <a:alphaModFix/>
          </a:blip>
          <a:srcRect b="0" l="0" r="0" t="0"/>
          <a:stretch/>
        </p:blipFill>
        <p:spPr>
          <a:xfrm>
            <a:off x="6189482" y="2829120"/>
            <a:ext cx="2829436" cy="2181706"/>
          </a:xfrm>
          <a:prstGeom prst="rect">
            <a:avLst/>
          </a:prstGeom>
          <a:noFill/>
          <a:ln>
            <a:noFill/>
          </a:ln>
        </p:spPr>
      </p:pic>
      <p:sp>
        <p:nvSpPr>
          <p:cNvPr id="323" name="Google Shape;323;p38"/>
          <p:cNvSpPr txBox="1"/>
          <p:nvPr/>
        </p:nvSpPr>
        <p:spPr>
          <a:xfrm>
            <a:off x="3153750" y="7600"/>
            <a:ext cx="5725500" cy="354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100">
                <a:solidFill>
                  <a:schemeClr val="dk1"/>
                </a:solidFill>
              </a:rPr>
              <a:t>Cool stat:  100% of these girls rock!</a:t>
            </a:r>
            <a:endParaRPr sz="2100">
              <a:solidFill>
                <a:schemeClr val="dk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7" name="Shape 327"/>
        <p:cNvGrpSpPr/>
        <p:nvPr/>
      </p:nvGrpSpPr>
      <p:grpSpPr>
        <a:xfrm>
          <a:off x="0" y="0"/>
          <a:ext cx="0" cy="0"/>
          <a:chOff x="0" y="0"/>
          <a:chExt cx="0" cy="0"/>
        </a:xfrm>
      </p:grpSpPr>
      <p:pic>
        <p:nvPicPr>
          <p:cNvPr descr="A cartoon hockey player with a stick&#10;&#10;Description automatically generated" id="328" name="Google Shape;328;p39"/>
          <p:cNvPicPr preferRelativeResize="0"/>
          <p:nvPr/>
        </p:nvPicPr>
        <p:blipFill rotWithShape="1">
          <a:blip r:embed="rId3">
            <a:alphaModFix/>
          </a:blip>
          <a:srcRect b="3592" l="0" r="0" t="6407"/>
          <a:stretch/>
        </p:blipFill>
        <p:spPr>
          <a:xfrm>
            <a:off x="15" y="8"/>
            <a:ext cx="9143984" cy="4114792"/>
          </a:xfrm>
          <a:prstGeom prst="rect">
            <a:avLst/>
          </a:prstGeom>
          <a:noFill/>
          <a:ln>
            <a:noFill/>
          </a:ln>
          <a:effectLst>
            <a:outerShdw blurRad="596900" sx="87000" rotWithShape="0" algn="ctr" dir="8820000" dist="330200" sy="87000">
              <a:srgbClr val="000000">
                <a:alpha val="28627"/>
              </a:srgbClr>
            </a:outerShdw>
          </a:effectLst>
        </p:spPr>
      </p:pic>
      <p:sp>
        <p:nvSpPr>
          <p:cNvPr id="329" name="Google Shape;329;p39"/>
          <p:cNvSpPr txBox="1"/>
          <p:nvPr>
            <p:ph type="ctrTitle"/>
          </p:nvPr>
        </p:nvSpPr>
        <p:spPr>
          <a:xfrm>
            <a:off x="442167" y="4309553"/>
            <a:ext cx="5261624" cy="639195"/>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chemeClr val="dk1"/>
              </a:buClr>
              <a:buSzPts val="2700"/>
              <a:buFont typeface="Play"/>
              <a:buNone/>
            </a:pPr>
            <a:r>
              <a:rPr lang="en" sz="2700"/>
              <a:t>MGHL 10U Quick Topic</a:t>
            </a:r>
            <a:endParaRPr/>
          </a:p>
        </p:txBody>
      </p:sp>
      <p:sp>
        <p:nvSpPr>
          <p:cNvPr id="330" name="Google Shape;330;p39"/>
          <p:cNvSpPr txBox="1"/>
          <p:nvPr>
            <p:ph idx="1" type="subTitle"/>
          </p:nvPr>
        </p:nvSpPr>
        <p:spPr>
          <a:xfrm>
            <a:off x="5703792" y="4309553"/>
            <a:ext cx="3086101" cy="639195"/>
          </a:xfrm>
          <a:prstGeom prst="rect">
            <a:avLst/>
          </a:prstGeom>
          <a:noFill/>
          <a:ln>
            <a:noFill/>
          </a:ln>
        </p:spPr>
        <p:txBody>
          <a:bodyPr anchorCtr="0" anchor="ctr" bIns="34275" lIns="68575" spcFirstLastPara="1" rIns="68575" wrap="square" tIns="34275">
            <a:normAutofit/>
          </a:bodyPr>
          <a:lstStyle/>
          <a:p>
            <a:pPr indent="0" lvl="0" marL="0" rtl="0" algn="r">
              <a:lnSpc>
                <a:spcPct val="90000"/>
              </a:lnSpc>
              <a:spcBef>
                <a:spcPts val="0"/>
              </a:spcBef>
              <a:spcAft>
                <a:spcPts val="0"/>
              </a:spcAft>
              <a:buClr>
                <a:schemeClr val="dk1"/>
              </a:buClr>
              <a:buSzPts val="1500"/>
              <a:buNone/>
            </a:pPr>
            <a:r>
              <a:rPr lang="en" sz="1500"/>
              <a:t>Mike Buell – MGHL 8U Director</a:t>
            </a:r>
            <a:endParaRPr/>
          </a:p>
          <a:p>
            <a:pPr indent="0" lvl="0" marL="0" rtl="0" algn="r">
              <a:lnSpc>
                <a:spcPct val="90000"/>
              </a:lnSpc>
              <a:spcBef>
                <a:spcPts val="800"/>
              </a:spcBef>
              <a:spcAft>
                <a:spcPts val="0"/>
              </a:spcAft>
              <a:buClr>
                <a:schemeClr val="dk1"/>
              </a:buClr>
              <a:buSzPts val="1500"/>
              <a:buNone/>
            </a:pPr>
            <a:r>
              <a:rPr lang="en" sz="1500"/>
              <a:t>Late Jan 2025</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34" name="Shape 334"/>
        <p:cNvGrpSpPr/>
        <p:nvPr/>
      </p:nvGrpSpPr>
      <p:grpSpPr>
        <a:xfrm>
          <a:off x="0" y="0"/>
          <a:ext cx="0" cy="0"/>
          <a:chOff x="0" y="0"/>
          <a:chExt cx="0" cy="0"/>
        </a:xfrm>
      </p:grpSpPr>
      <p:sp>
        <p:nvSpPr>
          <p:cNvPr id="335" name="Google Shape;335;p40"/>
          <p:cNvSpPr/>
          <p:nvPr/>
        </p:nvSpPr>
        <p:spPr>
          <a:xfrm>
            <a:off x="0" y="0"/>
            <a:ext cx="9144000" cy="51435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336" name="Google Shape;336;p40"/>
          <p:cNvSpPr/>
          <p:nvPr/>
        </p:nvSpPr>
        <p:spPr>
          <a:xfrm>
            <a:off x="0" y="0"/>
            <a:ext cx="9141714" cy="51435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337" name="Google Shape;337;p40"/>
          <p:cNvSpPr/>
          <p:nvPr/>
        </p:nvSpPr>
        <p:spPr>
          <a:xfrm flipH="1" rot="5400000">
            <a:off x="-1057563" y="1057561"/>
            <a:ext cx="5143500" cy="3028377"/>
          </a:xfrm>
          <a:prstGeom prst="rect">
            <a:avLst/>
          </a:prstGeom>
          <a:gradFill>
            <a:gsLst>
              <a:gs pos="0">
                <a:srgbClr val="000000"/>
              </a:gs>
              <a:gs pos="8000">
                <a:srgbClr val="000000"/>
              </a:gs>
              <a:gs pos="100000">
                <a:srgbClr val="0F4861"/>
              </a:gs>
            </a:gsLst>
            <a:lin ang="300000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338" name="Google Shape;338;p40"/>
          <p:cNvSpPr/>
          <p:nvPr/>
        </p:nvSpPr>
        <p:spPr>
          <a:xfrm flipH="1" rot="5400000">
            <a:off x="-1057564" y="1065164"/>
            <a:ext cx="5143499" cy="3028379"/>
          </a:xfrm>
          <a:prstGeom prst="rect">
            <a:avLst/>
          </a:prstGeom>
          <a:gradFill>
            <a:gsLst>
              <a:gs pos="0">
                <a:srgbClr val="000000">
                  <a:alpha val="0"/>
                </a:srgbClr>
              </a:gs>
              <a:gs pos="99000">
                <a:srgbClr val="156082">
                  <a:alpha val="45882"/>
                </a:srgbClr>
              </a:gs>
              <a:gs pos="100000">
                <a:srgbClr val="156082">
                  <a:alpha val="45882"/>
                </a:srgbClr>
              </a:gs>
            </a:gsLst>
            <a:lin ang="180000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339" name="Google Shape;339;p40"/>
          <p:cNvSpPr/>
          <p:nvPr/>
        </p:nvSpPr>
        <p:spPr>
          <a:xfrm flipH="1" rot="5400000">
            <a:off x="575942" y="2691064"/>
            <a:ext cx="1876484" cy="3028381"/>
          </a:xfrm>
          <a:prstGeom prst="rect">
            <a:avLst/>
          </a:prstGeom>
          <a:gradFill>
            <a:gsLst>
              <a:gs pos="0">
                <a:srgbClr val="156082">
                  <a:alpha val="28627"/>
                </a:srgbClr>
              </a:gs>
              <a:gs pos="2000">
                <a:srgbClr val="156082">
                  <a:alpha val="28627"/>
                </a:srgbClr>
              </a:gs>
              <a:gs pos="100000">
                <a:srgbClr val="000000">
                  <a:alpha val="29803"/>
                </a:srgbClr>
              </a:gs>
            </a:gsLst>
            <a:lin ang="780000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340" name="Google Shape;340;p40"/>
          <p:cNvSpPr/>
          <p:nvPr/>
        </p:nvSpPr>
        <p:spPr>
          <a:xfrm rot="-964587">
            <a:off x="-376303" y="727289"/>
            <a:ext cx="2925268" cy="3134218"/>
          </a:xfrm>
          <a:custGeom>
            <a:rect b="b" l="l" r="r" t="t"/>
            <a:pathLst>
              <a:path extrusionOk="0" h="4178958" w="3900357">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0">
                <a:srgbClr val="000000">
                  <a:alpha val="0"/>
                </a:srgbClr>
              </a:gs>
              <a:gs pos="29000">
                <a:srgbClr val="000000">
                  <a:alpha val="0"/>
                </a:srgbClr>
              </a:gs>
              <a:gs pos="100000">
                <a:srgbClr val="156082">
                  <a:alpha val="42745"/>
                </a:srgbClr>
              </a:gs>
            </a:gsLst>
            <a:lin ang="180000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341" name="Google Shape;341;p40"/>
          <p:cNvSpPr/>
          <p:nvPr/>
        </p:nvSpPr>
        <p:spPr>
          <a:xfrm flipH="1" rot="5400000">
            <a:off x="-1057570" y="1049957"/>
            <a:ext cx="5143502" cy="3028376"/>
          </a:xfrm>
          <a:prstGeom prst="rect">
            <a:avLst/>
          </a:prstGeom>
          <a:gradFill>
            <a:gsLst>
              <a:gs pos="0">
                <a:srgbClr val="000000">
                  <a:alpha val="0"/>
                </a:srgbClr>
              </a:gs>
              <a:gs pos="99000">
                <a:srgbClr val="43AFE2">
                  <a:alpha val="10980"/>
                </a:srgbClr>
              </a:gs>
              <a:gs pos="100000">
                <a:srgbClr val="43AFE2">
                  <a:alpha val="10980"/>
                </a:srgbClr>
              </a:gs>
            </a:gsLst>
            <a:lin ang="720000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342" name="Google Shape;342;p40"/>
          <p:cNvSpPr txBox="1"/>
          <p:nvPr>
            <p:ph type="title"/>
          </p:nvPr>
        </p:nvSpPr>
        <p:spPr>
          <a:xfrm>
            <a:off x="-1" y="440141"/>
            <a:ext cx="2925730" cy="2540623"/>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rgbClr val="FFFFFF"/>
              </a:buClr>
              <a:buSzPts val="3000"/>
              <a:buFont typeface="Play"/>
              <a:buNone/>
            </a:pPr>
            <a:r>
              <a:rPr lang="en" sz="3000">
                <a:solidFill>
                  <a:srgbClr val="FFFFFF"/>
                </a:solidFill>
              </a:rPr>
              <a:t>10U Tryouts</a:t>
            </a:r>
            <a:endParaRPr/>
          </a:p>
        </p:txBody>
      </p:sp>
      <p:sp>
        <p:nvSpPr>
          <p:cNvPr id="343" name="Google Shape;343;p40"/>
          <p:cNvSpPr txBox="1"/>
          <p:nvPr>
            <p:ph idx="1" type="body"/>
          </p:nvPr>
        </p:nvSpPr>
        <p:spPr>
          <a:xfrm>
            <a:off x="3275771" y="319470"/>
            <a:ext cx="5731069" cy="4159535"/>
          </a:xfrm>
          <a:prstGeom prst="rect">
            <a:avLst/>
          </a:prstGeom>
          <a:noFill/>
          <a:ln>
            <a:noFill/>
          </a:ln>
        </p:spPr>
        <p:txBody>
          <a:bodyPr anchorCtr="0" anchor="ctr" bIns="34275" lIns="68575" spcFirstLastPara="1" rIns="68575" wrap="square" tIns="34275">
            <a:normAutofit fontScale="85000" lnSpcReduction="20000"/>
          </a:bodyPr>
          <a:lstStyle/>
          <a:p>
            <a:pPr indent="0" lvl="0" marL="0" rtl="0" algn="l">
              <a:lnSpc>
                <a:spcPct val="90000"/>
              </a:lnSpc>
              <a:spcBef>
                <a:spcPts val="0"/>
              </a:spcBef>
              <a:spcAft>
                <a:spcPts val="0"/>
              </a:spcAft>
              <a:buClr>
                <a:schemeClr val="dk1"/>
              </a:buClr>
              <a:buSzPct val="100000"/>
              <a:buNone/>
            </a:pPr>
            <a:r>
              <a:rPr b="1" lang="en" sz="1500"/>
              <a:t>Tryouts / Interest Skates for 10U begin March 17th</a:t>
            </a:r>
            <a:endParaRPr/>
          </a:p>
          <a:p>
            <a:pPr indent="0" lvl="0" marL="0" rtl="0" algn="l">
              <a:lnSpc>
                <a:spcPct val="90000"/>
              </a:lnSpc>
              <a:spcBef>
                <a:spcPts val="800"/>
              </a:spcBef>
              <a:spcAft>
                <a:spcPts val="0"/>
              </a:spcAft>
              <a:buClr>
                <a:schemeClr val="dk1"/>
              </a:buClr>
              <a:buSzPct val="100000"/>
              <a:buNone/>
            </a:pPr>
            <a:r>
              <a:t/>
            </a:r>
            <a:endParaRPr sz="1500"/>
          </a:p>
          <a:p>
            <a:pPr indent="-182562" lvl="0" marL="177800" rtl="0" algn="l">
              <a:lnSpc>
                <a:spcPct val="90000"/>
              </a:lnSpc>
              <a:spcBef>
                <a:spcPts val="800"/>
              </a:spcBef>
              <a:spcAft>
                <a:spcPts val="0"/>
              </a:spcAft>
              <a:buClr>
                <a:schemeClr val="dk1"/>
              </a:buClr>
              <a:buSzPct val="100000"/>
              <a:buChar char="•"/>
            </a:pPr>
            <a:r>
              <a:rPr lang="en" sz="1500"/>
              <a:t>10U Tier 2</a:t>
            </a:r>
            <a:endParaRPr/>
          </a:p>
          <a:p>
            <a:pPr indent="-179070" lvl="1" marL="520700" rtl="0" algn="l">
              <a:lnSpc>
                <a:spcPct val="90000"/>
              </a:lnSpc>
              <a:spcBef>
                <a:spcPts val="400"/>
              </a:spcBef>
              <a:spcAft>
                <a:spcPts val="0"/>
              </a:spcAft>
              <a:buClr>
                <a:schemeClr val="dk1"/>
              </a:buClr>
              <a:buSzPct val="100000"/>
              <a:buChar char="•"/>
            </a:pPr>
            <a:r>
              <a:rPr lang="en" sz="1200"/>
              <a:t>Has competitive tryout where cuts are allowed</a:t>
            </a:r>
            <a:endParaRPr/>
          </a:p>
          <a:p>
            <a:pPr indent="-179070" lvl="1" marL="520700" rtl="0" algn="l">
              <a:lnSpc>
                <a:spcPct val="90000"/>
              </a:lnSpc>
              <a:spcBef>
                <a:spcPts val="400"/>
              </a:spcBef>
              <a:spcAft>
                <a:spcPts val="0"/>
              </a:spcAft>
              <a:buClr>
                <a:schemeClr val="dk1"/>
              </a:buClr>
              <a:buSzPct val="100000"/>
              <a:buChar char="•"/>
            </a:pPr>
            <a:r>
              <a:rPr lang="en" sz="1200"/>
              <a:t>Likely about 70% older girls (2015s) / 30% younger girls (2016s)</a:t>
            </a:r>
            <a:endParaRPr/>
          </a:p>
          <a:p>
            <a:pPr indent="-179070" lvl="1" marL="520700" rtl="0" algn="l">
              <a:lnSpc>
                <a:spcPct val="90000"/>
              </a:lnSpc>
              <a:spcBef>
                <a:spcPts val="400"/>
              </a:spcBef>
              <a:spcAft>
                <a:spcPts val="0"/>
              </a:spcAft>
              <a:buClr>
                <a:schemeClr val="dk1"/>
              </a:buClr>
              <a:buSzPct val="100000"/>
              <a:buChar char="•"/>
            </a:pPr>
            <a:r>
              <a:rPr lang="en" sz="1200"/>
              <a:t>Almost all have prior full ice experience (10U Tier 3 or AAU)</a:t>
            </a:r>
            <a:endParaRPr/>
          </a:p>
          <a:p>
            <a:pPr indent="-179070" lvl="1" marL="520700" rtl="0" algn="l">
              <a:lnSpc>
                <a:spcPct val="90000"/>
              </a:lnSpc>
              <a:spcBef>
                <a:spcPts val="400"/>
              </a:spcBef>
              <a:spcAft>
                <a:spcPts val="0"/>
              </a:spcAft>
              <a:buClr>
                <a:schemeClr val="dk1"/>
              </a:buClr>
              <a:buSzPct val="100000"/>
              <a:buChar char="•"/>
            </a:pPr>
            <a:r>
              <a:rPr lang="en" sz="1200"/>
              <a:t>Goalies can be a challenge as many boys teams are in need of a goalie</a:t>
            </a:r>
            <a:endParaRPr/>
          </a:p>
          <a:p>
            <a:pPr indent="-179070" lvl="1" marL="520700" rtl="0" algn="l">
              <a:lnSpc>
                <a:spcPct val="90000"/>
              </a:lnSpc>
              <a:spcBef>
                <a:spcPts val="400"/>
              </a:spcBef>
              <a:spcAft>
                <a:spcPts val="0"/>
              </a:spcAft>
              <a:buClr>
                <a:schemeClr val="dk1"/>
              </a:buClr>
              <a:buSzPct val="100000"/>
              <a:buChar char="•"/>
            </a:pPr>
            <a:r>
              <a:rPr lang="en" sz="1200"/>
              <a:t>Competing with boys travel and 12U teams for players</a:t>
            </a:r>
            <a:endParaRPr/>
          </a:p>
          <a:p>
            <a:pPr indent="-101600" lvl="1" marL="520700" rtl="0" algn="l">
              <a:lnSpc>
                <a:spcPct val="90000"/>
              </a:lnSpc>
              <a:spcBef>
                <a:spcPts val="400"/>
              </a:spcBef>
              <a:spcAft>
                <a:spcPts val="0"/>
              </a:spcAft>
              <a:buClr>
                <a:schemeClr val="dk1"/>
              </a:buClr>
              <a:buSzPct val="100000"/>
              <a:buNone/>
            </a:pPr>
            <a:r>
              <a:t/>
            </a:r>
            <a:endParaRPr sz="1500"/>
          </a:p>
          <a:p>
            <a:pPr indent="-182562" lvl="0" marL="177800" rtl="0" algn="l">
              <a:lnSpc>
                <a:spcPct val="90000"/>
              </a:lnSpc>
              <a:spcBef>
                <a:spcPts val="800"/>
              </a:spcBef>
              <a:spcAft>
                <a:spcPts val="0"/>
              </a:spcAft>
              <a:buClr>
                <a:schemeClr val="dk1"/>
              </a:buClr>
              <a:buSzPct val="100000"/>
              <a:buChar char="•"/>
            </a:pPr>
            <a:r>
              <a:rPr lang="en" sz="1500"/>
              <a:t>10U Tier 3</a:t>
            </a:r>
            <a:endParaRPr/>
          </a:p>
          <a:p>
            <a:pPr indent="-179070" lvl="1" marL="520700" rtl="0" algn="l">
              <a:lnSpc>
                <a:spcPct val="90000"/>
              </a:lnSpc>
              <a:spcBef>
                <a:spcPts val="400"/>
              </a:spcBef>
              <a:spcAft>
                <a:spcPts val="0"/>
              </a:spcAft>
              <a:buClr>
                <a:schemeClr val="dk1"/>
              </a:buClr>
              <a:buSzPct val="100000"/>
              <a:buChar char="•"/>
            </a:pPr>
            <a:r>
              <a:rPr lang="en" sz="1200"/>
              <a:t>Cuts are not allowed, have interest skates and should accept players until team is full</a:t>
            </a:r>
            <a:endParaRPr/>
          </a:p>
          <a:p>
            <a:pPr indent="-179070" lvl="1" marL="520700" rtl="0" algn="l">
              <a:lnSpc>
                <a:spcPct val="90000"/>
              </a:lnSpc>
              <a:spcBef>
                <a:spcPts val="400"/>
              </a:spcBef>
              <a:spcAft>
                <a:spcPts val="0"/>
              </a:spcAft>
              <a:buClr>
                <a:schemeClr val="dk1"/>
              </a:buClr>
              <a:buSzPct val="100000"/>
              <a:buChar char="•"/>
            </a:pPr>
            <a:r>
              <a:rPr lang="en" sz="1200"/>
              <a:t>Likely 30% older girls (2015s) and 70% younger girls (2016s)</a:t>
            </a:r>
            <a:endParaRPr/>
          </a:p>
          <a:p>
            <a:pPr indent="-179070" lvl="1" marL="520700" rtl="0" algn="l">
              <a:lnSpc>
                <a:spcPct val="90000"/>
              </a:lnSpc>
              <a:spcBef>
                <a:spcPts val="400"/>
              </a:spcBef>
              <a:spcAft>
                <a:spcPts val="0"/>
              </a:spcAft>
              <a:buClr>
                <a:schemeClr val="dk1"/>
              </a:buClr>
              <a:buSzPct val="100000"/>
              <a:buChar char="•"/>
            </a:pPr>
            <a:r>
              <a:rPr lang="en" sz="1200"/>
              <a:t>Most are brand new to full ice</a:t>
            </a:r>
            <a:endParaRPr/>
          </a:p>
          <a:p>
            <a:pPr indent="-179070" lvl="1" marL="520700" rtl="0" algn="l">
              <a:lnSpc>
                <a:spcPct val="90000"/>
              </a:lnSpc>
              <a:spcBef>
                <a:spcPts val="400"/>
              </a:spcBef>
              <a:spcAft>
                <a:spcPts val="0"/>
              </a:spcAft>
              <a:buClr>
                <a:schemeClr val="dk1"/>
              </a:buClr>
              <a:buSzPct val="100000"/>
              <a:buChar char="•"/>
            </a:pPr>
            <a:r>
              <a:rPr lang="en" sz="1200"/>
              <a:t>Goalies can be a challenge as they move to big nets</a:t>
            </a:r>
            <a:endParaRPr/>
          </a:p>
          <a:p>
            <a:pPr indent="-179070" lvl="1" marL="520700" rtl="0" algn="l">
              <a:lnSpc>
                <a:spcPct val="90000"/>
              </a:lnSpc>
              <a:spcBef>
                <a:spcPts val="400"/>
              </a:spcBef>
              <a:spcAft>
                <a:spcPts val="0"/>
              </a:spcAft>
              <a:buClr>
                <a:schemeClr val="dk1"/>
              </a:buClr>
              <a:buSzPct val="100000"/>
              <a:buChar char="•"/>
            </a:pPr>
            <a:r>
              <a:rPr lang="en" sz="1200"/>
              <a:t>Competing with boys house and 10U Tier 2 teams for players</a:t>
            </a:r>
            <a:endParaRPr/>
          </a:p>
          <a:p>
            <a:pPr indent="-101600" lvl="1" marL="520700" rtl="0" algn="l">
              <a:lnSpc>
                <a:spcPct val="90000"/>
              </a:lnSpc>
              <a:spcBef>
                <a:spcPts val="400"/>
              </a:spcBef>
              <a:spcAft>
                <a:spcPts val="0"/>
              </a:spcAft>
              <a:buClr>
                <a:schemeClr val="dk1"/>
              </a:buClr>
              <a:buSzPct val="100000"/>
              <a:buNone/>
            </a:pPr>
            <a:r>
              <a:t/>
            </a:r>
            <a:endParaRPr sz="1500"/>
          </a:p>
          <a:p>
            <a:pPr indent="0" lvl="0" marL="0" rtl="0" algn="l">
              <a:lnSpc>
                <a:spcPct val="90000"/>
              </a:lnSpc>
              <a:spcBef>
                <a:spcPts val="800"/>
              </a:spcBef>
              <a:spcAft>
                <a:spcPts val="0"/>
              </a:spcAft>
              <a:buClr>
                <a:srgbClr val="4892DC"/>
              </a:buClr>
              <a:buSzPct val="100000"/>
              <a:buNone/>
            </a:pPr>
            <a:r>
              <a:rPr b="1" lang="en" sz="1500">
                <a:solidFill>
                  <a:srgbClr val="4892DC"/>
                </a:solidFill>
              </a:rPr>
              <a:t>Ideally you should not pull up girls from 8U to fill out 10U numbers, that leaves gaps in your association.</a:t>
            </a:r>
            <a:endParaRPr/>
          </a:p>
          <a:p>
            <a:pPr indent="0" lvl="0" marL="0" rtl="0" algn="l">
              <a:lnSpc>
                <a:spcPct val="90000"/>
              </a:lnSpc>
              <a:spcBef>
                <a:spcPts val="800"/>
              </a:spcBef>
              <a:spcAft>
                <a:spcPts val="0"/>
              </a:spcAft>
              <a:buClr>
                <a:schemeClr val="dk1"/>
              </a:buClr>
              <a:buSzPct val="100000"/>
              <a:buNone/>
            </a:pPr>
            <a:r>
              <a:t/>
            </a:r>
            <a:endParaRPr b="1" sz="1500">
              <a:solidFill>
                <a:srgbClr val="4892DC"/>
              </a:solidFill>
            </a:endParaRPr>
          </a:p>
          <a:p>
            <a:pPr indent="0" lvl="0" marL="0" rtl="0" algn="l">
              <a:lnSpc>
                <a:spcPct val="90000"/>
              </a:lnSpc>
              <a:spcBef>
                <a:spcPts val="800"/>
              </a:spcBef>
              <a:spcAft>
                <a:spcPts val="0"/>
              </a:spcAft>
              <a:buClr>
                <a:schemeClr val="dk1"/>
              </a:buClr>
              <a:buSzPct val="100000"/>
              <a:buNone/>
            </a:pPr>
            <a:r>
              <a:rPr lang="en" sz="1500"/>
              <a:t>Example – Shores pulled girls up to 10U Tier 3 last year and did not have an 8U team.  This year, they did not have a 10U Tier 3 team or an 8U team (pipeline depleted)</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47" name="Shape 347"/>
        <p:cNvGrpSpPr/>
        <p:nvPr/>
      </p:nvGrpSpPr>
      <p:grpSpPr>
        <a:xfrm>
          <a:off x="0" y="0"/>
          <a:ext cx="0" cy="0"/>
          <a:chOff x="0" y="0"/>
          <a:chExt cx="0" cy="0"/>
        </a:xfrm>
      </p:grpSpPr>
      <p:sp>
        <p:nvSpPr>
          <p:cNvPr id="348" name="Google Shape;348;p41"/>
          <p:cNvSpPr/>
          <p:nvPr/>
        </p:nvSpPr>
        <p:spPr>
          <a:xfrm>
            <a:off x="0" y="0"/>
            <a:ext cx="9144000" cy="51435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349" name="Google Shape;349;p41"/>
          <p:cNvSpPr/>
          <p:nvPr/>
        </p:nvSpPr>
        <p:spPr>
          <a:xfrm>
            <a:off x="0" y="0"/>
            <a:ext cx="9141714" cy="51435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350" name="Google Shape;350;p41"/>
          <p:cNvSpPr/>
          <p:nvPr/>
        </p:nvSpPr>
        <p:spPr>
          <a:xfrm flipH="1" rot="5400000">
            <a:off x="-1057563" y="1057561"/>
            <a:ext cx="5143500" cy="3028377"/>
          </a:xfrm>
          <a:prstGeom prst="rect">
            <a:avLst/>
          </a:prstGeom>
          <a:gradFill>
            <a:gsLst>
              <a:gs pos="0">
                <a:srgbClr val="000000"/>
              </a:gs>
              <a:gs pos="8000">
                <a:srgbClr val="000000"/>
              </a:gs>
              <a:gs pos="100000">
                <a:srgbClr val="0F4861"/>
              </a:gs>
            </a:gsLst>
            <a:lin ang="300000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351" name="Google Shape;351;p41"/>
          <p:cNvSpPr/>
          <p:nvPr/>
        </p:nvSpPr>
        <p:spPr>
          <a:xfrm flipH="1" rot="5400000">
            <a:off x="-1057564" y="1065164"/>
            <a:ext cx="5143499" cy="3028379"/>
          </a:xfrm>
          <a:prstGeom prst="rect">
            <a:avLst/>
          </a:prstGeom>
          <a:gradFill>
            <a:gsLst>
              <a:gs pos="0">
                <a:srgbClr val="000000">
                  <a:alpha val="0"/>
                </a:srgbClr>
              </a:gs>
              <a:gs pos="99000">
                <a:srgbClr val="156082">
                  <a:alpha val="45882"/>
                </a:srgbClr>
              </a:gs>
              <a:gs pos="100000">
                <a:srgbClr val="156082">
                  <a:alpha val="45882"/>
                </a:srgbClr>
              </a:gs>
            </a:gsLst>
            <a:lin ang="180000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352" name="Google Shape;352;p41"/>
          <p:cNvSpPr/>
          <p:nvPr/>
        </p:nvSpPr>
        <p:spPr>
          <a:xfrm flipH="1" rot="5400000">
            <a:off x="575942" y="2691064"/>
            <a:ext cx="1876484" cy="3028381"/>
          </a:xfrm>
          <a:prstGeom prst="rect">
            <a:avLst/>
          </a:prstGeom>
          <a:gradFill>
            <a:gsLst>
              <a:gs pos="0">
                <a:srgbClr val="156082">
                  <a:alpha val="28627"/>
                </a:srgbClr>
              </a:gs>
              <a:gs pos="2000">
                <a:srgbClr val="156082">
                  <a:alpha val="28627"/>
                </a:srgbClr>
              </a:gs>
              <a:gs pos="100000">
                <a:srgbClr val="000000">
                  <a:alpha val="29803"/>
                </a:srgbClr>
              </a:gs>
            </a:gsLst>
            <a:lin ang="780000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353" name="Google Shape;353;p41"/>
          <p:cNvSpPr/>
          <p:nvPr/>
        </p:nvSpPr>
        <p:spPr>
          <a:xfrm rot="-964587">
            <a:off x="-376303" y="727289"/>
            <a:ext cx="2925268" cy="3134218"/>
          </a:xfrm>
          <a:custGeom>
            <a:rect b="b" l="l" r="r" t="t"/>
            <a:pathLst>
              <a:path extrusionOk="0" h="4178958" w="3900357">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0">
                <a:srgbClr val="000000">
                  <a:alpha val="0"/>
                </a:srgbClr>
              </a:gs>
              <a:gs pos="29000">
                <a:srgbClr val="000000">
                  <a:alpha val="0"/>
                </a:srgbClr>
              </a:gs>
              <a:gs pos="100000">
                <a:srgbClr val="156082">
                  <a:alpha val="42745"/>
                </a:srgbClr>
              </a:gs>
            </a:gsLst>
            <a:lin ang="180000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354" name="Google Shape;354;p41"/>
          <p:cNvSpPr/>
          <p:nvPr/>
        </p:nvSpPr>
        <p:spPr>
          <a:xfrm flipH="1" rot="5400000">
            <a:off x="-1057570" y="1049957"/>
            <a:ext cx="5143502" cy="3028376"/>
          </a:xfrm>
          <a:prstGeom prst="rect">
            <a:avLst/>
          </a:prstGeom>
          <a:gradFill>
            <a:gsLst>
              <a:gs pos="0">
                <a:srgbClr val="000000">
                  <a:alpha val="0"/>
                </a:srgbClr>
              </a:gs>
              <a:gs pos="99000">
                <a:srgbClr val="43AFE2">
                  <a:alpha val="10980"/>
                </a:srgbClr>
              </a:gs>
              <a:gs pos="100000">
                <a:srgbClr val="43AFE2">
                  <a:alpha val="10980"/>
                </a:srgbClr>
              </a:gs>
            </a:gsLst>
            <a:lin ang="720000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355" name="Google Shape;355;p41"/>
          <p:cNvSpPr txBox="1"/>
          <p:nvPr>
            <p:ph type="title"/>
          </p:nvPr>
        </p:nvSpPr>
        <p:spPr>
          <a:xfrm>
            <a:off x="-1" y="440141"/>
            <a:ext cx="2925730" cy="2540623"/>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rgbClr val="FFFFFF"/>
              </a:buClr>
              <a:buSzPts val="3000"/>
              <a:buFont typeface="Play"/>
              <a:buNone/>
            </a:pPr>
            <a:r>
              <a:rPr lang="en" sz="3000">
                <a:solidFill>
                  <a:srgbClr val="FFFFFF"/>
                </a:solidFill>
              </a:rPr>
              <a:t>10U Landscape This Year</a:t>
            </a:r>
            <a:endParaRPr/>
          </a:p>
        </p:txBody>
      </p:sp>
      <p:graphicFrame>
        <p:nvGraphicFramePr>
          <p:cNvPr id="356" name="Google Shape;356;p41"/>
          <p:cNvGraphicFramePr/>
          <p:nvPr/>
        </p:nvGraphicFramePr>
        <p:xfrm>
          <a:off x="3234914" y="355121"/>
          <a:ext cx="3000000" cy="3000000"/>
        </p:xfrm>
        <a:graphic>
          <a:graphicData uri="http://schemas.openxmlformats.org/drawingml/2006/table">
            <a:tbl>
              <a:tblPr bandRow="1" firstRow="1">
                <a:noFill/>
                <a:tableStyleId>{C4E7EBD3-6DB5-48B8-A4E5-661240433548}</a:tableStyleId>
              </a:tblPr>
              <a:tblGrid>
                <a:gridCol w="1832200"/>
                <a:gridCol w="1832200"/>
                <a:gridCol w="1832200"/>
              </a:tblGrid>
              <a:tr h="323450">
                <a:tc>
                  <a:txBody>
                    <a:bodyPr/>
                    <a:lstStyle/>
                    <a:p>
                      <a:pPr indent="0" lvl="0" marL="0" marR="0" rtl="0" algn="l">
                        <a:spcBef>
                          <a:spcPts val="0"/>
                        </a:spcBef>
                        <a:spcAft>
                          <a:spcPts val="0"/>
                        </a:spcAft>
                        <a:buNone/>
                      </a:pPr>
                      <a:r>
                        <a:rPr lang="en" sz="1400"/>
                        <a:t>Tier 2 Only</a:t>
                      </a:r>
                      <a:endParaRPr sz="1100"/>
                    </a:p>
                  </a:txBody>
                  <a:tcPr marT="34300" marB="34300" marR="68600" marL="68600">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rPr lang="en" sz="1400"/>
                        <a:t>Tier 2 + Tier 3</a:t>
                      </a:r>
                      <a:endParaRPr sz="1100"/>
                    </a:p>
                  </a:txBody>
                  <a:tcPr marT="34300" marB="34300" marR="68600" marL="68600">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rPr lang="en" sz="1400"/>
                        <a:t>Tier 3 Only</a:t>
                      </a:r>
                      <a:endParaRPr sz="1100"/>
                    </a:p>
                  </a:txBody>
                  <a:tcPr marT="34300" marB="34300" marR="68600" marL="68600">
                    <a:lnB cap="flat" cmpd="sng" w="12700">
                      <a:solidFill>
                        <a:schemeClr val="dk1"/>
                      </a:solidFill>
                      <a:prstDash val="solid"/>
                      <a:round/>
                      <a:headEnd len="sm" w="sm" type="none"/>
                      <a:tailEnd len="sm" w="sm" type="none"/>
                    </a:lnB>
                  </a:tcPr>
                </a:tc>
              </a:tr>
              <a:tr h="808650">
                <a:tc>
                  <a:txBody>
                    <a:bodyPr/>
                    <a:lstStyle/>
                    <a:p>
                      <a:pPr indent="0" lvl="0" marL="0" marR="0" rtl="0" algn="l">
                        <a:spcBef>
                          <a:spcPts val="0"/>
                        </a:spcBef>
                        <a:spcAft>
                          <a:spcPts val="0"/>
                        </a:spcAft>
                        <a:buNone/>
                      </a:pPr>
                      <a:r>
                        <a:rPr lang="en" sz="1100"/>
                        <a:t>Fox Motors</a:t>
                      </a:r>
                      <a:endParaRPr sz="1100"/>
                    </a:p>
                    <a:p>
                      <a:pPr indent="0" lvl="0" marL="0" marR="0" rtl="0" algn="l">
                        <a:spcBef>
                          <a:spcPts val="0"/>
                        </a:spcBef>
                        <a:spcAft>
                          <a:spcPts val="0"/>
                        </a:spcAft>
                        <a:buNone/>
                      </a:pPr>
                      <a:r>
                        <a:t/>
                      </a:r>
                      <a:endParaRPr sz="1100"/>
                    </a:p>
                    <a:p>
                      <a:pPr indent="0" lvl="0" marL="0" marR="0" rtl="0" algn="l">
                        <a:spcBef>
                          <a:spcPts val="0"/>
                        </a:spcBef>
                        <a:spcAft>
                          <a:spcPts val="0"/>
                        </a:spcAft>
                        <a:buNone/>
                      </a:pPr>
                      <a:r>
                        <a:rPr lang="en" sz="1100"/>
                        <a:t>Biggby</a:t>
                      </a:r>
                      <a:endParaRPr sz="1100"/>
                    </a:p>
                    <a:p>
                      <a:pPr indent="0" lvl="0" marL="0" marR="0" rtl="0" algn="l">
                        <a:spcBef>
                          <a:spcPts val="0"/>
                        </a:spcBef>
                        <a:spcAft>
                          <a:spcPts val="0"/>
                        </a:spcAft>
                        <a:buNone/>
                      </a:pPr>
                      <a:r>
                        <a:t/>
                      </a:r>
                      <a:endParaRPr sz="1100"/>
                    </a:p>
                    <a:p>
                      <a:pPr indent="0" lvl="0" marL="0" marR="0" rtl="0" algn="l">
                        <a:spcBef>
                          <a:spcPts val="0"/>
                        </a:spcBef>
                        <a:spcAft>
                          <a:spcPts val="0"/>
                        </a:spcAft>
                        <a:buNone/>
                      </a:pPr>
                      <a:r>
                        <a:rPr lang="en" sz="1100"/>
                        <a:t>Belle Tire</a:t>
                      </a:r>
                      <a:endParaRPr sz="1100"/>
                    </a:p>
                    <a:p>
                      <a:pPr indent="0" lvl="0" marL="0" marR="0" rtl="0" algn="l">
                        <a:spcBef>
                          <a:spcPts val="0"/>
                        </a:spcBef>
                        <a:spcAft>
                          <a:spcPts val="0"/>
                        </a:spcAft>
                        <a:buNone/>
                      </a:pPr>
                      <a:r>
                        <a:t/>
                      </a:r>
                      <a:endParaRPr sz="1100"/>
                    </a:p>
                    <a:p>
                      <a:pPr indent="0" lvl="0" marL="0" marR="0" rtl="0" algn="l">
                        <a:spcBef>
                          <a:spcPts val="0"/>
                        </a:spcBef>
                        <a:spcAft>
                          <a:spcPts val="0"/>
                        </a:spcAft>
                        <a:buNone/>
                      </a:pPr>
                      <a:r>
                        <a:rPr lang="en" sz="1100"/>
                        <a:t>St. Claire Shores</a:t>
                      </a:r>
                      <a:endParaRPr sz="1100"/>
                    </a:p>
                  </a:txBody>
                  <a:tcPr marT="34300" marB="34300" marR="68600" marL="686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rPr lang="en" sz="1100"/>
                        <a:t>Midland</a:t>
                      </a:r>
                      <a:endParaRPr sz="1100"/>
                    </a:p>
                    <a:p>
                      <a:pPr indent="0" lvl="0" marL="0" marR="0" rtl="0" algn="l">
                        <a:spcBef>
                          <a:spcPts val="0"/>
                        </a:spcBef>
                        <a:spcAft>
                          <a:spcPts val="0"/>
                        </a:spcAft>
                        <a:buNone/>
                      </a:pPr>
                      <a:r>
                        <a:t/>
                      </a:r>
                      <a:endParaRPr sz="1100">
                        <a:highlight>
                          <a:srgbClr val="FFFF00"/>
                        </a:highlight>
                      </a:endParaRPr>
                    </a:p>
                    <a:p>
                      <a:pPr indent="0" lvl="0" marL="0" marR="0" rtl="0" algn="l">
                        <a:spcBef>
                          <a:spcPts val="0"/>
                        </a:spcBef>
                        <a:spcAft>
                          <a:spcPts val="0"/>
                        </a:spcAft>
                        <a:buNone/>
                      </a:pPr>
                      <a:r>
                        <a:rPr lang="en" sz="1100"/>
                        <a:t>Honeybaked</a:t>
                      </a:r>
                      <a:endParaRPr sz="1100"/>
                    </a:p>
                    <a:p>
                      <a:pPr indent="0" lvl="0" marL="0" marR="0" rtl="0" algn="l">
                        <a:spcBef>
                          <a:spcPts val="0"/>
                        </a:spcBef>
                        <a:spcAft>
                          <a:spcPts val="0"/>
                        </a:spcAft>
                        <a:buNone/>
                      </a:pPr>
                      <a:r>
                        <a:t/>
                      </a:r>
                      <a:endParaRPr sz="1100"/>
                    </a:p>
                    <a:p>
                      <a:pPr indent="0" lvl="0" marL="0" marR="0" rtl="0" algn="l">
                        <a:spcBef>
                          <a:spcPts val="0"/>
                        </a:spcBef>
                        <a:spcAft>
                          <a:spcPts val="0"/>
                        </a:spcAft>
                        <a:buNone/>
                      </a:pPr>
                      <a:r>
                        <a:rPr lang="en" sz="1100"/>
                        <a:t>Kensington Valley</a:t>
                      </a:r>
                      <a:endParaRPr sz="1100"/>
                    </a:p>
                    <a:p>
                      <a:pPr indent="0" lvl="0" marL="0" marR="0" rtl="0" algn="l">
                        <a:spcBef>
                          <a:spcPts val="0"/>
                        </a:spcBef>
                        <a:spcAft>
                          <a:spcPts val="0"/>
                        </a:spcAft>
                        <a:buNone/>
                      </a:pPr>
                      <a:r>
                        <a:t/>
                      </a:r>
                      <a:endParaRPr sz="1100"/>
                    </a:p>
                    <a:p>
                      <a:pPr indent="0" lvl="0" marL="0" marR="0" rtl="0" algn="l">
                        <a:spcBef>
                          <a:spcPts val="0"/>
                        </a:spcBef>
                        <a:spcAft>
                          <a:spcPts val="0"/>
                        </a:spcAft>
                        <a:buNone/>
                      </a:pPr>
                      <a:r>
                        <a:rPr lang="en" sz="1100"/>
                        <a:t>Mt. Clemens</a:t>
                      </a:r>
                      <a:endParaRPr sz="1100"/>
                    </a:p>
                    <a:p>
                      <a:pPr indent="0" lvl="0" marL="0" marR="0" rtl="0" algn="l">
                        <a:spcBef>
                          <a:spcPts val="0"/>
                        </a:spcBef>
                        <a:spcAft>
                          <a:spcPts val="0"/>
                        </a:spcAft>
                        <a:buNone/>
                      </a:pPr>
                      <a:r>
                        <a:t/>
                      </a:r>
                      <a:endParaRPr sz="1100"/>
                    </a:p>
                    <a:p>
                      <a:pPr indent="0" lvl="0" marL="0" marR="0" rtl="0" algn="l">
                        <a:spcBef>
                          <a:spcPts val="0"/>
                        </a:spcBef>
                        <a:spcAft>
                          <a:spcPts val="0"/>
                        </a:spcAft>
                        <a:buNone/>
                      </a:pPr>
                      <a:r>
                        <a:rPr lang="en" sz="1100"/>
                        <a:t>Livonia</a:t>
                      </a:r>
                      <a:endParaRPr sz="1100"/>
                    </a:p>
                    <a:p>
                      <a:pPr indent="0" lvl="0" marL="0" marR="0" rtl="0" algn="l">
                        <a:spcBef>
                          <a:spcPts val="0"/>
                        </a:spcBef>
                        <a:spcAft>
                          <a:spcPts val="0"/>
                        </a:spcAft>
                        <a:buNone/>
                      </a:pPr>
                      <a:r>
                        <a:t/>
                      </a:r>
                      <a:endParaRPr sz="1100"/>
                    </a:p>
                    <a:p>
                      <a:pPr indent="0" lvl="0" marL="0" marR="0" rtl="0" algn="l">
                        <a:spcBef>
                          <a:spcPts val="0"/>
                        </a:spcBef>
                        <a:spcAft>
                          <a:spcPts val="0"/>
                        </a:spcAft>
                        <a:buNone/>
                      </a:pPr>
                      <a:r>
                        <a:rPr lang="en" sz="1100"/>
                        <a:t>Eastside</a:t>
                      </a:r>
                      <a:endParaRPr sz="1100"/>
                    </a:p>
                    <a:p>
                      <a:pPr indent="0" lvl="0" marL="0" marR="0" rtl="0" algn="l">
                        <a:spcBef>
                          <a:spcPts val="0"/>
                        </a:spcBef>
                        <a:spcAft>
                          <a:spcPts val="0"/>
                        </a:spcAft>
                        <a:buNone/>
                      </a:pPr>
                      <a:r>
                        <a:t/>
                      </a:r>
                      <a:endParaRPr sz="1100">
                        <a:highlight>
                          <a:srgbClr val="FFFF00"/>
                        </a:highlight>
                      </a:endParaRPr>
                    </a:p>
                    <a:p>
                      <a:pPr indent="0" lvl="0" marL="0" marR="0" rtl="0" algn="l">
                        <a:spcBef>
                          <a:spcPts val="0"/>
                        </a:spcBef>
                        <a:spcAft>
                          <a:spcPts val="0"/>
                        </a:spcAft>
                        <a:buNone/>
                      </a:pPr>
                      <a:r>
                        <a:t/>
                      </a:r>
                      <a:endParaRPr sz="1100">
                        <a:highlight>
                          <a:srgbClr val="FFFF00"/>
                        </a:highlight>
                      </a:endParaRPr>
                    </a:p>
                  </a:txBody>
                  <a:tcPr marT="34300" marB="34300" marR="68600" marL="686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rPr lang="en" sz="1100"/>
                        <a:t>Sylvania (Ohio)</a:t>
                      </a:r>
                      <a:endParaRPr sz="1100"/>
                    </a:p>
                    <a:p>
                      <a:pPr indent="0" lvl="0" marL="0" marR="0" rtl="0" algn="l">
                        <a:spcBef>
                          <a:spcPts val="0"/>
                        </a:spcBef>
                        <a:spcAft>
                          <a:spcPts val="0"/>
                        </a:spcAft>
                        <a:buNone/>
                      </a:pPr>
                      <a:r>
                        <a:t/>
                      </a:r>
                      <a:endParaRPr sz="1100"/>
                    </a:p>
                    <a:p>
                      <a:pPr indent="0" lvl="0" marL="0" marR="0" rtl="0" algn="l">
                        <a:spcBef>
                          <a:spcPts val="0"/>
                        </a:spcBef>
                        <a:spcAft>
                          <a:spcPts val="0"/>
                        </a:spcAft>
                        <a:buNone/>
                      </a:pPr>
                      <a:r>
                        <a:rPr lang="en" sz="1100"/>
                        <a:t>OJG (2 teams at Tier 3)</a:t>
                      </a:r>
                      <a:endParaRPr sz="1100"/>
                    </a:p>
                    <a:p>
                      <a:pPr indent="0" lvl="0" marL="0" marR="0" rtl="0" algn="l">
                        <a:spcBef>
                          <a:spcPts val="0"/>
                        </a:spcBef>
                        <a:spcAft>
                          <a:spcPts val="0"/>
                        </a:spcAft>
                        <a:buNone/>
                      </a:pPr>
                      <a:r>
                        <a:t/>
                      </a:r>
                      <a:endParaRPr sz="1100"/>
                    </a:p>
                    <a:p>
                      <a:pPr indent="0" lvl="0" marL="0" marR="0" rtl="0" algn="l">
                        <a:spcBef>
                          <a:spcPts val="0"/>
                        </a:spcBef>
                        <a:spcAft>
                          <a:spcPts val="0"/>
                        </a:spcAft>
                        <a:buNone/>
                      </a:pPr>
                      <a:r>
                        <a:rPr lang="en" sz="1100"/>
                        <a:t>Grand Rapids</a:t>
                      </a:r>
                      <a:endParaRPr sz="1100"/>
                    </a:p>
                    <a:p>
                      <a:pPr indent="0" lvl="0" marL="0" marR="0" rtl="0" algn="l">
                        <a:spcBef>
                          <a:spcPts val="0"/>
                        </a:spcBef>
                        <a:spcAft>
                          <a:spcPts val="0"/>
                        </a:spcAft>
                        <a:buNone/>
                      </a:pPr>
                      <a:r>
                        <a:t/>
                      </a:r>
                      <a:endParaRPr sz="1100"/>
                    </a:p>
                    <a:p>
                      <a:pPr indent="0" lvl="0" marL="0" marR="0" rtl="0" algn="l">
                        <a:spcBef>
                          <a:spcPts val="0"/>
                        </a:spcBef>
                        <a:spcAft>
                          <a:spcPts val="0"/>
                        </a:spcAft>
                        <a:buNone/>
                      </a:pPr>
                      <a:r>
                        <a:rPr lang="en" sz="1100"/>
                        <a:t>Trenton</a:t>
                      </a:r>
                      <a:endParaRPr sz="1100"/>
                    </a:p>
                    <a:p>
                      <a:pPr indent="0" lvl="0" marL="0" marR="0" rtl="0" algn="l">
                        <a:spcBef>
                          <a:spcPts val="0"/>
                        </a:spcBef>
                        <a:spcAft>
                          <a:spcPts val="0"/>
                        </a:spcAft>
                        <a:buNone/>
                      </a:pPr>
                      <a:r>
                        <a:t/>
                      </a:r>
                      <a:endParaRPr sz="1100"/>
                    </a:p>
                    <a:p>
                      <a:pPr indent="0" lvl="0" marL="0" marR="0" rtl="0" algn="l">
                        <a:spcBef>
                          <a:spcPts val="0"/>
                        </a:spcBef>
                        <a:spcAft>
                          <a:spcPts val="0"/>
                        </a:spcAft>
                        <a:buNone/>
                      </a:pPr>
                      <a:r>
                        <a:rPr lang="en" sz="1100"/>
                        <a:t>IYHL Shamrocks (South Bend)</a:t>
                      </a:r>
                      <a:endParaRPr sz="1100"/>
                    </a:p>
                  </a:txBody>
                  <a:tcPr marT="34300" marB="34300" marR="68600" marL="686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bl>
          </a:graphicData>
        </a:graphic>
      </p:graphicFrame>
      <p:sp>
        <p:nvSpPr>
          <p:cNvPr id="357" name="Google Shape;357;p41"/>
          <p:cNvSpPr txBox="1"/>
          <p:nvPr/>
        </p:nvSpPr>
        <p:spPr>
          <a:xfrm>
            <a:off x="3505175" y="3292964"/>
            <a:ext cx="4956142" cy="692497"/>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1" lang="en" sz="1400">
                <a:solidFill>
                  <a:schemeClr val="dk1"/>
                </a:solidFill>
                <a:latin typeface="Arial"/>
                <a:ea typeface="Arial"/>
                <a:cs typeface="Arial"/>
                <a:sym typeface="Arial"/>
              </a:rPr>
              <a:t>Ideally every association would get to the point of having a Tier 2 and a Tier 3 team, although with dual birth year this can lead to hurt feelings that need to be managed </a:t>
            </a:r>
            <a:endParaRPr sz="110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61" name="Shape 361"/>
        <p:cNvGrpSpPr/>
        <p:nvPr/>
      </p:nvGrpSpPr>
      <p:grpSpPr>
        <a:xfrm>
          <a:off x="0" y="0"/>
          <a:ext cx="0" cy="0"/>
          <a:chOff x="0" y="0"/>
          <a:chExt cx="0" cy="0"/>
        </a:xfrm>
      </p:grpSpPr>
      <p:sp>
        <p:nvSpPr>
          <p:cNvPr id="362" name="Google Shape;362;p42"/>
          <p:cNvSpPr/>
          <p:nvPr/>
        </p:nvSpPr>
        <p:spPr>
          <a:xfrm>
            <a:off x="0" y="0"/>
            <a:ext cx="9144000" cy="51435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363" name="Google Shape;363;p42"/>
          <p:cNvSpPr/>
          <p:nvPr/>
        </p:nvSpPr>
        <p:spPr>
          <a:xfrm>
            <a:off x="0" y="0"/>
            <a:ext cx="9141714" cy="51435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364" name="Google Shape;364;p42"/>
          <p:cNvSpPr/>
          <p:nvPr/>
        </p:nvSpPr>
        <p:spPr>
          <a:xfrm flipH="1" rot="5400000">
            <a:off x="-1057563" y="1057561"/>
            <a:ext cx="5143500" cy="3028377"/>
          </a:xfrm>
          <a:prstGeom prst="rect">
            <a:avLst/>
          </a:prstGeom>
          <a:gradFill>
            <a:gsLst>
              <a:gs pos="0">
                <a:srgbClr val="000000"/>
              </a:gs>
              <a:gs pos="8000">
                <a:srgbClr val="000000"/>
              </a:gs>
              <a:gs pos="100000">
                <a:srgbClr val="0F4861"/>
              </a:gs>
            </a:gsLst>
            <a:lin ang="300000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365" name="Google Shape;365;p42"/>
          <p:cNvSpPr/>
          <p:nvPr/>
        </p:nvSpPr>
        <p:spPr>
          <a:xfrm flipH="1" rot="5400000">
            <a:off x="-1057564" y="1065164"/>
            <a:ext cx="5143499" cy="3028379"/>
          </a:xfrm>
          <a:prstGeom prst="rect">
            <a:avLst/>
          </a:prstGeom>
          <a:gradFill>
            <a:gsLst>
              <a:gs pos="0">
                <a:srgbClr val="000000">
                  <a:alpha val="0"/>
                </a:srgbClr>
              </a:gs>
              <a:gs pos="99000">
                <a:srgbClr val="156082">
                  <a:alpha val="45882"/>
                </a:srgbClr>
              </a:gs>
              <a:gs pos="100000">
                <a:srgbClr val="156082">
                  <a:alpha val="45882"/>
                </a:srgbClr>
              </a:gs>
            </a:gsLst>
            <a:lin ang="180000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366" name="Google Shape;366;p42"/>
          <p:cNvSpPr/>
          <p:nvPr/>
        </p:nvSpPr>
        <p:spPr>
          <a:xfrm flipH="1" rot="5400000">
            <a:off x="575942" y="2691064"/>
            <a:ext cx="1876484" cy="3028381"/>
          </a:xfrm>
          <a:prstGeom prst="rect">
            <a:avLst/>
          </a:prstGeom>
          <a:gradFill>
            <a:gsLst>
              <a:gs pos="0">
                <a:srgbClr val="156082">
                  <a:alpha val="28627"/>
                </a:srgbClr>
              </a:gs>
              <a:gs pos="2000">
                <a:srgbClr val="156082">
                  <a:alpha val="28627"/>
                </a:srgbClr>
              </a:gs>
              <a:gs pos="100000">
                <a:srgbClr val="000000">
                  <a:alpha val="29803"/>
                </a:srgbClr>
              </a:gs>
            </a:gsLst>
            <a:lin ang="780000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367" name="Google Shape;367;p42"/>
          <p:cNvSpPr/>
          <p:nvPr/>
        </p:nvSpPr>
        <p:spPr>
          <a:xfrm rot="-964587">
            <a:off x="-376303" y="727289"/>
            <a:ext cx="2925268" cy="3134218"/>
          </a:xfrm>
          <a:custGeom>
            <a:rect b="b" l="l" r="r" t="t"/>
            <a:pathLst>
              <a:path extrusionOk="0" h="4178958" w="3900357">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0">
                <a:srgbClr val="000000">
                  <a:alpha val="0"/>
                </a:srgbClr>
              </a:gs>
              <a:gs pos="29000">
                <a:srgbClr val="000000">
                  <a:alpha val="0"/>
                </a:srgbClr>
              </a:gs>
              <a:gs pos="100000">
                <a:srgbClr val="156082">
                  <a:alpha val="42745"/>
                </a:srgbClr>
              </a:gs>
            </a:gsLst>
            <a:lin ang="180000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368" name="Google Shape;368;p42"/>
          <p:cNvSpPr/>
          <p:nvPr/>
        </p:nvSpPr>
        <p:spPr>
          <a:xfrm flipH="1" rot="5400000">
            <a:off x="-1057570" y="1049957"/>
            <a:ext cx="5143502" cy="3028376"/>
          </a:xfrm>
          <a:prstGeom prst="rect">
            <a:avLst/>
          </a:prstGeom>
          <a:gradFill>
            <a:gsLst>
              <a:gs pos="0">
                <a:srgbClr val="000000">
                  <a:alpha val="0"/>
                </a:srgbClr>
              </a:gs>
              <a:gs pos="99000">
                <a:srgbClr val="43AFE2">
                  <a:alpha val="10980"/>
                </a:srgbClr>
              </a:gs>
              <a:gs pos="100000">
                <a:srgbClr val="43AFE2">
                  <a:alpha val="10980"/>
                </a:srgbClr>
              </a:gs>
            </a:gsLst>
            <a:lin ang="720000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369" name="Google Shape;369;p42"/>
          <p:cNvSpPr txBox="1"/>
          <p:nvPr>
            <p:ph type="title"/>
          </p:nvPr>
        </p:nvSpPr>
        <p:spPr>
          <a:xfrm>
            <a:off x="-1" y="440141"/>
            <a:ext cx="2925730" cy="2540623"/>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rgbClr val="FFFFFF"/>
              </a:buClr>
              <a:buSzPts val="3000"/>
              <a:buFont typeface="Play"/>
              <a:buNone/>
            </a:pPr>
            <a:r>
              <a:rPr lang="en" sz="3000">
                <a:solidFill>
                  <a:srgbClr val="FFFFFF"/>
                </a:solidFill>
              </a:rPr>
              <a:t>Coaching</a:t>
            </a:r>
            <a:endParaRPr/>
          </a:p>
        </p:txBody>
      </p:sp>
      <p:sp>
        <p:nvSpPr>
          <p:cNvPr id="370" name="Google Shape;370;p42"/>
          <p:cNvSpPr txBox="1"/>
          <p:nvPr>
            <p:ph idx="1" type="body"/>
          </p:nvPr>
        </p:nvSpPr>
        <p:spPr>
          <a:xfrm>
            <a:off x="3275775" y="102250"/>
            <a:ext cx="5731200" cy="4915500"/>
          </a:xfrm>
          <a:prstGeom prst="rect">
            <a:avLst/>
          </a:prstGeom>
          <a:noFill/>
          <a:ln>
            <a:noFill/>
          </a:ln>
        </p:spPr>
        <p:txBody>
          <a:bodyPr anchorCtr="0" anchor="ctr" bIns="34275" lIns="68575" spcFirstLastPara="1" rIns="68575" wrap="square" tIns="34275">
            <a:normAutofit fontScale="85000" lnSpcReduction="20000"/>
          </a:bodyPr>
          <a:lstStyle/>
          <a:p>
            <a:pPr indent="0" lvl="0" marL="0" rtl="0" algn="l">
              <a:lnSpc>
                <a:spcPct val="90000"/>
              </a:lnSpc>
              <a:spcBef>
                <a:spcPts val="0"/>
              </a:spcBef>
              <a:spcAft>
                <a:spcPts val="0"/>
              </a:spcAft>
              <a:buClr>
                <a:schemeClr val="dk1"/>
              </a:buClr>
              <a:buSzPct val="100000"/>
              <a:buNone/>
            </a:pPr>
            <a:r>
              <a:rPr b="1" lang="en" sz="1500"/>
              <a:t>10U Coaching is much more difficult than 8U.  Reminder that many girls are “rule followers” and over-emphasis on positions will result in girls going exactly where you told them (at the expense of aggressiveness).  It will be very hard to re-teach aggressiveness for many of these girls. </a:t>
            </a:r>
            <a:endParaRPr/>
          </a:p>
          <a:p>
            <a:pPr indent="0" lvl="0" marL="0" rtl="0" algn="l">
              <a:lnSpc>
                <a:spcPct val="90000"/>
              </a:lnSpc>
              <a:spcBef>
                <a:spcPts val="800"/>
              </a:spcBef>
              <a:spcAft>
                <a:spcPts val="0"/>
              </a:spcAft>
              <a:buClr>
                <a:schemeClr val="dk1"/>
              </a:buClr>
              <a:buSzPct val="100000"/>
              <a:buNone/>
            </a:pPr>
            <a:r>
              <a:t/>
            </a:r>
            <a:endParaRPr b="1" sz="1500"/>
          </a:p>
          <a:p>
            <a:pPr indent="0" lvl="0" marL="0" rtl="0" algn="l">
              <a:lnSpc>
                <a:spcPct val="90000"/>
              </a:lnSpc>
              <a:spcBef>
                <a:spcPts val="800"/>
              </a:spcBef>
              <a:spcAft>
                <a:spcPts val="0"/>
              </a:spcAft>
              <a:buClr>
                <a:schemeClr val="dk1"/>
              </a:buClr>
              <a:buSzPct val="100000"/>
              <a:buNone/>
            </a:pPr>
            <a:r>
              <a:rPr lang="en" sz="1500"/>
              <a:t>Tier 3 - blend of brand-new players (need all skills) and experienced players (have basic skills but need to improve).  Keep things simple and avoid judgement calls (i.e. quick defense pinch vs. back out of zone decision will lead to hesitation / doing neither for many players).  Must have patience and less emphasis on results.</a:t>
            </a:r>
            <a:endParaRPr/>
          </a:p>
          <a:p>
            <a:pPr indent="0" lvl="0" marL="0" rtl="0" algn="l">
              <a:lnSpc>
                <a:spcPct val="90000"/>
              </a:lnSpc>
              <a:spcBef>
                <a:spcPts val="800"/>
              </a:spcBef>
              <a:spcAft>
                <a:spcPts val="0"/>
              </a:spcAft>
              <a:buClr>
                <a:schemeClr val="dk1"/>
              </a:buClr>
              <a:buSzPct val="100000"/>
              <a:buNone/>
            </a:pPr>
            <a:r>
              <a:t/>
            </a:r>
            <a:endParaRPr b="1" sz="1500"/>
          </a:p>
          <a:p>
            <a:pPr indent="0" lvl="0" marL="0" rtl="0" algn="l">
              <a:lnSpc>
                <a:spcPct val="90000"/>
              </a:lnSpc>
              <a:spcBef>
                <a:spcPts val="800"/>
              </a:spcBef>
              <a:spcAft>
                <a:spcPts val="0"/>
              </a:spcAft>
              <a:buClr>
                <a:schemeClr val="dk1"/>
              </a:buClr>
              <a:buSzPct val="100000"/>
              <a:buNone/>
            </a:pPr>
            <a:r>
              <a:rPr lang="en" sz="1500"/>
              <a:t>Tier 2 - you have more skills in place and more full-ice knowledge, so these teams can be coached more like non-beginner teams.  However, patience is still needed.  Note that for long stretches of the season having the best girl skate the puck will produce better results than passing / teamwork, but eventually that will not work so you should accept the tradeoff early in the season and reinforce passing and puck movement.</a:t>
            </a:r>
            <a:endParaRPr/>
          </a:p>
          <a:p>
            <a:pPr indent="0" lvl="0" marL="0" rtl="0" algn="l">
              <a:lnSpc>
                <a:spcPct val="90000"/>
              </a:lnSpc>
              <a:spcBef>
                <a:spcPts val="800"/>
              </a:spcBef>
              <a:spcAft>
                <a:spcPts val="0"/>
              </a:spcAft>
              <a:buClr>
                <a:schemeClr val="dk1"/>
              </a:buClr>
              <a:buSzPct val="100000"/>
              <a:buNone/>
            </a:pPr>
            <a:r>
              <a:t/>
            </a:r>
            <a:endParaRPr sz="1500"/>
          </a:p>
          <a:p>
            <a:pPr indent="0" lvl="0" marL="0" rtl="0" algn="l">
              <a:lnSpc>
                <a:spcPct val="90000"/>
              </a:lnSpc>
              <a:spcBef>
                <a:spcPts val="800"/>
              </a:spcBef>
              <a:spcAft>
                <a:spcPts val="0"/>
              </a:spcAft>
              <a:buClr>
                <a:schemeClr val="dk1"/>
              </a:buClr>
              <a:buSzPct val="100000"/>
              <a:buNone/>
            </a:pPr>
            <a:r>
              <a:rPr lang="en" sz="1500"/>
              <a:t>Things to Balance:</a:t>
            </a:r>
            <a:endParaRPr/>
          </a:p>
          <a:p>
            <a:pPr indent="-195262" lvl="0" marL="177800" rtl="0" algn="l">
              <a:lnSpc>
                <a:spcPct val="90000"/>
              </a:lnSpc>
              <a:spcBef>
                <a:spcPts val="800"/>
              </a:spcBef>
              <a:spcAft>
                <a:spcPts val="0"/>
              </a:spcAft>
              <a:buClr>
                <a:schemeClr val="dk1"/>
              </a:buClr>
              <a:buSzPct val="100000"/>
              <a:buChar char="•"/>
            </a:pPr>
            <a:r>
              <a:rPr lang="en" sz="1500"/>
              <a:t>Skill development (skating, with puck, battles, passing, shooting)</a:t>
            </a:r>
            <a:endParaRPr/>
          </a:p>
          <a:p>
            <a:pPr indent="-195262" lvl="0" marL="177800" rtl="0" algn="l">
              <a:lnSpc>
                <a:spcPct val="90000"/>
              </a:lnSpc>
              <a:spcBef>
                <a:spcPts val="800"/>
              </a:spcBef>
              <a:spcAft>
                <a:spcPts val="0"/>
              </a:spcAft>
              <a:buClr>
                <a:schemeClr val="dk1"/>
              </a:buClr>
              <a:buSzPct val="100000"/>
              <a:buChar char="•"/>
            </a:pPr>
            <a:r>
              <a:rPr lang="en" sz="1500"/>
              <a:t>Positional Learning</a:t>
            </a:r>
            <a:endParaRPr/>
          </a:p>
          <a:p>
            <a:pPr indent="-195262" lvl="0" marL="177800" rtl="0" algn="l">
              <a:lnSpc>
                <a:spcPct val="90000"/>
              </a:lnSpc>
              <a:spcBef>
                <a:spcPts val="800"/>
              </a:spcBef>
              <a:spcAft>
                <a:spcPts val="0"/>
              </a:spcAft>
              <a:buClr>
                <a:schemeClr val="dk1"/>
              </a:buClr>
              <a:buSzPct val="100000"/>
              <a:buChar char="•"/>
            </a:pPr>
            <a:r>
              <a:rPr lang="en" sz="1500"/>
              <a:t>Minor Structure Systems (breakout, forecheck, face offs, power play / penalty kill, neutral zone play)</a:t>
            </a:r>
            <a:endParaRPr/>
          </a:p>
          <a:p>
            <a:pPr indent="-195262" lvl="0" marL="177800" rtl="0" algn="l">
              <a:lnSpc>
                <a:spcPct val="90000"/>
              </a:lnSpc>
              <a:spcBef>
                <a:spcPts val="800"/>
              </a:spcBef>
              <a:spcAft>
                <a:spcPts val="0"/>
              </a:spcAft>
              <a:buClr>
                <a:schemeClr val="dk1"/>
              </a:buClr>
              <a:buSzPct val="100000"/>
              <a:buChar char="•"/>
            </a:pPr>
            <a:r>
              <a:rPr lang="en" sz="1500"/>
              <a:t>Rules (icing, offsides, penalties)</a:t>
            </a:r>
            <a:endParaRPr/>
          </a:p>
          <a:p>
            <a:pPr indent="-195262" lvl="0" marL="177800" rtl="0" algn="l">
              <a:lnSpc>
                <a:spcPct val="90000"/>
              </a:lnSpc>
              <a:spcBef>
                <a:spcPts val="800"/>
              </a:spcBef>
              <a:spcAft>
                <a:spcPts val="0"/>
              </a:spcAft>
              <a:buClr>
                <a:schemeClr val="dk1"/>
              </a:buClr>
              <a:buSzPct val="100000"/>
              <a:buChar char="•"/>
            </a:pPr>
            <a:r>
              <a:rPr lang="en" sz="1500"/>
              <a:t>Situational awareness</a:t>
            </a:r>
            <a:endParaRPr/>
          </a:p>
          <a:p>
            <a:pPr indent="-195262" lvl="0" marL="177800" rtl="0" algn="l">
              <a:lnSpc>
                <a:spcPct val="90000"/>
              </a:lnSpc>
              <a:spcBef>
                <a:spcPts val="800"/>
              </a:spcBef>
              <a:spcAft>
                <a:spcPts val="0"/>
              </a:spcAft>
              <a:buClr>
                <a:schemeClr val="dk1"/>
              </a:buClr>
              <a:buSzPct val="100000"/>
              <a:buChar char="•"/>
            </a:pPr>
            <a:r>
              <a:rPr lang="en" sz="1500"/>
              <a:t>Goalie Coach will be needed to develop goalies properly</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74" name="Shape 374"/>
        <p:cNvGrpSpPr/>
        <p:nvPr/>
      </p:nvGrpSpPr>
      <p:grpSpPr>
        <a:xfrm>
          <a:off x="0" y="0"/>
          <a:ext cx="0" cy="0"/>
          <a:chOff x="0" y="0"/>
          <a:chExt cx="0" cy="0"/>
        </a:xfrm>
      </p:grpSpPr>
      <p:sp>
        <p:nvSpPr>
          <p:cNvPr id="375" name="Google Shape;375;p43"/>
          <p:cNvSpPr/>
          <p:nvPr/>
        </p:nvSpPr>
        <p:spPr>
          <a:xfrm>
            <a:off x="0" y="0"/>
            <a:ext cx="9144000" cy="51435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376" name="Google Shape;376;p43"/>
          <p:cNvSpPr/>
          <p:nvPr/>
        </p:nvSpPr>
        <p:spPr>
          <a:xfrm>
            <a:off x="0" y="0"/>
            <a:ext cx="9141600" cy="51435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377" name="Google Shape;377;p43"/>
          <p:cNvSpPr/>
          <p:nvPr/>
        </p:nvSpPr>
        <p:spPr>
          <a:xfrm flipH="1" rot="5400000">
            <a:off x="-1057624" y="1057500"/>
            <a:ext cx="5143500" cy="3028500"/>
          </a:xfrm>
          <a:prstGeom prst="rect">
            <a:avLst/>
          </a:prstGeom>
          <a:gradFill>
            <a:gsLst>
              <a:gs pos="0">
                <a:srgbClr val="000000"/>
              </a:gs>
              <a:gs pos="8000">
                <a:srgbClr val="000000"/>
              </a:gs>
              <a:gs pos="100000">
                <a:srgbClr val="0F4861"/>
              </a:gs>
            </a:gsLst>
            <a:lin ang="3000122"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378" name="Google Shape;378;p43"/>
          <p:cNvSpPr/>
          <p:nvPr/>
        </p:nvSpPr>
        <p:spPr>
          <a:xfrm flipH="1" rot="5400000">
            <a:off x="-1057624" y="1065104"/>
            <a:ext cx="5143500" cy="3028500"/>
          </a:xfrm>
          <a:prstGeom prst="rect">
            <a:avLst/>
          </a:prstGeom>
          <a:gradFill>
            <a:gsLst>
              <a:gs pos="0">
                <a:srgbClr val="000000">
                  <a:alpha val="0"/>
                </a:srgbClr>
              </a:gs>
              <a:gs pos="99000">
                <a:srgbClr val="156082">
                  <a:alpha val="45882"/>
                </a:srgbClr>
              </a:gs>
              <a:gs pos="100000">
                <a:srgbClr val="156082">
                  <a:alpha val="45882"/>
                </a:srgbClr>
              </a:gs>
            </a:gsLst>
            <a:lin ang="1800004"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379" name="Google Shape;379;p43"/>
          <p:cNvSpPr/>
          <p:nvPr/>
        </p:nvSpPr>
        <p:spPr>
          <a:xfrm flipH="1" rot="5400000">
            <a:off x="575875" y="2690996"/>
            <a:ext cx="1876500" cy="3028500"/>
          </a:xfrm>
          <a:prstGeom prst="rect">
            <a:avLst/>
          </a:prstGeom>
          <a:gradFill>
            <a:gsLst>
              <a:gs pos="0">
                <a:srgbClr val="156082">
                  <a:alpha val="28627"/>
                </a:srgbClr>
              </a:gs>
              <a:gs pos="2000">
                <a:srgbClr val="156082">
                  <a:alpha val="28627"/>
                </a:srgbClr>
              </a:gs>
              <a:gs pos="100000">
                <a:srgbClr val="000000">
                  <a:alpha val="29803"/>
                </a:srgbClr>
              </a:gs>
            </a:gsLst>
            <a:lin ang="7799903"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380" name="Google Shape;380;p43"/>
          <p:cNvSpPr/>
          <p:nvPr/>
        </p:nvSpPr>
        <p:spPr>
          <a:xfrm rot="-964601">
            <a:off x="-376648" y="727714"/>
            <a:ext cx="2922552" cy="3131309"/>
          </a:xfrm>
          <a:custGeom>
            <a:rect b="b" l="l" r="r" t="t"/>
            <a:pathLst>
              <a:path extrusionOk="0" h="4178958" w="3900357">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0">
                <a:srgbClr val="000000">
                  <a:alpha val="0"/>
                </a:srgbClr>
              </a:gs>
              <a:gs pos="29000">
                <a:srgbClr val="000000">
                  <a:alpha val="0"/>
                </a:srgbClr>
              </a:gs>
              <a:gs pos="100000">
                <a:srgbClr val="156082">
                  <a:alpha val="42745"/>
                </a:srgbClr>
              </a:gs>
            </a:gsLst>
            <a:lin ang="1800004"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381" name="Google Shape;381;p43"/>
          <p:cNvSpPr/>
          <p:nvPr/>
        </p:nvSpPr>
        <p:spPr>
          <a:xfrm flipH="1" rot="5400000">
            <a:off x="-1057631" y="1049896"/>
            <a:ext cx="5143500" cy="3028500"/>
          </a:xfrm>
          <a:prstGeom prst="rect">
            <a:avLst/>
          </a:prstGeom>
          <a:gradFill>
            <a:gsLst>
              <a:gs pos="0">
                <a:srgbClr val="000000">
                  <a:alpha val="0"/>
                </a:srgbClr>
              </a:gs>
              <a:gs pos="99000">
                <a:srgbClr val="43AFE2">
                  <a:alpha val="10980"/>
                </a:srgbClr>
              </a:gs>
              <a:gs pos="100000">
                <a:srgbClr val="43AFE2">
                  <a:alpha val="10980"/>
                </a:srgbClr>
              </a:gs>
            </a:gsLst>
            <a:lin ang="7200017"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382" name="Google Shape;382;p43"/>
          <p:cNvSpPr txBox="1"/>
          <p:nvPr>
            <p:ph type="title"/>
          </p:nvPr>
        </p:nvSpPr>
        <p:spPr>
          <a:xfrm>
            <a:off x="-1" y="440141"/>
            <a:ext cx="2925600" cy="25407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rgbClr val="FFFFFF"/>
              </a:buClr>
              <a:buSzPts val="3000"/>
              <a:buFont typeface="Play"/>
              <a:buNone/>
            </a:pPr>
            <a:r>
              <a:rPr lang="en" sz="3000">
                <a:solidFill>
                  <a:srgbClr val="FFFFFF"/>
                </a:solidFill>
              </a:rPr>
              <a:t>Spring Schedule</a:t>
            </a:r>
            <a:endParaRPr/>
          </a:p>
        </p:txBody>
      </p:sp>
      <p:sp>
        <p:nvSpPr>
          <p:cNvPr id="383" name="Google Shape;383;p43"/>
          <p:cNvSpPr txBox="1"/>
          <p:nvPr>
            <p:ph idx="1" type="body"/>
          </p:nvPr>
        </p:nvSpPr>
        <p:spPr>
          <a:xfrm>
            <a:off x="3275771" y="487110"/>
            <a:ext cx="5731200" cy="4159500"/>
          </a:xfrm>
          <a:prstGeom prst="rect">
            <a:avLst/>
          </a:prstGeom>
          <a:noFill/>
          <a:ln>
            <a:noFill/>
          </a:ln>
        </p:spPr>
        <p:txBody>
          <a:bodyPr anchorCtr="0" anchor="ctr" bIns="34275" lIns="68575" spcFirstLastPara="1" rIns="68575" wrap="square" tIns="34275">
            <a:normAutofit fontScale="85000" lnSpcReduction="20000"/>
          </a:bodyPr>
          <a:lstStyle/>
          <a:p>
            <a:pPr indent="0" lvl="0" marL="0" rtl="0" algn="l">
              <a:lnSpc>
                <a:spcPct val="90000"/>
              </a:lnSpc>
              <a:spcBef>
                <a:spcPts val="0"/>
              </a:spcBef>
              <a:spcAft>
                <a:spcPts val="0"/>
              </a:spcAft>
              <a:buClr>
                <a:schemeClr val="dk1"/>
              </a:buClr>
              <a:buSzPct val="100000"/>
              <a:buNone/>
            </a:pPr>
            <a:r>
              <a:rPr b="1" lang="en" sz="1500"/>
              <a:t>There is no league for Spring, but should be easy to build a full spring schedule</a:t>
            </a:r>
            <a:endParaRPr/>
          </a:p>
          <a:p>
            <a:pPr indent="0" lvl="0" marL="0" rtl="0" algn="l">
              <a:lnSpc>
                <a:spcPct val="90000"/>
              </a:lnSpc>
              <a:spcBef>
                <a:spcPts val="800"/>
              </a:spcBef>
              <a:spcAft>
                <a:spcPts val="0"/>
              </a:spcAft>
              <a:buClr>
                <a:schemeClr val="dk1"/>
              </a:buClr>
              <a:buSzPct val="100000"/>
              <a:buNone/>
            </a:pPr>
            <a:r>
              <a:t/>
            </a:r>
            <a:endParaRPr sz="1500"/>
          </a:p>
          <a:p>
            <a:pPr indent="-309562" lvl="0" marL="457200" rtl="0" algn="l">
              <a:lnSpc>
                <a:spcPct val="90000"/>
              </a:lnSpc>
              <a:spcBef>
                <a:spcPts val="800"/>
              </a:spcBef>
              <a:spcAft>
                <a:spcPts val="0"/>
              </a:spcAft>
              <a:buSzPct val="100000"/>
              <a:buChar char="•"/>
            </a:pPr>
            <a:r>
              <a:rPr lang="en" sz="1500"/>
              <a:t>Practices</a:t>
            </a:r>
            <a:endParaRPr sz="1500"/>
          </a:p>
          <a:p>
            <a:pPr indent="0" lvl="0" marL="457200" rtl="0" algn="l">
              <a:lnSpc>
                <a:spcPct val="90000"/>
              </a:lnSpc>
              <a:spcBef>
                <a:spcPts val="800"/>
              </a:spcBef>
              <a:spcAft>
                <a:spcPts val="0"/>
              </a:spcAft>
              <a:buNone/>
            </a:pPr>
            <a:r>
              <a:t/>
            </a:r>
            <a:endParaRPr sz="1500"/>
          </a:p>
          <a:p>
            <a:pPr indent="-309562" lvl="0" marL="457200" rtl="0" algn="l">
              <a:lnSpc>
                <a:spcPct val="90000"/>
              </a:lnSpc>
              <a:spcBef>
                <a:spcPts val="800"/>
              </a:spcBef>
              <a:spcAft>
                <a:spcPts val="0"/>
              </a:spcAft>
              <a:buSzPct val="100000"/>
              <a:buChar char="•"/>
            </a:pPr>
            <a:r>
              <a:rPr lang="en" sz="1500"/>
              <a:t>Controlled scrimmages where they need to learn changing on the fly, offsides, face-offs, etc.</a:t>
            </a:r>
            <a:endParaRPr sz="1500"/>
          </a:p>
          <a:p>
            <a:pPr indent="0" lvl="0" marL="457200" rtl="0" algn="l">
              <a:lnSpc>
                <a:spcPct val="90000"/>
              </a:lnSpc>
              <a:spcBef>
                <a:spcPts val="800"/>
              </a:spcBef>
              <a:spcAft>
                <a:spcPts val="0"/>
              </a:spcAft>
              <a:buNone/>
            </a:pPr>
            <a:r>
              <a:t/>
            </a:r>
            <a:endParaRPr sz="1500"/>
          </a:p>
          <a:p>
            <a:pPr indent="-309562" lvl="0" marL="457200" rtl="0" algn="l">
              <a:lnSpc>
                <a:spcPct val="90000"/>
              </a:lnSpc>
              <a:spcBef>
                <a:spcPts val="800"/>
              </a:spcBef>
              <a:spcAft>
                <a:spcPts val="0"/>
              </a:spcAft>
              <a:buSzPct val="100000"/>
              <a:buChar char="•"/>
            </a:pPr>
            <a:r>
              <a:rPr lang="en" sz="1500"/>
              <a:t>Most teams are willing to do home-and-home scrimmages (some weekends ice gets pulled for tourneys)</a:t>
            </a:r>
            <a:endParaRPr sz="1500"/>
          </a:p>
          <a:p>
            <a:pPr indent="0" lvl="0" marL="0" rtl="0" algn="l">
              <a:lnSpc>
                <a:spcPct val="90000"/>
              </a:lnSpc>
              <a:spcBef>
                <a:spcPts val="800"/>
              </a:spcBef>
              <a:spcAft>
                <a:spcPts val="0"/>
              </a:spcAft>
              <a:buNone/>
            </a:pPr>
            <a:r>
              <a:t/>
            </a:r>
            <a:endParaRPr sz="1500"/>
          </a:p>
          <a:p>
            <a:pPr indent="-309562" lvl="0" marL="457200" rtl="0" algn="l">
              <a:lnSpc>
                <a:spcPct val="90000"/>
              </a:lnSpc>
              <a:spcBef>
                <a:spcPts val="800"/>
              </a:spcBef>
              <a:spcAft>
                <a:spcPts val="0"/>
              </a:spcAft>
              <a:buSzPct val="100000"/>
              <a:buChar char="•"/>
            </a:pPr>
            <a:r>
              <a:rPr lang="en" sz="1500"/>
              <a:t>Tournament options:</a:t>
            </a:r>
            <a:endParaRPr sz="1500"/>
          </a:p>
          <a:p>
            <a:pPr indent="0" lvl="0" marL="914400" rtl="0" algn="l">
              <a:lnSpc>
                <a:spcPct val="90000"/>
              </a:lnSpc>
              <a:spcBef>
                <a:spcPts val="800"/>
              </a:spcBef>
              <a:spcAft>
                <a:spcPts val="0"/>
              </a:spcAft>
              <a:buNone/>
            </a:pPr>
            <a:r>
              <a:t/>
            </a:r>
            <a:endParaRPr sz="1500"/>
          </a:p>
          <a:p>
            <a:pPr indent="-309562" lvl="1" marL="914400" rtl="0" algn="l">
              <a:lnSpc>
                <a:spcPct val="90000"/>
              </a:lnSpc>
              <a:spcBef>
                <a:spcPts val="800"/>
              </a:spcBef>
              <a:spcAft>
                <a:spcPts val="0"/>
              </a:spcAft>
              <a:buSzPct val="100000"/>
              <a:buChar char="•"/>
            </a:pPr>
            <a:r>
              <a:rPr lang="en" sz="1500"/>
              <a:t>Grinder “Pink the Rink” May 2 - 4 … new this year</a:t>
            </a:r>
            <a:endParaRPr sz="1500"/>
          </a:p>
          <a:p>
            <a:pPr indent="0" lvl="0" marL="914400" rtl="0" algn="l">
              <a:lnSpc>
                <a:spcPct val="90000"/>
              </a:lnSpc>
              <a:spcBef>
                <a:spcPts val="800"/>
              </a:spcBef>
              <a:spcAft>
                <a:spcPts val="0"/>
              </a:spcAft>
              <a:buNone/>
            </a:pPr>
            <a:r>
              <a:t/>
            </a:r>
            <a:endParaRPr sz="1500"/>
          </a:p>
          <a:p>
            <a:pPr indent="-309562" lvl="1" marL="914400" rtl="0" algn="l">
              <a:lnSpc>
                <a:spcPct val="90000"/>
              </a:lnSpc>
              <a:spcBef>
                <a:spcPts val="800"/>
              </a:spcBef>
              <a:spcAft>
                <a:spcPts val="0"/>
              </a:spcAft>
              <a:buSzPct val="100000"/>
              <a:buChar char="•"/>
            </a:pPr>
            <a:r>
              <a:rPr lang="en" sz="1500"/>
              <a:t>Elite Amateur Sports “Hockey Fights Cancer” May 9 - 11 … historically very large</a:t>
            </a:r>
            <a:endParaRPr sz="1500"/>
          </a:p>
          <a:p>
            <a:pPr indent="0" lvl="0" marL="457200" rtl="0" algn="l">
              <a:lnSpc>
                <a:spcPct val="90000"/>
              </a:lnSpc>
              <a:spcBef>
                <a:spcPts val="800"/>
              </a:spcBef>
              <a:spcAft>
                <a:spcPts val="0"/>
              </a:spcAft>
              <a:buNone/>
            </a:pPr>
            <a:r>
              <a:t/>
            </a:r>
            <a:endParaRPr sz="1500"/>
          </a:p>
          <a:p>
            <a:pPr indent="-309562" lvl="0" marL="457200" rtl="0" algn="l">
              <a:lnSpc>
                <a:spcPct val="90000"/>
              </a:lnSpc>
              <a:spcBef>
                <a:spcPts val="800"/>
              </a:spcBef>
              <a:spcAft>
                <a:spcPts val="0"/>
              </a:spcAft>
              <a:buSzPct val="100000"/>
              <a:buChar char="•"/>
            </a:pPr>
            <a:r>
              <a:rPr lang="en" sz="1500"/>
              <a:t>MGHL may be working on a showcase for older teams as well</a:t>
            </a:r>
            <a:endParaRPr sz="15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7" name="Shape 137"/>
        <p:cNvGrpSpPr/>
        <p:nvPr/>
      </p:nvGrpSpPr>
      <p:grpSpPr>
        <a:xfrm>
          <a:off x="0" y="0"/>
          <a:ext cx="0" cy="0"/>
          <a:chOff x="0" y="0"/>
          <a:chExt cx="0" cy="0"/>
        </a:xfrm>
      </p:grpSpPr>
      <p:sp>
        <p:nvSpPr>
          <p:cNvPr id="138" name="Google Shape;138;p26"/>
          <p:cNvSpPr/>
          <p:nvPr/>
        </p:nvSpPr>
        <p:spPr>
          <a:xfrm>
            <a:off x="0" y="0"/>
            <a:ext cx="9144000" cy="51435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39" name="Google Shape;139;p26"/>
          <p:cNvSpPr/>
          <p:nvPr/>
        </p:nvSpPr>
        <p:spPr>
          <a:xfrm>
            <a:off x="0" y="0"/>
            <a:ext cx="9141714" cy="51435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40" name="Google Shape;140;p26"/>
          <p:cNvSpPr/>
          <p:nvPr/>
        </p:nvSpPr>
        <p:spPr>
          <a:xfrm flipH="1" rot="5400000">
            <a:off x="-1057563" y="1057561"/>
            <a:ext cx="5143500" cy="3028377"/>
          </a:xfrm>
          <a:prstGeom prst="rect">
            <a:avLst/>
          </a:prstGeom>
          <a:gradFill>
            <a:gsLst>
              <a:gs pos="0">
                <a:srgbClr val="000000"/>
              </a:gs>
              <a:gs pos="8000">
                <a:srgbClr val="000000"/>
              </a:gs>
              <a:gs pos="100000">
                <a:srgbClr val="0F4861"/>
              </a:gs>
            </a:gsLst>
            <a:lin ang="300000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41" name="Google Shape;141;p26"/>
          <p:cNvSpPr/>
          <p:nvPr/>
        </p:nvSpPr>
        <p:spPr>
          <a:xfrm flipH="1" rot="5400000">
            <a:off x="-1057564" y="1065164"/>
            <a:ext cx="5143499" cy="3028379"/>
          </a:xfrm>
          <a:prstGeom prst="rect">
            <a:avLst/>
          </a:prstGeom>
          <a:gradFill>
            <a:gsLst>
              <a:gs pos="0">
                <a:srgbClr val="000000">
                  <a:alpha val="0"/>
                </a:srgbClr>
              </a:gs>
              <a:gs pos="99000">
                <a:srgbClr val="156082">
                  <a:alpha val="45882"/>
                </a:srgbClr>
              </a:gs>
              <a:gs pos="100000">
                <a:srgbClr val="156082">
                  <a:alpha val="45882"/>
                </a:srgbClr>
              </a:gs>
            </a:gsLst>
            <a:lin ang="180000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42" name="Google Shape;142;p26"/>
          <p:cNvSpPr/>
          <p:nvPr/>
        </p:nvSpPr>
        <p:spPr>
          <a:xfrm flipH="1" rot="5400000">
            <a:off x="575942" y="2691064"/>
            <a:ext cx="1876484" cy="3028381"/>
          </a:xfrm>
          <a:prstGeom prst="rect">
            <a:avLst/>
          </a:prstGeom>
          <a:gradFill>
            <a:gsLst>
              <a:gs pos="0">
                <a:srgbClr val="156082">
                  <a:alpha val="28627"/>
                </a:srgbClr>
              </a:gs>
              <a:gs pos="2000">
                <a:srgbClr val="156082">
                  <a:alpha val="28627"/>
                </a:srgbClr>
              </a:gs>
              <a:gs pos="100000">
                <a:srgbClr val="000000">
                  <a:alpha val="29803"/>
                </a:srgbClr>
              </a:gs>
            </a:gsLst>
            <a:lin ang="780000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43" name="Google Shape;143;p26"/>
          <p:cNvSpPr/>
          <p:nvPr/>
        </p:nvSpPr>
        <p:spPr>
          <a:xfrm rot="-964587">
            <a:off x="-376303" y="727289"/>
            <a:ext cx="2925268" cy="3134218"/>
          </a:xfrm>
          <a:custGeom>
            <a:rect b="b" l="l" r="r" t="t"/>
            <a:pathLst>
              <a:path extrusionOk="0" h="4178958" w="3900357">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0">
                <a:srgbClr val="000000">
                  <a:alpha val="0"/>
                </a:srgbClr>
              </a:gs>
              <a:gs pos="29000">
                <a:srgbClr val="000000">
                  <a:alpha val="0"/>
                </a:srgbClr>
              </a:gs>
              <a:gs pos="100000">
                <a:srgbClr val="156082">
                  <a:alpha val="42745"/>
                </a:srgbClr>
              </a:gs>
            </a:gsLst>
            <a:lin ang="180000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44" name="Google Shape;144;p26"/>
          <p:cNvSpPr/>
          <p:nvPr/>
        </p:nvSpPr>
        <p:spPr>
          <a:xfrm flipH="1" rot="5400000">
            <a:off x="-1057570" y="1049957"/>
            <a:ext cx="5143502" cy="3028376"/>
          </a:xfrm>
          <a:prstGeom prst="rect">
            <a:avLst/>
          </a:prstGeom>
          <a:gradFill>
            <a:gsLst>
              <a:gs pos="0">
                <a:srgbClr val="000000">
                  <a:alpha val="0"/>
                </a:srgbClr>
              </a:gs>
              <a:gs pos="99000">
                <a:srgbClr val="43AFE2">
                  <a:alpha val="10980"/>
                </a:srgbClr>
              </a:gs>
              <a:gs pos="100000">
                <a:srgbClr val="43AFE2">
                  <a:alpha val="10980"/>
                </a:srgbClr>
              </a:gs>
            </a:gsLst>
            <a:lin ang="720000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45" name="Google Shape;145;p26"/>
          <p:cNvSpPr txBox="1"/>
          <p:nvPr>
            <p:ph type="title"/>
          </p:nvPr>
        </p:nvSpPr>
        <p:spPr>
          <a:xfrm>
            <a:off x="-1" y="440141"/>
            <a:ext cx="2925730" cy="2540623"/>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rgbClr val="FFFFFF"/>
              </a:buClr>
              <a:buSzPts val="3000"/>
              <a:buFont typeface="Play"/>
              <a:buNone/>
            </a:pPr>
            <a:r>
              <a:rPr lang="en" sz="3000">
                <a:solidFill>
                  <a:srgbClr val="FFFFFF"/>
                </a:solidFill>
              </a:rPr>
              <a:t>The Need for 8U</a:t>
            </a:r>
            <a:br>
              <a:rPr lang="en" sz="3000">
                <a:solidFill>
                  <a:srgbClr val="FFFFFF"/>
                </a:solidFill>
              </a:rPr>
            </a:br>
            <a:r>
              <a:rPr lang="en" sz="3000">
                <a:solidFill>
                  <a:srgbClr val="FFFFFF"/>
                </a:solidFill>
              </a:rPr>
              <a:t>Part 1</a:t>
            </a:r>
            <a:endParaRPr/>
          </a:p>
        </p:txBody>
      </p:sp>
      <p:sp>
        <p:nvSpPr>
          <p:cNvPr id="146" name="Google Shape;146;p26"/>
          <p:cNvSpPr txBox="1"/>
          <p:nvPr>
            <p:ph idx="1" type="body"/>
          </p:nvPr>
        </p:nvSpPr>
        <p:spPr>
          <a:xfrm>
            <a:off x="3275771" y="319470"/>
            <a:ext cx="5731069" cy="4159535"/>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chemeClr val="dk1"/>
              </a:buClr>
              <a:buSzPts val="1500"/>
              <a:buNone/>
            </a:pPr>
            <a:r>
              <a:rPr b="1" lang="en" sz="1500"/>
              <a:t>Coed programs are largely “boys” programs</a:t>
            </a:r>
            <a:endParaRPr/>
          </a:p>
          <a:p>
            <a:pPr indent="0" lvl="0" marL="0" rtl="0" algn="l">
              <a:lnSpc>
                <a:spcPct val="90000"/>
              </a:lnSpc>
              <a:spcBef>
                <a:spcPts val="800"/>
              </a:spcBef>
              <a:spcAft>
                <a:spcPts val="0"/>
              </a:spcAft>
              <a:buClr>
                <a:schemeClr val="dk1"/>
              </a:buClr>
              <a:buSzPts val="1500"/>
              <a:buNone/>
            </a:pPr>
            <a:r>
              <a:t/>
            </a:r>
            <a:endParaRPr sz="1500"/>
          </a:p>
          <a:p>
            <a:pPr indent="-171450" lvl="0" marL="177800" rtl="0" algn="l">
              <a:lnSpc>
                <a:spcPct val="90000"/>
              </a:lnSpc>
              <a:spcBef>
                <a:spcPts val="800"/>
              </a:spcBef>
              <a:spcAft>
                <a:spcPts val="0"/>
              </a:spcAft>
              <a:buClr>
                <a:schemeClr val="dk1"/>
              </a:buClr>
              <a:buSzPts val="1500"/>
              <a:buChar char="•"/>
            </a:pPr>
            <a:r>
              <a:rPr lang="en" sz="1500"/>
              <a:t>A girl may start at 6U (mini mites) and enjoy the game</a:t>
            </a:r>
            <a:endParaRPr/>
          </a:p>
          <a:p>
            <a:pPr indent="-171450" lvl="0" marL="177800" rtl="0" algn="l">
              <a:lnSpc>
                <a:spcPct val="90000"/>
              </a:lnSpc>
              <a:spcBef>
                <a:spcPts val="800"/>
              </a:spcBef>
              <a:spcAft>
                <a:spcPts val="0"/>
              </a:spcAft>
              <a:buClr>
                <a:schemeClr val="dk1"/>
              </a:buClr>
              <a:buSzPts val="1500"/>
              <a:buChar char="•"/>
            </a:pPr>
            <a:r>
              <a:rPr lang="en" sz="1500"/>
              <a:t>Moving up to 8U as the younger age group can be very difficult</a:t>
            </a:r>
            <a:endParaRPr/>
          </a:p>
          <a:p>
            <a:pPr indent="-171450" lvl="1" marL="520700" rtl="0" algn="l">
              <a:lnSpc>
                <a:spcPct val="90000"/>
              </a:lnSpc>
              <a:spcBef>
                <a:spcPts val="400"/>
              </a:spcBef>
              <a:spcAft>
                <a:spcPts val="0"/>
              </a:spcAft>
              <a:buClr>
                <a:schemeClr val="dk1"/>
              </a:buClr>
              <a:buSzPts val="1500"/>
              <a:buChar char="•"/>
            </a:pPr>
            <a:r>
              <a:rPr lang="en" sz="1500"/>
              <a:t>Older age group boys may have 3 years of experience</a:t>
            </a:r>
            <a:endParaRPr/>
          </a:p>
          <a:p>
            <a:pPr indent="-171450" lvl="1" marL="520700" rtl="0" algn="l">
              <a:lnSpc>
                <a:spcPct val="90000"/>
              </a:lnSpc>
              <a:spcBef>
                <a:spcPts val="400"/>
              </a:spcBef>
              <a:spcAft>
                <a:spcPts val="0"/>
              </a:spcAft>
              <a:buClr>
                <a:schemeClr val="dk1"/>
              </a:buClr>
              <a:buSzPts val="1500"/>
              <a:buChar char="•"/>
            </a:pPr>
            <a:r>
              <a:rPr lang="en" sz="1500"/>
              <a:t>Many focused / well-behaved boys move on to travel (AAU), remaining boys may be disruptive and play especially rough</a:t>
            </a:r>
            <a:endParaRPr/>
          </a:p>
          <a:p>
            <a:pPr indent="-171450" lvl="1" marL="520700" rtl="0" algn="l">
              <a:lnSpc>
                <a:spcPct val="90000"/>
              </a:lnSpc>
              <a:spcBef>
                <a:spcPts val="400"/>
              </a:spcBef>
              <a:spcAft>
                <a:spcPts val="0"/>
              </a:spcAft>
              <a:buClr>
                <a:schemeClr val="dk1"/>
              </a:buClr>
              <a:buSzPts val="1500"/>
              <a:buChar char="•"/>
            </a:pPr>
            <a:r>
              <a:rPr lang="en" sz="1500"/>
              <a:t>Not all boys like playing with girls on their team</a:t>
            </a:r>
            <a:endParaRPr sz="1500"/>
          </a:p>
          <a:p>
            <a:pPr indent="-171450" lvl="1" marL="520700" rtl="0" algn="l">
              <a:lnSpc>
                <a:spcPct val="90000"/>
              </a:lnSpc>
              <a:spcBef>
                <a:spcPts val="400"/>
              </a:spcBef>
              <a:spcAft>
                <a:spcPts val="0"/>
              </a:spcAft>
              <a:buSzPts val="1500"/>
              <a:buChar char="•"/>
            </a:pPr>
            <a:r>
              <a:rPr lang="en" sz="1500"/>
              <a:t>Not many girls will be on the team</a:t>
            </a:r>
            <a:endParaRPr sz="1500"/>
          </a:p>
          <a:p>
            <a:pPr indent="-76200" lvl="1" marL="520700" rtl="0" algn="l">
              <a:lnSpc>
                <a:spcPct val="90000"/>
              </a:lnSpc>
              <a:spcBef>
                <a:spcPts val="400"/>
              </a:spcBef>
              <a:spcAft>
                <a:spcPts val="0"/>
              </a:spcAft>
              <a:buClr>
                <a:schemeClr val="dk1"/>
              </a:buClr>
              <a:buSzPts val="1500"/>
              <a:buNone/>
            </a:pPr>
            <a:r>
              <a:t/>
            </a:r>
            <a:endParaRPr sz="1500"/>
          </a:p>
          <a:p>
            <a:pPr indent="-171450" lvl="0" marL="177800" rtl="0" algn="l">
              <a:lnSpc>
                <a:spcPct val="90000"/>
              </a:lnSpc>
              <a:spcBef>
                <a:spcPts val="800"/>
              </a:spcBef>
              <a:spcAft>
                <a:spcPts val="0"/>
              </a:spcAft>
              <a:buClr>
                <a:schemeClr val="dk1"/>
              </a:buClr>
              <a:buSzPts val="1500"/>
              <a:buChar char="•"/>
            </a:pPr>
            <a:r>
              <a:rPr lang="en" sz="1500"/>
              <a:t>It can be especially tough for a girl that starts in 8U, as she’s playing against boys that often have much more experience</a:t>
            </a:r>
            <a:endParaRPr/>
          </a:p>
          <a:p>
            <a:pPr indent="-76200" lvl="0" marL="177800" rtl="0" algn="l">
              <a:lnSpc>
                <a:spcPct val="90000"/>
              </a:lnSpc>
              <a:spcBef>
                <a:spcPts val="800"/>
              </a:spcBef>
              <a:spcAft>
                <a:spcPts val="0"/>
              </a:spcAft>
              <a:buClr>
                <a:schemeClr val="dk1"/>
              </a:buClr>
              <a:buSzPts val="1500"/>
              <a:buNone/>
            </a:pPr>
            <a:r>
              <a:t/>
            </a:r>
            <a:endParaRPr sz="1500"/>
          </a:p>
          <a:p>
            <a:pPr indent="0" lvl="0" marL="0" rtl="0" algn="l">
              <a:lnSpc>
                <a:spcPct val="90000"/>
              </a:lnSpc>
              <a:spcBef>
                <a:spcPts val="800"/>
              </a:spcBef>
              <a:spcAft>
                <a:spcPts val="0"/>
              </a:spcAft>
              <a:buClr>
                <a:srgbClr val="4892DC"/>
              </a:buClr>
              <a:buSzPts val="1500"/>
              <a:buNone/>
            </a:pPr>
            <a:r>
              <a:rPr b="1" lang="en" sz="1500">
                <a:solidFill>
                  <a:srgbClr val="4892DC"/>
                </a:solidFill>
              </a:rPr>
              <a:t>Will likely lose some girls through this route (my 2015 daughter would have stopped playing)</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87" name="Shape 387"/>
        <p:cNvGrpSpPr/>
        <p:nvPr/>
      </p:nvGrpSpPr>
      <p:grpSpPr>
        <a:xfrm>
          <a:off x="0" y="0"/>
          <a:ext cx="0" cy="0"/>
          <a:chOff x="0" y="0"/>
          <a:chExt cx="0" cy="0"/>
        </a:xfrm>
      </p:grpSpPr>
      <p:sp>
        <p:nvSpPr>
          <p:cNvPr id="388" name="Google Shape;388;p44"/>
          <p:cNvSpPr/>
          <p:nvPr/>
        </p:nvSpPr>
        <p:spPr>
          <a:xfrm>
            <a:off x="0" y="0"/>
            <a:ext cx="9144000" cy="51435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389" name="Google Shape;389;p44"/>
          <p:cNvSpPr/>
          <p:nvPr/>
        </p:nvSpPr>
        <p:spPr>
          <a:xfrm>
            <a:off x="0" y="0"/>
            <a:ext cx="9141714" cy="51435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390" name="Google Shape;390;p44"/>
          <p:cNvSpPr/>
          <p:nvPr/>
        </p:nvSpPr>
        <p:spPr>
          <a:xfrm flipH="1" rot="5400000">
            <a:off x="-1057563" y="1057561"/>
            <a:ext cx="5143500" cy="3028377"/>
          </a:xfrm>
          <a:prstGeom prst="rect">
            <a:avLst/>
          </a:prstGeom>
          <a:gradFill>
            <a:gsLst>
              <a:gs pos="0">
                <a:srgbClr val="000000"/>
              </a:gs>
              <a:gs pos="8000">
                <a:srgbClr val="000000"/>
              </a:gs>
              <a:gs pos="100000">
                <a:srgbClr val="0F4861"/>
              </a:gs>
            </a:gsLst>
            <a:lin ang="300000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391" name="Google Shape;391;p44"/>
          <p:cNvSpPr/>
          <p:nvPr/>
        </p:nvSpPr>
        <p:spPr>
          <a:xfrm flipH="1" rot="5400000">
            <a:off x="-1057564" y="1065164"/>
            <a:ext cx="5143499" cy="3028379"/>
          </a:xfrm>
          <a:prstGeom prst="rect">
            <a:avLst/>
          </a:prstGeom>
          <a:gradFill>
            <a:gsLst>
              <a:gs pos="0">
                <a:srgbClr val="000000">
                  <a:alpha val="0"/>
                </a:srgbClr>
              </a:gs>
              <a:gs pos="99000">
                <a:srgbClr val="156082">
                  <a:alpha val="45882"/>
                </a:srgbClr>
              </a:gs>
              <a:gs pos="100000">
                <a:srgbClr val="156082">
                  <a:alpha val="45882"/>
                </a:srgbClr>
              </a:gs>
            </a:gsLst>
            <a:lin ang="180000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392" name="Google Shape;392;p44"/>
          <p:cNvSpPr/>
          <p:nvPr/>
        </p:nvSpPr>
        <p:spPr>
          <a:xfrm flipH="1" rot="5400000">
            <a:off x="575942" y="2691064"/>
            <a:ext cx="1876484" cy="3028381"/>
          </a:xfrm>
          <a:prstGeom prst="rect">
            <a:avLst/>
          </a:prstGeom>
          <a:gradFill>
            <a:gsLst>
              <a:gs pos="0">
                <a:srgbClr val="156082">
                  <a:alpha val="28627"/>
                </a:srgbClr>
              </a:gs>
              <a:gs pos="2000">
                <a:srgbClr val="156082">
                  <a:alpha val="28627"/>
                </a:srgbClr>
              </a:gs>
              <a:gs pos="100000">
                <a:srgbClr val="000000">
                  <a:alpha val="29803"/>
                </a:srgbClr>
              </a:gs>
            </a:gsLst>
            <a:lin ang="780000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393" name="Google Shape;393;p44"/>
          <p:cNvSpPr/>
          <p:nvPr/>
        </p:nvSpPr>
        <p:spPr>
          <a:xfrm rot="-964587">
            <a:off x="-376303" y="727289"/>
            <a:ext cx="2925268" cy="3134218"/>
          </a:xfrm>
          <a:custGeom>
            <a:rect b="b" l="l" r="r" t="t"/>
            <a:pathLst>
              <a:path extrusionOk="0" h="4178958" w="3900357">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0">
                <a:srgbClr val="000000">
                  <a:alpha val="0"/>
                </a:srgbClr>
              </a:gs>
              <a:gs pos="29000">
                <a:srgbClr val="000000">
                  <a:alpha val="0"/>
                </a:srgbClr>
              </a:gs>
              <a:gs pos="100000">
                <a:srgbClr val="156082">
                  <a:alpha val="42745"/>
                </a:srgbClr>
              </a:gs>
            </a:gsLst>
            <a:lin ang="180000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394" name="Google Shape;394;p44"/>
          <p:cNvSpPr/>
          <p:nvPr/>
        </p:nvSpPr>
        <p:spPr>
          <a:xfrm flipH="1" rot="5400000">
            <a:off x="-1057570" y="1049957"/>
            <a:ext cx="5143502" cy="3028376"/>
          </a:xfrm>
          <a:prstGeom prst="rect">
            <a:avLst/>
          </a:prstGeom>
          <a:gradFill>
            <a:gsLst>
              <a:gs pos="0">
                <a:srgbClr val="000000">
                  <a:alpha val="0"/>
                </a:srgbClr>
              </a:gs>
              <a:gs pos="99000">
                <a:srgbClr val="43AFE2">
                  <a:alpha val="10980"/>
                </a:srgbClr>
              </a:gs>
              <a:gs pos="100000">
                <a:srgbClr val="43AFE2">
                  <a:alpha val="10980"/>
                </a:srgbClr>
              </a:gs>
            </a:gsLst>
            <a:lin ang="720000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395" name="Google Shape;395;p44"/>
          <p:cNvSpPr txBox="1"/>
          <p:nvPr>
            <p:ph type="title"/>
          </p:nvPr>
        </p:nvSpPr>
        <p:spPr>
          <a:xfrm>
            <a:off x="-1" y="440141"/>
            <a:ext cx="2925730" cy="3611028"/>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rgbClr val="FFFFFF"/>
              </a:buClr>
              <a:buSzPts val="3000"/>
              <a:buFont typeface="Play"/>
              <a:buNone/>
            </a:pPr>
            <a:r>
              <a:rPr lang="en" sz="3000">
                <a:solidFill>
                  <a:srgbClr val="FFFFFF"/>
                </a:solidFill>
              </a:rPr>
              <a:t>Fall Season Scheduling</a:t>
            </a:r>
            <a:br>
              <a:rPr lang="en" sz="3000">
                <a:solidFill>
                  <a:srgbClr val="FFFFFF"/>
                </a:solidFill>
              </a:rPr>
            </a:br>
            <a:br>
              <a:rPr lang="en" sz="3000">
                <a:solidFill>
                  <a:srgbClr val="FFFFFF"/>
                </a:solidFill>
              </a:rPr>
            </a:br>
            <a:r>
              <a:rPr lang="en" sz="3000">
                <a:solidFill>
                  <a:srgbClr val="FFFFFF"/>
                </a:solidFill>
              </a:rPr>
              <a:t>(Metro Detroit)</a:t>
            </a:r>
            <a:br>
              <a:rPr lang="en" sz="3000">
                <a:solidFill>
                  <a:srgbClr val="FFFFFF"/>
                </a:solidFill>
              </a:rPr>
            </a:br>
            <a:br>
              <a:rPr lang="en" sz="3000">
                <a:solidFill>
                  <a:srgbClr val="FFFFFF"/>
                </a:solidFill>
              </a:rPr>
            </a:br>
            <a:r>
              <a:rPr lang="en" sz="3000">
                <a:solidFill>
                  <a:srgbClr val="FFFFFF"/>
                </a:solidFill>
              </a:rPr>
              <a:t>** Based on my Tier 3 teams</a:t>
            </a:r>
            <a:endParaRPr/>
          </a:p>
        </p:txBody>
      </p:sp>
      <p:graphicFrame>
        <p:nvGraphicFramePr>
          <p:cNvPr id="396" name="Google Shape;396;p44"/>
          <p:cNvGraphicFramePr/>
          <p:nvPr/>
        </p:nvGraphicFramePr>
        <p:xfrm>
          <a:off x="3234914" y="355121"/>
          <a:ext cx="3000000" cy="3000000"/>
        </p:xfrm>
        <a:graphic>
          <a:graphicData uri="http://schemas.openxmlformats.org/drawingml/2006/table">
            <a:tbl>
              <a:tblPr bandRow="1" firstRow="1">
                <a:noFill/>
                <a:tableStyleId>{C4E7EBD3-6DB5-48B8-A4E5-661240433548}</a:tableStyleId>
              </a:tblPr>
              <a:tblGrid>
                <a:gridCol w="1373725"/>
                <a:gridCol w="1373725"/>
                <a:gridCol w="1373725"/>
                <a:gridCol w="1373725"/>
              </a:tblGrid>
              <a:tr h="323450">
                <a:tc>
                  <a:txBody>
                    <a:bodyPr/>
                    <a:lstStyle/>
                    <a:p>
                      <a:pPr indent="0" lvl="0" marL="0" marR="0" rtl="0" algn="l">
                        <a:spcBef>
                          <a:spcPts val="0"/>
                        </a:spcBef>
                        <a:spcAft>
                          <a:spcPts val="0"/>
                        </a:spcAft>
                        <a:buNone/>
                      </a:pPr>
                      <a:r>
                        <a:rPr lang="en" sz="1400"/>
                        <a:t>Aug</a:t>
                      </a:r>
                      <a:endParaRPr sz="1100"/>
                    </a:p>
                  </a:txBody>
                  <a:tcPr marT="34300" marB="34300" marR="68600" marL="68600">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rPr lang="en" sz="1400"/>
                        <a:t>Sep</a:t>
                      </a:r>
                      <a:endParaRPr sz="1100"/>
                    </a:p>
                  </a:txBody>
                  <a:tcPr marT="34300" marB="34300" marR="68600" marL="68600">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rPr lang="en" sz="1400"/>
                        <a:t>Oct</a:t>
                      </a:r>
                      <a:endParaRPr sz="1100"/>
                    </a:p>
                  </a:txBody>
                  <a:tcPr marT="34300" marB="34300" marR="68600" marL="68600">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rPr lang="en" sz="1400"/>
                        <a:t>Nov</a:t>
                      </a:r>
                      <a:endParaRPr sz="1100"/>
                    </a:p>
                  </a:txBody>
                  <a:tcPr marT="34300" marB="34300" marR="68600" marL="68600">
                    <a:lnB cap="flat" cmpd="sng" w="12700">
                      <a:solidFill>
                        <a:schemeClr val="dk1"/>
                      </a:solidFill>
                      <a:prstDash val="solid"/>
                      <a:round/>
                      <a:headEnd len="sm" w="sm" type="none"/>
                      <a:tailEnd len="sm" w="sm" type="none"/>
                    </a:lnB>
                  </a:tcPr>
                </a:tc>
              </a:tr>
              <a:tr h="808650">
                <a:tc>
                  <a:txBody>
                    <a:bodyPr/>
                    <a:lstStyle/>
                    <a:p>
                      <a:pPr indent="0" lvl="0" marL="0" marR="0" rtl="0" algn="l">
                        <a:spcBef>
                          <a:spcPts val="0"/>
                        </a:spcBef>
                        <a:spcAft>
                          <a:spcPts val="0"/>
                        </a:spcAft>
                        <a:buNone/>
                      </a:pPr>
                      <a:r>
                        <a:rPr lang="en" sz="1100"/>
                        <a:t>Practices</a:t>
                      </a:r>
                      <a:endParaRPr sz="1100"/>
                    </a:p>
                  </a:txBody>
                  <a:tcPr marT="34300" marB="34300" marR="68600" marL="686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rPr lang="en" sz="1100"/>
                        <a:t>Practices</a:t>
                      </a:r>
                      <a:endParaRPr sz="1100"/>
                    </a:p>
                    <a:p>
                      <a:pPr indent="0" lvl="0" marL="0" marR="0" rtl="0" algn="l">
                        <a:spcBef>
                          <a:spcPts val="0"/>
                        </a:spcBef>
                        <a:spcAft>
                          <a:spcPts val="0"/>
                        </a:spcAft>
                        <a:buNone/>
                      </a:pPr>
                      <a:r>
                        <a:t/>
                      </a:r>
                      <a:endParaRPr sz="1100"/>
                    </a:p>
                    <a:p>
                      <a:pPr indent="0" lvl="0" marL="0" marR="0" rtl="0" algn="l">
                        <a:spcBef>
                          <a:spcPts val="0"/>
                        </a:spcBef>
                        <a:spcAft>
                          <a:spcPts val="0"/>
                        </a:spcAft>
                        <a:buNone/>
                      </a:pPr>
                      <a:r>
                        <a:rPr lang="en" sz="1100"/>
                        <a:t>Exhibition games</a:t>
                      </a:r>
                      <a:endParaRPr sz="1100"/>
                    </a:p>
                    <a:p>
                      <a:pPr indent="0" lvl="0" marL="0" marR="0" rtl="0" algn="l">
                        <a:spcBef>
                          <a:spcPts val="0"/>
                        </a:spcBef>
                        <a:spcAft>
                          <a:spcPts val="0"/>
                        </a:spcAft>
                        <a:buNone/>
                      </a:pPr>
                      <a:r>
                        <a:t/>
                      </a:r>
                      <a:endParaRPr sz="1100"/>
                    </a:p>
                    <a:p>
                      <a:pPr indent="0" lvl="0" marL="0" marR="0" rtl="0" algn="l">
                        <a:spcBef>
                          <a:spcPts val="0"/>
                        </a:spcBef>
                        <a:spcAft>
                          <a:spcPts val="0"/>
                        </a:spcAft>
                        <a:buNone/>
                      </a:pPr>
                      <a:r>
                        <a:rPr lang="en" sz="1100">
                          <a:highlight>
                            <a:srgbClr val="FFFF00"/>
                          </a:highlight>
                        </a:rPr>
                        <a:t>Queen City Showcase (Cincy)</a:t>
                      </a:r>
                      <a:endParaRPr sz="1100"/>
                    </a:p>
                  </a:txBody>
                  <a:tcPr marT="34300" marB="34300" marR="68600" marL="686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rPr lang="en" sz="1100"/>
                        <a:t>Practices</a:t>
                      </a:r>
                      <a:endParaRPr sz="1100"/>
                    </a:p>
                    <a:p>
                      <a:pPr indent="0" lvl="0" marL="0" marR="0" rtl="0" algn="l">
                        <a:spcBef>
                          <a:spcPts val="0"/>
                        </a:spcBef>
                        <a:spcAft>
                          <a:spcPts val="0"/>
                        </a:spcAft>
                        <a:buNone/>
                      </a:pPr>
                      <a:r>
                        <a:t/>
                      </a:r>
                      <a:endParaRPr sz="1100"/>
                    </a:p>
                    <a:p>
                      <a:pPr indent="0" lvl="0" marL="0" marR="0" rtl="0" algn="l">
                        <a:spcBef>
                          <a:spcPts val="0"/>
                        </a:spcBef>
                        <a:spcAft>
                          <a:spcPts val="0"/>
                        </a:spcAft>
                        <a:buNone/>
                      </a:pPr>
                      <a:r>
                        <a:rPr lang="en" sz="1100"/>
                        <a:t>Exhibition games</a:t>
                      </a:r>
                      <a:endParaRPr sz="1100"/>
                    </a:p>
                    <a:p>
                      <a:pPr indent="0" lvl="0" marL="0" marR="0" rtl="0" algn="l">
                        <a:spcBef>
                          <a:spcPts val="0"/>
                        </a:spcBef>
                        <a:spcAft>
                          <a:spcPts val="0"/>
                        </a:spcAft>
                        <a:buNone/>
                      </a:pPr>
                      <a:r>
                        <a:t/>
                      </a:r>
                      <a:endParaRPr sz="1100"/>
                    </a:p>
                    <a:p>
                      <a:pPr indent="0" lvl="0" marL="0" marR="0" rtl="0" algn="l">
                        <a:spcBef>
                          <a:spcPts val="0"/>
                        </a:spcBef>
                        <a:spcAft>
                          <a:spcPts val="0"/>
                        </a:spcAft>
                        <a:buNone/>
                      </a:pPr>
                      <a:r>
                        <a:rPr lang="en" sz="1100"/>
                        <a:t>MGHL Season Start</a:t>
                      </a:r>
                      <a:endParaRPr sz="1100"/>
                    </a:p>
                    <a:p>
                      <a:pPr indent="0" lvl="0" marL="0" marR="0" rtl="0" algn="l">
                        <a:spcBef>
                          <a:spcPts val="0"/>
                        </a:spcBef>
                        <a:spcAft>
                          <a:spcPts val="0"/>
                        </a:spcAft>
                        <a:buNone/>
                      </a:pPr>
                      <a:r>
                        <a:t/>
                      </a:r>
                      <a:endParaRPr sz="1100"/>
                    </a:p>
                    <a:p>
                      <a:pPr indent="0" lvl="0" marL="0" marR="0" rtl="0" algn="l">
                        <a:lnSpc>
                          <a:spcPct val="100000"/>
                        </a:lnSpc>
                        <a:spcBef>
                          <a:spcPts val="0"/>
                        </a:spcBef>
                        <a:spcAft>
                          <a:spcPts val="0"/>
                        </a:spcAft>
                        <a:buClr>
                          <a:schemeClr val="dk1"/>
                        </a:buClr>
                        <a:buSzPts val="1100"/>
                        <a:buFont typeface="Arial"/>
                        <a:buNone/>
                      </a:pPr>
                      <a:r>
                        <a:rPr lang="en" sz="1100">
                          <a:highlight>
                            <a:srgbClr val="FFFF00"/>
                          </a:highlight>
                        </a:rPr>
                        <a:t>Grinder  Holland</a:t>
                      </a:r>
                      <a:endParaRPr sz="1100"/>
                    </a:p>
                    <a:p>
                      <a:pPr indent="0" lvl="0" marL="0" marR="0" rtl="0" algn="l">
                        <a:spcBef>
                          <a:spcPts val="0"/>
                        </a:spcBef>
                        <a:spcAft>
                          <a:spcPts val="0"/>
                        </a:spcAft>
                        <a:buNone/>
                      </a:pPr>
                      <a:r>
                        <a:t/>
                      </a:r>
                      <a:endParaRPr sz="1100"/>
                    </a:p>
                  </a:txBody>
                  <a:tcPr marT="34300" marB="34300" marR="68600" marL="686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rPr lang="en" sz="1100"/>
                        <a:t>Practices</a:t>
                      </a:r>
                      <a:endParaRPr sz="1100"/>
                    </a:p>
                    <a:p>
                      <a:pPr indent="0" lvl="0" marL="0" marR="0" rtl="0" algn="l">
                        <a:spcBef>
                          <a:spcPts val="0"/>
                        </a:spcBef>
                        <a:spcAft>
                          <a:spcPts val="0"/>
                        </a:spcAft>
                        <a:buNone/>
                      </a:pPr>
                      <a:r>
                        <a:t/>
                      </a:r>
                      <a:endParaRPr sz="1100"/>
                    </a:p>
                    <a:p>
                      <a:pPr indent="0" lvl="0" marL="0" marR="0" rtl="0" algn="l">
                        <a:spcBef>
                          <a:spcPts val="0"/>
                        </a:spcBef>
                        <a:spcAft>
                          <a:spcPts val="0"/>
                        </a:spcAft>
                        <a:buNone/>
                      </a:pPr>
                      <a:r>
                        <a:rPr lang="en" sz="1100"/>
                        <a:t>MGHL Games</a:t>
                      </a:r>
                      <a:endParaRPr sz="1100"/>
                    </a:p>
                    <a:p>
                      <a:pPr indent="0" lvl="0" marL="0" marR="0" rtl="0" algn="l">
                        <a:spcBef>
                          <a:spcPts val="0"/>
                        </a:spcBef>
                        <a:spcAft>
                          <a:spcPts val="0"/>
                        </a:spcAft>
                        <a:buNone/>
                      </a:pPr>
                      <a:r>
                        <a:t/>
                      </a:r>
                      <a:endParaRPr sz="1100"/>
                    </a:p>
                    <a:p>
                      <a:pPr indent="0" lvl="0" marL="0" marR="0" rtl="0" algn="l">
                        <a:spcBef>
                          <a:spcPts val="0"/>
                        </a:spcBef>
                        <a:spcAft>
                          <a:spcPts val="0"/>
                        </a:spcAft>
                        <a:buNone/>
                      </a:pPr>
                      <a:r>
                        <a:rPr lang="en" sz="1100"/>
                        <a:t>Silver Sticks</a:t>
                      </a:r>
                      <a:endParaRPr sz="1100"/>
                    </a:p>
                    <a:p>
                      <a:pPr indent="0" lvl="0" marL="0" marR="0" rtl="0" algn="l">
                        <a:spcBef>
                          <a:spcPts val="0"/>
                        </a:spcBef>
                        <a:spcAft>
                          <a:spcPts val="0"/>
                        </a:spcAft>
                        <a:buNone/>
                      </a:pPr>
                      <a:r>
                        <a:t/>
                      </a:r>
                      <a:endParaRPr sz="1100"/>
                    </a:p>
                    <a:p>
                      <a:pPr indent="0" lvl="0" marL="0" marR="0" rtl="0" algn="l">
                        <a:lnSpc>
                          <a:spcPct val="100000"/>
                        </a:lnSpc>
                        <a:spcBef>
                          <a:spcPts val="0"/>
                        </a:spcBef>
                        <a:spcAft>
                          <a:spcPts val="0"/>
                        </a:spcAft>
                        <a:buClr>
                          <a:schemeClr val="dk1"/>
                        </a:buClr>
                        <a:buSzPts val="1100"/>
                        <a:buFont typeface="Arial"/>
                        <a:buNone/>
                      </a:pPr>
                      <a:r>
                        <a:rPr lang="en" sz="1100">
                          <a:highlight>
                            <a:srgbClr val="FFFF00"/>
                          </a:highlight>
                        </a:rPr>
                        <a:t>Elite Amateur Sports (Muskegon)</a:t>
                      </a:r>
                      <a:endParaRPr sz="1100"/>
                    </a:p>
                    <a:p>
                      <a:pPr indent="0" lvl="0" marL="0" marR="0" rtl="0" algn="l">
                        <a:spcBef>
                          <a:spcPts val="0"/>
                        </a:spcBef>
                        <a:spcAft>
                          <a:spcPts val="0"/>
                        </a:spcAft>
                        <a:buNone/>
                      </a:pPr>
                      <a:r>
                        <a:t/>
                      </a:r>
                      <a:endParaRPr sz="1100"/>
                    </a:p>
                    <a:p>
                      <a:pPr indent="0" lvl="0" marL="0" marR="0" rtl="0" algn="l">
                        <a:spcBef>
                          <a:spcPts val="0"/>
                        </a:spcBef>
                        <a:spcAft>
                          <a:spcPts val="0"/>
                        </a:spcAft>
                        <a:buNone/>
                      </a:pPr>
                      <a:r>
                        <a:t/>
                      </a:r>
                      <a:endParaRPr sz="1100"/>
                    </a:p>
                  </a:txBody>
                  <a:tcPr marT="34300" marB="34300" marR="68600" marL="686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bl>
          </a:graphicData>
        </a:graphic>
      </p:graphicFrame>
      <p:graphicFrame>
        <p:nvGraphicFramePr>
          <p:cNvPr id="397" name="Google Shape;397;p44"/>
          <p:cNvGraphicFramePr/>
          <p:nvPr/>
        </p:nvGraphicFramePr>
        <p:xfrm>
          <a:off x="3234914" y="2766989"/>
          <a:ext cx="3000000" cy="3000000"/>
        </p:xfrm>
        <a:graphic>
          <a:graphicData uri="http://schemas.openxmlformats.org/drawingml/2006/table">
            <a:tbl>
              <a:tblPr bandRow="1" firstRow="1">
                <a:noFill/>
                <a:tableStyleId>{C4E7EBD3-6DB5-48B8-A4E5-661240433548}</a:tableStyleId>
              </a:tblPr>
              <a:tblGrid>
                <a:gridCol w="1373725"/>
                <a:gridCol w="1373725"/>
                <a:gridCol w="1373725"/>
                <a:gridCol w="1373725"/>
              </a:tblGrid>
              <a:tr h="323450">
                <a:tc>
                  <a:txBody>
                    <a:bodyPr/>
                    <a:lstStyle/>
                    <a:p>
                      <a:pPr indent="0" lvl="0" marL="0" marR="0" rtl="0" algn="l">
                        <a:spcBef>
                          <a:spcPts val="0"/>
                        </a:spcBef>
                        <a:spcAft>
                          <a:spcPts val="0"/>
                        </a:spcAft>
                        <a:buNone/>
                      </a:pPr>
                      <a:r>
                        <a:rPr lang="en" sz="1400"/>
                        <a:t>Dec</a:t>
                      </a:r>
                      <a:endParaRPr sz="1100"/>
                    </a:p>
                  </a:txBody>
                  <a:tcPr marT="34300" marB="34300" marR="68600" marL="68600">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rPr lang="en" sz="1400"/>
                        <a:t>Jan</a:t>
                      </a:r>
                      <a:endParaRPr sz="1100"/>
                    </a:p>
                  </a:txBody>
                  <a:tcPr marT="34300" marB="34300" marR="68600" marL="68600">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rPr lang="en" sz="1400"/>
                        <a:t>Feb</a:t>
                      </a:r>
                      <a:endParaRPr sz="1100"/>
                    </a:p>
                  </a:txBody>
                  <a:tcPr marT="34300" marB="34300" marR="68600" marL="68600">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rPr lang="en" sz="1400"/>
                        <a:t>Mar</a:t>
                      </a:r>
                      <a:endParaRPr sz="1100"/>
                    </a:p>
                  </a:txBody>
                  <a:tcPr marT="34300" marB="34300" marR="68600" marL="68600">
                    <a:lnB cap="flat" cmpd="sng" w="12700">
                      <a:solidFill>
                        <a:schemeClr val="dk1"/>
                      </a:solidFill>
                      <a:prstDash val="solid"/>
                      <a:round/>
                      <a:headEnd len="sm" w="sm" type="none"/>
                      <a:tailEnd len="sm" w="sm" type="none"/>
                    </a:lnB>
                  </a:tcPr>
                </a:tc>
              </a:tr>
              <a:tr h="808650">
                <a:tc>
                  <a:txBody>
                    <a:bodyPr/>
                    <a:lstStyle/>
                    <a:p>
                      <a:pPr indent="0" lvl="0" marL="0" marR="0" rtl="0" algn="l">
                        <a:spcBef>
                          <a:spcPts val="0"/>
                        </a:spcBef>
                        <a:spcAft>
                          <a:spcPts val="0"/>
                        </a:spcAft>
                        <a:buNone/>
                      </a:pPr>
                      <a:r>
                        <a:rPr lang="en" sz="1100"/>
                        <a:t>Practices</a:t>
                      </a:r>
                      <a:endParaRPr sz="1100"/>
                    </a:p>
                    <a:p>
                      <a:pPr indent="0" lvl="0" marL="0" marR="0" rtl="0" algn="l">
                        <a:spcBef>
                          <a:spcPts val="0"/>
                        </a:spcBef>
                        <a:spcAft>
                          <a:spcPts val="0"/>
                        </a:spcAft>
                        <a:buNone/>
                      </a:pPr>
                      <a:r>
                        <a:t/>
                      </a:r>
                      <a:endParaRPr sz="1100"/>
                    </a:p>
                    <a:p>
                      <a:pPr indent="0" lvl="0" marL="0" marR="0" rtl="0" algn="l">
                        <a:spcBef>
                          <a:spcPts val="0"/>
                        </a:spcBef>
                        <a:spcAft>
                          <a:spcPts val="0"/>
                        </a:spcAft>
                        <a:buNone/>
                      </a:pPr>
                      <a:r>
                        <a:rPr lang="en" sz="1100"/>
                        <a:t>MGHL Games</a:t>
                      </a:r>
                      <a:endParaRPr sz="1100"/>
                    </a:p>
                    <a:p>
                      <a:pPr indent="0" lvl="0" marL="0" marR="0" rtl="0" algn="l">
                        <a:spcBef>
                          <a:spcPts val="0"/>
                        </a:spcBef>
                        <a:spcAft>
                          <a:spcPts val="0"/>
                        </a:spcAft>
                        <a:buNone/>
                      </a:pPr>
                      <a:r>
                        <a:t/>
                      </a:r>
                      <a:endParaRPr sz="1100"/>
                    </a:p>
                    <a:p>
                      <a:pPr indent="0" lvl="0" marL="0" marR="0" rtl="0" algn="l">
                        <a:spcBef>
                          <a:spcPts val="0"/>
                        </a:spcBef>
                        <a:spcAft>
                          <a:spcPts val="0"/>
                        </a:spcAft>
                        <a:buNone/>
                      </a:pPr>
                      <a:r>
                        <a:rPr lang="en" sz="1100"/>
                        <a:t>Holiday 3v3s</a:t>
                      </a:r>
                      <a:endParaRPr sz="1100"/>
                    </a:p>
                  </a:txBody>
                  <a:tcPr marT="34300" marB="34300" marR="68600" marL="686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rPr lang="en" sz="1100"/>
                        <a:t>Practices</a:t>
                      </a:r>
                      <a:endParaRPr sz="1100"/>
                    </a:p>
                    <a:p>
                      <a:pPr indent="0" lvl="0" marL="0" marR="0" rtl="0" algn="l">
                        <a:spcBef>
                          <a:spcPts val="0"/>
                        </a:spcBef>
                        <a:spcAft>
                          <a:spcPts val="0"/>
                        </a:spcAft>
                        <a:buNone/>
                      </a:pPr>
                      <a:r>
                        <a:t/>
                      </a:r>
                      <a:endParaRPr sz="1100"/>
                    </a:p>
                    <a:p>
                      <a:pPr indent="0" lvl="0" marL="0" marR="0" rtl="0" algn="l">
                        <a:spcBef>
                          <a:spcPts val="0"/>
                        </a:spcBef>
                        <a:spcAft>
                          <a:spcPts val="0"/>
                        </a:spcAft>
                        <a:buNone/>
                      </a:pPr>
                      <a:r>
                        <a:rPr lang="en" sz="1100"/>
                        <a:t>MGHL Games</a:t>
                      </a:r>
                      <a:endParaRPr sz="1100"/>
                    </a:p>
                    <a:p>
                      <a:pPr indent="0" lvl="0" marL="0" marR="0" rtl="0" algn="l">
                        <a:spcBef>
                          <a:spcPts val="0"/>
                        </a:spcBef>
                        <a:spcAft>
                          <a:spcPts val="0"/>
                        </a:spcAft>
                        <a:buNone/>
                      </a:pPr>
                      <a:r>
                        <a:t/>
                      </a:r>
                      <a:endParaRPr sz="1100"/>
                    </a:p>
                    <a:p>
                      <a:pPr indent="0" lvl="0" marL="0" marR="0" rtl="0" algn="l">
                        <a:spcBef>
                          <a:spcPts val="0"/>
                        </a:spcBef>
                        <a:spcAft>
                          <a:spcPts val="0"/>
                        </a:spcAft>
                        <a:buNone/>
                      </a:pPr>
                      <a:r>
                        <a:rPr lang="en" sz="1100"/>
                        <a:t>Windsor Wild tournament</a:t>
                      </a:r>
                      <a:endParaRPr sz="1100"/>
                    </a:p>
                    <a:p>
                      <a:pPr indent="0" lvl="0" marL="0" marR="0" rtl="0" algn="l">
                        <a:spcBef>
                          <a:spcPts val="0"/>
                        </a:spcBef>
                        <a:spcAft>
                          <a:spcPts val="0"/>
                        </a:spcAft>
                        <a:buNone/>
                      </a:pPr>
                      <a:r>
                        <a:t/>
                      </a:r>
                      <a:endParaRPr sz="1100"/>
                    </a:p>
                    <a:p>
                      <a:pPr indent="0" lvl="0" marL="0" marR="0" rtl="0" algn="l">
                        <a:spcBef>
                          <a:spcPts val="0"/>
                        </a:spcBef>
                        <a:spcAft>
                          <a:spcPts val="0"/>
                        </a:spcAft>
                        <a:buNone/>
                      </a:pPr>
                      <a:r>
                        <a:rPr lang="en" sz="1100"/>
                        <a:t>Various MLK tournaments</a:t>
                      </a:r>
                      <a:endParaRPr sz="1100"/>
                    </a:p>
                  </a:txBody>
                  <a:tcPr marT="34300" marB="34300" marR="68600" marL="686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rPr lang="en" sz="1100"/>
                        <a:t>Practices</a:t>
                      </a:r>
                      <a:endParaRPr sz="1100"/>
                    </a:p>
                    <a:p>
                      <a:pPr indent="0" lvl="0" marL="0" marR="0" rtl="0" algn="l">
                        <a:spcBef>
                          <a:spcPts val="0"/>
                        </a:spcBef>
                        <a:spcAft>
                          <a:spcPts val="0"/>
                        </a:spcAft>
                        <a:buNone/>
                      </a:pPr>
                      <a:r>
                        <a:t/>
                      </a:r>
                      <a:endParaRPr sz="1100"/>
                    </a:p>
                    <a:p>
                      <a:pPr indent="0" lvl="0" marL="0" marR="0" rtl="0" algn="l">
                        <a:spcBef>
                          <a:spcPts val="0"/>
                        </a:spcBef>
                        <a:spcAft>
                          <a:spcPts val="0"/>
                        </a:spcAft>
                        <a:buNone/>
                      </a:pPr>
                      <a:r>
                        <a:rPr lang="en" sz="1100"/>
                        <a:t>MGHL Games</a:t>
                      </a:r>
                      <a:endParaRPr sz="1100"/>
                    </a:p>
                    <a:p>
                      <a:pPr indent="0" lvl="0" marL="0" marR="0" rtl="0" algn="l">
                        <a:spcBef>
                          <a:spcPts val="0"/>
                        </a:spcBef>
                        <a:spcAft>
                          <a:spcPts val="0"/>
                        </a:spcAft>
                        <a:buNone/>
                      </a:pPr>
                      <a:r>
                        <a:t/>
                      </a:r>
                      <a:endParaRPr sz="1100"/>
                    </a:p>
                    <a:p>
                      <a:pPr indent="0" lvl="0" marL="0" marR="0" rtl="0" algn="l">
                        <a:spcBef>
                          <a:spcPts val="0"/>
                        </a:spcBef>
                        <a:spcAft>
                          <a:spcPts val="0"/>
                        </a:spcAft>
                        <a:buNone/>
                      </a:pPr>
                      <a:r>
                        <a:rPr lang="en" sz="1100"/>
                        <a:t>MGHL Playoffs</a:t>
                      </a:r>
                      <a:endParaRPr sz="1100"/>
                    </a:p>
                  </a:txBody>
                  <a:tcPr marT="34300" marB="34300" marR="68600" marL="686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rPr lang="en" sz="1100"/>
                        <a:t>Practices</a:t>
                      </a:r>
                      <a:endParaRPr sz="1100"/>
                    </a:p>
                    <a:p>
                      <a:pPr indent="0" lvl="0" marL="0" marR="0" rtl="0" algn="l">
                        <a:spcBef>
                          <a:spcPts val="0"/>
                        </a:spcBef>
                        <a:spcAft>
                          <a:spcPts val="0"/>
                        </a:spcAft>
                        <a:buNone/>
                      </a:pPr>
                      <a:r>
                        <a:t/>
                      </a:r>
                      <a:endParaRPr sz="1100"/>
                    </a:p>
                    <a:p>
                      <a:pPr indent="0" lvl="0" marL="0" marR="0" rtl="0" algn="l">
                        <a:spcBef>
                          <a:spcPts val="0"/>
                        </a:spcBef>
                        <a:spcAft>
                          <a:spcPts val="0"/>
                        </a:spcAft>
                        <a:buNone/>
                      </a:pPr>
                      <a:r>
                        <a:rPr lang="en" sz="1100"/>
                        <a:t>MGHL Championship Weekend</a:t>
                      </a:r>
                      <a:endParaRPr sz="1100"/>
                    </a:p>
                    <a:p>
                      <a:pPr indent="0" lvl="0" marL="0" marR="0" rtl="0" algn="l">
                        <a:spcBef>
                          <a:spcPts val="0"/>
                        </a:spcBef>
                        <a:spcAft>
                          <a:spcPts val="0"/>
                        </a:spcAft>
                        <a:buNone/>
                      </a:pPr>
                      <a:r>
                        <a:t/>
                      </a:r>
                      <a:endParaRPr sz="1100"/>
                    </a:p>
                    <a:p>
                      <a:pPr indent="0" lvl="0" marL="0" marR="0" rtl="0" algn="l">
                        <a:spcBef>
                          <a:spcPts val="0"/>
                        </a:spcBef>
                        <a:spcAft>
                          <a:spcPts val="0"/>
                        </a:spcAft>
                        <a:buNone/>
                      </a:pPr>
                      <a:r>
                        <a:rPr lang="en" sz="1100"/>
                        <a:t>MAHA States (</a:t>
                      </a:r>
                      <a:r>
                        <a:rPr lang="en" sz="1100" strike="sngStrike"/>
                        <a:t>if they don’t kick you out</a:t>
                      </a:r>
                      <a:r>
                        <a:rPr lang="en" sz="1100"/>
                        <a:t>)</a:t>
                      </a:r>
                      <a:endParaRPr sz="1100"/>
                    </a:p>
                    <a:p>
                      <a:pPr indent="0" lvl="0" marL="0" marR="0" rtl="0" algn="l">
                        <a:spcBef>
                          <a:spcPts val="0"/>
                        </a:spcBef>
                        <a:spcAft>
                          <a:spcPts val="0"/>
                        </a:spcAft>
                        <a:buNone/>
                      </a:pPr>
                      <a:r>
                        <a:t/>
                      </a:r>
                      <a:endParaRPr sz="1100"/>
                    </a:p>
                  </a:txBody>
                  <a:tcPr marT="34300" marB="34300" marR="68600" marL="686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bl>
          </a:graphicData>
        </a:graphic>
      </p:graphicFrame>
      <p:sp>
        <p:nvSpPr>
          <p:cNvPr id="398" name="Google Shape;398;p44"/>
          <p:cNvSpPr txBox="1"/>
          <p:nvPr/>
        </p:nvSpPr>
        <p:spPr>
          <a:xfrm>
            <a:off x="3839066" y="4819937"/>
            <a:ext cx="3393649" cy="276999"/>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highlight>
                  <a:srgbClr val="FFFF00"/>
                </a:highlight>
                <a:latin typeface="Arial"/>
                <a:ea typeface="Arial"/>
                <a:cs typeface="Arial"/>
                <a:sym typeface="Arial"/>
              </a:rPr>
              <a:t>** Out of Town /  Hotel Required</a:t>
            </a:r>
            <a:endParaRPr sz="11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0" name="Shape 150"/>
        <p:cNvGrpSpPr/>
        <p:nvPr/>
      </p:nvGrpSpPr>
      <p:grpSpPr>
        <a:xfrm>
          <a:off x="0" y="0"/>
          <a:ext cx="0" cy="0"/>
          <a:chOff x="0" y="0"/>
          <a:chExt cx="0" cy="0"/>
        </a:xfrm>
      </p:grpSpPr>
      <p:sp>
        <p:nvSpPr>
          <p:cNvPr id="151" name="Google Shape;151;p27"/>
          <p:cNvSpPr/>
          <p:nvPr/>
        </p:nvSpPr>
        <p:spPr>
          <a:xfrm>
            <a:off x="0" y="0"/>
            <a:ext cx="9144000" cy="51435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52" name="Google Shape;152;p27"/>
          <p:cNvSpPr/>
          <p:nvPr/>
        </p:nvSpPr>
        <p:spPr>
          <a:xfrm>
            <a:off x="0" y="0"/>
            <a:ext cx="9141714" cy="51435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53" name="Google Shape;153;p27"/>
          <p:cNvSpPr/>
          <p:nvPr/>
        </p:nvSpPr>
        <p:spPr>
          <a:xfrm flipH="1" rot="5400000">
            <a:off x="-1057563" y="1057561"/>
            <a:ext cx="5143500" cy="3028377"/>
          </a:xfrm>
          <a:prstGeom prst="rect">
            <a:avLst/>
          </a:prstGeom>
          <a:gradFill>
            <a:gsLst>
              <a:gs pos="0">
                <a:srgbClr val="000000"/>
              </a:gs>
              <a:gs pos="8000">
                <a:srgbClr val="000000"/>
              </a:gs>
              <a:gs pos="100000">
                <a:srgbClr val="0F4861"/>
              </a:gs>
            </a:gsLst>
            <a:lin ang="300000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54" name="Google Shape;154;p27"/>
          <p:cNvSpPr/>
          <p:nvPr/>
        </p:nvSpPr>
        <p:spPr>
          <a:xfrm flipH="1" rot="5400000">
            <a:off x="-1057564" y="1065164"/>
            <a:ext cx="5143499" cy="3028379"/>
          </a:xfrm>
          <a:prstGeom prst="rect">
            <a:avLst/>
          </a:prstGeom>
          <a:gradFill>
            <a:gsLst>
              <a:gs pos="0">
                <a:srgbClr val="000000">
                  <a:alpha val="0"/>
                </a:srgbClr>
              </a:gs>
              <a:gs pos="99000">
                <a:srgbClr val="156082">
                  <a:alpha val="45882"/>
                </a:srgbClr>
              </a:gs>
              <a:gs pos="100000">
                <a:srgbClr val="156082">
                  <a:alpha val="45882"/>
                </a:srgbClr>
              </a:gs>
            </a:gsLst>
            <a:lin ang="180000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55" name="Google Shape;155;p27"/>
          <p:cNvSpPr/>
          <p:nvPr/>
        </p:nvSpPr>
        <p:spPr>
          <a:xfrm flipH="1" rot="5400000">
            <a:off x="575942" y="2691064"/>
            <a:ext cx="1876484" cy="3028381"/>
          </a:xfrm>
          <a:prstGeom prst="rect">
            <a:avLst/>
          </a:prstGeom>
          <a:gradFill>
            <a:gsLst>
              <a:gs pos="0">
                <a:srgbClr val="156082">
                  <a:alpha val="28627"/>
                </a:srgbClr>
              </a:gs>
              <a:gs pos="2000">
                <a:srgbClr val="156082">
                  <a:alpha val="28627"/>
                </a:srgbClr>
              </a:gs>
              <a:gs pos="100000">
                <a:srgbClr val="000000">
                  <a:alpha val="29803"/>
                </a:srgbClr>
              </a:gs>
            </a:gsLst>
            <a:lin ang="780000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56" name="Google Shape;156;p27"/>
          <p:cNvSpPr/>
          <p:nvPr/>
        </p:nvSpPr>
        <p:spPr>
          <a:xfrm rot="-964587">
            <a:off x="-376303" y="727289"/>
            <a:ext cx="2925268" cy="3134218"/>
          </a:xfrm>
          <a:custGeom>
            <a:rect b="b" l="l" r="r" t="t"/>
            <a:pathLst>
              <a:path extrusionOk="0" h="4178958" w="3900357">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0">
                <a:srgbClr val="000000">
                  <a:alpha val="0"/>
                </a:srgbClr>
              </a:gs>
              <a:gs pos="29000">
                <a:srgbClr val="000000">
                  <a:alpha val="0"/>
                </a:srgbClr>
              </a:gs>
              <a:gs pos="100000">
                <a:srgbClr val="156082">
                  <a:alpha val="42745"/>
                </a:srgbClr>
              </a:gs>
            </a:gsLst>
            <a:lin ang="180000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57" name="Google Shape;157;p27"/>
          <p:cNvSpPr/>
          <p:nvPr/>
        </p:nvSpPr>
        <p:spPr>
          <a:xfrm flipH="1" rot="5400000">
            <a:off x="-1057570" y="1049957"/>
            <a:ext cx="5143502" cy="3028376"/>
          </a:xfrm>
          <a:prstGeom prst="rect">
            <a:avLst/>
          </a:prstGeom>
          <a:gradFill>
            <a:gsLst>
              <a:gs pos="0">
                <a:srgbClr val="000000">
                  <a:alpha val="0"/>
                </a:srgbClr>
              </a:gs>
              <a:gs pos="99000">
                <a:srgbClr val="43AFE2">
                  <a:alpha val="10980"/>
                </a:srgbClr>
              </a:gs>
              <a:gs pos="100000">
                <a:srgbClr val="43AFE2">
                  <a:alpha val="10980"/>
                </a:srgbClr>
              </a:gs>
            </a:gsLst>
            <a:lin ang="720000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58" name="Google Shape;158;p27"/>
          <p:cNvSpPr txBox="1"/>
          <p:nvPr>
            <p:ph type="title"/>
          </p:nvPr>
        </p:nvSpPr>
        <p:spPr>
          <a:xfrm>
            <a:off x="-1" y="440141"/>
            <a:ext cx="2925730" cy="2540623"/>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rgbClr val="FFFFFF"/>
              </a:buClr>
              <a:buSzPts val="3000"/>
              <a:buFont typeface="Play"/>
              <a:buNone/>
            </a:pPr>
            <a:r>
              <a:rPr lang="en" sz="3000">
                <a:solidFill>
                  <a:srgbClr val="FFFFFF"/>
                </a:solidFill>
              </a:rPr>
              <a:t>The Need for 8U</a:t>
            </a:r>
            <a:br>
              <a:rPr lang="en" sz="3000">
                <a:solidFill>
                  <a:srgbClr val="FFFFFF"/>
                </a:solidFill>
              </a:rPr>
            </a:br>
            <a:r>
              <a:rPr lang="en" sz="3000">
                <a:solidFill>
                  <a:srgbClr val="FFFFFF"/>
                </a:solidFill>
              </a:rPr>
              <a:t>Part 2</a:t>
            </a:r>
            <a:endParaRPr/>
          </a:p>
        </p:txBody>
      </p:sp>
      <p:sp>
        <p:nvSpPr>
          <p:cNvPr id="159" name="Google Shape;159;p27"/>
          <p:cNvSpPr txBox="1"/>
          <p:nvPr>
            <p:ph idx="1" type="body"/>
          </p:nvPr>
        </p:nvSpPr>
        <p:spPr>
          <a:xfrm>
            <a:off x="3275771" y="487110"/>
            <a:ext cx="5731069" cy="4159535"/>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chemeClr val="dk1"/>
              </a:buClr>
              <a:buSzPts val="1500"/>
              <a:buNone/>
            </a:pPr>
            <a:r>
              <a:rPr b="1" lang="en" sz="1500"/>
              <a:t>Many organizations struggle to start all-girls at 10U</a:t>
            </a:r>
            <a:endParaRPr/>
          </a:p>
          <a:p>
            <a:pPr indent="0" lvl="0" marL="0" rtl="0" algn="l">
              <a:lnSpc>
                <a:spcPct val="90000"/>
              </a:lnSpc>
              <a:spcBef>
                <a:spcPts val="800"/>
              </a:spcBef>
              <a:spcAft>
                <a:spcPts val="0"/>
              </a:spcAft>
              <a:buClr>
                <a:schemeClr val="dk1"/>
              </a:buClr>
              <a:buSzPts val="1500"/>
              <a:buNone/>
            </a:pPr>
            <a:r>
              <a:t/>
            </a:r>
            <a:endParaRPr sz="1500"/>
          </a:p>
          <a:p>
            <a:pPr indent="-171450" lvl="0" marL="177800" rtl="0" algn="l">
              <a:lnSpc>
                <a:spcPct val="90000"/>
              </a:lnSpc>
              <a:spcBef>
                <a:spcPts val="800"/>
              </a:spcBef>
              <a:spcAft>
                <a:spcPts val="0"/>
              </a:spcAft>
              <a:buClr>
                <a:schemeClr val="dk1"/>
              </a:buClr>
              <a:buSzPts val="1500"/>
              <a:buChar char="•"/>
            </a:pPr>
            <a:r>
              <a:rPr lang="en" sz="1500"/>
              <a:t>Without a feeder program, start with only a few players (coach’s kid) and need to steal from existing programs (coed + all-girls)</a:t>
            </a:r>
            <a:endParaRPr/>
          </a:p>
          <a:p>
            <a:pPr indent="-171450" lvl="0" marL="177800" rtl="0" algn="l">
              <a:lnSpc>
                <a:spcPct val="90000"/>
              </a:lnSpc>
              <a:spcBef>
                <a:spcPts val="800"/>
              </a:spcBef>
              <a:spcAft>
                <a:spcPts val="0"/>
              </a:spcAft>
              <a:buClr>
                <a:schemeClr val="dk1"/>
              </a:buClr>
              <a:buSzPts val="1500"/>
              <a:buChar char="•"/>
            </a:pPr>
            <a:r>
              <a:rPr lang="en" sz="1500"/>
              <a:t>Teams often end up without enough players and need to fold, leaving families scrambling for a team</a:t>
            </a:r>
            <a:endParaRPr/>
          </a:p>
          <a:p>
            <a:pPr indent="-171450" lvl="0" marL="177800" rtl="0" algn="l">
              <a:lnSpc>
                <a:spcPct val="90000"/>
              </a:lnSpc>
              <a:spcBef>
                <a:spcPts val="800"/>
              </a:spcBef>
              <a:spcAft>
                <a:spcPts val="0"/>
              </a:spcAft>
              <a:buClr>
                <a:schemeClr val="dk1"/>
              </a:buClr>
              <a:buSzPts val="1500"/>
              <a:buChar char="•"/>
            </a:pPr>
            <a:r>
              <a:rPr lang="en" sz="1500"/>
              <a:t>Other times, need to “fill in” numbers with 8U (and in some cases 6U) girls, which puts those players and the team in a situation where they are unlikely to succeed</a:t>
            </a:r>
            <a:endParaRPr/>
          </a:p>
          <a:p>
            <a:pPr indent="-76200" lvl="0" marL="177800" rtl="0" algn="l">
              <a:lnSpc>
                <a:spcPct val="90000"/>
              </a:lnSpc>
              <a:spcBef>
                <a:spcPts val="800"/>
              </a:spcBef>
              <a:spcAft>
                <a:spcPts val="0"/>
              </a:spcAft>
              <a:buClr>
                <a:schemeClr val="dk1"/>
              </a:buClr>
              <a:buSzPts val="1500"/>
              <a:buNone/>
            </a:pPr>
            <a:r>
              <a:t/>
            </a:r>
            <a:endParaRPr sz="1500"/>
          </a:p>
          <a:p>
            <a:pPr indent="0" lvl="1" marL="342900" rtl="0" algn="l">
              <a:lnSpc>
                <a:spcPct val="90000"/>
              </a:lnSpc>
              <a:spcBef>
                <a:spcPts val="400"/>
              </a:spcBef>
              <a:spcAft>
                <a:spcPts val="0"/>
              </a:spcAft>
              <a:buClr>
                <a:schemeClr val="dk1"/>
              </a:buClr>
              <a:buSzPts val="1500"/>
              <a:buNone/>
            </a:pPr>
            <a:r>
              <a:rPr lang="en" sz="1500"/>
              <a:t>Example – There may be some 2017 (first year 8U) playing 10U Tier 3, which probably isn’t the right fit.</a:t>
            </a:r>
            <a:endParaRPr/>
          </a:p>
          <a:p>
            <a:pPr indent="-76200" lvl="1" marL="520700" rtl="0" algn="l">
              <a:lnSpc>
                <a:spcPct val="90000"/>
              </a:lnSpc>
              <a:spcBef>
                <a:spcPts val="400"/>
              </a:spcBef>
              <a:spcAft>
                <a:spcPts val="0"/>
              </a:spcAft>
              <a:buClr>
                <a:schemeClr val="dk1"/>
              </a:buClr>
              <a:buSzPts val="1500"/>
              <a:buNone/>
            </a:pPr>
            <a:r>
              <a:t/>
            </a:r>
            <a:endParaRPr sz="1500"/>
          </a:p>
          <a:p>
            <a:pPr indent="0" lvl="0" marL="0" rtl="0" algn="l">
              <a:lnSpc>
                <a:spcPct val="90000"/>
              </a:lnSpc>
              <a:spcBef>
                <a:spcPts val="800"/>
              </a:spcBef>
              <a:spcAft>
                <a:spcPts val="0"/>
              </a:spcAft>
              <a:buClr>
                <a:srgbClr val="4892DC"/>
              </a:buClr>
              <a:buSzPts val="1500"/>
              <a:buNone/>
            </a:pPr>
            <a:r>
              <a:rPr b="1" lang="en" sz="1500">
                <a:solidFill>
                  <a:srgbClr val="4892DC"/>
                </a:solidFill>
              </a:rPr>
              <a:t>Girls will have the most fun and find the most success playing at their age group, where the skill and maturity levels align</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3" name="Shape 163"/>
        <p:cNvGrpSpPr/>
        <p:nvPr/>
      </p:nvGrpSpPr>
      <p:grpSpPr>
        <a:xfrm>
          <a:off x="0" y="0"/>
          <a:ext cx="0" cy="0"/>
          <a:chOff x="0" y="0"/>
          <a:chExt cx="0" cy="0"/>
        </a:xfrm>
      </p:grpSpPr>
      <p:sp>
        <p:nvSpPr>
          <p:cNvPr id="164" name="Google Shape;164;p28"/>
          <p:cNvSpPr/>
          <p:nvPr/>
        </p:nvSpPr>
        <p:spPr>
          <a:xfrm>
            <a:off x="0" y="0"/>
            <a:ext cx="9144000" cy="51435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65" name="Google Shape;165;p28"/>
          <p:cNvSpPr/>
          <p:nvPr/>
        </p:nvSpPr>
        <p:spPr>
          <a:xfrm>
            <a:off x="0" y="0"/>
            <a:ext cx="9141714" cy="51435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66" name="Google Shape;166;p28"/>
          <p:cNvSpPr/>
          <p:nvPr/>
        </p:nvSpPr>
        <p:spPr>
          <a:xfrm flipH="1" rot="5400000">
            <a:off x="-1057563" y="1057561"/>
            <a:ext cx="5143500" cy="3028377"/>
          </a:xfrm>
          <a:prstGeom prst="rect">
            <a:avLst/>
          </a:prstGeom>
          <a:gradFill>
            <a:gsLst>
              <a:gs pos="0">
                <a:srgbClr val="000000"/>
              </a:gs>
              <a:gs pos="8000">
                <a:srgbClr val="000000"/>
              </a:gs>
              <a:gs pos="100000">
                <a:srgbClr val="0F4861"/>
              </a:gs>
            </a:gsLst>
            <a:lin ang="300000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67" name="Google Shape;167;p28"/>
          <p:cNvSpPr/>
          <p:nvPr/>
        </p:nvSpPr>
        <p:spPr>
          <a:xfrm flipH="1" rot="5400000">
            <a:off x="-1057564" y="1065164"/>
            <a:ext cx="5143499" cy="3028379"/>
          </a:xfrm>
          <a:prstGeom prst="rect">
            <a:avLst/>
          </a:prstGeom>
          <a:gradFill>
            <a:gsLst>
              <a:gs pos="0">
                <a:srgbClr val="000000">
                  <a:alpha val="0"/>
                </a:srgbClr>
              </a:gs>
              <a:gs pos="99000">
                <a:srgbClr val="156082">
                  <a:alpha val="45882"/>
                </a:srgbClr>
              </a:gs>
              <a:gs pos="100000">
                <a:srgbClr val="156082">
                  <a:alpha val="45882"/>
                </a:srgbClr>
              </a:gs>
            </a:gsLst>
            <a:lin ang="180000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68" name="Google Shape;168;p28"/>
          <p:cNvSpPr/>
          <p:nvPr/>
        </p:nvSpPr>
        <p:spPr>
          <a:xfrm flipH="1" rot="5400000">
            <a:off x="575942" y="2691064"/>
            <a:ext cx="1876484" cy="3028381"/>
          </a:xfrm>
          <a:prstGeom prst="rect">
            <a:avLst/>
          </a:prstGeom>
          <a:gradFill>
            <a:gsLst>
              <a:gs pos="0">
                <a:srgbClr val="156082">
                  <a:alpha val="28627"/>
                </a:srgbClr>
              </a:gs>
              <a:gs pos="2000">
                <a:srgbClr val="156082">
                  <a:alpha val="28627"/>
                </a:srgbClr>
              </a:gs>
              <a:gs pos="100000">
                <a:srgbClr val="000000">
                  <a:alpha val="29803"/>
                </a:srgbClr>
              </a:gs>
            </a:gsLst>
            <a:lin ang="780000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69" name="Google Shape;169;p28"/>
          <p:cNvSpPr/>
          <p:nvPr/>
        </p:nvSpPr>
        <p:spPr>
          <a:xfrm rot="-964587">
            <a:off x="-376303" y="727289"/>
            <a:ext cx="2925268" cy="3134218"/>
          </a:xfrm>
          <a:custGeom>
            <a:rect b="b" l="l" r="r" t="t"/>
            <a:pathLst>
              <a:path extrusionOk="0" h="4178958" w="3900357">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0">
                <a:srgbClr val="000000">
                  <a:alpha val="0"/>
                </a:srgbClr>
              </a:gs>
              <a:gs pos="29000">
                <a:srgbClr val="000000">
                  <a:alpha val="0"/>
                </a:srgbClr>
              </a:gs>
              <a:gs pos="100000">
                <a:srgbClr val="156082">
                  <a:alpha val="42745"/>
                </a:srgbClr>
              </a:gs>
            </a:gsLst>
            <a:lin ang="180000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70" name="Google Shape;170;p28"/>
          <p:cNvSpPr/>
          <p:nvPr/>
        </p:nvSpPr>
        <p:spPr>
          <a:xfrm flipH="1" rot="5400000">
            <a:off x="-1057570" y="1049957"/>
            <a:ext cx="5143502" cy="3028376"/>
          </a:xfrm>
          <a:prstGeom prst="rect">
            <a:avLst/>
          </a:prstGeom>
          <a:gradFill>
            <a:gsLst>
              <a:gs pos="0">
                <a:srgbClr val="000000">
                  <a:alpha val="0"/>
                </a:srgbClr>
              </a:gs>
              <a:gs pos="99000">
                <a:srgbClr val="43AFE2">
                  <a:alpha val="10980"/>
                </a:srgbClr>
              </a:gs>
              <a:gs pos="100000">
                <a:srgbClr val="43AFE2">
                  <a:alpha val="10980"/>
                </a:srgbClr>
              </a:gs>
            </a:gsLst>
            <a:lin ang="720000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71" name="Google Shape;171;p28"/>
          <p:cNvSpPr txBox="1"/>
          <p:nvPr>
            <p:ph type="title"/>
          </p:nvPr>
        </p:nvSpPr>
        <p:spPr>
          <a:xfrm>
            <a:off x="-1" y="440141"/>
            <a:ext cx="2925730" cy="2540623"/>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rgbClr val="FFFFFF"/>
              </a:buClr>
              <a:buSzPts val="3000"/>
              <a:buFont typeface="Play"/>
              <a:buNone/>
            </a:pPr>
            <a:r>
              <a:rPr lang="en" sz="3000">
                <a:solidFill>
                  <a:srgbClr val="FFFFFF"/>
                </a:solidFill>
              </a:rPr>
              <a:t>Building 8U</a:t>
            </a:r>
            <a:endParaRPr/>
          </a:p>
        </p:txBody>
      </p:sp>
      <p:sp>
        <p:nvSpPr>
          <p:cNvPr id="172" name="Google Shape;172;p28"/>
          <p:cNvSpPr txBox="1"/>
          <p:nvPr>
            <p:ph idx="1" type="body"/>
          </p:nvPr>
        </p:nvSpPr>
        <p:spPr>
          <a:xfrm>
            <a:off x="3275771" y="487110"/>
            <a:ext cx="5731069" cy="4159535"/>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chemeClr val="dk1"/>
              </a:buClr>
              <a:buSzPts val="1500"/>
              <a:buNone/>
            </a:pPr>
            <a:r>
              <a:rPr b="1" lang="en" sz="1500"/>
              <a:t>Building 8U has many benefits and is relatively easy to do</a:t>
            </a:r>
            <a:endParaRPr/>
          </a:p>
          <a:p>
            <a:pPr indent="0" lvl="0" marL="0" rtl="0" algn="l">
              <a:lnSpc>
                <a:spcPct val="90000"/>
              </a:lnSpc>
              <a:spcBef>
                <a:spcPts val="800"/>
              </a:spcBef>
              <a:spcAft>
                <a:spcPts val="0"/>
              </a:spcAft>
              <a:buClr>
                <a:schemeClr val="dk1"/>
              </a:buClr>
              <a:buSzPts val="1500"/>
              <a:buNone/>
            </a:pPr>
            <a:r>
              <a:t/>
            </a:r>
            <a:endParaRPr sz="1500"/>
          </a:p>
          <a:p>
            <a:pPr indent="-171450" lvl="0" marL="177800" rtl="0" algn="l">
              <a:lnSpc>
                <a:spcPct val="90000"/>
              </a:lnSpc>
              <a:spcBef>
                <a:spcPts val="800"/>
              </a:spcBef>
              <a:spcAft>
                <a:spcPts val="0"/>
              </a:spcAft>
              <a:buClr>
                <a:schemeClr val="dk1"/>
              </a:buClr>
              <a:buSzPts val="1500"/>
              <a:buChar char="•"/>
            </a:pPr>
            <a:r>
              <a:rPr lang="en" sz="1500"/>
              <a:t>Cost – allows ice sharing, which saves cost for all</a:t>
            </a:r>
            <a:endParaRPr/>
          </a:p>
          <a:p>
            <a:pPr indent="-171450" lvl="0" marL="177800" rtl="0" algn="l">
              <a:lnSpc>
                <a:spcPct val="90000"/>
              </a:lnSpc>
              <a:spcBef>
                <a:spcPts val="800"/>
              </a:spcBef>
              <a:spcAft>
                <a:spcPts val="0"/>
              </a:spcAft>
              <a:buClr>
                <a:schemeClr val="dk1"/>
              </a:buClr>
              <a:buSzPts val="1500"/>
              <a:buChar char="•"/>
            </a:pPr>
            <a:r>
              <a:rPr lang="en" sz="1500"/>
              <a:t>Coaching – 8U players require all basic skills</a:t>
            </a:r>
            <a:endParaRPr/>
          </a:p>
          <a:p>
            <a:pPr indent="-171450" lvl="0" marL="177800" rtl="0" algn="l">
              <a:lnSpc>
                <a:spcPct val="90000"/>
              </a:lnSpc>
              <a:spcBef>
                <a:spcPts val="800"/>
              </a:spcBef>
              <a:spcAft>
                <a:spcPts val="0"/>
              </a:spcAft>
              <a:buClr>
                <a:schemeClr val="dk1"/>
              </a:buClr>
              <a:buSzPts val="1500"/>
              <a:buChar char="•"/>
            </a:pPr>
            <a:r>
              <a:rPr lang="en" sz="1500"/>
              <a:t>Scheduling – MAHA + MGHL allows for easy scheduling of season</a:t>
            </a:r>
            <a:endParaRPr/>
          </a:p>
          <a:p>
            <a:pPr indent="-171450" lvl="0" marL="177800" rtl="0" algn="l">
              <a:lnSpc>
                <a:spcPct val="90000"/>
              </a:lnSpc>
              <a:spcBef>
                <a:spcPts val="800"/>
              </a:spcBef>
              <a:spcAft>
                <a:spcPts val="0"/>
              </a:spcAft>
              <a:buClr>
                <a:schemeClr val="dk1"/>
              </a:buClr>
              <a:buSzPts val="1500"/>
              <a:buChar char="•"/>
            </a:pPr>
            <a:r>
              <a:rPr lang="en" sz="1500"/>
              <a:t>Pipeline – building 8U sets your 10U teams up for success</a:t>
            </a:r>
            <a:endParaRPr/>
          </a:p>
          <a:p>
            <a:pPr indent="-76200" lvl="0" marL="177800" rtl="0" algn="l">
              <a:lnSpc>
                <a:spcPct val="90000"/>
              </a:lnSpc>
              <a:spcBef>
                <a:spcPts val="800"/>
              </a:spcBef>
              <a:spcAft>
                <a:spcPts val="0"/>
              </a:spcAft>
              <a:buClr>
                <a:schemeClr val="dk1"/>
              </a:buClr>
              <a:buSzPts val="1500"/>
              <a:buNone/>
            </a:pPr>
            <a:r>
              <a:t/>
            </a:r>
            <a:endParaRPr sz="1500"/>
          </a:p>
          <a:p>
            <a:pPr indent="0" lvl="0" marL="0" rtl="0" algn="l">
              <a:lnSpc>
                <a:spcPct val="90000"/>
              </a:lnSpc>
              <a:spcBef>
                <a:spcPts val="800"/>
              </a:spcBef>
              <a:spcAft>
                <a:spcPts val="0"/>
              </a:spcAft>
              <a:buClr>
                <a:schemeClr val="dk1"/>
              </a:buClr>
              <a:buSzPts val="1500"/>
              <a:buNone/>
            </a:pPr>
            <a:r>
              <a:t/>
            </a:r>
            <a:endParaRPr sz="1500"/>
          </a:p>
          <a:p>
            <a:pPr indent="0" lvl="0" marL="0" rtl="0" algn="l">
              <a:lnSpc>
                <a:spcPct val="90000"/>
              </a:lnSpc>
              <a:spcBef>
                <a:spcPts val="800"/>
              </a:spcBef>
              <a:spcAft>
                <a:spcPts val="0"/>
              </a:spcAft>
              <a:buClr>
                <a:srgbClr val="4892DC"/>
              </a:buClr>
              <a:buSzPts val="1500"/>
              <a:buNone/>
            </a:pPr>
            <a:r>
              <a:rPr b="1" lang="en" sz="1500">
                <a:solidFill>
                  <a:srgbClr val="4892DC"/>
                </a:solidFill>
              </a:rPr>
              <a:t>One knowledgeable hockey coach with a little parental assistance can easily run an 8U program.</a:t>
            </a:r>
            <a:endParaRPr/>
          </a:p>
          <a:p>
            <a:pPr indent="0" lvl="0" marL="0" rtl="0" algn="l">
              <a:lnSpc>
                <a:spcPct val="90000"/>
              </a:lnSpc>
              <a:spcBef>
                <a:spcPts val="800"/>
              </a:spcBef>
              <a:spcAft>
                <a:spcPts val="0"/>
              </a:spcAft>
              <a:buClr>
                <a:schemeClr val="dk1"/>
              </a:buClr>
              <a:buSzPts val="1500"/>
              <a:buNone/>
            </a:pPr>
            <a:r>
              <a:t/>
            </a:r>
            <a:endParaRPr b="1" sz="1500">
              <a:solidFill>
                <a:srgbClr val="4892DC"/>
              </a:solidFill>
            </a:endParaRPr>
          </a:p>
          <a:p>
            <a:pPr indent="0" lvl="0" marL="0" rtl="0" algn="l">
              <a:lnSpc>
                <a:spcPct val="90000"/>
              </a:lnSpc>
              <a:spcBef>
                <a:spcPts val="800"/>
              </a:spcBef>
              <a:spcAft>
                <a:spcPts val="0"/>
              </a:spcAft>
              <a:buClr>
                <a:srgbClr val="4892DC"/>
              </a:buClr>
              <a:buSzPts val="1500"/>
              <a:buNone/>
            </a:pPr>
            <a:r>
              <a:rPr b="1" lang="en" sz="1500">
                <a:solidFill>
                  <a:srgbClr val="4892DC"/>
                </a:solidFill>
              </a:rPr>
              <a:t>A couple new coaches can run a program with USA Hockey help (CEP Level 1) plus a hockey director / veteran coaching guidance.</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6" name="Shape 176"/>
        <p:cNvGrpSpPr/>
        <p:nvPr/>
      </p:nvGrpSpPr>
      <p:grpSpPr>
        <a:xfrm>
          <a:off x="0" y="0"/>
          <a:ext cx="0" cy="0"/>
          <a:chOff x="0" y="0"/>
          <a:chExt cx="0" cy="0"/>
        </a:xfrm>
      </p:grpSpPr>
      <p:sp>
        <p:nvSpPr>
          <p:cNvPr id="177" name="Google Shape;177;p29"/>
          <p:cNvSpPr/>
          <p:nvPr/>
        </p:nvSpPr>
        <p:spPr>
          <a:xfrm>
            <a:off x="0" y="0"/>
            <a:ext cx="9144000" cy="51435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178" name="Google Shape;178;p29"/>
          <p:cNvSpPr/>
          <p:nvPr/>
        </p:nvSpPr>
        <p:spPr>
          <a:xfrm>
            <a:off x="0" y="0"/>
            <a:ext cx="9141714" cy="51435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179" name="Google Shape;179;p29"/>
          <p:cNvSpPr/>
          <p:nvPr/>
        </p:nvSpPr>
        <p:spPr>
          <a:xfrm flipH="1" rot="5400000">
            <a:off x="-1057563" y="1057561"/>
            <a:ext cx="5143500" cy="3028377"/>
          </a:xfrm>
          <a:prstGeom prst="rect">
            <a:avLst/>
          </a:prstGeom>
          <a:gradFill>
            <a:gsLst>
              <a:gs pos="0">
                <a:srgbClr val="000000"/>
              </a:gs>
              <a:gs pos="8000">
                <a:srgbClr val="000000"/>
              </a:gs>
              <a:gs pos="100000">
                <a:srgbClr val="0F4861"/>
              </a:gs>
            </a:gsLst>
            <a:lin ang="300000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180" name="Google Shape;180;p29"/>
          <p:cNvSpPr/>
          <p:nvPr/>
        </p:nvSpPr>
        <p:spPr>
          <a:xfrm flipH="1" rot="5400000">
            <a:off x="-1057564" y="1065164"/>
            <a:ext cx="5143499" cy="3028379"/>
          </a:xfrm>
          <a:prstGeom prst="rect">
            <a:avLst/>
          </a:prstGeom>
          <a:gradFill>
            <a:gsLst>
              <a:gs pos="0">
                <a:srgbClr val="000000">
                  <a:alpha val="0"/>
                </a:srgbClr>
              </a:gs>
              <a:gs pos="99000">
                <a:srgbClr val="156082">
                  <a:alpha val="45882"/>
                </a:srgbClr>
              </a:gs>
              <a:gs pos="100000">
                <a:srgbClr val="156082">
                  <a:alpha val="45882"/>
                </a:srgbClr>
              </a:gs>
            </a:gsLst>
            <a:lin ang="180000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181" name="Google Shape;181;p29"/>
          <p:cNvSpPr/>
          <p:nvPr/>
        </p:nvSpPr>
        <p:spPr>
          <a:xfrm flipH="1" rot="5400000">
            <a:off x="575942" y="2691064"/>
            <a:ext cx="1876484" cy="3028381"/>
          </a:xfrm>
          <a:prstGeom prst="rect">
            <a:avLst/>
          </a:prstGeom>
          <a:gradFill>
            <a:gsLst>
              <a:gs pos="0">
                <a:srgbClr val="156082">
                  <a:alpha val="28627"/>
                </a:srgbClr>
              </a:gs>
              <a:gs pos="2000">
                <a:srgbClr val="156082">
                  <a:alpha val="28627"/>
                </a:srgbClr>
              </a:gs>
              <a:gs pos="100000">
                <a:srgbClr val="000000">
                  <a:alpha val="29803"/>
                </a:srgbClr>
              </a:gs>
            </a:gsLst>
            <a:lin ang="780000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182" name="Google Shape;182;p29"/>
          <p:cNvSpPr/>
          <p:nvPr/>
        </p:nvSpPr>
        <p:spPr>
          <a:xfrm rot="-964587">
            <a:off x="-376303" y="727289"/>
            <a:ext cx="2925268" cy="3134218"/>
          </a:xfrm>
          <a:custGeom>
            <a:rect b="b" l="l" r="r" t="t"/>
            <a:pathLst>
              <a:path extrusionOk="0" h="4178958" w="3900357">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0">
                <a:srgbClr val="000000">
                  <a:alpha val="0"/>
                </a:srgbClr>
              </a:gs>
              <a:gs pos="29000">
                <a:srgbClr val="000000">
                  <a:alpha val="0"/>
                </a:srgbClr>
              </a:gs>
              <a:gs pos="100000">
                <a:srgbClr val="156082">
                  <a:alpha val="42745"/>
                </a:srgbClr>
              </a:gs>
            </a:gsLst>
            <a:lin ang="180000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183" name="Google Shape;183;p29"/>
          <p:cNvSpPr/>
          <p:nvPr/>
        </p:nvSpPr>
        <p:spPr>
          <a:xfrm flipH="1" rot="5400000">
            <a:off x="-1057570" y="1049957"/>
            <a:ext cx="5143502" cy="3028376"/>
          </a:xfrm>
          <a:prstGeom prst="rect">
            <a:avLst/>
          </a:prstGeom>
          <a:gradFill>
            <a:gsLst>
              <a:gs pos="0">
                <a:srgbClr val="000000">
                  <a:alpha val="0"/>
                </a:srgbClr>
              </a:gs>
              <a:gs pos="99000">
                <a:srgbClr val="43AFE2">
                  <a:alpha val="10980"/>
                </a:srgbClr>
              </a:gs>
              <a:gs pos="100000">
                <a:srgbClr val="43AFE2">
                  <a:alpha val="10980"/>
                </a:srgbClr>
              </a:gs>
            </a:gsLst>
            <a:lin ang="720000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184" name="Google Shape;184;p29"/>
          <p:cNvSpPr txBox="1"/>
          <p:nvPr>
            <p:ph type="title"/>
          </p:nvPr>
        </p:nvSpPr>
        <p:spPr>
          <a:xfrm>
            <a:off x="-1" y="440141"/>
            <a:ext cx="2925730" cy="2540623"/>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rgbClr val="FFFFFF"/>
              </a:buClr>
              <a:buSzPts val="3000"/>
              <a:buFont typeface="Play"/>
              <a:buNone/>
            </a:pPr>
            <a:r>
              <a:rPr lang="en" sz="3000">
                <a:solidFill>
                  <a:srgbClr val="FFFFFF"/>
                </a:solidFill>
              </a:rPr>
              <a:t>Start in the Spring!!!</a:t>
            </a:r>
            <a:endParaRPr/>
          </a:p>
        </p:txBody>
      </p:sp>
      <p:sp>
        <p:nvSpPr>
          <p:cNvPr id="185" name="Google Shape;185;p29"/>
          <p:cNvSpPr txBox="1"/>
          <p:nvPr>
            <p:ph idx="1" type="body"/>
          </p:nvPr>
        </p:nvSpPr>
        <p:spPr>
          <a:xfrm>
            <a:off x="3115069" y="-7607"/>
            <a:ext cx="5939938" cy="391148"/>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chemeClr val="dk1"/>
              </a:buClr>
              <a:buSzPts val="1200"/>
              <a:buNone/>
            </a:pPr>
            <a:r>
              <a:rPr b="1" lang="en" sz="1200"/>
              <a:t>You can build an affordable 8U Spring that also saves 25% for your 10U program</a:t>
            </a:r>
            <a:endParaRPr/>
          </a:p>
        </p:txBody>
      </p:sp>
      <p:pic>
        <p:nvPicPr>
          <p:cNvPr id="186" name="Google Shape;186;p29"/>
          <p:cNvPicPr preferRelativeResize="0"/>
          <p:nvPr/>
        </p:nvPicPr>
        <p:blipFill rotWithShape="1">
          <a:blip r:embed="rId3">
            <a:alphaModFix/>
          </a:blip>
          <a:srcRect b="0" l="0" r="0" t="0"/>
          <a:stretch/>
        </p:blipFill>
        <p:spPr>
          <a:xfrm>
            <a:off x="3781430" y="560351"/>
            <a:ext cx="4426731" cy="1781759"/>
          </a:xfrm>
          <a:prstGeom prst="rect">
            <a:avLst/>
          </a:prstGeom>
          <a:noFill/>
          <a:ln cap="flat" cmpd="sng" w="9525">
            <a:solidFill>
              <a:schemeClr val="dk1"/>
            </a:solidFill>
            <a:prstDash val="solid"/>
            <a:round/>
            <a:headEnd len="sm" w="sm" type="none"/>
            <a:tailEnd len="sm" w="sm" type="none"/>
          </a:ln>
        </p:spPr>
      </p:pic>
      <p:pic>
        <p:nvPicPr>
          <p:cNvPr id="187" name="Google Shape;187;p29"/>
          <p:cNvPicPr preferRelativeResize="0"/>
          <p:nvPr/>
        </p:nvPicPr>
        <p:blipFill rotWithShape="1">
          <a:blip r:embed="rId4">
            <a:alphaModFix/>
          </a:blip>
          <a:srcRect b="0" l="0" r="0" t="0"/>
          <a:stretch/>
        </p:blipFill>
        <p:spPr>
          <a:xfrm>
            <a:off x="3781430" y="2571749"/>
            <a:ext cx="4426731" cy="2257633"/>
          </a:xfrm>
          <a:prstGeom prst="rect">
            <a:avLst/>
          </a:prstGeom>
          <a:noFill/>
          <a:ln cap="flat" cmpd="sng" w="9525">
            <a:solidFill>
              <a:schemeClr val="dk1"/>
            </a:solidFill>
            <a:prstDash val="solid"/>
            <a:round/>
            <a:headEnd len="sm" w="sm" type="none"/>
            <a:tailEnd len="sm" w="sm" type="none"/>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91" name="Shape 191"/>
        <p:cNvGrpSpPr/>
        <p:nvPr/>
      </p:nvGrpSpPr>
      <p:grpSpPr>
        <a:xfrm>
          <a:off x="0" y="0"/>
          <a:ext cx="0" cy="0"/>
          <a:chOff x="0" y="0"/>
          <a:chExt cx="0" cy="0"/>
        </a:xfrm>
      </p:grpSpPr>
      <p:sp>
        <p:nvSpPr>
          <p:cNvPr id="192" name="Google Shape;192;p30"/>
          <p:cNvSpPr/>
          <p:nvPr/>
        </p:nvSpPr>
        <p:spPr>
          <a:xfrm>
            <a:off x="0" y="0"/>
            <a:ext cx="9144000" cy="51435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193" name="Google Shape;193;p30"/>
          <p:cNvSpPr/>
          <p:nvPr/>
        </p:nvSpPr>
        <p:spPr>
          <a:xfrm>
            <a:off x="0" y="0"/>
            <a:ext cx="9141714" cy="51435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194" name="Google Shape;194;p30"/>
          <p:cNvSpPr/>
          <p:nvPr/>
        </p:nvSpPr>
        <p:spPr>
          <a:xfrm flipH="1" rot="5400000">
            <a:off x="-1057563" y="1057561"/>
            <a:ext cx="5143500" cy="3028377"/>
          </a:xfrm>
          <a:prstGeom prst="rect">
            <a:avLst/>
          </a:prstGeom>
          <a:gradFill>
            <a:gsLst>
              <a:gs pos="0">
                <a:srgbClr val="000000"/>
              </a:gs>
              <a:gs pos="8000">
                <a:srgbClr val="000000"/>
              </a:gs>
              <a:gs pos="100000">
                <a:srgbClr val="0F4861"/>
              </a:gs>
            </a:gsLst>
            <a:lin ang="300000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195" name="Google Shape;195;p30"/>
          <p:cNvSpPr/>
          <p:nvPr/>
        </p:nvSpPr>
        <p:spPr>
          <a:xfrm flipH="1" rot="5400000">
            <a:off x="-1057564" y="1065164"/>
            <a:ext cx="5143499" cy="3028379"/>
          </a:xfrm>
          <a:prstGeom prst="rect">
            <a:avLst/>
          </a:prstGeom>
          <a:gradFill>
            <a:gsLst>
              <a:gs pos="0">
                <a:srgbClr val="000000">
                  <a:alpha val="0"/>
                </a:srgbClr>
              </a:gs>
              <a:gs pos="99000">
                <a:srgbClr val="156082">
                  <a:alpha val="45882"/>
                </a:srgbClr>
              </a:gs>
              <a:gs pos="100000">
                <a:srgbClr val="156082">
                  <a:alpha val="45882"/>
                </a:srgbClr>
              </a:gs>
            </a:gsLst>
            <a:lin ang="180000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196" name="Google Shape;196;p30"/>
          <p:cNvSpPr/>
          <p:nvPr/>
        </p:nvSpPr>
        <p:spPr>
          <a:xfrm flipH="1" rot="5400000">
            <a:off x="575942" y="2691064"/>
            <a:ext cx="1876484" cy="3028381"/>
          </a:xfrm>
          <a:prstGeom prst="rect">
            <a:avLst/>
          </a:prstGeom>
          <a:gradFill>
            <a:gsLst>
              <a:gs pos="0">
                <a:srgbClr val="156082">
                  <a:alpha val="28627"/>
                </a:srgbClr>
              </a:gs>
              <a:gs pos="2000">
                <a:srgbClr val="156082">
                  <a:alpha val="28627"/>
                </a:srgbClr>
              </a:gs>
              <a:gs pos="100000">
                <a:srgbClr val="000000">
                  <a:alpha val="29803"/>
                </a:srgbClr>
              </a:gs>
            </a:gsLst>
            <a:lin ang="780000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197" name="Google Shape;197;p30"/>
          <p:cNvSpPr/>
          <p:nvPr/>
        </p:nvSpPr>
        <p:spPr>
          <a:xfrm rot="-964587">
            <a:off x="-376303" y="727289"/>
            <a:ext cx="2925268" cy="3134218"/>
          </a:xfrm>
          <a:custGeom>
            <a:rect b="b" l="l" r="r" t="t"/>
            <a:pathLst>
              <a:path extrusionOk="0" h="4178958" w="3900357">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0">
                <a:srgbClr val="000000">
                  <a:alpha val="0"/>
                </a:srgbClr>
              </a:gs>
              <a:gs pos="29000">
                <a:srgbClr val="000000">
                  <a:alpha val="0"/>
                </a:srgbClr>
              </a:gs>
              <a:gs pos="100000">
                <a:srgbClr val="156082">
                  <a:alpha val="42745"/>
                </a:srgbClr>
              </a:gs>
            </a:gsLst>
            <a:lin ang="180000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198" name="Google Shape;198;p30"/>
          <p:cNvSpPr/>
          <p:nvPr/>
        </p:nvSpPr>
        <p:spPr>
          <a:xfrm flipH="1" rot="5400000">
            <a:off x="-1057570" y="1049957"/>
            <a:ext cx="5143502" cy="3028376"/>
          </a:xfrm>
          <a:prstGeom prst="rect">
            <a:avLst/>
          </a:prstGeom>
          <a:gradFill>
            <a:gsLst>
              <a:gs pos="0">
                <a:srgbClr val="000000">
                  <a:alpha val="0"/>
                </a:srgbClr>
              </a:gs>
              <a:gs pos="99000">
                <a:srgbClr val="43AFE2">
                  <a:alpha val="10980"/>
                </a:srgbClr>
              </a:gs>
              <a:gs pos="100000">
                <a:srgbClr val="43AFE2">
                  <a:alpha val="10980"/>
                </a:srgbClr>
              </a:gs>
            </a:gsLst>
            <a:lin ang="720000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199" name="Google Shape;199;p30"/>
          <p:cNvSpPr txBox="1"/>
          <p:nvPr>
            <p:ph type="title"/>
          </p:nvPr>
        </p:nvSpPr>
        <p:spPr>
          <a:xfrm>
            <a:off x="-1" y="440141"/>
            <a:ext cx="2925730" cy="2540623"/>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rgbClr val="FFFFFF"/>
              </a:buClr>
              <a:buSzPts val="3000"/>
              <a:buFont typeface="Play"/>
              <a:buNone/>
            </a:pPr>
            <a:r>
              <a:rPr lang="en" sz="3000">
                <a:solidFill>
                  <a:srgbClr val="FFFFFF"/>
                </a:solidFill>
              </a:rPr>
              <a:t>Cost, cont.</a:t>
            </a:r>
            <a:endParaRPr/>
          </a:p>
        </p:txBody>
      </p:sp>
      <p:sp>
        <p:nvSpPr>
          <p:cNvPr id="200" name="Google Shape;200;p30"/>
          <p:cNvSpPr txBox="1"/>
          <p:nvPr>
            <p:ph idx="1" type="body"/>
          </p:nvPr>
        </p:nvSpPr>
        <p:spPr>
          <a:xfrm>
            <a:off x="3163244" y="415270"/>
            <a:ext cx="5939938" cy="391148"/>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Clr>
                <a:schemeClr val="dk1"/>
              </a:buClr>
              <a:buSzPts val="1500"/>
              <a:buNone/>
            </a:pPr>
            <a:r>
              <a:rPr b="1" lang="en" sz="1500"/>
              <a:t>$150 for 8 spring practices is very comparable to off-season alternatives (here, Future Wings in Troy).  Plus, cost per player goes down as you add more girls!</a:t>
            </a:r>
            <a:endParaRPr/>
          </a:p>
        </p:txBody>
      </p:sp>
      <p:pic>
        <p:nvPicPr>
          <p:cNvPr id="201" name="Google Shape;201;p30"/>
          <p:cNvPicPr preferRelativeResize="0"/>
          <p:nvPr/>
        </p:nvPicPr>
        <p:blipFill rotWithShape="1">
          <a:blip r:embed="rId3">
            <a:alphaModFix/>
          </a:blip>
          <a:srcRect b="0" l="9448" r="0" t="0"/>
          <a:stretch/>
        </p:blipFill>
        <p:spPr>
          <a:xfrm>
            <a:off x="3163244" y="1635682"/>
            <a:ext cx="5843588" cy="2910482"/>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05" name="Shape 205"/>
        <p:cNvGrpSpPr/>
        <p:nvPr/>
      </p:nvGrpSpPr>
      <p:grpSpPr>
        <a:xfrm>
          <a:off x="0" y="0"/>
          <a:ext cx="0" cy="0"/>
          <a:chOff x="0" y="0"/>
          <a:chExt cx="0" cy="0"/>
        </a:xfrm>
      </p:grpSpPr>
      <p:sp>
        <p:nvSpPr>
          <p:cNvPr id="206" name="Google Shape;206;p31"/>
          <p:cNvSpPr/>
          <p:nvPr/>
        </p:nvSpPr>
        <p:spPr>
          <a:xfrm>
            <a:off x="0" y="0"/>
            <a:ext cx="9144000" cy="51435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07" name="Google Shape;207;p31"/>
          <p:cNvSpPr/>
          <p:nvPr/>
        </p:nvSpPr>
        <p:spPr>
          <a:xfrm>
            <a:off x="0" y="0"/>
            <a:ext cx="9141714" cy="51435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08" name="Google Shape;208;p31"/>
          <p:cNvSpPr/>
          <p:nvPr/>
        </p:nvSpPr>
        <p:spPr>
          <a:xfrm flipH="1" rot="5400000">
            <a:off x="-1057563" y="1057561"/>
            <a:ext cx="5143500" cy="3028377"/>
          </a:xfrm>
          <a:prstGeom prst="rect">
            <a:avLst/>
          </a:prstGeom>
          <a:gradFill>
            <a:gsLst>
              <a:gs pos="0">
                <a:srgbClr val="000000"/>
              </a:gs>
              <a:gs pos="8000">
                <a:srgbClr val="000000"/>
              </a:gs>
              <a:gs pos="100000">
                <a:srgbClr val="0F4861"/>
              </a:gs>
            </a:gsLst>
            <a:lin ang="300000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09" name="Google Shape;209;p31"/>
          <p:cNvSpPr/>
          <p:nvPr/>
        </p:nvSpPr>
        <p:spPr>
          <a:xfrm flipH="1" rot="5400000">
            <a:off x="-1057564" y="1065164"/>
            <a:ext cx="5143499" cy="3028379"/>
          </a:xfrm>
          <a:prstGeom prst="rect">
            <a:avLst/>
          </a:prstGeom>
          <a:gradFill>
            <a:gsLst>
              <a:gs pos="0">
                <a:srgbClr val="000000">
                  <a:alpha val="0"/>
                </a:srgbClr>
              </a:gs>
              <a:gs pos="99000">
                <a:srgbClr val="156082">
                  <a:alpha val="45882"/>
                </a:srgbClr>
              </a:gs>
              <a:gs pos="100000">
                <a:srgbClr val="156082">
                  <a:alpha val="45882"/>
                </a:srgbClr>
              </a:gs>
            </a:gsLst>
            <a:lin ang="180000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10" name="Google Shape;210;p31"/>
          <p:cNvSpPr/>
          <p:nvPr/>
        </p:nvSpPr>
        <p:spPr>
          <a:xfrm flipH="1" rot="5400000">
            <a:off x="575942" y="2691064"/>
            <a:ext cx="1876484" cy="3028381"/>
          </a:xfrm>
          <a:prstGeom prst="rect">
            <a:avLst/>
          </a:prstGeom>
          <a:gradFill>
            <a:gsLst>
              <a:gs pos="0">
                <a:srgbClr val="156082">
                  <a:alpha val="28627"/>
                </a:srgbClr>
              </a:gs>
              <a:gs pos="2000">
                <a:srgbClr val="156082">
                  <a:alpha val="28627"/>
                </a:srgbClr>
              </a:gs>
              <a:gs pos="100000">
                <a:srgbClr val="000000">
                  <a:alpha val="29803"/>
                </a:srgbClr>
              </a:gs>
            </a:gsLst>
            <a:lin ang="780000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11" name="Google Shape;211;p31"/>
          <p:cNvSpPr/>
          <p:nvPr/>
        </p:nvSpPr>
        <p:spPr>
          <a:xfrm rot="-964587">
            <a:off x="-376303" y="727289"/>
            <a:ext cx="2925268" cy="3134218"/>
          </a:xfrm>
          <a:custGeom>
            <a:rect b="b" l="l" r="r" t="t"/>
            <a:pathLst>
              <a:path extrusionOk="0" h="4178958" w="3900357">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0">
                <a:srgbClr val="000000">
                  <a:alpha val="0"/>
                </a:srgbClr>
              </a:gs>
              <a:gs pos="29000">
                <a:srgbClr val="000000">
                  <a:alpha val="0"/>
                </a:srgbClr>
              </a:gs>
              <a:gs pos="100000">
                <a:srgbClr val="156082">
                  <a:alpha val="42745"/>
                </a:srgbClr>
              </a:gs>
            </a:gsLst>
            <a:lin ang="180000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12" name="Google Shape;212;p31"/>
          <p:cNvSpPr/>
          <p:nvPr/>
        </p:nvSpPr>
        <p:spPr>
          <a:xfrm flipH="1" rot="5400000">
            <a:off x="-1057570" y="1049957"/>
            <a:ext cx="5143502" cy="3028376"/>
          </a:xfrm>
          <a:prstGeom prst="rect">
            <a:avLst/>
          </a:prstGeom>
          <a:gradFill>
            <a:gsLst>
              <a:gs pos="0">
                <a:srgbClr val="000000">
                  <a:alpha val="0"/>
                </a:srgbClr>
              </a:gs>
              <a:gs pos="99000">
                <a:srgbClr val="43AFE2">
                  <a:alpha val="10980"/>
                </a:srgbClr>
              </a:gs>
              <a:gs pos="100000">
                <a:srgbClr val="43AFE2">
                  <a:alpha val="10980"/>
                </a:srgbClr>
              </a:gs>
            </a:gsLst>
            <a:lin ang="720000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13" name="Google Shape;213;p31"/>
          <p:cNvSpPr txBox="1"/>
          <p:nvPr>
            <p:ph type="title"/>
          </p:nvPr>
        </p:nvSpPr>
        <p:spPr>
          <a:xfrm>
            <a:off x="-1" y="440141"/>
            <a:ext cx="2925730" cy="2540623"/>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rgbClr val="FFFFFF"/>
              </a:buClr>
              <a:buSzPts val="3000"/>
              <a:buFont typeface="Play"/>
              <a:buNone/>
            </a:pPr>
            <a:r>
              <a:rPr lang="en" sz="3000">
                <a:solidFill>
                  <a:srgbClr val="FFFFFF"/>
                </a:solidFill>
              </a:rPr>
              <a:t>Coaching</a:t>
            </a:r>
            <a:endParaRPr/>
          </a:p>
        </p:txBody>
      </p:sp>
      <p:sp>
        <p:nvSpPr>
          <p:cNvPr id="214" name="Google Shape;214;p31"/>
          <p:cNvSpPr txBox="1"/>
          <p:nvPr>
            <p:ph idx="1" type="body"/>
          </p:nvPr>
        </p:nvSpPr>
        <p:spPr>
          <a:xfrm>
            <a:off x="3275771" y="487110"/>
            <a:ext cx="5731069" cy="4159535"/>
          </a:xfrm>
          <a:prstGeom prst="rect">
            <a:avLst/>
          </a:prstGeom>
          <a:noFill/>
          <a:ln>
            <a:noFill/>
          </a:ln>
        </p:spPr>
        <p:txBody>
          <a:bodyPr anchorCtr="0" anchor="ctr" bIns="34275" lIns="68575" spcFirstLastPara="1" rIns="68575" wrap="square" tIns="34275">
            <a:normAutofit fontScale="92500" lnSpcReduction="20000"/>
          </a:bodyPr>
          <a:lstStyle/>
          <a:p>
            <a:pPr indent="0" lvl="0" marL="0" rtl="0" algn="l">
              <a:lnSpc>
                <a:spcPct val="90000"/>
              </a:lnSpc>
              <a:spcBef>
                <a:spcPts val="0"/>
              </a:spcBef>
              <a:spcAft>
                <a:spcPts val="0"/>
              </a:spcAft>
              <a:buClr>
                <a:schemeClr val="dk1"/>
              </a:buClr>
              <a:buSzPct val="100000"/>
              <a:buNone/>
            </a:pPr>
            <a:r>
              <a:rPr b="1" lang="en" sz="1500"/>
              <a:t>8U is easy to coach, as the girls need work on all basic skills and there are fewer rules / positioning concerns.</a:t>
            </a:r>
            <a:endParaRPr/>
          </a:p>
          <a:p>
            <a:pPr indent="0" lvl="0" marL="0" rtl="0" algn="l">
              <a:lnSpc>
                <a:spcPct val="90000"/>
              </a:lnSpc>
              <a:spcBef>
                <a:spcPts val="800"/>
              </a:spcBef>
              <a:spcAft>
                <a:spcPts val="0"/>
              </a:spcAft>
              <a:buClr>
                <a:schemeClr val="dk1"/>
              </a:buClr>
              <a:buSzPct val="100000"/>
              <a:buNone/>
            </a:pPr>
            <a:r>
              <a:t/>
            </a:r>
            <a:endParaRPr sz="1500"/>
          </a:p>
          <a:p>
            <a:pPr indent="0" lvl="0" marL="0" rtl="0" algn="l">
              <a:lnSpc>
                <a:spcPct val="90000"/>
              </a:lnSpc>
              <a:spcBef>
                <a:spcPts val="800"/>
              </a:spcBef>
              <a:spcAft>
                <a:spcPts val="0"/>
              </a:spcAft>
              <a:buClr>
                <a:schemeClr val="dk1"/>
              </a:buClr>
              <a:buSzPct val="100000"/>
              <a:buNone/>
            </a:pPr>
            <a:r>
              <a:rPr lang="en" sz="1500"/>
              <a:t>Mike’s 8U skill focus (in priority order)</a:t>
            </a:r>
            <a:endParaRPr/>
          </a:p>
          <a:p>
            <a:pPr indent="-177006" lvl="0" marL="177800" rtl="0" algn="l">
              <a:lnSpc>
                <a:spcPct val="90000"/>
              </a:lnSpc>
              <a:spcBef>
                <a:spcPts val="800"/>
              </a:spcBef>
              <a:spcAft>
                <a:spcPts val="0"/>
              </a:spcAft>
              <a:buClr>
                <a:schemeClr val="dk1"/>
              </a:buClr>
              <a:buSzPct val="100000"/>
              <a:buChar char="•"/>
            </a:pPr>
            <a:r>
              <a:rPr lang="en" sz="1500"/>
              <a:t>Skating</a:t>
            </a:r>
            <a:endParaRPr/>
          </a:p>
          <a:p>
            <a:pPr indent="-177006" lvl="0" marL="177800" rtl="0" algn="l">
              <a:lnSpc>
                <a:spcPct val="90000"/>
              </a:lnSpc>
              <a:spcBef>
                <a:spcPts val="800"/>
              </a:spcBef>
              <a:spcAft>
                <a:spcPts val="0"/>
              </a:spcAft>
              <a:buClr>
                <a:schemeClr val="dk1"/>
              </a:buClr>
              <a:buSzPct val="100000"/>
              <a:buChar char="•"/>
            </a:pPr>
            <a:r>
              <a:rPr lang="en" sz="1500"/>
              <a:t>Skating with puck</a:t>
            </a:r>
            <a:endParaRPr/>
          </a:p>
          <a:p>
            <a:pPr indent="-177006" lvl="0" marL="177800" rtl="0" algn="l">
              <a:lnSpc>
                <a:spcPct val="90000"/>
              </a:lnSpc>
              <a:spcBef>
                <a:spcPts val="800"/>
              </a:spcBef>
              <a:spcAft>
                <a:spcPts val="0"/>
              </a:spcAft>
              <a:buClr>
                <a:schemeClr val="dk1"/>
              </a:buClr>
              <a:buSzPct val="100000"/>
              <a:buChar char="•"/>
            </a:pPr>
            <a:r>
              <a:rPr lang="en" sz="1500"/>
              <a:t>Loose puck battling</a:t>
            </a:r>
            <a:endParaRPr/>
          </a:p>
          <a:p>
            <a:pPr indent="-177006" lvl="0" marL="177800" rtl="0" algn="l">
              <a:lnSpc>
                <a:spcPct val="90000"/>
              </a:lnSpc>
              <a:spcBef>
                <a:spcPts val="800"/>
              </a:spcBef>
              <a:spcAft>
                <a:spcPts val="0"/>
              </a:spcAft>
              <a:buClr>
                <a:schemeClr val="dk1"/>
              </a:buClr>
              <a:buSzPct val="100000"/>
              <a:buChar char="•"/>
            </a:pPr>
            <a:r>
              <a:rPr lang="en" sz="1500"/>
              <a:t>Passing</a:t>
            </a:r>
            <a:endParaRPr/>
          </a:p>
          <a:p>
            <a:pPr indent="-177006" lvl="0" marL="177800" rtl="0" algn="l">
              <a:lnSpc>
                <a:spcPct val="90000"/>
              </a:lnSpc>
              <a:spcBef>
                <a:spcPts val="800"/>
              </a:spcBef>
              <a:spcAft>
                <a:spcPts val="0"/>
              </a:spcAft>
              <a:buClr>
                <a:schemeClr val="dk1"/>
              </a:buClr>
              <a:buSzPct val="100000"/>
              <a:buChar char="•"/>
            </a:pPr>
            <a:r>
              <a:rPr lang="en" sz="1500"/>
              <a:t>Shooting</a:t>
            </a:r>
            <a:endParaRPr/>
          </a:p>
          <a:p>
            <a:pPr indent="-177006" lvl="0" marL="177800" rtl="0" algn="l">
              <a:lnSpc>
                <a:spcPct val="90000"/>
              </a:lnSpc>
              <a:spcBef>
                <a:spcPts val="800"/>
              </a:spcBef>
              <a:spcAft>
                <a:spcPts val="0"/>
              </a:spcAft>
              <a:buClr>
                <a:schemeClr val="dk1"/>
              </a:buClr>
              <a:buSzPct val="100000"/>
              <a:buChar char="•"/>
            </a:pPr>
            <a:r>
              <a:rPr lang="en" sz="1500"/>
              <a:t>Positional play</a:t>
            </a:r>
            <a:endParaRPr/>
          </a:p>
          <a:p>
            <a:pPr indent="-88900" lvl="0" marL="177800" rtl="0" algn="l">
              <a:lnSpc>
                <a:spcPct val="90000"/>
              </a:lnSpc>
              <a:spcBef>
                <a:spcPts val="800"/>
              </a:spcBef>
              <a:spcAft>
                <a:spcPts val="0"/>
              </a:spcAft>
              <a:buClr>
                <a:schemeClr val="dk1"/>
              </a:buClr>
              <a:buSzPct val="100000"/>
              <a:buNone/>
            </a:pPr>
            <a:r>
              <a:t/>
            </a:r>
            <a:endParaRPr sz="1500"/>
          </a:p>
          <a:p>
            <a:pPr indent="0" lvl="0" marL="0" rtl="0" algn="l">
              <a:lnSpc>
                <a:spcPct val="90000"/>
              </a:lnSpc>
              <a:spcBef>
                <a:spcPts val="800"/>
              </a:spcBef>
              <a:spcAft>
                <a:spcPts val="0"/>
              </a:spcAft>
              <a:buClr>
                <a:schemeClr val="dk1"/>
              </a:buClr>
              <a:buSzPct val="100000"/>
              <a:buNone/>
            </a:pPr>
            <a:r>
              <a:rPr lang="en" sz="1500"/>
              <a:t>Not Needed</a:t>
            </a:r>
            <a:endParaRPr/>
          </a:p>
          <a:p>
            <a:pPr indent="-177006" lvl="0" marL="177800" rtl="0" algn="l">
              <a:lnSpc>
                <a:spcPct val="90000"/>
              </a:lnSpc>
              <a:spcBef>
                <a:spcPts val="800"/>
              </a:spcBef>
              <a:spcAft>
                <a:spcPts val="0"/>
              </a:spcAft>
              <a:buClr>
                <a:schemeClr val="dk1"/>
              </a:buClr>
              <a:buSzPct val="100000"/>
              <a:buChar char="•"/>
            </a:pPr>
            <a:r>
              <a:rPr lang="en" sz="1500"/>
              <a:t>Faceoffs</a:t>
            </a:r>
            <a:endParaRPr/>
          </a:p>
          <a:p>
            <a:pPr indent="-177006" lvl="0" marL="177800" rtl="0" algn="l">
              <a:lnSpc>
                <a:spcPct val="90000"/>
              </a:lnSpc>
              <a:spcBef>
                <a:spcPts val="800"/>
              </a:spcBef>
              <a:spcAft>
                <a:spcPts val="0"/>
              </a:spcAft>
              <a:buClr>
                <a:schemeClr val="dk1"/>
              </a:buClr>
              <a:buSzPct val="100000"/>
              <a:buChar char="•"/>
            </a:pPr>
            <a:r>
              <a:rPr lang="en" sz="1500"/>
              <a:t>Offsides</a:t>
            </a:r>
            <a:endParaRPr/>
          </a:p>
          <a:p>
            <a:pPr indent="-177006" lvl="0" marL="177800" rtl="0" algn="l">
              <a:lnSpc>
                <a:spcPct val="90000"/>
              </a:lnSpc>
              <a:spcBef>
                <a:spcPts val="800"/>
              </a:spcBef>
              <a:spcAft>
                <a:spcPts val="0"/>
              </a:spcAft>
              <a:buClr>
                <a:schemeClr val="dk1"/>
              </a:buClr>
              <a:buSzPct val="100000"/>
              <a:buChar char="•"/>
            </a:pPr>
            <a:r>
              <a:rPr lang="en" sz="1500"/>
              <a:t>Icing</a:t>
            </a:r>
            <a:endParaRPr/>
          </a:p>
          <a:p>
            <a:pPr indent="-177006" lvl="0" marL="177800" rtl="0" algn="l">
              <a:lnSpc>
                <a:spcPct val="90000"/>
              </a:lnSpc>
              <a:spcBef>
                <a:spcPts val="800"/>
              </a:spcBef>
              <a:spcAft>
                <a:spcPts val="0"/>
              </a:spcAft>
              <a:buClr>
                <a:schemeClr val="dk1"/>
              </a:buClr>
              <a:buSzPct val="100000"/>
              <a:buChar char="•"/>
            </a:pPr>
            <a:r>
              <a:rPr lang="en" sz="1500"/>
              <a:t>Power Play / Penalty Kill</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18" name="Shape 218"/>
        <p:cNvGrpSpPr/>
        <p:nvPr/>
      </p:nvGrpSpPr>
      <p:grpSpPr>
        <a:xfrm>
          <a:off x="0" y="0"/>
          <a:ext cx="0" cy="0"/>
          <a:chOff x="0" y="0"/>
          <a:chExt cx="0" cy="0"/>
        </a:xfrm>
      </p:grpSpPr>
      <p:sp>
        <p:nvSpPr>
          <p:cNvPr id="219" name="Google Shape;219;p32"/>
          <p:cNvSpPr/>
          <p:nvPr/>
        </p:nvSpPr>
        <p:spPr>
          <a:xfrm>
            <a:off x="0" y="0"/>
            <a:ext cx="9144000" cy="51435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20" name="Google Shape;220;p32"/>
          <p:cNvSpPr/>
          <p:nvPr/>
        </p:nvSpPr>
        <p:spPr>
          <a:xfrm>
            <a:off x="0" y="0"/>
            <a:ext cx="9141600" cy="51435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21" name="Google Shape;221;p32"/>
          <p:cNvSpPr/>
          <p:nvPr/>
        </p:nvSpPr>
        <p:spPr>
          <a:xfrm flipH="1" rot="5400000">
            <a:off x="-1057624" y="1057500"/>
            <a:ext cx="5143500" cy="3028500"/>
          </a:xfrm>
          <a:prstGeom prst="rect">
            <a:avLst/>
          </a:prstGeom>
          <a:gradFill>
            <a:gsLst>
              <a:gs pos="0">
                <a:srgbClr val="000000"/>
              </a:gs>
              <a:gs pos="8000">
                <a:srgbClr val="000000"/>
              </a:gs>
              <a:gs pos="100000">
                <a:srgbClr val="0F4861"/>
              </a:gs>
            </a:gsLst>
            <a:lin ang="3000122"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22" name="Google Shape;222;p32"/>
          <p:cNvSpPr/>
          <p:nvPr/>
        </p:nvSpPr>
        <p:spPr>
          <a:xfrm flipH="1" rot="5400000">
            <a:off x="-1057624" y="1065104"/>
            <a:ext cx="5143500" cy="3028500"/>
          </a:xfrm>
          <a:prstGeom prst="rect">
            <a:avLst/>
          </a:prstGeom>
          <a:gradFill>
            <a:gsLst>
              <a:gs pos="0">
                <a:srgbClr val="000000">
                  <a:alpha val="0"/>
                </a:srgbClr>
              </a:gs>
              <a:gs pos="99000">
                <a:srgbClr val="156082">
                  <a:alpha val="45882"/>
                </a:srgbClr>
              </a:gs>
              <a:gs pos="100000">
                <a:srgbClr val="156082">
                  <a:alpha val="45882"/>
                </a:srgbClr>
              </a:gs>
            </a:gsLst>
            <a:lin ang="1800004"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23" name="Google Shape;223;p32"/>
          <p:cNvSpPr/>
          <p:nvPr/>
        </p:nvSpPr>
        <p:spPr>
          <a:xfrm flipH="1" rot="5400000">
            <a:off x="575875" y="2690996"/>
            <a:ext cx="1876500" cy="3028500"/>
          </a:xfrm>
          <a:prstGeom prst="rect">
            <a:avLst/>
          </a:prstGeom>
          <a:gradFill>
            <a:gsLst>
              <a:gs pos="0">
                <a:srgbClr val="156082">
                  <a:alpha val="28627"/>
                </a:srgbClr>
              </a:gs>
              <a:gs pos="2000">
                <a:srgbClr val="156082">
                  <a:alpha val="28627"/>
                </a:srgbClr>
              </a:gs>
              <a:gs pos="100000">
                <a:srgbClr val="000000">
                  <a:alpha val="29803"/>
                </a:srgbClr>
              </a:gs>
            </a:gsLst>
            <a:lin ang="7799903"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24" name="Google Shape;224;p32"/>
          <p:cNvSpPr/>
          <p:nvPr/>
        </p:nvSpPr>
        <p:spPr>
          <a:xfrm rot="-964601">
            <a:off x="-376648" y="727714"/>
            <a:ext cx="2922552" cy="3131309"/>
          </a:xfrm>
          <a:custGeom>
            <a:rect b="b" l="l" r="r" t="t"/>
            <a:pathLst>
              <a:path extrusionOk="0" h="4178958" w="3900357">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0">
                <a:srgbClr val="000000">
                  <a:alpha val="0"/>
                </a:srgbClr>
              </a:gs>
              <a:gs pos="29000">
                <a:srgbClr val="000000">
                  <a:alpha val="0"/>
                </a:srgbClr>
              </a:gs>
              <a:gs pos="100000">
                <a:srgbClr val="156082">
                  <a:alpha val="42745"/>
                </a:srgbClr>
              </a:gs>
            </a:gsLst>
            <a:lin ang="1800004"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25" name="Google Shape;225;p32"/>
          <p:cNvSpPr/>
          <p:nvPr/>
        </p:nvSpPr>
        <p:spPr>
          <a:xfrm flipH="1" rot="5400000">
            <a:off x="-1057631" y="1049896"/>
            <a:ext cx="5143500" cy="3028500"/>
          </a:xfrm>
          <a:prstGeom prst="rect">
            <a:avLst/>
          </a:prstGeom>
          <a:gradFill>
            <a:gsLst>
              <a:gs pos="0">
                <a:srgbClr val="000000">
                  <a:alpha val="0"/>
                </a:srgbClr>
              </a:gs>
              <a:gs pos="99000">
                <a:srgbClr val="43AFE2">
                  <a:alpha val="10980"/>
                </a:srgbClr>
              </a:gs>
              <a:gs pos="100000">
                <a:srgbClr val="43AFE2">
                  <a:alpha val="10980"/>
                </a:srgbClr>
              </a:gs>
            </a:gsLst>
            <a:lin ang="7200017"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26" name="Google Shape;226;p32"/>
          <p:cNvSpPr txBox="1"/>
          <p:nvPr>
            <p:ph type="title"/>
          </p:nvPr>
        </p:nvSpPr>
        <p:spPr>
          <a:xfrm>
            <a:off x="-1" y="440141"/>
            <a:ext cx="2925600" cy="25407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rgbClr val="FFFFFF"/>
              </a:buClr>
              <a:buSzPts val="3000"/>
              <a:buFont typeface="Play"/>
              <a:buNone/>
            </a:pPr>
            <a:r>
              <a:rPr lang="en" sz="3000">
                <a:solidFill>
                  <a:srgbClr val="FFFFFF"/>
                </a:solidFill>
              </a:rPr>
              <a:t>Spring Schedule</a:t>
            </a:r>
            <a:endParaRPr/>
          </a:p>
        </p:txBody>
      </p:sp>
      <p:sp>
        <p:nvSpPr>
          <p:cNvPr id="227" name="Google Shape;227;p32"/>
          <p:cNvSpPr txBox="1"/>
          <p:nvPr>
            <p:ph idx="1" type="body"/>
          </p:nvPr>
        </p:nvSpPr>
        <p:spPr>
          <a:xfrm>
            <a:off x="3275771" y="487110"/>
            <a:ext cx="5731200" cy="4159500"/>
          </a:xfrm>
          <a:prstGeom prst="rect">
            <a:avLst/>
          </a:prstGeom>
          <a:noFill/>
          <a:ln>
            <a:noFill/>
          </a:ln>
        </p:spPr>
        <p:txBody>
          <a:bodyPr anchorCtr="0" anchor="ctr" bIns="34275" lIns="68575" spcFirstLastPara="1" rIns="68575" wrap="square" tIns="34275">
            <a:normAutofit lnSpcReduction="10000"/>
          </a:bodyPr>
          <a:lstStyle/>
          <a:p>
            <a:pPr indent="0" lvl="0" marL="0" rtl="0" algn="l">
              <a:lnSpc>
                <a:spcPct val="90000"/>
              </a:lnSpc>
              <a:spcBef>
                <a:spcPts val="0"/>
              </a:spcBef>
              <a:spcAft>
                <a:spcPts val="0"/>
              </a:spcAft>
              <a:buClr>
                <a:schemeClr val="dk1"/>
              </a:buClr>
              <a:buSzPts val="1500"/>
              <a:buNone/>
            </a:pPr>
            <a:r>
              <a:rPr b="1" lang="en" sz="1500"/>
              <a:t>Spring is light at 8U, not very much is established (no tournaments or jamborees historically)</a:t>
            </a:r>
            <a:endParaRPr/>
          </a:p>
          <a:p>
            <a:pPr indent="0" lvl="0" marL="0" rtl="0" algn="l">
              <a:lnSpc>
                <a:spcPct val="90000"/>
              </a:lnSpc>
              <a:spcBef>
                <a:spcPts val="800"/>
              </a:spcBef>
              <a:spcAft>
                <a:spcPts val="0"/>
              </a:spcAft>
              <a:buClr>
                <a:schemeClr val="dk1"/>
              </a:buClr>
              <a:buSzPts val="1500"/>
              <a:buNone/>
            </a:pPr>
            <a:r>
              <a:t/>
            </a:r>
            <a:endParaRPr sz="1500"/>
          </a:p>
          <a:p>
            <a:pPr indent="-323850" lvl="0" marL="457200" rtl="0" algn="l">
              <a:lnSpc>
                <a:spcPct val="90000"/>
              </a:lnSpc>
              <a:spcBef>
                <a:spcPts val="800"/>
              </a:spcBef>
              <a:spcAft>
                <a:spcPts val="0"/>
              </a:spcAft>
              <a:buSzPts val="1500"/>
              <a:buChar char="•"/>
            </a:pPr>
            <a:r>
              <a:rPr lang="en" sz="1500"/>
              <a:t>Practices</a:t>
            </a:r>
            <a:endParaRPr sz="1500"/>
          </a:p>
          <a:p>
            <a:pPr indent="0" lvl="0" marL="457200" rtl="0" algn="l">
              <a:lnSpc>
                <a:spcPct val="90000"/>
              </a:lnSpc>
              <a:spcBef>
                <a:spcPts val="800"/>
              </a:spcBef>
              <a:spcAft>
                <a:spcPts val="0"/>
              </a:spcAft>
              <a:buNone/>
            </a:pPr>
            <a:r>
              <a:t/>
            </a:r>
            <a:endParaRPr sz="1500"/>
          </a:p>
          <a:p>
            <a:pPr indent="-323850" lvl="0" marL="457200" rtl="0" algn="l">
              <a:lnSpc>
                <a:spcPct val="90000"/>
              </a:lnSpc>
              <a:spcBef>
                <a:spcPts val="800"/>
              </a:spcBef>
              <a:spcAft>
                <a:spcPts val="0"/>
              </a:spcAft>
              <a:buSzPts val="1500"/>
              <a:buChar char="•"/>
            </a:pPr>
            <a:r>
              <a:rPr lang="en" sz="1500"/>
              <a:t>Controlled scrimmages where </a:t>
            </a:r>
            <a:r>
              <a:rPr lang="en" sz="1500"/>
              <a:t>they</a:t>
            </a:r>
            <a:r>
              <a:rPr lang="en" sz="1500"/>
              <a:t> need to learn line changes, etc.</a:t>
            </a:r>
            <a:endParaRPr sz="1500"/>
          </a:p>
          <a:p>
            <a:pPr indent="0" lvl="0" marL="457200" rtl="0" algn="l">
              <a:lnSpc>
                <a:spcPct val="90000"/>
              </a:lnSpc>
              <a:spcBef>
                <a:spcPts val="800"/>
              </a:spcBef>
              <a:spcAft>
                <a:spcPts val="0"/>
              </a:spcAft>
              <a:buNone/>
            </a:pPr>
            <a:r>
              <a:t/>
            </a:r>
            <a:endParaRPr sz="1500"/>
          </a:p>
          <a:p>
            <a:pPr indent="-323850" lvl="0" marL="457200" rtl="0" algn="l">
              <a:lnSpc>
                <a:spcPct val="90000"/>
              </a:lnSpc>
              <a:spcBef>
                <a:spcPts val="800"/>
              </a:spcBef>
              <a:spcAft>
                <a:spcPts val="0"/>
              </a:spcAft>
              <a:buSzPts val="1500"/>
              <a:buChar char="•"/>
            </a:pPr>
            <a:r>
              <a:rPr lang="en" sz="1500"/>
              <a:t>Established teams are likely willing to host you (even if you don’t have ice for a home-and-home)</a:t>
            </a:r>
            <a:endParaRPr sz="1500"/>
          </a:p>
          <a:p>
            <a:pPr indent="0" lvl="0" marL="457200" rtl="0" algn="l">
              <a:lnSpc>
                <a:spcPct val="90000"/>
              </a:lnSpc>
              <a:spcBef>
                <a:spcPts val="800"/>
              </a:spcBef>
              <a:spcAft>
                <a:spcPts val="0"/>
              </a:spcAft>
              <a:buNone/>
            </a:pPr>
            <a:r>
              <a:t/>
            </a:r>
            <a:endParaRPr sz="1500"/>
          </a:p>
          <a:p>
            <a:pPr indent="-323850" lvl="0" marL="457200" rtl="0" algn="l">
              <a:lnSpc>
                <a:spcPct val="90000"/>
              </a:lnSpc>
              <a:spcBef>
                <a:spcPts val="800"/>
              </a:spcBef>
              <a:spcAft>
                <a:spcPts val="0"/>
              </a:spcAft>
              <a:buSzPts val="1500"/>
              <a:buChar char="•"/>
            </a:pPr>
            <a:r>
              <a:rPr lang="en" sz="1500"/>
              <a:t>MGHL is working on an 8U showcase this spring that will allow full team, partial team, and individual signups</a:t>
            </a:r>
            <a:endParaRPr sz="1500"/>
          </a:p>
          <a:p>
            <a:pPr indent="0" lvl="0" marL="457200" rtl="0" algn="l">
              <a:lnSpc>
                <a:spcPct val="90000"/>
              </a:lnSpc>
              <a:spcBef>
                <a:spcPts val="800"/>
              </a:spcBef>
              <a:spcAft>
                <a:spcPts val="0"/>
              </a:spcAft>
              <a:buNone/>
            </a:pPr>
            <a:r>
              <a:t/>
            </a:r>
            <a:endParaRPr sz="1500"/>
          </a:p>
          <a:p>
            <a:pPr indent="-323850" lvl="1" marL="914400" rtl="0" algn="l">
              <a:lnSpc>
                <a:spcPct val="90000"/>
              </a:lnSpc>
              <a:spcBef>
                <a:spcPts val="800"/>
              </a:spcBef>
              <a:spcAft>
                <a:spcPts val="0"/>
              </a:spcAft>
              <a:buSzPts val="1500"/>
              <a:buChar char="•"/>
            </a:pPr>
            <a:r>
              <a:rPr lang="en" sz="1500"/>
              <a:t>Established teams should try to budget for and support so that this can become an annual event</a:t>
            </a:r>
            <a:endParaRPr sz="15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31" name="Shape 231"/>
        <p:cNvGrpSpPr/>
        <p:nvPr/>
      </p:nvGrpSpPr>
      <p:grpSpPr>
        <a:xfrm>
          <a:off x="0" y="0"/>
          <a:ext cx="0" cy="0"/>
          <a:chOff x="0" y="0"/>
          <a:chExt cx="0" cy="0"/>
        </a:xfrm>
      </p:grpSpPr>
      <p:sp>
        <p:nvSpPr>
          <p:cNvPr id="232" name="Google Shape;232;p33"/>
          <p:cNvSpPr/>
          <p:nvPr/>
        </p:nvSpPr>
        <p:spPr>
          <a:xfrm>
            <a:off x="0" y="0"/>
            <a:ext cx="9144000" cy="51435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233" name="Google Shape;233;p33"/>
          <p:cNvSpPr/>
          <p:nvPr/>
        </p:nvSpPr>
        <p:spPr>
          <a:xfrm>
            <a:off x="0" y="0"/>
            <a:ext cx="9141714" cy="51435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234" name="Google Shape;234;p33"/>
          <p:cNvSpPr/>
          <p:nvPr/>
        </p:nvSpPr>
        <p:spPr>
          <a:xfrm flipH="1" rot="5400000">
            <a:off x="-1057563" y="1057561"/>
            <a:ext cx="5143500" cy="3028377"/>
          </a:xfrm>
          <a:prstGeom prst="rect">
            <a:avLst/>
          </a:prstGeom>
          <a:gradFill>
            <a:gsLst>
              <a:gs pos="0">
                <a:srgbClr val="000000"/>
              </a:gs>
              <a:gs pos="8000">
                <a:srgbClr val="000000"/>
              </a:gs>
              <a:gs pos="100000">
                <a:srgbClr val="0F4861"/>
              </a:gs>
            </a:gsLst>
            <a:lin ang="300000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235" name="Google Shape;235;p33"/>
          <p:cNvSpPr/>
          <p:nvPr/>
        </p:nvSpPr>
        <p:spPr>
          <a:xfrm flipH="1" rot="5400000">
            <a:off x="-1057564" y="1065164"/>
            <a:ext cx="5143499" cy="3028379"/>
          </a:xfrm>
          <a:prstGeom prst="rect">
            <a:avLst/>
          </a:prstGeom>
          <a:gradFill>
            <a:gsLst>
              <a:gs pos="0">
                <a:srgbClr val="000000">
                  <a:alpha val="0"/>
                </a:srgbClr>
              </a:gs>
              <a:gs pos="99000">
                <a:srgbClr val="156082">
                  <a:alpha val="45882"/>
                </a:srgbClr>
              </a:gs>
              <a:gs pos="100000">
                <a:srgbClr val="156082">
                  <a:alpha val="45882"/>
                </a:srgbClr>
              </a:gs>
            </a:gsLst>
            <a:lin ang="180000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236" name="Google Shape;236;p33"/>
          <p:cNvSpPr/>
          <p:nvPr/>
        </p:nvSpPr>
        <p:spPr>
          <a:xfrm flipH="1" rot="5400000">
            <a:off x="575942" y="2691064"/>
            <a:ext cx="1876484" cy="3028381"/>
          </a:xfrm>
          <a:prstGeom prst="rect">
            <a:avLst/>
          </a:prstGeom>
          <a:gradFill>
            <a:gsLst>
              <a:gs pos="0">
                <a:srgbClr val="156082">
                  <a:alpha val="28627"/>
                </a:srgbClr>
              </a:gs>
              <a:gs pos="2000">
                <a:srgbClr val="156082">
                  <a:alpha val="28627"/>
                </a:srgbClr>
              </a:gs>
              <a:gs pos="100000">
                <a:srgbClr val="000000">
                  <a:alpha val="29803"/>
                </a:srgbClr>
              </a:gs>
            </a:gsLst>
            <a:lin ang="780000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237" name="Google Shape;237;p33"/>
          <p:cNvSpPr/>
          <p:nvPr/>
        </p:nvSpPr>
        <p:spPr>
          <a:xfrm rot="-964587">
            <a:off x="-376303" y="727289"/>
            <a:ext cx="2925268" cy="3134218"/>
          </a:xfrm>
          <a:custGeom>
            <a:rect b="b" l="l" r="r" t="t"/>
            <a:pathLst>
              <a:path extrusionOk="0" h="4178958" w="3900357">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0">
                <a:srgbClr val="000000">
                  <a:alpha val="0"/>
                </a:srgbClr>
              </a:gs>
              <a:gs pos="29000">
                <a:srgbClr val="000000">
                  <a:alpha val="0"/>
                </a:srgbClr>
              </a:gs>
              <a:gs pos="100000">
                <a:srgbClr val="156082">
                  <a:alpha val="42745"/>
                </a:srgbClr>
              </a:gs>
            </a:gsLst>
            <a:lin ang="180000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238" name="Google Shape;238;p33"/>
          <p:cNvSpPr/>
          <p:nvPr/>
        </p:nvSpPr>
        <p:spPr>
          <a:xfrm flipH="1" rot="5400000">
            <a:off x="-1057570" y="1049957"/>
            <a:ext cx="5143502" cy="3028376"/>
          </a:xfrm>
          <a:prstGeom prst="rect">
            <a:avLst/>
          </a:prstGeom>
          <a:gradFill>
            <a:gsLst>
              <a:gs pos="0">
                <a:srgbClr val="000000">
                  <a:alpha val="0"/>
                </a:srgbClr>
              </a:gs>
              <a:gs pos="99000">
                <a:srgbClr val="43AFE2">
                  <a:alpha val="10980"/>
                </a:srgbClr>
              </a:gs>
              <a:gs pos="100000">
                <a:srgbClr val="43AFE2">
                  <a:alpha val="10980"/>
                </a:srgbClr>
              </a:gs>
            </a:gsLst>
            <a:lin ang="720000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239" name="Google Shape;239;p33"/>
          <p:cNvSpPr txBox="1"/>
          <p:nvPr>
            <p:ph type="title"/>
          </p:nvPr>
        </p:nvSpPr>
        <p:spPr>
          <a:xfrm>
            <a:off x="-1" y="440141"/>
            <a:ext cx="2925730" cy="2540623"/>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rgbClr val="FFFFFF"/>
              </a:buClr>
              <a:buSzPts val="3000"/>
              <a:buFont typeface="Play"/>
              <a:buNone/>
            </a:pPr>
            <a:r>
              <a:rPr lang="en" sz="3000">
                <a:solidFill>
                  <a:srgbClr val="FFFFFF"/>
                </a:solidFill>
              </a:rPr>
              <a:t>Fall Season Scheduling</a:t>
            </a:r>
            <a:br>
              <a:rPr lang="en" sz="3000">
                <a:solidFill>
                  <a:srgbClr val="FFFFFF"/>
                </a:solidFill>
              </a:rPr>
            </a:br>
            <a:br>
              <a:rPr lang="en" sz="3000">
                <a:solidFill>
                  <a:srgbClr val="FFFFFF"/>
                </a:solidFill>
              </a:rPr>
            </a:br>
            <a:r>
              <a:rPr lang="en" sz="3000">
                <a:solidFill>
                  <a:srgbClr val="FFFFFF"/>
                </a:solidFill>
              </a:rPr>
              <a:t>(Metro Detroit)</a:t>
            </a:r>
            <a:endParaRPr/>
          </a:p>
        </p:txBody>
      </p:sp>
      <p:graphicFrame>
        <p:nvGraphicFramePr>
          <p:cNvPr id="240" name="Google Shape;240;p33"/>
          <p:cNvGraphicFramePr/>
          <p:nvPr/>
        </p:nvGraphicFramePr>
        <p:xfrm>
          <a:off x="3234913" y="168021"/>
          <a:ext cx="3000000" cy="3000000"/>
        </p:xfrm>
        <a:graphic>
          <a:graphicData uri="http://schemas.openxmlformats.org/drawingml/2006/table">
            <a:tbl>
              <a:tblPr bandRow="1" firstRow="1">
                <a:noFill/>
                <a:tableStyleId>{C4E7EBD3-6DB5-48B8-A4E5-661240433548}</a:tableStyleId>
              </a:tblPr>
              <a:tblGrid>
                <a:gridCol w="1373725"/>
                <a:gridCol w="1373725"/>
                <a:gridCol w="1373725"/>
                <a:gridCol w="1373725"/>
              </a:tblGrid>
              <a:tr h="323450">
                <a:tc>
                  <a:txBody>
                    <a:bodyPr/>
                    <a:lstStyle/>
                    <a:p>
                      <a:pPr indent="0" lvl="0" marL="0" marR="0" rtl="0" algn="l">
                        <a:spcBef>
                          <a:spcPts val="0"/>
                        </a:spcBef>
                        <a:spcAft>
                          <a:spcPts val="0"/>
                        </a:spcAft>
                        <a:buNone/>
                      </a:pPr>
                      <a:r>
                        <a:rPr lang="en" sz="1400" u="none" cap="none" strike="noStrike"/>
                        <a:t>Aug</a:t>
                      </a:r>
                      <a:endParaRPr sz="1100"/>
                    </a:p>
                  </a:txBody>
                  <a:tcPr marT="34300" marB="34300" marR="68600" marL="68600">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rPr lang="en" sz="1400"/>
                        <a:t>Sep</a:t>
                      </a:r>
                      <a:endParaRPr sz="1100"/>
                    </a:p>
                  </a:txBody>
                  <a:tcPr marT="34300" marB="34300" marR="68600" marL="68600">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rPr lang="en" sz="1400"/>
                        <a:t>Oct</a:t>
                      </a:r>
                      <a:endParaRPr sz="1100"/>
                    </a:p>
                  </a:txBody>
                  <a:tcPr marT="34300" marB="34300" marR="68600" marL="68600">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rPr lang="en" sz="1400"/>
                        <a:t>Nov</a:t>
                      </a:r>
                      <a:endParaRPr sz="1100"/>
                    </a:p>
                  </a:txBody>
                  <a:tcPr marT="34300" marB="34300" marR="68600" marL="68600">
                    <a:lnB cap="flat" cmpd="sng" w="12700">
                      <a:solidFill>
                        <a:schemeClr val="dk1"/>
                      </a:solidFill>
                      <a:prstDash val="solid"/>
                      <a:round/>
                      <a:headEnd len="sm" w="sm" type="none"/>
                      <a:tailEnd len="sm" w="sm" type="none"/>
                    </a:lnB>
                  </a:tcPr>
                </a:tc>
              </a:tr>
              <a:tr h="808650">
                <a:tc>
                  <a:txBody>
                    <a:bodyPr/>
                    <a:lstStyle/>
                    <a:p>
                      <a:pPr indent="0" lvl="0" marL="0" marR="0" rtl="0" algn="l">
                        <a:spcBef>
                          <a:spcPts val="0"/>
                        </a:spcBef>
                        <a:spcAft>
                          <a:spcPts val="0"/>
                        </a:spcAft>
                        <a:buNone/>
                      </a:pPr>
                      <a:r>
                        <a:rPr lang="en" sz="1100"/>
                        <a:t>Practices</a:t>
                      </a:r>
                      <a:endParaRPr sz="1100"/>
                    </a:p>
                  </a:txBody>
                  <a:tcPr marT="34300" marB="34300" marR="68600" marL="686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rPr lang="en" sz="1100"/>
                        <a:t>Practices</a:t>
                      </a:r>
                      <a:endParaRPr sz="1100"/>
                    </a:p>
                    <a:p>
                      <a:pPr indent="0" lvl="0" marL="0" marR="0" rtl="0" algn="l">
                        <a:spcBef>
                          <a:spcPts val="0"/>
                        </a:spcBef>
                        <a:spcAft>
                          <a:spcPts val="0"/>
                        </a:spcAft>
                        <a:buNone/>
                      </a:pPr>
                      <a:r>
                        <a:t/>
                      </a:r>
                      <a:endParaRPr sz="1100"/>
                    </a:p>
                    <a:p>
                      <a:pPr indent="0" lvl="0" marL="0" marR="0" rtl="0" algn="l">
                        <a:spcBef>
                          <a:spcPts val="0"/>
                        </a:spcBef>
                        <a:spcAft>
                          <a:spcPts val="0"/>
                        </a:spcAft>
                        <a:buNone/>
                      </a:pPr>
                      <a:r>
                        <a:rPr lang="en" sz="1100"/>
                        <a:t>Exhibition games</a:t>
                      </a:r>
                      <a:endParaRPr sz="1100"/>
                    </a:p>
                    <a:p>
                      <a:pPr indent="0" lvl="0" marL="0" marR="0" rtl="0" algn="l">
                        <a:spcBef>
                          <a:spcPts val="0"/>
                        </a:spcBef>
                        <a:spcAft>
                          <a:spcPts val="0"/>
                        </a:spcAft>
                        <a:buNone/>
                      </a:pPr>
                      <a:r>
                        <a:t/>
                      </a:r>
                      <a:endParaRPr sz="1100"/>
                    </a:p>
                    <a:p>
                      <a:pPr indent="0" lvl="0" marL="0" marR="0" rtl="0" algn="l">
                        <a:spcBef>
                          <a:spcPts val="0"/>
                        </a:spcBef>
                        <a:spcAft>
                          <a:spcPts val="0"/>
                        </a:spcAft>
                        <a:buNone/>
                      </a:pPr>
                      <a:r>
                        <a:rPr lang="en" sz="1100">
                          <a:highlight>
                            <a:srgbClr val="FFFF00"/>
                          </a:highlight>
                        </a:rPr>
                        <a:t>Queen City Showcase (Cincy)</a:t>
                      </a:r>
                      <a:r>
                        <a:rPr lang="en" sz="1100"/>
                        <a:t>  or</a:t>
                      </a:r>
                      <a:endParaRPr sz="1100"/>
                    </a:p>
                    <a:p>
                      <a:pPr indent="0" lvl="0" marL="0" marR="0" rtl="0" algn="l">
                        <a:spcBef>
                          <a:spcPts val="0"/>
                        </a:spcBef>
                        <a:spcAft>
                          <a:spcPts val="0"/>
                        </a:spcAft>
                        <a:buNone/>
                      </a:pPr>
                      <a:r>
                        <a:t/>
                      </a:r>
                      <a:endParaRPr sz="1100"/>
                    </a:p>
                    <a:p>
                      <a:pPr indent="0" lvl="0" marL="0" marR="0" rtl="0" algn="l">
                        <a:spcBef>
                          <a:spcPts val="0"/>
                        </a:spcBef>
                        <a:spcAft>
                          <a:spcPts val="0"/>
                        </a:spcAft>
                        <a:buNone/>
                      </a:pPr>
                      <a:r>
                        <a:rPr lang="en" sz="1100">
                          <a:highlight>
                            <a:srgbClr val="FFFF00"/>
                          </a:highlight>
                        </a:rPr>
                        <a:t>Working with MAHA for a Gaylord multi-day jamboree</a:t>
                      </a:r>
                      <a:endParaRPr sz="1100"/>
                    </a:p>
                  </a:txBody>
                  <a:tcPr marT="34300" marB="34300" marR="68600" marL="686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rPr lang="en" sz="1100"/>
                        <a:t>Practices</a:t>
                      </a:r>
                      <a:endParaRPr sz="1100"/>
                    </a:p>
                    <a:p>
                      <a:pPr indent="0" lvl="0" marL="0" marR="0" rtl="0" algn="l">
                        <a:spcBef>
                          <a:spcPts val="0"/>
                        </a:spcBef>
                        <a:spcAft>
                          <a:spcPts val="0"/>
                        </a:spcAft>
                        <a:buNone/>
                      </a:pPr>
                      <a:r>
                        <a:t/>
                      </a:r>
                      <a:endParaRPr sz="1100"/>
                    </a:p>
                    <a:p>
                      <a:pPr indent="0" lvl="0" marL="0" marR="0" rtl="0" algn="l">
                        <a:spcBef>
                          <a:spcPts val="0"/>
                        </a:spcBef>
                        <a:spcAft>
                          <a:spcPts val="0"/>
                        </a:spcAft>
                        <a:buNone/>
                      </a:pPr>
                      <a:r>
                        <a:rPr lang="en" sz="1100"/>
                        <a:t>Exhibition games</a:t>
                      </a:r>
                      <a:endParaRPr sz="1100"/>
                    </a:p>
                    <a:p>
                      <a:pPr indent="0" lvl="0" marL="0" marR="0" rtl="0" algn="l">
                        <a:spcBef>
                          <a:spcPts val="0"/>
                        </a:spcBef>
                        <a:spcAft>
                          <a:spcPts val="0"/>
                        </a:spcAft>
                        <a:buNone/>
                      </a:pPr>
                      <a:r>
                        <a:t/>
                      </a:r>
                      <a:endParaRPr sz="1100"/>
                    </a:p>
                    <a:p>
                      <a:pPr indent="0" lvl="0" marL="0" marR="0" rtl="0" algn="l">
                        <a:spcBef>
                          <a:spcPts val="0"/>
                        </a:spcBef>
                        <a:spcAft>
                          <a:spcPts val="0"/>
                        </a:spcAft>
                        <a:buNone/>
                      </a:pPr>
                      <a:r>
                        <a:rPr lang="en" sz="1100"/>
                        <a:t>MGHL Season Start</a:t>
                      </a:r>
                      <a:endParaRPr sz="1100"/>
                    </a:p>
                  </a:txBody>
                  <a:tcPr marT="34300" marB="34300" marR="68600" marL="686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rPr lang="en" sz="1100"/>
                        <a:t>Practices</a:t>
                      </a:r>
                      <a:endParaRPr sz="1100"/>
                    </a:p>
                    <a:p>
                      <a:pPr indent="0" lvl="0" marL="0" marR="0" rtl="0" algn="l">
                        <a:spcBef>
                          <a:spcPts val="0"/>
                        </a:spcBef>
                        <a:spcAft>
                          <a:spcPts val="0"/>
                        </a:spcAft>
                        <a:buNone/>
                      </a:pPr>
                      <a:r>
                        <a:t/>
                      </a:r>
                      <a:endParaRPr sz="1100"/>
                    </a:p>
                    <a:p>
                      <a:pPr indent="0" lvl="0" marL="0" marR="0" rtl="0" algn="l">
                        <a:spcBef>
                          <a:spcPts val="0"/>
                        </a:spcBef>
                        <a:spcAft>
                          <a:spcPts val="0"/>
                        </a:spcAft>
                        <a:buNone/>
                      </a:pPr>
                      <a:r>
                        <a:rPr lang="en" sz="1100"/>
                        <a:t>MGHL Games</a:t>
                      </a:r>
                      <a:endParaRPr sz="1100"/>
                    </a:p>
                    <a:p>
                      <a:pPr indent="0" lvl="0" marL="0" marR="0" rtl="0" algn="l">
                        <a:spcBef>
                          <a:spcPts val="0"/>
                        </a:spcBef>
                        <a:spcAft>
                          <a:spcPts val="0"/>
                        </a:spcAft>
                        <a:buNone/>
                      </a:pPr>
                      <a:r>
                        <a:t/>
                      </a:r>
                      <a:endParaRPr sz="1100"/>
                    </a:p>
                    <a:p>
                      <a:pPr indent="0" lvl="0" marL="0" marR="0" rtl="0" algn="l">
                        <a:spcBef>
                          <a:spcPts val="0"/>
                        </a:spcBef>
                        <a:spcAft>
                          <a:spcPts val="0"/>
                        </a:spcAft>
                        <a:buNone/>
                      </a:pPr>
                      <a:r>
                        <a:rPr lang="en" sz="1100"/>
                        <a:t>MAHA Jamboree (some years)</a:t>
                      </a:r>
                      <a:endParaRPr sz="1100"/>
                    </a:p>
                    <a:p>
                      <a:pPr indent="0" lvl="0" marL="0" marR="0" rtl="0" algn="l">
                        <a:spcBef>
                          <a:spcPts val="0"/>
                        </a:spcBef>
                        <a:spcAft>
                          <a:spcPts val="0"/>
                        </a:spcAft>
                        <a:buNone/>
                      </a:pPr>
                      <a:r>
                        <a:t/>
                      </a:r>
                      <a:endParaRPr sz="1100"/>
                    </a:p>
                  </a:txBody>
                  <a:tcPr marT="34300" marB="34300" marR="68600" marL="686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bl>
          </a:graphicData>
        </a:graphic>
      </p:graphicFrame>
      <p:graphicFrame>
        <p:nvGraphicFramePr>
          <p:cNvPr id="241" name="Google Shape;241;p33"/>
          <p:cNvGraphicFramePr/>
          <p:nvPr/>
        </p:nvGraphicFramePr>
        <p:xfrm>
          <a:off x="3234914" y="2766989"/>
          <a:ext cx="3000000" cy="3000000"/>
        </p:xfrm>
        <a:graphic>
          <a:graphicData uri="http://schemas.openxmlformats.org/drawingml/2006/table">
            <a:tbl>
              <a:tblPr bandRow="1" firstRow="1">
                <a:noFill/>
                <a:tableStyleId>{C4E7EBD3-6DB5-48B8-A4E5-661240433548}</a:tableStyleId>
              </a:tblPr>
              <a:tblGrid>
                <a:gridCol w="1373725"/>
                <a:gridCol w="1373725"/>
                <a:gridCol w="1373725"/>
                <a:gridCol w="1373725"/>
              </a:tblGrid>
              <a:tr h="323450">
                <a:tc>
                  <a:txBody>
                    <a:bodyPr/>
                    <a:lstStyle/>
                    <a:p>
                      <a:pPr indent="0" lvl="0" marL="0" marR="0" rtl="0" algn="l">
                        <a:spcBef>
                          <a:spcPts val="0"/>
                        </a:spcBef>
                        <a:spcAft>
                          <a:spcPts val="0"/>
                        </a:spcAft>
                        <a:buNone/>
                      </a:pPr>
                      <a:r>
                        <a:rPr lang="en" sz="1400"/>
                        <a:t>Dec</a:t>
                      </a:r>
                      <a:endParaRPr sz="1100"/>
                    </a:p>
                  </a:txBody>
                  <a:tcPr marT="34300" marB="34300" marR="68600" marL="68600">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rPr lang="en" sz="1400"/>
                        <a:t>Jan</a:t>
                      </a:r>
                      <a:endParaRPr sz="1100"/>
                    </a:p>
                  </a:txBody>
                  <a:tcPr marT="34300" marB="34300" marR="68600" marL="68600">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rPr lang="en" sz="1400"/>
                        <a:t>Feb</a:t>
                      </a:r>
                      <a:endParaRPr sz="1100"/>
                    </a:p>
                  </a:txBody>
                  <a:tcPr marT="34300" marB="34300" marR="68600" marL="68600">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rPr lang="en" sz="1400"/>
                        <a:t>Mar</a:t>
                      </a:r>
                      <a:endParaRPr sz="1100"/>
                    </a:p>
                  </a:txBody>
                  <a:tcPr marT="34300" marB="34300" marR="68600" marL="68600">
                    <a:lnB cap="flat" cmpd="sng" w="12700">
                      <a:solidFill>
                        <a:schemeClr val="dk1"/>
                      </a:solidFill>
                      <a:prstDash val="solid"/>
                      <a:round/>
                      <a:headEnd len="sm" w="sm" type="none"/>
                      <a:tailEnd len="sm" w="sm" type="none"/>
                    </a:lnB>
                  </a:tcPr>
                </a:tc>
              </a:tr>
              <a:tr h="808650">
                <a:tc>
                  <a:txBody>
                    <a:bodyPr/>
                    <a:lstStyle/>
                    <a:p>
                      <a:pPr indent="0" lvl="0" marL="0" marR="0" rtl="0" algn="l">
                        <a:spcBef>
                          <a:spcPts val="0"/>
                        </a:spcBef>
                        <a:spcAft>
                          <a:spcPts val="0"/>
                        </a:spcAft>
                        <a:buNone/>
                      </a:pPr>
                      <a:r>
                        <a:rPr lang="en" sz="1100"/>
                        <a:t>Practices</a:t>
                      </a:r>
                      <a:endParaRPr sz="1100"/>
                    </a:p>
                    <a:p>
                      <a:pPr indent="0" lvl="0" marL="0" marR="0" rtl="0" algn="l">
                        <a:spcBef>
                          <a:spcPts val="0"/>
                        </a:spcBef>
                        <a:spcAft>
                          <a:spcPts val="0"/>
                        </a:spcAft>
                        <a:buNone/>
                      </a:pPr>
                      <a:r>
                        <a:t/>
                      </a:r>
                      <a:endParaRPr sz="1100"/>
                    </a:p>
                    <a:p>
                      <a:pPr indent="0" lvl="0" marL="0" marR="0" rtl="0" algn="l">
                        <a:spcBef>
                          <a:spcPts val="0"/>
                        </a:spcBef>
                        <a:spcAft>
                          <a:spcPts val="0"/>
                        </a:spcAft>
                        <a:buNone/>
                      </a:pPr>
                      <a:r>
                        <a:rPr lang="en" sz="1100"/>
                        <a:t>MGHL Games</a:t>
                      </a:r>
                      <a:endParaRPr sz="1100"/>
                    </a:p>
                    <a:p>
                      <a:pPr indent="0" lvl="0" marL="0" marR="0" rtl="0" algn="l">
                        <a:spcBef>
                          <a:spcPts val="0"/>
                        </a:spcBef>
                        <a:spcAft>
                          <a:spcPts val="0"/>
                        </a:spcAft>
                        <a:buNone/>
                      </a:pPr>
                      <a:r>
                        <a:t/>
                      </a:r>
                      <a:endParaRPr sz="1100"/>
                    </a:p>
                    <a:p>
                      <a:pPr indent="0" lvl="0" marL="0" marR="0" rtl="0" algn="l">
                        <a:spcBef>
                          <a:spcPts val="0"/>
                        </a:spcBef>
                        <a:spcAft>
                          <a:spcPts val="0"/>
                        </a:spcAft>
                        <a:buNone/>
                      </a:pPr>
                      <a:r>
                        <a:rPr lang="en" sz="1100"/>
                        <a:t>MAHA Jamboree</a:t>
                      </a:r>
                      <a:endParaRPr sz="1100"/>
                    </a:p>
                    <a:p>
                      <a:pPr indent="0" lvl="0" marL="0" marR="0" rtl="0" algn="l">
                        <a:spcBef>
                          <a:spcPts val="0"/>
                        </a:spcBef>
                        <a:spcAft>
                          <a:spcPts val="0"/>
                        </a:spcAft>
                        <a:buNone/>
                      </a:pPr>
                      <a:r>
                        <a:t/>
                      </a:r>
                      <a:endParaRPr sz="1100"/>
                    </a:p>
                    <a:p>
                      <a:pPr indent="0" lvl="0" marL="0" marR="0" rtl="0" algn="l">
                        <a:spcBef>
                          <a:spcPts val="0"/>
                        </a:spcBef>
                        <a:spcAft>
                          <a:spcPts val="0"/>
                        </a:spcAft>
                        <a:buNone/>
                      </a:pPr>
                      <a:r>
                        <a:rPr lang="en" sz="1100"/>
                        <a:t>Holiday 3v3s</a:t>
                      </a:r>
                      <a:endParaRPr sz="1100"/>
                    </a:p>
                  </a:txBody>
                  <a:tcPr marT="34300" marB="34300" marR="68600" marL="686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rPr lang="en" sz="1100"/>
                        <a:t>Practices</a:t>
                      </a:r>
                      <a:endParaRPr sz="1100"/>
                    </a:p>
                    <a:p>
                      <a:pPr indent="0" lvl="0" marL="0" marR="0" rtl="0" algn="l">
                        <a:spcBef>
                          <a:spcPts val="0"/>
                        </a:spcBef>
                        <a:spcAft>
                          <a:spcPts val="0"/>
                        </a:spcAft>
                        <a:buNone/>
                      </a:pPr>
                      <a:r>
                        <a:t/>
                      </a:r>
                      <a:endParaRPr sz="1100"/>
                    </a:p>
                    <a:p>
                      <a:pPr indent="0" lvl="0" marL="0" marR="0" rtl="0" algn="l">
                        <a:spcBef>
                          <a:spcPts val="0"/>
                        </a:spcBef>
                        <a:spcAft>
                          <a:spcPts val="0"/>
                        </a:spcAft>
                        <a:buNone/>
                      </a:pPr>
                      <a:r>
                        <a:rPr lang="en" sz="1100"/>
                        <a:t>MGHL Games</a:t>
                      </a:r>
                      <a:endParaRPr sz="1100"/>
                    </a:p>
                    <a:p>
                      <a:pPr indent="0" lvl="0" marL="0" marR="0" rtl="0" algn="l">
                        <a:spcBef>
                          <a:spcPts val="0"/>
                        </a:spcBef>
                        <a:spcAft>
                          <a:spcPts val="0"/>
                        </a:spcAft>
                        <a:buNone/>
                      </a:pPr>
                      <a:r>
                        <a:t/>
                      </a:r>
                      <a:endParaRPr sz="1100"/>
                    </a:p>
                    <a:p>
                      <a:pPr indent="0" lvl="0" marL="0" marR="0" rtl="0" algn="l">
                        <a:spcBef>
                          <a:spcPts val="0"/>
                        </a:spcBef>
                        <a:spcAft>
                          <a:spcPts val="0"/>
                        </a:spcAft>
                        <a:buNone/>
                      </a:pPr>
                      <a:r>
                        <a:rPr lang="en" sz="1100"/>
                        <a:t>MAHA Jamboree</a:t>
                      </a:r>
                      <a:endParaRPr sz="1100"/>
                    </a:p>
                    <a:p>
                      <a:pPr indent="0" lvl="0" marL="0" marR="0" rtl="0" algn="l">
                        <a:spcBef>
                          <a:spcPts val="0"/>
                        </a:spcBef>
                        <a:spcAft>
                          <a:spcPts val="0"/>
                        </a:spcAft>
                        <a:buNone/>
                      </a:pPr>
                      <a:r>
                        <a:t/>
                      </a:r>
                      <a:endParaRPr sz="1100"/>
                    </a:p>
                    <a:p>
                      <a:pPr indent="0" lvl="0" marL="0" marR="0" rtl="0" algn="l">
                        <a:spcBef>
                          <a:spcPts val="0"/>
                        </a:spcBef>
                        <a:spcAft>
                          <a:spcPts val="0"/>
                        </a:spcAft>
                        <a:buNone/>
                      </a:pPr>
                      <a:r>
                        <a:rPr lang="en" sz="1100"/>
                        <a:t>Windsor Wild tournament</a:t>
                      </a:r>
                      <a:endParaRPr sz="1100"/>
                    </a:p>
                  </a:txBody>
                  <a:tcPr marT="34300" marB="34300" marR="68600" marL="686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rPr lang="en" sz="1100"/>
                        <a:t>Practices</a:t>
                      </a:r>
                      <a:endParaRPr sz="1100"/>
                    </a:p>
                    <a:p>
                      <a:pPr indent="0" lvl="0" marL="0" marR="0" rtl="0" algn="l">
                        <a:spcBef>
                          <a:spcPts val="0"/>
                        </a:spcBef>
                        <a:spcAft>
                          <a:spcPts val="0"/>
                        </a:spcAft>
                        <a:buNone/>
                      </a:pPr>
                      <a:r>
                        <a:t/>
                      </a:r>
                      <a:endParaRPr sz="1100"/>
                    </a:p>
                    <a:p>
                      <a:pPr indent="0" lvl="0" marL="0" marR="0" rtl="0" algn="l">
                        <a:spcBef>
                          <a:spcPts val="0"/>
                        </a:spcBef>
                        <a:spcAft>
                          <a:spcPts val="0"/>
                        </a:spcAft>
                        <a:buNone/>
                      </a:pPr>
                      <a:r>
                        <a:rPr lang="en" sz="1100"/>
                        <a:t>MGHL Games / Playoffs</a:t>
                      </a:r>
                      <a:endParaRPr sz="1100"/>
                    </a:p>
                    <a:p>
                      <a:pPr indent="0" lvl="0" marL="0" marR="0" rtl="0" algn="l">
                        <a:spcBef>
                          <a:spcPts val="0"/>
                        </a:spcBef>
                        <a:spcAft>
                          <a:spcPts val="0"/>
                        </a:spcAft>
                        <a:buNone/>
                      </a:pPr>
                      <a:r>
                        <a:t/>
                      </a:r>
                      <a:endParaRPr sz="1100"/>
                    </a:p>
                    <a:p>
                      <a:pPr indent="0" lvl="0" marL="0" marR="0" rtl="0" algn="l">
                        <a:spcBef>
                          <a:spcPts val="0"/>
                        </a:spcBef>
                        <a:spcAft>
                          <a:spcPts val="0"/>
                        </a:spcAft>
                        <a:buNone/>
                      </a:pPr>
                      <a:r>
                        <a:rPr lang="en" sz="1100">
                          <a:highlight>
                            <a:srgbClr val="FFFF00"/>
                          </a:highlight>
                        </a:rPr>
                        <a:t>Traverse City Jamboree</a:t>
                      </a:r>
                      <a:endParaRPr sz="1100"/>
                    </a:p>
                    <a:p>
                      <a:pPr indent="0" lvl="0" marL="0" marR="0" rtl="0" algn="l">
                        <a:spcBef>
                          <a:spcPts val="0"/>
                        </a:spcBef>
                        <a:spcAft>
                          <a:spcPts val="0"/>
                        </a:spcAft>
                        <a:buNone/>
                      </a:pPr>
                      <a:r>
                        <a:t/>
                      </a:r>
                      <a:endParaRPr sz="1100"/>
                    </a:p>
                    <a:p>
                      <a:pPr indent="0" lvl="0" marL="0" marR="0" rtl="0" algn="l">
                        <a:spcBef>
                          <a:spcPts val="0"/>
                        </a:spcBef>
                        <a:spcAft>
                          <a:spcPts val="0"/>
                        </a:spcAft>
                        <a:buNone/>
                      </a:pPr>
                      <a:r>
                        <a:rPr lang="en" sz="1100"/>
                        <a:t>Royal Oak Outdoor tourney</a:t>
                      </a:r>
                      <a:endParaRPr sz="1100"/>
                    </a:p>
                  </a:txBody>
                  <a:tcPr marT="34300" marB="34300" marR="68600" marL="686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rPr lang="en" sz="1100"/>
                        <a:t>Practices</a:t>
                      </a:r>
                      <a:endParaRPr sz="1100"/>
                    </a:p>
                    <a:p>
                      <a:pPr indent="0" lvl="0" marL="0" marR="0" rtl="0" algn="l">
                        <a:spcBef>
                          <a:spcPts val="0"/>
                        </a:spcBef>
                        <a:spcAft>
                          <a:spcPts val="0"/>
                        </a:spcAft>
                        <a:buNone/>
                      </a:pPr>
                      <a:r>
                        <a:t/>
                      </a:r>
                      <a:endParaRPr sz="1100"/>
                    </a:p>
                    <a:p>
                      <a:pPr indent="0" lvl="0" marL="0" marR="0" rtl="0" algn="l">
                        <a:spcBef>
                          <a:spcPts val="0"/>
                        </a:spcBef>
                        <a:spcAft>
                          <a:spcPts val="0"/>
                        </a:spcAft>
                        <a:buNone/>
                      </a:pPr>
                      <a:r>
                        <a:rPr lang="en" sz="1100"/>
                        <a:t>MGHL Championship Weekend</a:t>
                      </a:r>
                      <a:endParaRPr sz="1100"/>
                    </a:p>
                    <a:p>
                      <a:pPr indent="0" lvl="0" marL="0" marR="0" rtl="0" algn="l">
                        <a:spcBef>
                          <a:spcPts val="0"/>
                        </a:spcBef>
                        <a:spcAft>
                          <a:spcPts val="0"/>
                        </a:spcAft>
                        <a:buNone/>
                      </a:pPr>
                      <a:r>
                        <a:t/>
                      </a:r>
                      <a:endParaRPr sz="1100"/>
                    </a:p>
                    <a:p>
                      <a:pPr indent="0" lvl="0" marL="0" marR="0" rtl="0" algn="l">
                        <a:spcBef>
                          <a:spcPts val="0"/>
                        </a:spcBef>
                        <a:spcAft>
                          <a:spcPts val="0"/>
                        </a:spcAft>
                        <a:buNone/>
                      </a:pPr>
                      <a:r>
                        <a:rPr lang="en" sz="1100"/>
                        <a:t>MAHA States (</a:t>
                      </a:r>
                      <a:r>
                        <a:rPr lang="en" sz="1100" strike="sngStrike"/>
                        <a:t>if they don’t kick you out</a:t>
                      </a:r>
                      <a:r>
                        <a:rPr lang="en" sz="1100"/>
                        <a:t>)</a:t>
                      </a:r>
                      <a:endParaRPr sz="1100"/>
                    </a:p>
                    <a:p>
                      <a:pPr indent="0" lvl="0" marL="0" marR="0" rtl="0" algn="l">
                        <a:spcBef>
                          <a:spcPts val="0"/>
                        </a:spcBef>
                        <a:spcAft>
                          <a:spcPts val="0"/>
                        </a:spcAft>
                        <a:buNone/>
                      </a:pPr>
                      <a:r>
                        <a:t/>
                      </a:r>
                      <a:endParaRPr sz="1100"/>
                    </a:p>
                  </a:txBody>
                  <a:tcPr marT="34300" marB="34300" marR="68600" marL="686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bl>
          </a:graphicData>
        </a:graphic>
      </p:graphicFrame>
      <p:sp>
        <p:nvSpPr>
          <p:cNvPr id="242" name="Google Shape;242;p33"/>
          <p:cNvSpPr txBox="1"/>
          <p:nvPr/>
        </p:nvSpPr>
        <p:spPr>
          <a:xfrm>
            <a:off x="3839066" y="4819937"/>
            <a:ext cx="3393649" cy="276999"/>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0" i="0" lang="en" sz="1400" u="none" cap="none" strike="noStrike">
                <a:solidFill>
                  <a:schemeClr val="dk1"/>
                </a:solidFill>
                <a:highlight>
                  <a:srgbClr val="FFFF00"/>
                </a:highlight>
                <a:latin typeface="Arial"/>
                <a:ea typeface="Arial"/>
                <a:cs typeface="Arial"/>
                <a:sym typeface="Arial"/>
              </a:rPr>
              <a:t>** Out of Town /  Hotel Required</a:t>
            </a:r>
            <a:endParaRPr sz="1100"/>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