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5" r:id="rId3"/>
    <p:sldId id="259" r:id="rId4"/>
    <p:sldId id="266" r:id="rId5"/>
    <p:sldId id="264" r:id="rId6"/>
    <p:sldId id="260" r:id="rId7"/>
    <p:sldId id="261" r:id="rId8"/>
    <p:sldId id="263" r:id="rId9"/>
    <p:sldId id="268" r:id="rId10"/>
    <p:sldId id="267" r:id="rId11"/>
    <p:sldId id="271" r:id="rId12"/>
    <p:sldId id="270" r:id="rId13"/>
    <p:sldId id="269" r:id="rId14"/>
    <p:sldId id="262" r:id="rId15"/>
    <p:sldId id="27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254592-E159-4017-A497-5B736D01EFEB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98B92-89D0-44CC-A117-187F2F74D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766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F7829-91E0-CCBE-3B03-D1144E25F4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7D6536-CD17-0B3D-AD1D-925CAF15A6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966FF-5312-2978-5513-CB559DDB5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10E7-83B5-4372-99DE-91F2EAEE4E8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7698D-C183-8645-7C21-F13FE463B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86106-08D3-1551-0A7A-3A2CB0390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57F-ED75-4892-9D23-F8060F4FA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402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0ECB8-4802-9CBA-067E-C137AB762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E9858B-4BF2-FE68-1291-997547D4EA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38F3ED-043B-950D-F2E7-30D53C031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10E7-83B5-4372-99DE-91F2EAEE4E8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561175-9B9C-9B25-FBC0-E8982DC64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D40B8-EC02-8454-D1C2-A09C1D91D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57F-ED75-4892-9D23-F8060F4FA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5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97BDAF-35EA-A2A1-904A-81E052BF4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347CE8-F2CB-2C20-5ABE-7860FA410F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A8254-925A-50E4-A165-81B68540E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10E7-83B5-4372-99DE-91F2EAEE4E8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02946-8132-0CBA-8047-19312C1F4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34539-880A-4502-7AC3-1BE26EA0F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57F-ED75-4892-9D23-F8060F4FA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823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CD152-7E89-D951-8343-A93737BF3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0F289-63DB-DBF5-9984-55E5C8D29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B9B28-D252-A059-1892-0255CC8FF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10E7-83B5-4372-99DE-91F2EAEE4E8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6EAE7-F4CA-56BC-5CD2-2F8750B24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C32FE5-F0AB-2B55-8927-CC1F42B32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57F-ED75-4892-9D23-F8060F4FA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73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27EF2-424D-04A4-ACD2-07DA358B3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062DAC-D3BE-3E44-EA7B-5D989C5EA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CE841-D567-D94B-126B-436A873BA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10E7-83B5-4372-99DE-91F2EAEE4E8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CE698-9581-9D81-6A4B-82D4AB10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A2CED7-154C-3DE1-D1FA-7E2CAAE0B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57F-ED75-4892-9D23-F8060F4FA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47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7C6D9-0C66-CBAD-9419-6ADD300E2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6BE7B-EA92-EB9D-5E2B-8CB1DF5E02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530716-7AFF-8001-6B9B-6599860699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99533C-6623-A2E5-920E-BE6185282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10E7-83B5-4372-99DE-91F2EAEE4E8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E99581-AF9B-88F7-DC0E-5B256AAD3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C56033-45B6-19CE-1D76-0027EC5A7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57F-ED75-4892-9D23-F8060F4FA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628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0CAB2-FB0F-E772-8AD9-849C1A8CD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0429C4-A2A4-8472-A4F4-78050EF62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3A8818-B637-727B-E8A6-BC4CC696B2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F6A232-4F39-E5BA-1334-E1D81D8F87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F5106C-F349-997E-D3B9-0EC09A8AF5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95AD5F-F2AA-9096-079E-1B3BB5CC4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10E7-83B5-4372-99DE-91F2EAEE4E8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44FA0F-0AAB-6B2E-DC85-2DF5506D2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6FA630-F201-555C-92DA-34E8D6BB5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57F-ED75-4892-9D23-F8060F4FA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632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5F27E-3BB8-2918-DA33-911977BA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1D77EE-0033-C280-BDE4-4BE6CFB6D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10E7-83B5-4372-99DE-91F2EAEE4E8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5D2904-D533-F8F4-F6FB-18705B013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FE9E4E-2B17-15AD-691D-F0E7490BE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57F-ED75-4892-9D23-F8060F4FA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37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CA1ADD-01D8-3025-559C-5586B0C91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10E7-83B5-4372-99DE-91F2EAEE4E8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F59F0E-A7CE-3B86-1FE4-F22474EA7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FF1D1D-7CED-051B-8C73-4D77017AE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57F-ED75-4892-9D23-F8060F4FA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71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EE88D-27F0-DF7E-5D8D-8B05943AD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79F4E-930F-B1A4-8A0A-80916FC7E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B22DCD-AD3C-8391-9925-D0D365241A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3D713E-FA3B-FFEB-9ECC-7B7DEDC52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10E7-83B5-4372-99DE-91F2EAEE4E8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BCB144-117F-EB47-BFD2-32BAB3595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F55290-E861-C6C4-82D9-1DE3D1A59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57F-ED75-4892-9D23-F8060F4FA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0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926F4-A962-86DE-3B18-EEBD0B028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87FC10-AFA9-9D19-CF2B-E57B853A30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BEA2AF-6736-A41D-E4DB-2145FDA1CF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EED69F-928D-5106-4EAB-7B4B53DD6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10E7-83B5-4372-99DE-91F2EAEE4E8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FC01D7-7378-9912-FD46-1F5277DFD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472DDF-D2E4-594B-9335-330A6BE29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57F-ED75-4892-9D23-F8060F4FA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44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63A76B-4061-C418-A0F0-FDA4BBE41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EB78C0-A567-19C2-B2B1-94B225B9BB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843EB6-1E74-D967-B8B4-7571BA9A0E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C10E7-83B5-4372-99DE-91F2EAEE4E8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39C62-8C06-F5E3-ED9C-6BDE0D4BC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EC248-038C-ED5C-16C3-253E652EED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4D57F-ED75-4892-9D23-F8060F4FA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71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Rectangle 1055">
            <a:extLst>
              <a:ext uri="{FF2B5EF4-FFF2-40B4-BE49-F238E27FC236}">
                <a16:creationId xmlns:a16="http://schemas.microsoft.com/office/drawing/2014/main" id="{22A397E7-BF60-45B2-84C7-B074B76C37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A white arch with lines on a yellow background&#10;&#10;Description automatically generated">
            <a:extLst>
              <a:ext uri="{FF2B5EF4-FFF2-40B4-BE49-F238E27FC236}">
                <a16:creationId xmlns:a16="http://schemas.microsoft.com/office/drawing/2014/main" id="{812956CB-C013-DCEB-2540-8220211237E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r="-1" b="13278"/>
          <a:stretch/>
        </p:blipFill>
        <p:spPr>
          <a:xfrm>
            <a:off x="4283902" y="10"/>
            <a:ext cx="7908098" cy="6857992"/>
          </a:xfrm>
          <a:prstGeom prst="rect">
            <a:avLst/>
          </a:prstGeom>
        </p:spPr>
      </p:pic>
      <p:sp>
        <p:nvSpPr>
          <p:cNvPr id="1058" name="Rectangle 1057">
            <a:extLst>
              <a:ext uri="{FF2B5EF4-FFF2-40B4-BE49-F238E27FC236}">
                <a16:creationId xmlns:a16="http://schemas.microsoft.com/office/drawing/2014/main" id="{890DEF05-784E-4B61-89E4-04C4ECF4E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6000">
                <a:schemeClr val="tx1">
                  <a:lumMod val="95000"/>
                  <a:lumOff val="5000"/>
                </a:schemeClr>
              </a:gs>
              <a:gs pos="81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39104A-34F1-405A-D8B7-FDC4456DFD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8663" y="1115219"/>
            <a:ext cx="5062537" cy="2387600"/>
          </a:xfrm>
        </p:spPr>
        <p:txBody>
          <a:bodyPr>
            <a:noAutofit/>
          </a:bodyPr>
          <a:lstStyle/>
          <a:p>
            <a:pPr algn="l"/>
            <a:r>
              <a:rPr lang="en-US" sz="5400" b="1" dirty="0">
                <a:solidFill>
                  <a:schemeClr val="bg1"/>
                </a:solidFill>
                <a:latin typeface="Georgia" panose="02040502050405020303" pitchFamily="18" charset="0"/>
              </a:rPr>
              <a:t>400 Meter Training for the High School Coach</a:t>
            </a:r>
            <a:endParaRPr lang="en-US" sz="36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B50E1B-BF57-C709-665E-2F31AAC9DF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8662" y="4087018"/>
            <a:ext cx="9034769" cy="1930317"/>
          </a:xfrm>
        </p:spPr>
        <p:txBody>
          <a:bodyPr>
            <a:noAutofit/>
          </a:bodyPr>
          <a:lstStyle/>
          <a:p>
            <a:pPr algn="l"/>
            <a:r>
              <a:rPr lang="en-US" sz="3600" b="1" kern="1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Derek Leininger, Ph.D.</a:t>
            </a:r>
          </a:p>
          <a:p>
            <a:pPr algn="l"/>
            <a:r>
              <a:rPr lang="en-US" sz="3600" b="1" kern="1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Wisconsin Clinic • </a:t>
            </a:r>
            <a:r>
              <a:rPr lang="en-US" sz="3600" b="1" kern="100" dirty="0">
                <a:solidFill>
                  <a:schemeClr val="bg1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February 2025</a:t>
            </a:r>
            <a:endParaRPr lang="en-US" sz="3600" kern="100" dirty="0">
              <a:solidFill>
                <a:schemeClr val="bg1"/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60" name="Straight Connector 1059">
            <a:extLst>
              <a:ext uri="{FF2B5EF4-FFF2-40B4-BE49-F238E27FC236}">
                <a16:creationId xmlns:a16="http://schemas.microsoft.com/office/drawing/2014/main" id="{C41BAEC7-F7B0-4224-8B18-8F74B7D87F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8585" y="3681408"/>
            <a:ext cx="1193482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9348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7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87DAA-4A20-9CF7-1850-0579A4355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eorgia" panose="02040502050405020303" pitchFamily="18" charset="0"/>
              </a:rPr>
              <a:t>Event 300s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74EA8-E68A-CE46-3CB4-36231EFD2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43481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300/100, 1 minute rest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Pace through 200, position 200-300, poise 300-400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Start line to finish line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Simulate the race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Practice in different lanes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25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7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87DAA-4A20-9CF7-1850-0579A4355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eorgia" panose="02040502050405020303" pitchFamily="18" charset="0"/>
              </a:rPr>
              <a:t>Hare and Hound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74EA8-E68A-CE46-3CB4-36231EFD2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43481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4x300, 5 minutes rest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Hare and hound, two reps of each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15 meters – steady catch by the homestretch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Great practice for 4x4 relay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464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7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87DAA-4A20-9CF7-1850-0579A4355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eorgia" panose="02040502050405020303" pitchFamily="18" charset="0"/>
              </a:rPr>
              <a:t>30/30s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74EA8-E68A-CE46-3CB4-36231EFD2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8800"/>
            <a:ext cx="11157155" cy="43481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36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Run a 200 in 30 seconds, standing rest 30 seconds</a:t>
            </a:r>
            <a:endParaRPr lang="en-US" sz="36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36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Most often incorporated into cool down (2 sets)</a:t>
            </a:r>
            <a:endParaRPr lang="en-US" sz="36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36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As a standalone workout -- 3 sets of 3, 3 minutes rest between sets</a:t>
            </a:r>
            <a:endParaRPr lang="en-US" sz="36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36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Adjust time based on 2/3 of 400 race pace</a:t>
            </a:r>
            <a:endParaRPr lang="en-US" sz="36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625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7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87DAA-4A20-9CF7-1850-0579A4355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eorgia" panose="02040502050405020303" pitchFamily="18" charset="0"/>
              </a:rPr>
              <a:t>Speed Endurance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74EA8-E68A-CE46-3CB4-36231EFD2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43481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Speed Makers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Progressives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100s on the track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Avoid 150s -- prolonged sprinting, no man’s land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716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7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diagram of a football field&#10;&#10;Description automatically generated">
            <a:extLst>
              <a:ext uri="{FF2B5EF4-FFF2-40B4-BE49-F238E27FC236}">
                <a16:creationId xmlns:a16="http://schemas.microsoft.com/office/drawing/2014/main" id="{3803854F-53E6-CD73-ED61-EB82A62F81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970" y="-21727"/>
            <a:ext cx="4762060" cy="6879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334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7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87DAA-4A20-9CF7-1850-0579A4355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eorgia" panose="02040502050405020303" pitchFamily="18" charset="0"/>
              </a:rPr>
              <a:t>High School Modifications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74EA8-E68A-CE46-3CB4-36231EFD2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43481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Late Starters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Reloading Weeks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200s -- start with 10-12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Overdistance intervals -- 800s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30/30s … 2/3 time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052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7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87DAA-4A20-9CF7-1850-0579A4355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eorgia" panose="02040502050405020303" pitchFamily="18" charset="0"/>
              </a:rPr>
              <a:t>Warm Up and Cool Down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74EA8-E68A-CE46-3CB4-36231EFD2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8800"/>
            <a:ext cx="10940845" cy="43481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Importance of daily speed development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Ins and outs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Active v. static stretches/drills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Accelerations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Shock the body in warm up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906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7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87DAA-4A20-9CF7-1850-0579A4355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eorgia" panose="02040502050405020303" pitchFamily="18" charset="0"/>
              </a:rPr>
              <a:t>Training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74EA8-E68A-CE46-3CB4-36231EFD2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43481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Percentage Training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Swing downs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Flying runs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Ladders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784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7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87DAA-4A20-9CF7-1850-0579A4355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eorgia" panose="02040502050405020303" pitchFamily="18" charset="0"/>
              </a:rPr>
              <a:t>Slow Down to Run Faster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74EA8-E68A-CE46-3CB4-36231EFD2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43481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Decrease speed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Increase volume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Speed progression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Balanced: aerobic and anaerobic development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Myths and misunderstandings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769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7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87DAA-4A20-9CF7-1850-0579A4355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eorgia" panose="02040502050405020303" pitchFamily="18" charset="0"/>
              </a:rPr>
              <a:t>Workout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74EA8-E68A-CE46-3CB4-36231EFD2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43481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Speed Endurance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Tempo Endurance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Strength Endurance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Aerobic Running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Event Running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274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7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87DAA-4A20-9CF7-1850-0579A4355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eorgia" panose="02040502050405020303" pitchFamily="18" charset="0"/>
              </a:rPr>
              <a:t>200 Meter Repeats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74EA8-E68A-CE46-3CB4-36231EFD2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43481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Start high, progress down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Steady progress in speed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Over the course of 2-3 months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Aerobic to anaerobic progression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456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7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87DAA-4A20-9CF7-1850-0579A4355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eorgia" panose="02040502050405020303" pitchFamily="18" charset="0"/>
              </a:rPr>
              <a:t>Overdistance Intervals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74EA8-E68A-CE46-3CB4-36231EFD2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43481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Start with 1000s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Progress down to 600s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Steady progress in speed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Over the course of 2 months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 sets, 10 minutes rest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812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7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87DAA-4A20-9CF7-1850-0579A4355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eorgia" panose="02040502050405020303" pitchFamily="18" charset="0"/>
              </a:rPr>
              <a:t>450 Meter Repeats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74EA8-E68A-CE46-3CB4-36231EFD2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43481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Culmination of overdistance intervals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Running fast beyond race distance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Longest interval during the competitive season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433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7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87DAA-4A20-9CF7-1850-0579A4355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eorgia" panose="02040502050405020303" pitchFamily="18" charset="0"/>
              </a:rPr>
              <a:t>350 Meter Repeats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74EA8-E68A-CE46-3CB4-36231EFD2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43481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Train to run beyond 40 seconds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Adjust distance for slower runners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350 works for elite male runners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3 sets, 5 minutes rest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446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FF00"/>
      </a:accent1>
      <a:accent2>
        <a:srgbClr val="FFFF00"/>
      </a:accent2>
      <a:accent3>
        <a:srgbClr val="FFFF00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320</Words>
  <Application>Microsoft Office PowerPoint</Application>
  <PresentationFormat>Widescreen</PresentationFormat>
  <Paragraphs>73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Georgia</vt:lpstr>
      <vt:lpstr>Office Theme</vt:lpstr>
      <vt:lpstr>400 Meter Training for the High School Coach</vt:lpstr>
      <vt:lpstr>Warm Up and Cool Down</vt:lpstr>
      <vt:lpstr>Training Definitions</vt:lpstr>
      <vt:lpstr>Slow Down to Run Faster</vt:lpstr>
      <vt:lpstr>Workout Types</vt:lpstr>
      <vt:lpstr>200 Meter Repeats</vt:lpstr>
      <vt:lpstr>Overdistance Intervals</vt:lpstr>
      <vt:lpstr>450 Meter Repeats</vt:lpstr>
      <vt:lpstr>350 Meter Repeats</vt:lpstr>
      <vt:lpstr>Event 300s</vt:lpstr>
      <vt:lpstr>Hare and Hound</vt:lpstr>
      <vt:lpstr>30/30s</vt:lpstr>
      <vt:lpstr>Speed Endurance</vt:lpstr>
      <vt:lpstr>PowerPoint Presentation</vt:lpstr>
      <vt:lpstr>High School Modifications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400 Meter Training for the High School Coach</dc:title>
  <dc:creator>Leininger, Derek L</dc:creator>
  <cp:lastModifiedBy>Leininger, Derek L</cp:lastModifiedBy>
  <cp:revision>25</cp:revision>
  <dcterms:created xsi:type="dcterms:W3CDTF">2023-11-19T00:20:22Z</dcterms:created>
  <dcterms:modified xsi:type="dcterms:W3CDTF">2025-01-22T23:52:06Z</dcterms:modified>
</cp:coreProperties>
</file>