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11C_0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86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81" r:id="rId18"/>
    <p:sldId id="285" r:id="rId19"/>
    <p:sldId id="282" r:id="rId20"/>
    <p:sldId id="284" r:id="rId21"/>
    <p:sldId id="274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268" r:id="rId31"/>
    <p:sldId id="280" r:id="rId32"/>
  </p:sldIdLst>
  <p:sldSz cx="9144000" cy="5143500" type="screen16x9"/>
  <p:notesSz cx="6858000" cy="9144000"/>
  <p:embeddedFontLst>
    <p:embeddedFont>
      <p:font typeface="Alfa Slab One" panose="020B0604020202020204" charset="0"/>
      <p:regular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01C446-613D-22BF-A673-4D319F771B03}" name="Isaac Sieling" initials="IS" userId="S::isieling@huronconsultinggroup.com::803ce271-2da4-4ed6-a642-c904704ac3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AC85E-4DBD-4032-ACC0-266C6392EDD0}" v="22" dt="2025-04-20T23:36:02.632"/>
  </p1510:revLst>
</p1510:revInfo>
</file>

<file path=ppt/tableStyles.xml><?xml version="1.0" encoding="utf-8"?>
<a:tblStyleLst xmlns:a="http://schemas.openxmlformats.org/drawingml/2006/main" def="{BD03F569-F746-4AB2-9CDE-F0AC019754B0}">
  <a:tblStyle styleId="{BD03F569-F746-4AB2-9CDE-F0AC019754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7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40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8.fntdata"/></Relationships>
</file>

<file path=ppt/comments/modernComment_11C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693996-9215-4548-97EC-BE03EB01B4F6}" authorId="{9401C446-613D-22BF-A673-4D319F771B03}" created="2025-01-27T00:23:01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4"/>
      <ac:spMk id="182" creationId="{00000000-0000-0000-0000-000000000000}"/>
    </ac:deMkLst>
    <p188:txBody>
      <a:bodyPr/>
      <a:lstStyle/>
      <a:p>
        <a:r>
          <a:rPr lang="en-US"/>
          <a:t>My suggestion here is that we break out to groups, and assign one board member or coach to take each age level.  They can do intros, assign a coach coordinator, and then go through rules and goals.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aefab744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aefab744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aefab744a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aefab744a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aefab744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aefab744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aefab744a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aefab744a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D9462606-DF6F-F66A-42FC-6A91F3CEB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ef5cff848_0_14:notes">
            <a:extLst>
              <a:ext uri="{FF2B5EF4-FFF2-40B4-BE49-F238E27FC236}">
                <a16:creationId xmlns:a16="http://schemas.microsoft.com/office/drawing/2014/main" id="{AA3D06D6-B1CA-5DCE-1E8C-372806A4C1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ef5cff848_0_14:notes">
            <a:extLst>
              <a:ext uri="{FF2B5EF4-FFF2-40B4-BE49-F238E27FC236}">
                <a16:creationId xmlns:a16="http://schemas.microsoft.com/office/drawing/2014/main" id="{9E0BBA56-3DE9-777E-7BF5-B68654B55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33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48787D50-9CC1-D30C-5D56-458C8A17E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aefab744a_0_364:notes">
            <a:extLst>
              <a:ext uri="{FF2B5EF4-FFF2-40B4-BE49-F238E27FC236}">
                <a16:creationId xmlns:a16="http://schemas.microsoft.com/office/drawing/2014/main" id="{29010BA3-E5C7-197C-1DAF-4D1E577DCA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aefab744a_0_364:notes">
            <a:extLst>
              <a:ext uri="{FF2B5EF4-FFF2-40B4-BE49-F238E27FC236}">
                <a16:creationId xmlns:a16="http://schemas.microsoft.com/office/drawing/2014/main" id="{EF304F94-5BB1-F487-8EA0-073885DCEB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725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B8BFEF07-E278-3D28-5512-B9D4525C5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e60935f9e_0_12:notes">
            <a:extLst>
              <a:ext uri="{FF2B5EF4-FFF2-40B4-BE49-F238E27FC236}">
                <a16:creationId xmlns:a16="http://schemas.microsoft.com/office/drawing/2014/main" id="{CC2BCBEB-AB79-D5AA-0AB8-8D18CFD1FB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e60935f9e_0_12:notes">
            <a:extLst>
              <a:ext uri="{FF2B5EF4-FFF2-40B4-BE49-F238E27FC236}">
                <a16:creationId xmlns:a16="http://schemas.microsoft.com/office/drawing/2014/main" id="{9D9E7A39-BE0F-871D-5593-D93D708465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Isaac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266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ef5cff8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ef5cff84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c1bcba0b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c1bcba0b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e60935f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e60935f9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aefab744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aefab744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e60935f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e60935f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e60935f9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e60935f9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ef5cff8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ef5cff84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c1bcba0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c1bcba0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c1bcba0b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c1bcba0b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c1bcba0b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c1bcba0b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c1bcba0b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c1bcba0b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ab82ca51ac06b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ab82ca51ac06b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Michelle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aefab74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aefab74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aefab744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aefab744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Melissa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aefab744a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aefab744a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aefab744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aefab744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ef5cff8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ef5cff8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aefab744a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aefab744a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99bb8f3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99bb8f3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aefab744a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aefab744a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noFill/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9625" y="0"/>
            <a:ext cx="9144000" cy="109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28000" y="3423525"/>
            <a:ext cx="1295998" cy="139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28000" y="3423525"/>
            <a:ext cx="1295998" cy="139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28000" y="3423525"/>
            <a:ext cx="1295998" cy="139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28000" y="3423525"/>
            <a:ext cx="1295998" cy="139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8000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000"/>
              <a:buFont typeface="Alfa Slab One"/>
              <a:buNone/>
              <a:defRPr sz="3000">
                <a:solidFill>
                  <a:srgbClr val="85200C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noyes7@yahoo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quicksl1@ao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paasports.org/dib_sess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asports.org/page/show/1093592-coaches-corn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asports.org/page/show/9039740-5-6-tball-2025-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asports.org/page/show/9039812-6-7-nl-2025-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asports.org/page/show/9052324-8-9-nl-2025-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asports.org/page/show/8986675-9-10-al-2025-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asports.org/page/show/9037988-11-12-nl-2025-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king10308@gmail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elbunnell@gmail.com" TargetMode="External"/><Relationship Id="rId7" Type="http://schemas.openxmlformats.org/officeDocument/2006/relationships/hyperlink" Target="mailto:quicksl1@ao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saacsieling@gmail.com" TargetMode="External"/><Relationship Id="rId5" Type="http://schemas.openxmlformats.org/officeDocument/2006/relationships/hyperlink" Target="mailto:michelleking10308@gmail.com" TargetMode="External"/><Relationship Id="rId4" Type="http://schemas.openxmlformats.org/officeDocument/2006/relationships/hyperlink" Target="mailto:jnoyes7@yahoo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paasports.sportngin.com/register/form/153389482#_ga=2.147415223.1265341729.1617461473-2120565188.161213888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BPAA Baseball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Coaches Meeting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21, 2025</a:t>
            </a:r>
            <a:endParaRPr dirty="0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701" y="2890850"/>
            <a:ext cx="1822201" cy="1957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graphicFrame>
        <p:nvGraphicFramePr>
          <p:cNvPr id="120" name="Google Shape;120;p22"/>
          <p:cNvGraphicFramePr/>
          <p:nvPr>
            <p:extLst>
              <p:ext uri="{D42A27DB-BD31-4B8C-83A1-F6EECF244321}">
                <p14:modId xmlns:p14="http://schemas.microsoft.com/office/powerpoint/2010/main" val="3798795756"/>
              </p:ext>
            </p:extLst>
          </p:nvPr>
        </p:nvGraphicFramePr>
        <p:xfrm>
          <a:off x="408150" y="1281050"/>
          <a:ext cx="6119225" cy="2285875"/>
        </p:xfrm>
        <a:graphic>
          <a:graphicData uri="http://schemas.openxmlformats.org/drawingml/2006/table">
            <a:tbl>
              <a:tblPr>
                <a:noFill/>
                <a:tableStyleId>{BD03F569-F746-4AB2-9CDE-F0AC019754B0}</a:tableStyleId>
              </a:tblPr>
              <a:tblGrid>
                <a:gridCol w="190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Now</a:t>
                      </a:r>
                      <a:endParaRPr sz="18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Baseball fields open for practice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May 3</a:t>
                      </a:r>
                      <a:endParaRPr sz="18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Opening Day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May 30 – June 1</a:t>
                      </a:r>
                      <a:endParaRPr sz="18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Mid Season Tournament</a:t>
                      </a:r>
                      <a:endParaRPr sz="18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June 27 – 29</a:t>
                      </a:r>
                      <a:endParaRPr sz="18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End of Season Tournament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June 30</a:t>
                      </a:r>
                      <a:endParaRPr sz="18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All Star Game (8/9, 9/10, 11/12)</a:t>
                      </a:r>
                      <a:endParaRPr sz="18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" name="Google Shape;121;p22"/>
          <p:cNvSpPr txBox="1"/>
          <p:nvPr/>
        </p:nvSpPr>
        <p:spPr>
          <a:xfrm>
            <a:off x="417900" y="3718325"/>
            <a:ext cx="6119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Typical Game Days: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Mon/Wed: 8/9, 9/10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Thursday: T-ball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Tues/Thurs: 6/7, 11/12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Contact: Jenny Noyes (</a:t>
            </a:r>
            <a:r>
              <a:rPr lang="en-US" dirty="0">
                <a:hlinkClick r:id="rId3"/>
              </a:rPr>
              <a:t>jnoyes7@yahoo.com</a:t>
            </a:r>
            <a:r>
              <a:rPr lang="en-US" dirty="0"/>
              <a:t>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Teams may receive: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Equipment bag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Practice balls and game balls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Scorebook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Tee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Bases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First aid kit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Catchers gear (8/9, 9/10, 11/12)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Combination to Northwoods and Brookdale sheds (9/10, 11/12)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J</a:t>
            </a:r>
            <a:r>
              <a:rPr lang="en" dirty="0"/>
              <a:t>enny has coordinated with head coaches for equipment pick up</a:t>
            </a:r>
          </a:p>
          <a:p>
            <a:pPr lvl="1" indent="-342900"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Didn’t pick up your equipment yet – please reach out to her to do so!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Shed located by diamond NW of Edinbrook Elementary,</a:t>
            </a:r>
            <a:br>
              <a:rPr lang="en" dirty="0"/>
            </a:br>
            <a:r>
              <a:rPr lang="en" dirty="0"/>
              <a:t>On Neddersen Pkwy</a:t>
            </a:r>
            <a:endParaRPr dirty="0"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550" y="1152475"/>
            <a:ext cx="2184750" cy="20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Schedule Practices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Practice time and location at the coach’s discretion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Contact: Brian Oxborough (</a:t>
            </a:r>
            <a:r>
              <a:rPr lang="en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quicksl1@aol.com</a:t>
            </a:r>
            <a:r>
              <a:rPr lang="en" dirty="0"/>
              <a:t>)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Scheduling on DIBS: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https://www.bpaasports.org/dib_sessions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DIBS will display fields for baseball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There are other fields in BP. These may be designated for softball.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Play on appropriate sized fields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Zane fields (around Edinbrook Elementary) are designated for 12-14s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Northwoods is not ideal for tball or 6/7 and needed for older ages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Limits on reserving Northwoods Mon - Thurs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9/10 and 11/12 ONLY. Younger divisions should select different fields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Planning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Utilize parent help where you can!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Keep kids moving - multiple stations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Resources: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https://www.bpaasports.org/page/show/1093592-coaches-corner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Twins Coaching clinic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Videos on drills, practice plans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                  mobile app</a:t>
            </a:r>
            <a:br>
              <a:rPr lang="en" dirty="0"/>
            </a:br>
            <a:endParaRPr dirty="0"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975" y="2856075"/>
            <a:ext cx="967975" cy="5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94E7A2EB-C22F-9359-66C2-E9755BE3A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>
            <a:extLst>
              <a:ext uri="{FF2B5EF4-FFF2-40B4-BE49-F238E27FC236}">
                <a16:creationId xmlns:a16="http://schemas.microsoft.com/office/drawing/2014/main" id="{37628202-92DC-A2EE-0D9F-E304C5A41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Coaching Coordinator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45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96867D64-CB62-51CF-1E23-4647F269A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BF96FC11-E2A8-E95C-154F-8C89572F1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Coach Coordinator</a:t>
            </a:r>
            <a:endParaRPr dirty="0"/>
          </a:p>
        </p:txBody>
      </p:sp>
      <p:sp>
        <p:nvSpPr>
          <p:cNvPr id="152" name="Google Shape;152;p27">
            <a:extLst>
              <a:ext uri="{FF2B5EF4-FFF2-40B4-BE49-F238E27FC236}">
                <a16:creationId xmlns:a16="http://schemas.microsoft.com/office/drawing/2014/main" id="{D3A1A9D0-5825-C6BB-FD90-FA7846B790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23105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a consistent, and elevated coaching experience for all of the kids and teams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Grow the program wholistically to compete at all levels (more teams and competitive teams at all levels)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Bring kids closer to the program and keep them engaged for the long term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 guidance on best practice coaching techniques to enhance coach performance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 coaches awareness of extra opportunities and create collaboration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Promote comradery and coordination between the coaches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4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DA494EEA-B19B-13B5-8500-D8D5D77F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>
            <a:extLst>
              <a:ext uri="{FF2B5EF4-FFF2-40B4-BE49-F238E27FC236}">
                <a16:creationId xmlns:a16="http://schemas.microsoft.com/office/drawing/2014/main" id="{3258A7C1-2338-2291-06FC-016294789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Coaching Coordinator</a:t>
            </a:r>
            <a:endParaRPr dirty="0"/>
          </a:p>
        </p:txBody>
      </p:sp>
      <p:sp>
        <p:nvSpPr>
          <p:cNvPr id="171" name="Google Shape;171;p30">
            <a:extLst>
              <a:ext uri="{FF2B5EF4-FFF2-40B4-BE49-F238E27FC236}">
                <a16:creationId xmlns:a16="http://schemas.microsoft.com/office/drawing/2014/main" id="{E3D63F22-8289-069E-D991-DED330D33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3365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Coach consistency and elevation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Hold a meeting to provide coaching and technique guidance to the coaches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expectations with the coaches to ensure kids are getting consistent coaching experience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 new coaches with a practice plan and best practices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550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Coach collaboration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Hold gathering with coaches to create a sense of comradery and get to know each other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Meet with the coaches to receive and give feedback helping to remove barriers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 and coordinate non-core season baseball involvement (fall ball, off season activities)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550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Player engagement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with the players during the season and find ways to connect in the offseason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Coordinate with parents on outside activities or training opportunities</a:t>
            </a:r>
          </a:p>
          <a:p>
            <a:pPr marL="793750" lvl="1" indent="-171450">
              <a:lnSpc>
                <a:spcPct val="150000"/>
              </a:lnSpc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2300" lvl="1" indent="0">
              <a:lnSpc>
                <a:spcPct val="150000"/>
              </a:lnSpc>
              <a:buClr>
                <a:srgbClr val="000000"/>
              </a:buClr>
              <a:buSzPts val="1000"/>
              <a:buNone/>
            </a:pPr>
            <a:endParaRPr lang="en-US" sz="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97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Break Outs</a:t>
            </a:r>
            <a:endParaRPr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T-ball Rules Highlights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 games per season.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players play the field each inning - no catcher position.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Outs, play continues until offensive team is through batting line up. Players tagged out or thrown out will remain on the base and continue playing.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defensive players playing the position of pitcher will be required to wear a batting helmet.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Player may only advance one base at a time. Final batter clears the bases. 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Distance between the bases is 50 feet.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Game Length: No new inning will start after 1 hour.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score kept.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T- ball </a:t>
            </a:r>
            <a:r>
              <a:rPr lang="en-US" u="sng" dirty="0">
                <a:solidFill>
                  <a:schemeClr val="hlink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6/7 Goals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Very, very basics—the right direction to run when the ball is hit; runners must touch the bases; scoring a run; three outs constitute an inning.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basics - how to record outs (catch the ball in the air, throw to first, or tag the runners); running past first base; 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Throwing mechanics—introduce the four-seam grip; turn the body so that the front shoulder points toward the target; keep the elbow above the shoulder; step toward the target with the non-throwing foot and release the ball.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Tracking—follow the ball with the eyes into the glove, whether on the ground or in the air (use softer balls); use two hands to catch and field; try to catch the ball out in front of the body.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Hitting—how to hold and swing the bat; batting safety (when not to swing bats, wearing batting helmets); hitting off a tee; hitting softly tossed pitches.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positional play—if the ball is hit to your buddy, let him or her field it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8F285-1499-E676-D3DF-767CA7F65140}"/>
              </a:ext>
            </a:extLst>
          </p:cNvPr>
          <p:cNvSpPr txBox="1"/>
          <p:nvPr/>
        </p:nvSpPr>
        <p:spPr>
          <a:xfrm>
            <a:off x="3009613" y="4311990"/>
            <a:ext cx="4575436" cy="6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16216D"/>
                </a:solidFill>
                <a:latin typeface="Verdana"/>
                <a:ea typeface="Verdana"/>
                <a:cs typeface="Verdana"/>
                <a:sym typeface="Verdana"/>
              </a:rPr>
              <a:t>Exerts adapted from </a:t>
            </a:r>
            <a:r>
              <a:rPr lang="en-US" sz="1000" b="1" dirty="0" err="1">
                <a:solidFill>
                  <a:srgbClr val="16216D"/>
                </a:solidFill>
                <a:latin typeface="Verdana"/>
                <a:ea typeface="Verdana"/>
                <a:cs typeface="Verdana"/>
                <a:sym typeface="Verdana"/>
              </a:rPr>
              <a:t>From</a:t>
            </a:r>
            <a:r>
              <a:rPr lang="en-US" sz="1000" b="1" dirty="0">
                <a:solidFill>
                  <a:srgbClr val="16216D"/>
                </a:solidFill>
                <a:latin typeface="Verdana"/>
                <a:ea typeface="Verdana"/>
                <a:cs typeface="Verdana"/>
                <a:sym typeface="Verdana"/>
              </a:rPr>
              <a:t> Coaching Youth Baseball the Ripken Way</a:t>
            </a: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0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by Cal Ripken, Jr., Bill Ripken, Scott Lowe, Ripken Baseball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and Thank You for Coaching!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Meeting Agenda:</a:t>
            </a:r>
          </a:p>
          <a:p>
            <a:pPr marL="285750" lvl="0" indent="-2857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BPAA Contacts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n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Coaching Coordinator Role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Meet your fellow Coaches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Review Coaching Expectations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Share ‘What you need to know’ information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Review Rules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Volunteers/DIBS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Answer Questions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8/9 Goals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also 6/7 Goals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Continue the basics—force outs; tagging up; baserunning (when you don’t have to run; not running into or past teammates on the basepaths); balls and strikes.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Throwing mechanics—four-seam grip; point the front shoulder, step, and throw; introduce the concept of generating momentum toward the target and following the throw.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pitching mechanics - balance, break, throw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Catching and fielding—thrown and hit balls; fingers up versus fingers down; see the glove and the ball; use two hands; forehands and backhands; introduce the underhand flip; first-base fundamentals; crossover and drop steps.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Hitting—choosing the right bat; proper grip; hitting pitched balls; introduce drill work (tee, soft toss, short toss).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positional play—learn the positions and the areas each player should cover; cover the nearest base when the</a:t>
            </a:r>
            <a:b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ball is not hit to you; basics of cutoffs and relays.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16216D"/>
                </a:solidFill>
                <a:latin typeface="Verdana"/>
                <a:ea typeface="Verdana"/>
                <a:cs typeface="Verdana"/>
                <a:sym typeface="Verdana"/>
              </a:rPr>
              <a:t>Exerts adapted from From Coaching Youth Baseball the Ripken Way</a:t>
            </a:r>
            <a:endParaRPr sz="1050" b="1" dirty="0">
              <a:solidFill>
                <a:srgbClr val="16216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by Cal Ripken, Jr., Bill Ripken, Scott Lowe, Ripken Baseball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9/10 and 11/12 Goals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 off of 8/9 Goals. Reinforce as needed.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the basic rules—infield fly rule; balks (11/12).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Baserunning: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stealing (9/10)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Leadoffs (11/12)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Pitching and throwing mechanics—wind-up versus stretch; four-seam grip; shuffle, throw, follow; pitcher covering first.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Hitting—repetitions; drill work (tee, soft toss, short toss, stick¬ball, lob toss, one-arm drill); bunting.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Catching - blocking, primary and secondary stances, throwing down to bases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team fundamentals—cutoffs and relays; basic first-and-third situations; underhand flip (box drill) and double plays; defending the steal; infield and outfield communication and priorities, basic bunt defenses (11/12).</a:t>
            </a: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16216D"/>
                </a:solidFill>
                <a:latin typeface="Verdana"/>
                <a:ea typeface="Verdana"/>
                <a:cs typeface="Verdana"/>
                <a:sym typeface="Verdana"/>
              </a:rPr>
              <a:t>Exerts adapted from From Coaching Youth Baseball the Ripken Way</a:t>
            </a:r>
            <a:endParaRPr sz="1050" b="1" dirty="0">
              <a:solidFill>
                <a:srgbClr val="16216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by Cal Ripken, Jr., Bill Ripken, Scott Lowe, Ripken Baseball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Rules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6/7 Rules Highlights</a:t>
            </a:r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Playing time: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player will sit on the bench one inning more than any other player; this includes games shorter than six complete innings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player can play a position more than 2 innings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Minimum 1 inning at an IF position. Inning must occur within the first 4 innings.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Minimum 1 inning at an OF position. Inning must occur within first 5 innings.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Defense: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Catcher position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4 OF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Up to 2 coaches may be in OF on defense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Hitting</a:t>
            </a:r>
            <a:endParaRPr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Coach Pitch (overhand, with exception for 2 players/game)</a:t>
            </a:r>
            <a:endParaRPr sz="1350"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5 run limit/inning except 6th inning (unlimited)</a:t>
            </a:r>
            <a:endParaRPr sz="1350"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Bats: USSSA or USA approved bats only. Big barrel bats allowed.</a:t>
            </a:r>
            <a:endParaRPr sz="1350"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Continuous batting order</a:t>
            </a:r>
            <a:endParaRPr sz="1350"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Each player gets 3 strikes. Strikeouts enforced, no walks.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Runners may advance on: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Hits to the OF until balls reaches the IF dirt</a:t>
            </a:r>
            <a:endParaRPr sz="1400"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Runners may NOT advance on: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Hits within the IF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Overthrows</a:t>
            </a:r>
          </a:p>
          <a:p>
            <a:pPr indent="-29083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6/7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8/9 Rules Highlights</a:t>
            </a:r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Playing time: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player will sit on the bench one inning more than any other player; this includes games shorter than six complete innings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player can play a position more than 2 innings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Minimum 1 inning at an IF position. Inning must occur within the first 4 innings. (Does not include catcher)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Minimum 1 inning at an OF position. Inning must occur within first 5 innings.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Defense: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4 OF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Hitting</a:t>
            </a:r>
            <a:endParaRPr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Machine Pitch through Mid-season Tournament</a:t>
            </a:r>
            <a:endParaRPr sz="1350"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Machine (1st 3 innings), Kid pitch (2nd 3 innings) after Mid-season Tournament</a:t>
            </a:r>
            <a:endParaRPr sz="1350" dirty="0"/>
          </a:p>
          <a:p>
            <a:pPr marL="1371600" lvl="2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Machine: </a:t>
            </a:r>
            <a:r>
              <a:rPr lang="en" dirty="0"/>
              <a:t>Each player gets 3 strikes. Strikeouts enforced, no walks.</a:t>
            </a:r>
            <a:endParaRPr dirty="0"/>
          </a:p>
          <a:p>
            <a:pPr marL="1371600" lvl="2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Pitch: 4 balls/3 strikes</a:t>
            </a:r>
            <a:endParaRPr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5 run limit/inning except 6th inning (unlimited)</a:t>
            </a:r>
            <a:endParaRPr sz="1350"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Bats: USSSA or USA approved bats only. Big barrel bats allowed.</a:t>
            </a:r>
            <a:endParaRPr sz="1350"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Continuous batting order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Runners may advance on: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Hits to the OF until balls reaches the IF dirt</a:t>
            </a:r>
            <a:endParaRPr sz="1400"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Runners may NOT advance on: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Hits within the IF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Overthrows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Please pay attention to pitching count limits and arm care</a:t>
            </a:r>
          </a:p>
          <a:p>
            <a:pPr indent="-308610"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8/9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9/10 Rules Highlights</a:t>
            </a:r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34340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Playing time:</a:t>
            </a:r>
            <a:endParaRPr dirty="0"/>
          </a:p>
          <a:p>
            <a:pPr marL="909320" lvl="1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player will sit on the bench one inning more than any other player; this includes games shorter than six complete innings</a:t>
            </a:r>
            <a:endParaRPr dirty="0"/>
          </a:p>
          <a:p>
            <a:pPr marL="909320" lvl="1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player can play a position more than 2 innings</a:t>
            </a:r>
            <a:endParaRPr dirty="0"/>
          </a:p>
          <a:p>
            <a:pPr marL="909320" lvl="1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Minimum 1 inning at an IF position. Inning must occur within the first 4 innings. (Does not include catcher)</a:t>
            </a:r>
            <a:endParaRPr dirty="0"/>
          </a:p>
          <a:p>
            <a:pPr marL="909320" lvl="1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Minimum 1 inning at an OF position. Inning must occur within first 5 innings.</a:t>
            </a:r>
            <a:endParaRPr dirty="0"/>
          </a:p>
          <a:p>
            <a:pPr marL="434340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Defense:</a:t>
            </a:r>
            <a:endParaRPr dirty="0"/>
          </a:p>
          <a:p>
            <a:pPr marL="909320" lvl="1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3 OF</a:t>
            </a:r>
            <a:endParaRPr dirty="0"/>
          </a:p>
          <a:p>
            <a:pPr marL="909320" lvl="1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Ball is live!</a:t>
            </a:r>
            <a:endParaRPr dirty="0"/>
          </a:p>
          <a:p>
            <a:pPr marL="909320" lvl="1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IF Fly rule in effect</a:t>
            </a:r>
            <a:endParaRPr dirty="0"/>
          </a:p>
          <a:p>
            <a:pPr marL="434340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Offense</a:t>
            </a:r>
            <a:endParaRPr dirty="0"/>
          </a:p>
          <a:p>
            <a:pPr marL="911543" lvl="1" indent="-285750"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5 run limit/inning except 6th inning (unlimited)</a:t>
            </a:r>
            <a:endParaRPr sz="1350" dirty="0"/>
          </a:p>
          <a:p>
            <a:pPr marL="911543" lvl="1" indent="-285750"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Bats: USSSA or USA approved bats. Big barrel bats allowed.</a:t>
            </a:r>
            <a:endParaRPr sz="1350" dirty="0"/>
          </a:p>
          <a:p>
            <a:pPr marL="911543" lvl="1" indent="-285750"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Continuous batting order</a:t>
            </a:r>
            <a:endParaRPr sz="1350" dirty="0"/>
          </a:p>
          <a:p>
            <a:pPr marL="911543" lvl="1" indent="-285750">
              <a:buSzPct val="96428"/>
              <a:buFont typeface="Arial" panose="020B0604020202020204" pitchFamily="34" charset="0"/>
              <a:buChar char="•"/>
            </a:pPr>
            <a:r>
              <a:rPr lang="en" dirty="0"/>
              <a:t>Stealing after crossing home plate</a:t>
            </a:r>
            <a:endParaRPr dirty="0"/>
          </a:p>
          <a:p>
            <a:pPr marL="1366520" lvl="2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stealing home</a:t>
            </a:r>
            <a:endParaRPr dirty="0"/>
          </a:p>
          <a:p>
            <a:pPr marL="1366520" lvl="2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Delayed steal after mid-season</a:t>
            </a:r>
            <a:endParaRPr dirty="0"/>
          </a:p>
          <a:p>
            <a:pPr marL="909320" lvl="1" indent="-285750"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bunting</a:t>
            </a:r>
            <a:endParaRPr dirty="0"/>
          </a:p>
          <a:p>
            <a:pPr marL="43434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Please pay attention to pitching count limits and arm care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You’ll need to upload pitch count when posting scores</a:t>
            </a:r>
          </a:p>
          <a:p>
            <a:pPr marL="50927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9/10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11/12 Rules Highlights</a:t>
            </a:r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Playing time: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player will sit on the bench more than 2 innings/game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player can play a position more than 3 innings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Minimum 1 inning at an IF position. Inning must occur within the first 4 innings.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Minimum 1 inning at an OF position. Inning must occur within first 5 innings.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Defense: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IF Fly rule in effect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Offense</a:t>
            </a:r>
            <a:endParaRPr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5 run limit/inning except 6th inning (unlimited)</a:t>
            </a:r>
            <a:endParaRPr sz="1350"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Bats: USSSA or USA approved bats. Big barrel bats allowed</a:t>
            </a:r>
            <a:endParaRPr sz="1350" dirty="0"/>
          </a:p>
          <a:p>
            <a:pPr marL="914400" lvl="1" indent="-288607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350" dirty="0"/>
              <a:t>Continuous batting order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Bunting allowed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Leadoffs allowed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Stealing after ball is released from pitcher’s hand</a:t>
            </a:r>
            <a:endParaRPr dirty="0"/>
          </a:p>
          <a:p>
            <a:pPr marL="1371600" lvl="2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Only 1 base may be stolen at a time</a:t>
            </a:r>
            <a:endParaRPr dirty="0"/>
          </a:p>
          <a:p>
            <a:pPr marL="1371600" lvl="2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delayed steals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Pitching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No balks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Please pay attention to pitching count limits and arm care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You’ll need to upload pitch counts when posting scores</a:t>
            </a:r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" dirty="0"/>
          </a:p>
          <a:p>
            <a:pPr marL="45212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11/12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Volunteer Checks &amp; Waivers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2">
                    <a:lumMod val="10000"/>
                  </a:schemeClr>
                </a:solidFill>
              </a:rPr>
              <a:t>Great job to give your Team Manager!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Volunteer </a:t>
            </a:r>
            <a:r>
              <a:rPr lang="en-US" sz="15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tracking: </a:t>
            </a:r>
            <a:endParaRPr sz="15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Indicate who has paid ($200 OR the $175 buyout check).</a:t>
            </a:r>
            <a:endParaRPr sz="12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Indicate the check number. </a:t>
            </a:r>
            <a:endParaRPr sz="12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Parents with completed hours will be marked (If a parent thinks they should be on there, have them email Michelle). </a:t>
            </a:r>
            <a:endParaRPr sz="12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Cash: If anyone needs to pay in cash please ask them to put it into an envelope with their PLAYER’S name on it. Prefer not to – only for buyouts</a:t>
            </a:r>
            <a:endParaRPr sz="12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2">
                    <a:lumMod val="10000"/>
                  </a:schemeClr>
                </a:solidFill>
              </a:rPr>
              <a:t>Bring both to uniform pick up. No forms/checks = no uniforms</a:t>
            </a:r>
            <a:endParaRPr sz="15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2">
                    <a:lumMod val="10000"/>
                  </a:schemeClr>
                </a:solidFill>
              </a:rPr>
              <a:t>Questions? Contact DIBS Director,</a:t>
            </a:r>
            <a:br>
              <a:rPr lang="en" sz="15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1600" dirty="0"/>
              <a:t>Michelle King (</a:t>
            </a:r>
            <a:r>
              <a:rPr lang="en-US" sz="1600" dirty="0">
                <a:hlinkClick r:id="rId3"/>
              </a:rPr>
              <a:t>michelleking10308@gmail.com</a:t>
            </a:r>
            <a:r>
              <a:rPr lang="en-US" sz="1600" dirty="0"/>
              <a:t>)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BPAA Contacts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b="1" dirty="0"/>
              <a:t>House Commissioner</a:t>
            </a:r>
            <a:r>
              <a:rPr lang="en" dirty="0"/>
              <a:t> – Chris Barton (</a:t>
            </a:r>
            <a:r>
              <a:rPr lang="en-US" u="sng" dirty="0">
                <a:solidFill>
                  <a:schemeClr val="hlink"/>
                </a:solidFill>
              </a:rPr>
              <a:t>chris.m.barton@outlook.com)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b="1" dirty="0"/>
              <a:t>Coaching Director</a:t>
            </a:r>
            <a:r>
              <a:rPr lang="en" dirty="0"/>
              <a:t> – </a:t>
            </a:r>
            <a:r>
              <a:rPr lang="en-US" dirty="0"/>
              <a:t>Melissa Strong (</a:t>
            </a:r>
            <a:r>
              <a:rPr lang="en-US" dirty="0">
                <a:hlinkClick r:id="rId3"/>
              </a:rPr>
              <a:t>melbunnell@gmail.com</a:t>
            </a:r>
            <a:r>
              <a:rPr lang="en-US" dirty="0"/>
              <a:t>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b="1" dirty="0"/>
              <a:t>Equipment Director</a:t>
            </a:r>
            <a:r>
              <a:rPr lang="en" dirty="0"/>
              <a:t> – Jenny Noyes (</a:t>
            </a:r>
            <a:r>
              <a:rPr lang="en" dirty="0">
                <a:hlinkClick r:id="rId4"/>
              </a:rPr>
              <a:t>jnoyes7@yahoo.com</a:t>
            </a:r>
            <a:r>
              <a:rPr lang="en" dirty="0"/>
              <a:t>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b="1" dirty="0"/>
              <a:t>DIBS Director (Volunteers) </a:t>
            </a:r>
            <a:r>
              <a:rPr lang="en" dirty="0"/>
              <a:t>– </a:t>
            </a:r>
            <a:r>
              <a:rPr lang="en-US" dirty="0"/>
              <a:t>Michelle King (</a:t>
            </a:r>
            <a:r>
              <a:rPr lang="en-US" dirty="0">
                <a:hlinkClick r:id="rId5"/>
              </a:rPr>
              <a:t>michelleking10308@gmail.com</a:t>
            </a:r>
            <a:r>
              <a:rPr lang="en-US" dirty="0"/>
              <a:t>)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b="1" dirty="0"/>
              <a:t>President </a:t>
            </a:r>
            <a:r>
              <a:rPr lang="en" dirty="0"/>
              <a:t>– Tammy Hoff (</a:t>
            </a:r>
            <a:r>
              <a:rPr lang="en" u="sng" dirty="0">
                <a:solidFill>
                  <a:schemeClr val="hlink"/>
                </a:solidFill>
              </a:rPr>
              <a:t>tammy.hoff@hotmail.com</a:t>
            </a:r>
            <a:r>
              <a:rPr lang="en" dirty="0"/>
              <a:t>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b="1" dirty="0"/>
              <a:t>Vice President – </a:t>
            </a:r>
            <a:r>
              <a:rPr lang="en" dirty="0"/>
              <a:t>Isaac Seiling (</a:t>
            </a:r>
            <a:r>
              <a:rPr lang="en" dirty="0">
                <a:hlinkClick r:id="rId6"/>
              </a:rPr>
              <a:t>isaacsieling@gmail.com</a:t>
            </a:r>
            <a:r>
              <a:rPr lang="en" dirty="0"/>
              <a:t> ) </a:t>
            </a:r>
            <a:endParaRPr lang="en" b="1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b="1" dirty="0"/>
              <a:t>Field Director</a:t>
            </a:r>
            <a:r>
              <a:rPr lang="en" dirty="0"/>
              <a:t> - Brian Oxborough (</a:t>
            </a:r>
            <a:r>
              <a:rPr lang="en" u="sng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quicksl1@aol.com</a:t>
            </a:r>
            <a:r>
              <a:rPr lang="en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Intros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BPAA Baseball Program Goals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Have fun!!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Teach baseball fundamentals</a:t>
            </a: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Prepare the kids for the next level of baseball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Develop players’ love of the game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>(returning players is a great indicator of a successful season)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Coaching Application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haven’t submitted your application yet, please do so ASAP.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Step 1: Background Check and Concussion Training</a:t>
            </a:r>
            <a:br>
              <a:rPr lang="en" dirty="0"/>
            </a:br>
            <a:r>
              <a:rPr lang="en" dirty="0"/>
              <a:t>(if you have a Concussion Certificate from July 2021 or later, you can submit that)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Step 2: Coaching Application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https://bpaasports.sportngin.com/register/form/153389482#_ga=2.147415223.1265341729.1617461473-2120565188.1612138886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Coaching Expectations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Create a fun and positive environment for ALL players to flourish.</a:t>
            </a:r>
            <a:endParaRPr dirty="0">
              <a:solidFill>
                <a:srgbClr val="000000"/>
              </a:solidFill>
            </a:endParaRPr>
          </a:p>
          <a:p>
            <a:pPr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Primary focus is on player development, not win/loss record.</a:t>
            </a:r>
            <a:endParaRPr dirty="0">
              <a:solidFill>
                <a:srgbClr val="000000"/>
              </a:solidFill>
            </a:endParaRPr>
          </a:p>
          <a:p>
            <a:pPr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Be prepared for practices and games.</a:t>
            </a:r>
            <a:endParaRPr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</a:rPr>
              <a:t>Practice at least 1x/week (allowing opportunities to improve skills and bond with players and coaches)</a:t>
            </a:r>
            <a:endParaRPr sz="1800" dirty="0">
              <a:solidFill>
                <a:srgbClr val="000000"/>
              </a:solidFill>
            </a:endParaRPr>
          </a:p>
          <a:p>
            <a:pPr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Clear communication with families (SportsEngine is a great app for teams)</a:t>
            </a:r>
            <a:endParaRPr dirty="0">
              <a:solidFill>
                <a:srgbClr val="000000"/>
              </a:solidFill>
            </a:endParaRPr>
          </a:p>
          <a:p>
            <a:pPr lvl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Be an example! Treat umpires, opposing teams, parents, players and fans with respect.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Umpires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We’re in a major umpire shortage!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Young athletes are quitting umpiring within 1-2 yrs because of adults’ behavior.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Please do your part to keep them around.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Please also share with families.</a:t>
            </a:r>
            <a:endParaRPr dirty="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337" y="2429613"/>
            <a:ext cx="957325" cy="223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6600" y="2429625"/>
            <a:ext cx="1467400" cy="222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2325138" y="4652950"/>
            <a:ext cx="181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1st year playing ball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326650" y="4652950"/>
            <a:ext cx="14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1st year ump’ing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Communication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When you received your roster, ensure you sent an email out to your team.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Ask for help that you would like! Team Managers, additional coaching/parent help, etc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Share first practice time, consider short parent meeting then if you’d like too.</a:t>
            </a:r>
            <a:br>
              <a:rPr lang="en" dirty="0"/>
            </a:b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Designate a Team Manager to help (counts towards 3 volunteer hours)</a:t>
            </a:r>
            <a:br>
              <a:rPr lang="en" dirty="0"/>
            </a:br>
            <a:r>
              <a:rPr lang="en" sz="1400" dirty="0"/>
              <a:t>(ex. volunteer check collection, schedule events, arrange snacks for younger teams)</a:t>
            </a:r>
            <a:br>
              <a:rPr lang="en" sz="1400" dirty="0"/>
            </a:b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SportsEngine is a great tool!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Find your team via the BPAA Baseball page and/or download the mobile app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Request Admin Access from Tammy H</a:t>
            </a:r>
            <a:r>
              <a:rPr lang="en-US" dirty="0"/>
              <a:t>o</a:t>
            </a:r>
            <a:r>
              <a:rPr lang="en" dirty="0"/>
              <a:t>ff for anyone who will schedule events </a:t>
            </a:r>
            <a:r>
              <a:rPr lang="en" sz="1100" dirty="0"/>
              <a:t>(Coaches/Managers)</a:t>
            </a:r>
            <a:endParaRPr sz="11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Make sure parents are connected as ‘Guardians’</a:t>
            </a:r>
            <a:endParaRPr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 to Roster--&gt; Select your player--&gt; Click on pencil icon in lower right→</a:t>
            </a:r>
            <a:br>
              <a:rPr lang="en" sz="1200" dirty="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200" dirty="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Select 'Add Guardian'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/>
              <a:t>Use SE to schedule team events (practices, games, etc)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Use the chat feature to communicate with families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4d6615-6189-40e7-af50-b30aa3d788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99A56419CA04BAFDD9E110AD62132" ma:contentTypeVersion="17" ma:contentTypeDescription="Create a new document." ma:contentTypeScope="" ma:versionID="2d4071f49a89c4a83f54453c085d473f">
  <xsd:schema xmlns:xsd="http://www.w3.org/2001/XMLSchema" xmlns:xs="http://www.w3.org/2001/XMLSchema" xmlns:p="http://schemas.microsoft.com/office/2006/metadata/properties" xmlns:ns3="bd92e087-00c3-469a-b679-89b75c3f0ef0" xmlns:ns4="524d6615-6189-40e7-af50-b30aa3d78876" targetNamespace="http://schemas.microsoft.com/office/2006/metadata/properties" ma:root="true" ma:fieldsID="b0ff9f326bcb3a631060315002105ba4" ns3:_="" ns4:_="">
    <xsd:import namespace="bd92e087-00c3-469a-b679-89b75c3f0ef0"/>
    <xsd:import namespace="524d6615-6189-40e7-af50-b30aa3d7887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SystemTag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2e087-00c3-469a-b679-89b75c3f0e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d6615-6189-40e7-af50-b30aa3d7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51D79F-9215-454A-BA95-74B04019C514}">
  <ds:schemaRefs>
    <ds:schemaRef ds:uri="http://schemas.openxmlformats.org/package/2006/metadata/core-properties"/>
    <ds:schemaRef ds:uri="http://purl.org/dc/elements/1.1/"/>
    <ds:schemaRef ds:uri="bd92e087-00c3-469a-b679-89b75c3f0ef0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24d6615-6189-40e7-af50-b30aa3d7887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8DE83D-DF5E-484D-B402-4932210DC1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59ED96-421F-421F-AF1E-374A3A3F4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92e087-00c3-469a-b679-89b75c3f0ef0"/>
    <ds:schemaRef ds:uri="524d6615-6189-40e7-af50-b30aa3d788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5dd3eb-aa8e-4fe4-a6d1-64f935d4be4c}" enabled="1" method="Privileged" siteId="{34c95ba7-5ec6-4527-bc5e-b33b5810499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2525</Words>
  <Application>Microsoft Office PowerPoint</Application>
  <PresentationFormat>On-screen Show (16:9)</PresentationFormat>
  <Paragraphs>284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Symbol</vt:lpstr>
      <vt:lpstr>Alfa Slab One</vt:lpstr>
      <vt:lpstr>Arial</vt:lpstr>
      <vt:lpstr>Verdana</vt:lpstr>
      <vt:lpstr>Proxima Nova</vt:lpstr>
      <vt:lpstr>Calibri</vt:lpstr>
      <vt:lpstr>Gameday</vt:lpstr>
      <vt:lpstr>BPAA Baseball House Coaches Meeting</vt:lpstr>
      <vt:lpstr>Welcome and Thank You for Coaching!</vt:lpstr>
      <vt:lpstr>BPAA Contacts</vt:lpstr>
      <vt:lpstr>Quick Intros</vt:lpstr>
      <vt:lpstr>BPAA Baseball Program Goals</vt:lpstr>
      <vt:lpstr>Coaching Application</vt:lpstr>
      <vt:lpstr>Coaching Expectations</vt:lpstr>
      <vt:lpstr>Umpires</vt:lpstr>
      <vt:lpstr>Team Communication</vt:lpstr>
      <vt:lpstr>Important Dates</vt:lpstr>
      <vt:lpstr>Equipment</vt:lpstr>
      <vt:lpstr>How to Schedule Practices</vt:lpstr>
      <vt:lpstr>Practice Planning</vt:lpstr>
      <vt:lpstr>Coaching Coordinator</vt:lpstr>
      <vt:lpstr>Why Coach Coordinator</vt:lpstr>
      <vt:lpstr>Coaching Coordinator</vt:lpstr>
      <vt:lpstr>Break Outs</vt:lpstr>
      <vt:lpstr>T-ball Rules Highlights</vt:lpstr>
      <vt:lpstr>6/7 Goals</vt:lpstr>
      <vt:lpstr>8/9 Goals</vt:lpstr>
      <vt:lpstr>9/10 and 11/12 Goals</vt:lpstr>
      <vt:lpstr>League Rules</vt:lpstr>
      <vt:lpstr>6/7 Rules Highlights</vt:lpstr>
      <vt:lpstr>8/9 Rules Highlights</vt:lpstr>
      <vt:lpstr>9/10 Rules Highlights</vt:lpstr>
      <vt:lpstr>11/12 Rules Highlights</vt:lpstr>
      <vt:lpstr>Collecting Volunteer Checks &amp; Waivers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BPAA Baseball House Coaches Meeting</dc:title>
  <dc:creator>Melissa Strong</dc:creator>
  <cp:lastModifiedBy>Melissa Strong</cp:lastModifiedBy>
  <cp:revision>4</cp:revision>
  <dcterms:modified xsi:type="dcterms:W3CDTF">2025-04-23T13:56:40Z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0x010100EAB99A56419CA04BAFDD9E110AD62132</vt:lpwstr>
  </property>
</Properties>
</file>