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0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8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7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6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1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3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7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4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9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F0637-6115-424B-AC5A-23EB83234694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9852D-060E-4546-B4A0-7B8E44B9E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41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270" y="533400"/>
            <a:ext cx="6814930" cy="5648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2889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91269"/>
            <a:ext cx="6781800" cy="6338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2" y="294849"/>
            <a:ext cx="6491288" cy="6410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911" y="304800"/>
            <a:ext cx="6609489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266" y="172271"/>
            <a:ext cx="6778943" cy="6533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8186"/>
            <a:ext cx="6248400" cy="6491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7" y="265282"/>
            <a:ext cx="5937705" cy="6287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476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7" y="355603"/>
            <a:ext cx="7110413" cy="6502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746" y="228600"/>
            <a:ext cx="6587854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321422"/>
            <a:ext cx="6667500" cy="6307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09417"/>
            <a:ext cx="6355271" cy="609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63" y="381000"/>
            <a:ext cx="7193537" cy="5944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7470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40238"/>
            <a:ext cx="6400800" cy="646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97" y="287973"/>
            <a:ext cx="6199103" cy="6265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490" y="347330"/>
            <a:ext cx="6671310" cy="6205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60979"/>
            <a:ext cx="6696075" cy="6797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84" y="277035"/>
            <a:ext cx="6721316" cy="6352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598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4800"/>
            <a:ext cx="7162800" cy="6337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304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7952"/>
            <a:ext cx="6172200" cy="6265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30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82" y="304801"/>
            <a:ext cx="6340418" cy="6308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30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9670"/>
            <a:ext cx="6400800" cy="623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06389"/>
            <a:ext cx="6934199" cy="6719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0"/>
            <a:ext cx="6629400" cy="674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0793"/>
            <a:ext cx="6823550" cy="6581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8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On-screen Show (4:3)</PresentationFormat>
  <Paragraphs>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Health Care Service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HCSC User</dc:creator>
  <cp:lastModifiedBy>HCSC User</cp:lastModifiedBy>
  <cp:revision>6</cp:revision>
  <dcterms:created xsi:type="dcterms:W3CDTF">2019-09-23T18:59:38Z</dcterms:created>
  <dcterms:modified xsi:type="dcterms:W3CDTF">2019-09-23T20:18:54Z</dcterms:modified>
</cp:coreProperties>
</file>