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29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itu, Justin" userId="70f5a203-6ef8-44d9-955a-1f4b9aae4c72" providerId="ADAL" clId="{4AD6EF54-B3E0-4F72-85AD-9253C1183773}"/>
    <pc:docChg chg="custSel modSld">
      <pc:chgData name="Kuitu, Justin" userId="70f5a203-6ef8-44d9-955a-1f4b9aae4c72" providerId="ADAL" clId="{4AD6EF54-B3E0-4F72-85AD-9253C1183773}" dt="2023-01-05T20:08:34.507" v="413" actId="20577"/>
      <pc:docMkLst>
        <pc:docMk/>
      </pc:docMkLst>
      <pc:sldChg chg="addSp delSp modSp mod">
        <pc:chgData name="Kuitu, Justin" userId="70f5a203-6ef8-44d9-955a-1f4b9aae4c72" providerId="ADAL" clId="{4AD6EF54-B3E0-4F72-85AD-9253C1183773}" dt="2023-01-05T20:08:34.507" v="413" actId="20577"/>
        <pc:sldMkLst>
          <pc:docMk/>
          <pc:sldMk cId="2190219274" sldId="256"/>
        </pc:sldMkLst>
        <pc:spChg chg="mod">
          <ac:chgData name="Kuitu, Justin" userId="70f5a203-6ef8-44d9-955a-1f4b9aae4c72" providerId="ADAL" clId="{4AD6EF54-B3E0-4F72-85AD-9253C1183773}" dt="2023-01-05T20:08:34.507" v="413" actId="20577"/>
          <ac:spMkLst>
            <pc:docMk/>
            <pc:sldMk cId="2190219274" sldId="256"/>
            <ac:spMk id="6" creationId="{67B18E20-9328-4167-A463-DADDAD64F80E}"/>
          </ac:spMkLst>
        </pc:spChg>
        <pc:spChg chg="mod">
          <ac:chgData name="Kuitu, Justin" userId="70f5a203-6ef8-44d9-955a-1f4b9aae4c72" providerId="ADAL" clId="{4AD6EF54-B3E0-4F72-85AD-9253C1183773}" dt="2023-01-05T19:40:56.415" v="401" actId="207"/>
          <ac:spMkLst>
            <pc:docMk/>
            <pc:sldMk cId="2190219274" sldId="256"/>
            <ac:spMk id="7" creationId="{0FCFB36A-CC7F-470F-80B9-B62E14BB878D}"/>
          </ac:spMkLst>
        </pc:spChg>
        <pc:spChg chg="mod">
          <ac:chgData name="Kuitu, Justin" userId="70f5a203-6ef8-44d9-955a-1f4b9aae4c72" providerId="ADAL" clId="{4AD6EF54-B3E0-4F72-85AD-9253C1183773}" dt="2023-01-05T19:38:59.534" v="387" actId="113"/>
          <ac:spMkLst>
            <pc:docMk/>
            <pc:sldMk cId="2190219274" sldId="256"/>
            <ac:spMk id="9" creationId="{AEA8ACE6-5A2F-40F0-8B96-D7697AAFCF8B}"/>
          </ac:spMkLst>
        </pc:spChg>
        <pc:picChg chg="add mod">
          <ac:chgData name="Kuitu, Justin" userId="70f5a203-6ef8-44d9-955a-1f4b9aae4c72" providerId="ADAL" clId="{4AD6EF54-B3E0-4F72-85AD-9253C1183773}" dt="2023-01-05T19:39:50.347" v="390" actId="1076"/>
          <ac:picMkLst>
            <pc:docMk/>
            <pc:sldMk cId="2190219274" sldId="256"/>
            <ac:picMk id="8" creationId="{D6B69288-63FA-43F2-BD3E-7948B11EADA1}"/>
          </ac:picMkLst>
        </pc:picChg>
        <pc:picChg chg="mod">
          <ac:chgData name="Kuitu, Justin" userId="70f5a203-6ef8-44d9-955a-1f4b9aae4c72" providerId="ADAL" clId="{4AD6EF54-B3E0-4F72-85AD-9253C1183773}" dt="2023-01-05T19:39:53.861" v="391" actId="1076"/>
          <ac:picMkLst>
            <pc:docMk/>
            <pc:sldMk cId="2190219274" sldId="256"/>
            <ac:picMk id="11" creationId="{1A096940-04A7-4127-8719-91973BE943D9}"/>
          </ac:picMkLst>
        </pc:picChg>
        <pc:picChg chg="del mod">
          <ac:chgData name="Kuitu, Justin" userId="70f5a203-6ef8-44d9-955a-1f4b9aae4c72" providerId="ADAL" clId="{4AD6EF54-B3E0-4F72-85AD-9253C1183773}" dt="2023-01-05T19:34:09.560" v="205" actId="21"/>
          <ac:picMkLst>
            <pc:docMk/>
            <pc:sldMk cId="2190219274" sldId="256"/>
            <ac:picMk id="13" creationId="{BA653DAA-F483-4642-9217-12694B04676B}"/>
          </ac:picMkLst>
        </pc:picChg>
      </pc:sldChg>
    </pc:docChg>
  </pc:docChgLst>
  <pc:docChgLst>
    <pc:chgData name="Kuitu, Justin" userId="70f5a203-6ef8-44d9-955a-1f4b9aae4c72" providerId="ADAL" clId="{9E780204-6A4C-4867-AA3C-1826D7BA4EA7}"/>
    <pc:docChg chg="modSld">
      <pc:chgData name="Kuitu, Justin" userId="70f5a203-6ef8-44d9-955a-1f4b9aae4c72" providerId="ADAL" clId="{9E780204-6A4C-4867-AA3C-1826D7BA4EA7}" dt="2023-01-17T18:51:06.852" v="9" actId="20577"/>
      <pc:docMkLst>
        <pc:docMk/>
      </pc:docMkLst>
      <pc:sldChg chg="modSp mod">
        <pc:chgData name="Kuitu, Justin" userId="70f5a203-6ef8-44d9-955a-1f4b9aae4c72" providerId="ADAL" clId="{9E780204-6A4C-4867-AA3C-1826D7BA4EA7}" dt="2023-01-17T18:51:06.852" v="9" actId="20577"/>
        <pc:sldMkLst>
          <pc:docMk/>
          <pc:sldMk cId="2190219274" sldId="256"/>
        </pc:sldMkLst>
        <pc:spChg chg="mod">
          <ac:chgData name="Kuitu, Justin" userId="70f5a203-6ef8-44d9-955a-1f4b9aae4c72" providerId="ADAL" clId="{9E780204-6A4C-4867-AA3C-1826D7BA4EA7}" dt="2023-01-17T18:51:06.852" v="9" actId="20577"/>
          <ac:spMkLst>
            <pc:docMk/>
            <pc:sldMk cId="2190219274" sldId="256"/>
            <ac:spMk id="9" creationId="{AEA8ACE6-5A2F-40F0-8B96-D7697AAFCF8B}"/>
          </ac:spMkLst>
        </pc:spChg>
      </pc:sldChg>
    </pc:docChg>
  </pc:docChgLst>
  <pc:docChgLst>
    <pc:chgData name="Kuitu, Justin" userId="70f5a203-6ef8-44d9-955a-1f4b9aae4c72" providerId="ADAL" clId="{0FC64B93-7296-43E3-9264-0BB9D30B9559}"/>
    <pc:docChg chg="modSld">
      <pc:chgData name="Kuitu, Justin" userId="70f5a203-6ef8-44d9-955a-1f4b9aae4c72" providerId="ADAL" clId="{0FC64B93-7296-43E3-9264-0BB9D30B9559}" dt="2023-01-18T16:25:31.715" v="9" actId="20577"/>
      <pc:docMkLst>
        <pc:docMk/>
      </pc:docMkLst>
      <pc:sldChg chg="modSp mod">
        <pc:chgData name="Kuitu, Justin" userId="70f5a203-6ef8-44d9-955a-1f4b9aae4c72" providerId="ADAL" clId="{0FC64B93-7296-43E3-9264-0BB9D30B9559}" dt="2023-01-18T16:25:31.715" v="9" actId="20577"/>
        <pc:sldMkLst>
          <pc:docMk/>
          <pc:sldMk cId="2190219274" sldId="256"/>
        </pc:sldMkLst>
        <pc:spChg chg="mod">
          <ac:chgData name="Kuitu, Justin" userId="70f5a203-6ef8-44d9-955a-1f4b9aae4c72" providerId="ADAL" clId="{0FC64B93-7296-43E3-9264-0BB9D30B9559}" dt="2023-01-18T16:25:31.715" v="9" actId="20577"/>
          <ac:spMkLst>
            <pc:docMk/>
            <pc:sldMk cId="2190219274" sldId="256"/>
            <ac:spMk id="9" creationId="{AEA8ACE6-5A2F-40F0-8B96-D7697AAFCF8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84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3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50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9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24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6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4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5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3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5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525DD-06DC-406C-8310-7AB7B319ECD1}" type="datetimeFigureOut">
              <a:rPr lang="en-US" smtClean="0"/>
              <a:t>01/18/2023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3166C-CBBE-4968-BC4B-16EC6648971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-499328710,&quot;Placement&quot;:&quot;Footer&quot;,&quot;Top&quot;:700.731,&quot;Left&quot;:0.0,&quot;SlideWidth&quot;:540,&quot;SlideHeight&quot;:720}">
            <a:extLst>
              <a:ext uri="{FF2B5EF4-FFF2-40B4-BE49-F238E27FC236}">
                <a16:creationId xmlns:a16="http://schemas.microsoft.com/office/drawing/2014/main" id="{59707AB6-FC11-4ECE-9865-83FAEE44E423}"/>
              </a:ext>
            </a:extLst>
          </p:cNvPr>
          <p:cNvSpPr txBox="1"/>
          <p:nvPr userDrawn="1"/>
        </p:nvSpPr>
        <p:spPr>
          <a:xfrm>
            <a:off x="0" y="8899284"/>
            <a:ext cx="2227059" cy="2447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37373"/>
                </a:solidFill>
                <a:latin typeface="FS Elliot Pro" panose="02000503040000020004" pitchFamily="50" charset="0"/>
              </a:rPr>
              <a:t>Classification: Customer Confidential</a:t>
            </a:r>
          </a:p>
        </p:txBody>
      </p:sp>
    </p:spTree>
    <p:extLst>
      <p:ext uri="{BB962C8B-B14F-4D97-AF65-F5344CB8AC3E}">
        <p14:creationId xmlns:p14="http://schemas.microsoft.com/office/powerpoint/2010/main" val="2689867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CFB36A-CC7F-470F-80B9-B62E14BB878D}"/>
              </a:ext>
            </a:extLst>
          </p:cNvPr>
          <p:cNvSpPr/>
          <p:nvPr/>
        </p:nvSpPr>
        <p:spPr>
          <a:xfrm>
            <a:off x="942275" y="14500"/>
            <a:ext cx="4973443" cy="1284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</a:rPr>
              <a:t>Westonka Youth Baseball League (WYBL) </a:t>
            </a:r>
            <a:r>
              <a:rPr lang="en-US" sz="2200" b="1" dirty="0">
                <a:latin typeface="Calibri" panose="020F0502020204030204" pitchFamily="34" charset="0"/>
              </a:rPr>
              <a:t>2023</a:t>
            </a:r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100" b="1" dirty="0">
                <a:solidFill>
                  <a:srgbClr val="000000"/>
                </a:solidFill>
                <a:latin typeface="Calibri" panose="020F0502020204030204" pitchFamily="34" charset="0"/>
              </a:rPr>
              <a:t>Sponsorship Application </a:t>
            </a:r>
          </a:p>
          <a:p>
            <a:pPr algn="ctr"/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050" b="1" i="1" dirty="0">
                <a:solidFill>
                  <a:srgbClr val="000000"/>
                </a:solidFill>
                <a:latin typeface="Calibri" panose="020F0502020204030204" pitchFamily="34" charset="0"/>
              </a:rPr>
              <a:t>Please select the sponsorship level below (PLEASE CIRCLE): 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8ACE6-5A2F-40F0-8B96-D7697AAFCF8B}"/>
              </a:ext>
            </a:extLst>
          </p:cNvPr>
          <p:cNvSpPr/>
          <p:nvPr/>
        </p:nvSpPr>
        <p:spPr>
          <a:xfrm>
            <a:off x="942275" y="4837525"/>
            <a:ext cx="549197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Individual or Business Name: ______________________________________</a:t>
            </a:r>
          </a:p>
          <a:p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Address: ____________________________________________</a:t>
            </a:r>
          </a:p>
          <a:p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City: _________________ State: ________ Zip: _____________</a:t>
            </a:r>
          </a:p>
          <a:p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Contact: ________________________Phone: ______________</a:t>
            </a:r>
          </a:p>
          <a:p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Email Address: _______________________________________</a:t>
            </a:r>
          </a:p>
          <a:p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Website: ____________________________________________</a:t>
            </a:r>
          </a:p>
          <a:p>
            <a:endParaRPr lang="en-US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Please make check payable to: Westonka Youth Baseball League</a:t>
            </a:r>
          </a:p>
          <a:p>
            <a:endParaRPr lang="en-US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</a:rPr>
              <a:t>Mail completed application and payment to:</a:t>
            </a:r>
            <a:r>
              <a:rPr lang="en-US" sz="110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</a:rPr>
              <a:t>Justin Kuitu</a:t>
            </a:r>
            <a:endParaRPr lang="en-US" sz="11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</a:rPr>
              <a:t>Email all corporate logos to:			</a:t>
            </a:r>
            <a:r>
              <a:rPr lang="en-US" sz="1100" b="1">
                <a:solidFill>
                  <a:srgbClr val="000000"/>
                </a:solidFill>
                <a:latin typeface="Calibri" panose="020F0502020204030204" pitchFamily="34" charset="0"/>
              </a:rPr>
              <a:t>Sponsorship Director</a:t>
            </a:r>
          </a:p>
          <a:p>
            <a:r>
              <a:rPr lang="en-US" sz="1100" b="1">
                <a:solidFill>
                  <a:srgbClr val="000000"/>
                </a:solidFill>
                <a:latin typeface="Calibri" panose="020F0502020204030204" pitchFamily="34" charset="0"/>
              </a:rPr>
              <a:t>jkuitu</a:t>
            </a:r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</a:rPr>
              <a:t>@hotmail.com				1609 Maple Manors Rd.</a:t>
            </a:r>
          </a:p>
          <a:p>
            <a:r>
              <a:rPr lang="en-US" sz="1100" b="1" dirty="0">
                <a:solidFill>
                  <a:srgbClr val="000000"/>
                </a:solidFill>
                <a:latin typeface="Calibri" panose="020F0502020204030204" pitchFamily="34" charset="0"/>
              </a:rPr>
              <a:t>						Mound, MN  55364</a:t>
            </a:r>
          </a:p>
          <a:p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Thank you for your support of WYBL! If you have any questions please call:</a:t>
            </a:r>
          </a:p>
          <a:p>
            <a:pPr algn="ctr"/>
            <a:r>
              <a:rPr lang="en-US" sz="1200" dirty="0"/>
              <a:t>WYBL Sponsorship Director Justin Kuitu-612-414-4656</a:t>
            </a:r>
          </a:p>
          <a:p>
            <a:pPr algn="ctr"/>
            <a:r>
              <a:rPr lang="en-US" sz="1200" dirty="0"/>
              <a:t>WYBL President Adam Evanoff-612-499-1966</a:t>
            </a: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1A096940-04A7-4127-8719-91973BE943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518" y="3850258"/>
            <a:ext cx="1714736" cy="105670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7B18E20-9328-4167-A463-DADDAD64F80E}"/>
              </a:ext>
            </a:extLst>
          </p:cNvPr>
          <p:cNvSpPr/>
          <p:nvPr/>
        </p:nvSpPr>
        <p:spPr>
          <a:xfrm>
            <a:off x="2212118" y="1285740"/>
            <a:ext cx="243375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Grand Slam Banner Club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  $1000.00 </a:t>
            </a:r>
          </a:p>
          <a:p>
            <a:pPr algn="ctr"/>
            <a:endParaRPr lang="en-US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Triple Play Package</a:t>
            </a:r>
          </a:p>
          <a:p>
            <a:pPr algn="ctr"/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$750.00</a:t>
            </a:r>
          </a:p>
          <a:p>
            <a:pPr algn="ctr"/>
            <a:endParaRPr lang="en-US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Double Play Package</a:t>
            </a:r>
          </a:p>
          <a:p>
            <a:pPr algn="ctr"/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$500.00</a:t>
            </a:r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6B69288-63FA-43F2-BD3E-7948B11EAD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60" y="3810552"/>
            <a:ext cx="1714736" cy="1056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219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149</Words>
  <Application>Microsoft Office PowerPoint</Application>
  <PresentationFormat>Letter Paper (8.5x11 in)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FS Elliot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Van Nelson</dc:creator>
  <cp:lastModifiedBy>Kuitu, Justin</cp:lastModifiedBy>
  <cp:revision>9</cp:revision>
  <cp:lastPrinted>2023-01-05T19:57:19Z</cp:lastPrinted>
  <dcterms:created xsi:type="dcterms:W3CDTF">2021-01-29T20:48:59Z</dcterms:created>
  <dcterms:modified xsi:type="dcterms:W3CDTF">2023-01-18T16:25:38Z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6ee3f6f-dfa9-4d1e-aa5d-d0dea03c4102_Enabled">
    <vt:lpwstr>true</vt:lpwstr>
  </property>
  <property fmtid="{D5CDD505-2E9C-101B-9397-08002B2CF9AE}" pid="3" name="MSIP_Label_d6ee3f6f-dfa9-4d1e-aa5d-d0dea03c4102_SetDate">
    <vt:lpwstr>2022-02-23T21:45:14Z</vt:lpwstr>
  </property>
  <property fmtid="{D5CDD505-2E9C-101B-9397-08002B2CF9AE}" pid="4" name="MSIP_Label_d6ee3f6f-dfa9-4d1e-aa5d-d0dea03c4102_Method">
    <vt:lpwstr>Privileged</vt:lpwstr>
  </property>
  <property fmtid="{D5CDD505-2E9C-101B-9397-08002B2CF9AE}" pid="5" name="MSIP_Label_d6ee3f6f-dfa9-4d1e-aa5d-d0dea03c4102_Name">
    <vt:lpwstr>Public</vt:lpwstr>
  </property>
  <property fmtid="{D5CDD505-2E9C-101B-9397-08002B2CF9AE}" pid="6" name="MSIP_Label_d6ee3f6f-dfa9-4d1e-aa5d-d0dea03c4102_SiteId">
    <vt:lpwstr>3bea478c-1684-4a8c-8e85-045ec54ba430</vt:lpwstr>
  </property>
  <property fmtid="{D5CDD505-2E9C-101B-9397-08002B2CF9AE}" pid="7" name="MSIP_Label_d6ee3f6f-dfa9-4d1e-aa5d-d0dea03c4102_ActionId">
    <vt:lpwstr>6e2f88f8-1e18-40e6-94d2-6d55404787c7</vt:lpwstr>
  </property>
  <property fmtid="{D5CDD505-2E9C-101B-9397-08002B2CF9AE}" pid="8" name="MSIP_Label_d6ee3f6f-dfa9-4d1e-aa5d-d0dea03c4102_ContentBits">
    <vt:lpwstr>2</vt:lpwstr>
  </property>
</Properties>
</file>