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601200" cy="7040563"/>
  <p:notesSz cx="9313863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7">
          <p15:clr>
            <a:srgbClr val="A4A3A4"/>
          </p15:clr>
        </p15:guide>
        <p15:guide id="2" pos="35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00"/>
    <a:srgbClr val="0000CC"/>
    <a:srgbClr val="000099"/>
    <a:srgbClr val="990000"/>
    <a:srgbClr val="CCCC00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7" autoAdjust="0"/>
    <p:restoredTop sz="94965" autoAdjust="0"/>
  </p:normalViewPr>
  <p:slideViewPr>
    <p:cSldViewPr>
      <p:cViewPr varScale="1">
        <p:scale>
          <a:sx n="105" d="100"/>
          <a:sy n="105" d="100"/>
        </p:scale>
        <p:origin x="2244" y="114"/>
      </p:cViewPr>
      <p:guideLst>
        <p:guide orient="horz" pos="2217"/>
        <p:guide pos="35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4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263" y="0"/>
            <a:ext cx="403701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9BCED-764A-45A3-80D9-8EDB6B52E4A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8163" y="857250"/>
            <a:ext cx="3157537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863" y="3300413"/>
            <a:ext cx="7450137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0354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263" y="6513513"/>
            <a:ext cx="403701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08AE3-22BF-465D-90FA-4EB88B1AB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3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08AE3-22BF-465D-90FA-4EB88B1ABC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6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187575"/>
            <a:ext cx="8159750" cy="1508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989388"/>
            <a:ext cx="6721475" cy="180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587E4-111D-463C-84B4-CCF9A135B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643063"/>
            <a:ext cx="8642350" cy="46466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60C4E-4198-4B0A-A66B-0DB7C3C4D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1188" y="282575"/>
            <a:ext cx="2160587" cy="60071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282575"/>
            <a:ext cx="6329363" cy="6007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7E72D-9FDC-430D-9833-B8122AB26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643063"/>
            <a:ext cx="8642350" cy="4646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6A35-BFDF-4CEC-94BF-2050F924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524375"/>
            <a:ext cx="8161338" cy="139858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84500"/>
            <a:ext cx="8161338" cy="1539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7076-9328-4011-8546-D391DDF23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643063"/>
            <a:ext cx="4244975" cy="46466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43063"/>
            <a:ext cx="4244975" cy="46466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0F9FE-5448-4B60-B264-0284EED0A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76388"/>
            <a:ext cx="4243388" cy="655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232025"/>
            <a:ext cx="4243388" cy="40576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76388"/>
            <a:ext cx="4244975" cy="655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232025"/>
            <a:ext cx="4244975" cy="40576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B5BD-31EE-4A9A-98D4-534153732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F8AA-A9F5-4824-97E1-3ED3BE670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3FBDA-D247-459D-9E78-5C9B5FE04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0988"/>
            <a:ext cx="3159125" cy="119221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80988"/>
            <a:ext cx="5367337" cy="60086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473200"/>
            <a:ext cx="3159125" cy="481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1EC0-8E6D-4844-A06A-A79E49320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929188"/>
            <a:ext cx="5761037" cy="5810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28650"/>
            <a:ext cx="5761037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510213"/>
            <a:ext cx="5761037" cy="82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609FA-44C6-480B-896D-16CFF2D10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7838" y="6411913"/>
            <a:ext cx="2243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>
              <a:defRPr sz="15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411913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ctr">
              <a:defRPr sz="15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225" y="6411913"/>
            <a:ext cx="2243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r">
              <a:defRPr sz="1500" smtClean="0">
                <a:effectLst/>
              </a:defRPr>
            </a:lvl1pPr>
          </a:lstStyle>
          <a:p>
            <a:pPr>
              <a:defRPr/>
            </a:pPr>
            <a:fld id="{E30763ED-021B-42E4-8632-79F80182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7" descr="glory logo big nbk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60000"/>
            <a:grayscl/>
          </a:blip>
          <a:srcRect/>
          <a:stretch>
            <a:fillRect/>
          </a:stretch>
        </p:blipFill>
        <p:spPr bwMode="auto">
          <a:xfrm>
            <a:off x="1055688" y="244475"/>
            <a:ext cx="7478712" cy="672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57188" indent="-357188" algn="l" defTabSz="950913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3113" indent="-298450" algn="l" defTabSz="9509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89038" indent="-238125" algn="l" defTabSz="95091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63700" indent="-238125" algn="l" defTabSz="9509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39950" indent="-238125" algn="l" defTabSz="9509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971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543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115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687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microsoft.com/office/2007/relationships/hdphoto" Target="../media/hdphoto7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17" Type="http://schemas.openxmlformats.org/officeDocument/2006/relationships/image" Target="../media/image11.png"/><Relationship Id="rId2" Type="http://schemas.openxmlformats.org/officeDocument/2006/relationships/image" Target="../media/image2.jp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1.wdp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openxmlformats.org/officeDocument/2006/relationships/image" Target="../media/image2.jpg"/><Relationship Id="rId21" Type="http://schemas.microsoft.com/office/2007/relationships/hdphoto" Target="../media/hdphoto15.wdp"/><Relationship Id="rId7" Type="http://schemas.microsoft.com/office/2007/relationships/hdphoto" Target="../media/hdphoto8.wdp"/><Relationship Id="rId12" Type="http://schemas.openxmlformats.org/officeDocument/2006/relationships/image" Target="../media/image15.png"/><Relationship Id="rId17" Type="http://schemas.microsoft.com/office/2007/relationships/hdphoto" Target="../media/hdphoto13.wdp"/><Relationship Id="rId25" Type="http://schemas.microsoft.com/office/2007/relationships/hdphoto" Target="../media/hdphoto17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10.wdp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microsoft.com/office/2007/relationships/hdphoto" Target="../media/hdphoto12.wdp"/><Relationship Id="rId23" Type="http://schemas.microsoft.com/office/2007/relationships/hdphoto" Target="../media/hdphoto16.wdp"/><Relationship Id="rId10" Type="http://schemas.openxmlformats.org/officeDocument/2006/relationships/image" Target="../media/image14.png"/><Relationship Id="rId19" Type="http://schemas.microsoft.com/office/2007/relationships/hdphoto" Target="../media/hdphoto14.wdp"/><Relationship Id="rId4" Type="http://schemas.openxmlformats.org/officeDocument/2006/relationships/image" Target="../media/image4.png"/><Relationship Id="rId9" Type="http://schemas.microsoft.com/office/2007/relationships/hdphoto" Target="../media/hdphoto9.wdp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546">
            <a:extLst>
              <a:ext uri="{FF2B5EF4-FFF2-40B4-BE49-F238E27FC236}">
                <a16:creationId xmlns:a16="http://schemas.microsoft.com/office/drawing/2014/main" id="{3F4EDE69-06F9-4466-B98B-50A66A17C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657" y="761216"/>
            <a:ext cx="1367543" cy="3139321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2020 - #21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Katelynn Larkin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RH Pitcher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1st Team All-District 14-5A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HT 5’ 7”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 _____________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 rot="10800000" flipV="1">
            <a:off x="1051186" y="198988"/>
            <a:ext cx="4293295" cy="430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b="1" i="1" dirty="0">
                <a:effectLst/>
                <a:latin typeface="Times New Roman" pitchFamily="18" charset="0"/>
              </a:rPr>
              <a:t>Glory Adkins 16U Gold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4" y="202124"/>
            <a:ext cx="612775" cy="428017"/>
          </a:xfrm>
          <a:prstGeom prst="rect">
            <a:avLst/>
          </a:prstGeom>
        </p:spPr>
      </p:pic>
      <p:sp>
        <p:nvSpPr>
          <p:cNvPr id="62" name="Text Box 546"/>
          <p:cNvSpPr txBox="1">
            <a:spLocks noChangeArrowheads="1"/>
          </p:cNvSpPr>
          <p:nvPr/>
        </p:nvSpPr>
        <p:spPr bwMode="auto">
          <a:xfrm>
            <a:off x="5338468" y="198987"/>
            <a:ext cx="2900993" cy="430887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r" defTabSz="950913"/>
            <a:r>
              <a:rPr lang="en-US" sz="1100" b="1" dirty="0">
                <a:effectLst/>
                <a:latin typeface="Times New Roman" pitchFamily="18" charset="0"/>
              </a:rPr>
              <a:t>Head  Coach  Jack Fultz</a:t>
            </a:r>
          </a:p>
          <a:p>
            <a:pPr algn="r" defTabSz="950913"/>
            <a:r>
              <a:rPr lang="en-US" sz="1100" b="1" dirty="0">
                <a:effectLst/>
                <a:latin typeface="Times New Roman" pitchFamily="18" charset="0"/>
              </a:rPr>
              <a:t>214-557-7722  jsfultz@txglory.com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839" y="194715"/>
            <a:ext cx="593725" cy="436562"/>
          </a:xfrm>
          <a:prstGeom prst="rect">
            <a:avLst/>
          </a:prstGeom>
        </p:spPr>
      </p:pic>
      <p:sp>
        <p:nvSpPr>
          <p:cNvPr id="64" name="Text Box 546">
            <a:extLst>
              <a:ext uri="{FF2B5EF4-FFF2-40B4-BE49-F238E27FC236}">
                <a16:creationId xmlns:a16="http://schemas.microsoft.com/office/drawing/2014/main" id="{8D72D2C7-6F0D-4C30-B1CE-234E8FA67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785" y="761216"/>
            <a:ext cx="1367543" cy="3139321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2020 - #17    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Brooke Bingham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RH Pitcher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GPA 4.8 of 4.0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HT 5’ 8”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NFCA All-America Scholar-Athlete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</p:txBody>
      </p:sp>
      <p:sp>
        <p:nvSpPr>
          <p:cNvPr id="55" name="Text Box 546">
            <a:extLst>
              <a:ext uri="{FF2B5EF4-FFF2-40B4-BE49-F238E27FC236}">
                <a16:creationId xmlns:a16="http://schemas.microsoft.com/office/drawing/2014/main" id="{E8AF0FD2-AD2D-460D-8C81-97B1B1AB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23" y="761216"/>
            <a:ext cx="1367543" cy="3216265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2020 - #4    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Tatum Seith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Pitcher / Util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GPA 4.0 of 4.0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Rank 103 / 625 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HT 5’ 10”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800" b="1" dirty="0">
                <a:effectLst/>
                <a:latin typeface="Times New Roman" pitchFamily="18" charset="0"/>
              </a:rPr>
              <a:t>National Junior Honor Society</a:t>
            </a:r>
          </a:p>
          <a:p>
            <a:pPr algn="ctr" defTabSz="950913">
              <a:defRPr/>
            </a:pPr>
            <a:r>
              <a:rPr lang="en-US" sz="800" b="1" dirty="0">
                <a:effectLst/>
                <a:latin typeface="Times New Roman" pitchFamily="18" charset="0"/>
              </a:rPr>
              <a:t>_____________</a:t>
            </a:r>
          </a:p>
        </p:txBody>
      </p:sp>
      <p:sp>
        <p:nvSpPr>
          <p:cNvPr id="77" name="Text Box 546">
            <a:extLst>
              <a:ext uri="{FF2B5EF4-FFF2-40B4-BE49-F238E27FC236}">
                <a16:creationId xmlns:a16="http://schemas.microsoft.com/office/drawing/2014/main" id="{86823C7C-9C37-49D5-8655-EC79933F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31" y="761216"/>
            <a:ext cx="1367543" cy="3216265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2020 - #7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Gracie Ewing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CF / SS / 2B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GPA 4.9 of 5.0 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Rank 6 / 91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HT 5’ 4” 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A Honor Roll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800" b="1" dirty="0">
                <a:effectLst/>
                <a:latin typeface="Times New Roman" pitchFamily="18" charset="0"/>
              </a:rPr>
              <a:t>National Junior Honor Society</a:t>
            </a:r>
          </a:p>
        </p:txBody>
      </p:sp>
      <p:sp>
        <p:nvSpPr>
          <p:cNvPr id="28" name="Text Box 546">
            <a:extLst>
              <a:ext uri="{FF2B5EF4-FFF2-40B4-BE49-F238E27FC236}">
                <a16:creationId xmlns:a16="http://schemas.microsoft.com/office/drawing/2014/main" id="{6C25DED2-56ED-4622-A2F0-2EC7C0446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785" y="3979237"/>
            <a:ext cx="1373579" cy="297004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2020 - #42   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Kara Lee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Outfield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GPA 3.7 of 4.0 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HT 5’ 6”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Slapper – 2.85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</p:txBody>
      </p:sp>
      <p:sp>
        <p:nvSpPr>
          <p:cNvPr id="34" name="Text Box 546">
            <a:extLst>
              <a:ext uri="{FF2B5EF4-FFF2-40B4-BE49-F238E27FC236}">
                <a16:creationId xmlns:a16="http://schemas.microsoft.com/office/drawing/2014/main" id="{1E5598FA-9B22-409B-966C-6589AB608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644" y="3979237"/>
            <a:ext cx="1367543" cy="297004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2020 - #52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Hallehannah Hale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SS / 2B / 1B 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GPA 3.5 of 4.0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HT 5’7”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</p:txBody>
      </p:sp>
      <p:sp>
        <p:nvSpPr>
          <p:cNvPr id="36" name="Text Box 546">
            <a:extLst>
              <a:ext uri="{FF2B5EF4-FFF2-40B4-BE49-F238E27FC236}">
                <a16:creationId xmlns:a16="http://schemas.microsoft.com/office/drawing/2014/main" id="{39E005E9-4E3A-4A44-A02E-B62764A8E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939" y="761216"/>
            <a:ext cx="1367543" cy="3139321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2020 - #12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Taylor Thompson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3B / 2B / Util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GPA 3.7 of 4.0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Rank 81 / 674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HT 5’ 5”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</p:txBody>
      </p:sp>
      <p:sp>
        <p:nvSpPr>
          <p:cNvPr id="137" name="Text Box 549">
            <a:extLst>
              <a:ext uri="{FF2B5EF4-FFF2-40B4-BE49-F238E27FC236}">
                <a16:creationId xmlns:a16="http://schemas.microsoft.com/office/drawing/2014/main" id="{098BE78F-BDE3-431B-98E4-33D1B5C4E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23" y="4057020"/>
            <a:ext cx="4916897" cy="2862322"/>
          </a:xfrm>
          <a:prstGeom prst="rect">
            <a:avLst/>
          </a:prstGeom>
          <a:solidFill>
            <a:schemeClr val="bg1">
              <a:alpha val="56000"/>
            </a:schemeClr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Notes:</a:t>
            </a: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</a:t>
            </a:r>
          </a:p>
          <a:p>
            <a:pPr defTabSz="950913"/>
            <a:br>
              <a:rPr lang="en-US" sz="1000" b="1" i="1" dirty="0">
                <a:effectLst/>
                <a:latin typeface="Times New Roman" pitchFamily="18" charset="0"/>
              </a:rPr>
            </a:br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638BFD1F-F570-4863-BCF6-CE39ACB67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0" y="6167280"/>
            <a:ext cx="804239" cy="689535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118CEA-395D-4A3E-A390-7FCD9B8380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6" y="1205793"/>
            <a:ext cx="1241352" cy="1569631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49A0D-E254-4D38-9BA2-65925EACBB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79" y="1221078"/>
            <a:ext cx="1256491" cy="1569631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799114-617F-4A02-8170-429E2464E4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66" y="1233141"/>
            <a:ext cx="1201893" cy="1569631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4618E3-DAE1-4DAC-A41E-2FB4C2DF2C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39" y="1233140"/>
            <a:ext cx="1175430" cy="1569631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EED199-D48F-499E-959C-3D6B3E964D5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63" y="4408530"/>
            <a:ext cx="1218904" cy="1600534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FAAC41-0A63-43D6-BF69-5975EA32545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78" y="4408530"/>
            <a:ext cx="1201352" cy="16002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8C6D21-44ED-428E-9D6C-4562DC54E7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47" y="1205793"/>
            <a:ext cx="1211362" cy="1600199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BFF38A27-585F-4566-BF0C-B71CCE3F6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948" y="6365469"/>
            <a:ext cx="953768" cy="57841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4" y="197911"/>
            <a:ext cx="550499" cy="4308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4" name="Text Box 5">
            <a:extLst>
              <a:ext uri="{FF2B5EF4-FFF2-40B4-BE49-F238E27FC236}">
                <a16:creationId xmlns:a16="http://schemas.microsoft.com/office/drawing/2014/main" id="{B6933E8F-9FEF-4073-B0A9-25F9E8D23F5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61998" y="198040"/>
            <a:ext cx="5578782" cy="430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b="1" i="1" dirty="0">
                <a:effectLst/>
                <a:latin typeface="Times New Roman" pitchFamily="18" charset="0"/>
              </a:rPr>
              <a:t>Glory Adkins 16U Gold</a:t>
            </a:r>
          </a:p>
        </p:txBody>
      </p:sp>
      <p:sp>
        <p:nvSpPr>
          <p:cNvPr id="34" name="Text Box 546">
            <a:extLst>
              <a:ext uri="{FF2B5EF4-FFF2-40B4-BE49-F238E27FC236}">
                <a16:creationId xmlns:a16="http://schemas.microsoft.com/office/drawing/2014/main" id="{BFF26C1C-B089-4868-B696-E0F286686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781" y="198169"/>
            <a:ext cx="2346019" cy="430887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50913"/>
            <a:r>
              <a:rPr lang="en-US" sz="1100" b="1" dirty="0">
                <a:effectLst/>
                <a:latin typeface="Times New Roman" pitchFamily="18" charset="0"/>
              </a:rPr>
              <a:t>Head  Coach  Jack Fultz</a:t>
            </a:r>
          </a:p>
          <a:p>
            <a:pPr algn="r" defTabSz="950913"/>
            <a:r>
              <a:rPr lang="en-US" sz="1100" b="1" dirty="0">
                <a:effectLst/>
                <a:latin typeface="Times New Roman" pitchFamily="18" charset="0"/>
              </a:rPr>
              <a:t>214-557-7722  jsfultz@txglory.com</a:t>
            </a:r>
          </a:p>
        </p:txBody>
      </p:sp>
      <p:sp>
        <p:nvSpPr>
          <p:cNvPr id="35" name="Text Box 546">
            <a:extLst>
              <a:ext uri="{FF2B5EF4-FFF2-40B4-BE49-F238E27FC236}">
                <a16:creationId xmlns:a16="http://schemas.microsoft.com/office/drawing/2014/main" id="{11ADDD04-B801-416B-83FF-2785A81A1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715" y="3911051"/>
            <a:ext cx="1378083" cy="297004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2021 - #44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Jalie Neff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SS / C / 3B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GPA 3.1 of 4.0 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HT 5’ 5”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</p:txBody>
      </p:sp>
      <p:sp>
        <p:nvSpPr>
          <p:cNvPr id="36" name="Text Box 546">
            <a:extLst>
              <a:ext uri="{FF2B5EF4-FFF2-40B4-BE49-F238E27FC236}">
                <a16:creationId xmlns:a16="http://schemas.microsoft.com/office/drawing/2014/main" id="{7922371A-3588-4BA4-A35B-436682508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535" y="3914165"/>
            <a:ext cx="1317246" cy="297004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2021 - #33   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Brooke Nauman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OF / Catcher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HT 5’ 5”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</p:txBody>
      </p:sp>
      <p:sp>
        <p:nvSpPr>
          <p:cNvPr id="37" name="Text Box 546">
            <a:extLst>
              <a:ext uri="{FF2B5EF4-FFF2-40B4-BE49-F238E27FC236}">
                <a16:creationId xmlns:a16="http://schemas.microsoft.com/office/drawing/2014/main" id="{BA9F9A5B-4F49-46EE-BB10-81AD3DE53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720" y="3911052"/>
            <a:ext cx="1300315" cy="297004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2021 - #29    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Dorian Brown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CF / OF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GPA 3.9 of 4.0 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HT 5’ 6”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</p:txBody>
      </p:sp>
      <p:sp>
        <p:nvSpPr>
          <p:cNvPr id="38" name="Text Box 546">
            <a:extLst>
              <a:ext uri="{FF2B5EF4-FFF2-40B4-BE49-F238E27FC236}">
                <a16:creationId xmlns:a16="http://schemas.microsoft.com/office/drawing/2014/main" id="{D65854E3-A062-4223-BB93-09AB77ABF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08" y="3911052"/>
            <a:ext cx="1336141" cy="297004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2021 - #22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Brieanna Michelli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Catcher / 3B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GPA 4.0 of 4.0 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HT 5’ 3” 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</p:txBody>
      </p:sp>
      <p:sp>
        <p:nvSpPr>
          <p:cNvPr id="40" name="Text Box 546">
            <a:extLst>
              <a:ext uri="{FF2B5EF4-FFF2-40B4-BE49-F238E27FC236}">
                <a16:creationId xmlns:a16="http://schemas.microsoft.com/office/drawing/2014/main" id="{683D54C7-9DAF-4112-9EF5-124BE2D60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720" y="751947"/>
            <a:ext cx="1317246" cy="297004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2022 - #5   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Sydney Olschefski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RHP / SS / CF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GPA 3.9 of 4.0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HT 5’ 5”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Slapper - 2.77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AD76FF7-8E7F-4409-AA60-C0415A954F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2" y="4363334"/>
            <a:ext cx="1197851" cy="1344054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C6EED67-F322-4B2C-B126-A64F39C327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55" y="4372396"/>
            <a:ext cx="1191570" cy="135606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CD34AF0-A1DF-4E26-973A-5F2EEEDAC2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6" y="4380038"/>
            <a:ext cx="1189303" cy="135183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1CA9F20-F07A-4A85-BC09-4069C32EB7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28" y="4400247"/>
            <a:ext cx="1194665" cy="1331975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70A9BFF-206F-4A0E-BCE6-920FF686109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60" y="1200599"/>
            <a:ext cx="1159263" cy="144657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p:sp>
        <p:nvSpPr>
          <p:cNvPr id="50" name="Text Box 546">
            <a:extLst>
              <a:ext uri="{FF2B5EF4-FFF2-40B4-BE49-F238E27FC236}">
                <a16:creationId xmlns:a16="http://schemas.microsoft.com/office/drawing/2014/main" id="{7E3B1FED-2940-4E29-9DA9-CD8900727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335" y="754425"/>
            <a:ext cx="1316445" cy="297004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2021 - #13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Grace Cantu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CF / OF / 1B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GPA 3.8 of 4.0 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HT 5’ 6”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Lefty Hitter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050" b="1" dirty="0" err="1">
                <a:effectLst/>
                <a:latin typeface="Times New Roman" pitchFamily="18" charset="0"/>
              </a:rPr>
              <a:t>FloSoftball</a:t>
            </a:r>
            <a:r>
              <a:rPr lang="en-US" sz="1050" b="1" dirty="0">
                <a:effectLst/>
                <a:latin typeface="Times New Roman" pitchFamily="18" charset="0"/>
              </a:rPr>
              <a:t> 2021 Ranking #216</a:t>
            </a:r>
            <a:endParaRPr lang="en-US" sz="1100" b="1" dirty="0">
              <a:effectLst/>
              <a:latin typeface="Times New Roman" pitchFamily="18" charset="0"/>
            </a:endParaRPr>
          </a:p>
        </p:txBody>
      </p:sp>
      <p:sp>
        <p:nvSpPr>
          <p:cNvPr id="51" name="Text Box 546">
            <a:extLst>
              <a:ext uri="{FF2B5EF4-FFF2-40B4-BE49-F238E27FC236}">
                <a16:creationId xmlns:a16="http://schemas.microsoft.com/office/drawing/2014/main" id="{BE0C74DF-5A1A-49C9-92F4-671FEE43C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716" y="761510"/>
            <a:ext cx="1378084" cy="301621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2021 - #14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Missy Wise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Catcher / 1B 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GPA 3.5 of 4.0 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HT 5’8”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Pop 1.75</a:t>
            </a:r>
          </a:p>
          <a:p>
            <a:pPr algn="ctr" defTabSz="950913">
              <a:defRPr/>
            </a:pPr>
            <a:r>
              <a:rPr lang="en-US" sz="700" b="1" dirty="0">
                <a:effectLst/>
                <a:latin typeface="Times New Roman" pitchFamily="18" charset="0"/>
              </a:rPr>
              <a:t>National Junior Honor Society</a:t>
            </a:r>
          </a:p>
          <a:p>
            <a:pPr algn="ctr" defTabSz="950913">
              <a:defRPr/>
            </a:pPr>
            <a:endParaRPr lang="en-US" sz="7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800" b="1" dirty="0">
                <a:effectLst/>
                <a:latin typeface="Times New Roman" pitchFamily="18" charset="0"/>
              </a:rPr>
              <a:t>__________________</a:t>
            </a:r>
            <a:endParaRPr lang="en-US" sz="700" b="1" dirty="0">
              <a:effectLst/>
              <a:latin typeface="Times New Roman" pitchFamily="18" charset="0"/>
            </a:endParaRPr>
          </a:p>
        </p:txBody>
      </p:sp>
      <p:sp>
        <p:nvSpPr>
          <p:cNvPr id="52" name="Text Box 546">
            <a:extLst>
              <a:ext uri="{FF2B5EF4-FFF2-40B4-BE49-F238E27FC236}">
                <a16:creationId xmlns:a16="http://schemas.microsoft.com/office/drawing/2014/main" id="{8EB8F0E3-B9DA-4CC9-824C-BE679E31F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097" y="771073"/>
            <a:ext cx="1378084" cy="297004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2021 - #20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Rylee Seymour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3B / 2B / OF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GPA 3.8 of 4.0 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HT 5’ 5”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National Junior Honor Society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</p:txBody>
      </p:sp>
      <p:sp>
        <p:nvSpPr>
          <p:cNvPr id="53" name="Text Box 546">
            <a:extLst>
              <a:ext uri="{FF2B5EF4-FFF2-40B4-BE49-F238E27FC236}">
                <a16:creationId xmlns:a16="http://schemas.microsoft.com/office/drawing/2014/main" id="{0F80F2A6-025B-46D5-A5DB-D458CA691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84" y="754328"/>
            <a:ext cx="1326161" cy="297004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2021 - #00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Simonne Sanders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OF / 1B 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GPA 3.5 of 4.0 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HT 5’ 4”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TAPPS All-District Softball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_____________</a:t>
            </a:r>
          </a:p>
        </p:txBody>
      </p:sp>
      <p:sp>
        <p:nvSpPr>
          <p:cNvPr id="54" name="Text Box 546">
            <a:extLst>
              <a:ext uri="{FF2B5EF4-FFF2-40B4-BE49-F238E27FC236}">
                <a16:creationId xmlns:a16="http://schemas.microsoft.com/office/drawing/2014/main" id="{EAFF2E1C-D253-4B15-BBA4-644789443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052" y="751996"/>
            <a:ext cx="1418601" cy="301621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2021 - #1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Alexa Neilon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CF / OF  / 1B 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GPA 4.0 of 4.0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PSAT 1060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HT 5’5”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Slapper - 2.75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700" b="1" dirty="0">
                <a:effectLst/>
                <a:latin typeface="Times New Roman" pitchFamily="18" charset="0"/>
              </a:rPr>
              <a:t>National Junior Honor Society</a:t>
            </a:r>
            <a:endParaRPr lang="en-US" sz="1100" b="1" dirty="0">
              <a:effectLst/>
              <a:latin typeface="Times New Roman" pitchFamily="18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2361DCB-322B-47EA-B9DD-14A74B313D9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73" y="1197564"/>
            <a:ext cx="1191570" cy="1408225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4907888-8CB4-4801-A193-935AEA1258C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66" y="1201106"/>
            <a:ext cx="1217509" cy="140204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DD0C97-0E81-40CF-815E-CE683A2E1C5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  <a14:imgEffect>
                      <a14:brightnessContrast bright="25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83" y="1194924"/>
            <a:ext cx="1216165" cy="1413506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334BE1-9188-474F-9E91-E1861E116F1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2" y="1194924"/>
            <a:ext cx="1197851" cy="1387876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1F02E4-EEF4-493C-B8CC-508B3AA3332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13" y="1194924"/>
            <a:ext cx="1233327" cy="1387876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p:sp>
        <p:nvSpPr>
          <p:cNvPr id="30" name="Text Box 546">
            <a:extLst>
              <a:ext uri="{FF2B5EF4-FFF2-40B4-BE49-F238E27FC236}">
                <a16:creationId xmlns:a16="http://schemas.microsoft.com/office/drawing/2014/main" id="{1A26C118-AB93-4A62-8B49-3D0A84D61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053" y="3911051"/>
            <a:ext cx="1448405" cy="3062377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2022 - #23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Annie-Klein Allgood</a:t>
            </a: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RHP / 1B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GPA 3.8 of 4.0 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HT 5’ 8”</a:t>
            </a:r>
          </a:p>
          <a:p>
            <a:pPr algn="ct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Rank 23 / 274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000" b="1" dirty="0">
                <a:effectLst/>
                <a:latin typeface="Times New Roman" pitchFamily="18" charset="0"/>
              </a:rPr>
              <a:t>FCA Leader</a:t>
            </a:r>
            <a:br>
              <a:rPr lang="en-US" sz="1000" b="1" dirty="0">
                <a:effectLst/>
                <a:latin typeface="Times New Roman" pitchFamily="18" charset="0"/>
              </a:rPr>
            </a:br>
            <a:r>
              <a:rPr lang="en-US" sz="700" b="1" dirty="0">
                <a:effectLst/>
                <a:latin typeface="Times New Roman" pitchFamily="18" charset="0"/>
              </a:rPr>
              <a:t>National Junior Honor Society</a:t>
            </a:r>
            <a:br>
              <a:rPr lang="en-US" sz="700" b="1" dirty="0">
                <a:effectLst/>
                <a:latin typeface="Times New Roman" pitchFamily="18" charset="0"/>
              </a:rPr>
            </a:br>
            <a:endParaRPr lang="en-US" sz="1100" b="1" dirty="0">
              <a:effectLst/>
              <a:latin typeface="Times New Roman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DBA1ADC-58D3-43E2-BF5F-A052FE5D40E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07" y="4363333"/>
            <a:ext cx="1271062" cy="134296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15E7D5-2DE6-4779-A47D-4F4E090844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34" y="197911"/>
            <a:ext cx="620999" cy="4308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94988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0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0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40368</TotalTime>
  <Words>246</Words>
  <Application>Microsoft Office PowerPoint</Application>
  <PresentationFormat>Custom</PresentationFormat>
  <Paragraphs>299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Default Design</vt:lpstr>
      <vt:lpstr>PowerPoint Presentation</vt:lpstr>
      <vt:lpstr>PowerPoint Presentation</vt:lpstr>
    </vt:vector>
  </TitlesOfParts>
  <Company>PepsiCo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jsfultz@hotmail.com</dc:creator>
  <cp:lastModifiedBy>Jack Fultz</cp:lastModifiedBy>
  <cp:revision>762</cp:revision>
  <cp:lastPrinted>2017-06-09T05:30:32Z</cp:lastPrinted>
  <dcterms:created xsi:type="dcterms:W3CDTF">2005-08-19T18:31:35Z</dcterms:created>
  <dcterms:modified xsi:type="dcterms:W3CDTF">2018-10-12T14:49:25Z</dcterms:modified>
</cp:coreProperties>
</file>