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4" roundtripDataSignature="AMtx7mh1JdgwNf4JHxX6N3n0h/0hy9MUS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0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1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1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5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5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5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5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5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8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8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9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9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rP-KX2zzzqA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s6TYUjZUnOw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5Ls0RzDATIY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8l4CnuQcZKo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aEsQAQGETEY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kdm4LXlkZzE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qP19JIIH9vI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QuqRPvhzSZM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/>
              <a:t>West Fargo Stampede</a:t>
            </a:r>
            <a:endParaRPr/>
          </a:p>
        </p:txBody>
      </p:sp>
      <p:sp>
        <p:nvSpPr>
          <p:cNvPr id="85" name="Google Shape;85;p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/>
              <a:t>Summer Stickhandling circuit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What you need</a:t>
            </a:r>
            <a:endParaRPr/>
          </a:p>
        </p:txBody>
      </p:sp>
      <p:sp>
        <p:nvSpPr>
          <p:cNvPr id="91" name="Google Shape;91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u="sng">
                <a:solidFill>
                  <a:schemeClr val="hlink"/>
                </a:solidFill>
                <a:hlinkClick r:id="rId3"/>
              </a:rPr>
              <a:t>https://youtu.be/rP-KX2zzzqA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Golf Balls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Extra pucks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Game stick and gloves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Extra stick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Chair or anything with 4 legs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Quick stick</a:t>
            </a:r>
            <a:endParaRPr/>
          </a:p>
        </p:txBody>
      </p:sp>
      <p:sp>
        <p:nvSpPr>
          <p:cNvPr id="97" name="Google Shape;97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u="sng">
                <a:solidFill>
                  <a:schemeClr val="hlink"/>
                </a:solidFill>
                <a:hlinkClick r:id="rId3"/>
              </a:rPr>
              <a:t>https://youtu.be/s6TYUjZUnOw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Try to go foot to foot on this drill.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Work on quickness and soft hands.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Watch the puck to start then graduate on to keeping your head and eyes up.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b="1" u="sng"/>
              <a:t>Circuit- do this drill for 1 minute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Quick stick while moving</a:t>
            </a:r>
            <a:endParaRPr/>
          </a:p>
        </p:txBody>
      </p:sp>
      <p:sp>
        <p:nvSpPr>
          <p:cNvPr id="103" name="Google Shape;103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u="sng">
                <a:solidFill>
                  <a:schemeClr val="hlink"/>
                </a:solidFill>
                <a:hlinkClick r:id="rId3"/>
              </a:rPr>
              <a:t>https://youtu.be/5Ls0RzDATIY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Keep you head up and move around your space.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Use whatever obstacles you can find to move around.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b="1" u="sng"/>
              <a:t>Circuit- Do this drill for 1 minute </a:t>
            </a: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Around the World</a:t>
            </a:r>
            <a:endParaRPr/>
          </a:p>
        </p:txBody>
      </p:sp>
      <p:sp>
        <p:nvSpPr>
          <p:cNvPr id="109" name="Google Shape;109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u="sng">
                <a:solidFill>
                  <a:schemeClr val="hlink"/>
                </a:solidFill>
                <a:hlinkClick r:id="rId3"/>
              </a:rPr>
              <a:t>https://youtu.be/8l4CnuQcZKo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Feet stay in 1 position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Player uses quick touches and goes as far to the left as they can and then works their way around the body.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Start by watching the puck then progress to trying to keep your head and eyes up. 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Experiment with your hand placement to find the spot on your stick that is most comfortable for you while doing this drill.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b="1"/>
              <a:t>Circuit-Do this drill for 2 minutes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Hand slide wide drill</a:t>
            </a:r>
            <a:endParaRPr/>
          </a:p>
        </p:txBody>
      </p:sp>
      <p:sp>
        <p:nvSpPr>
          <p:cNvPr id="115" name="Google Shape;115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u="sng">
                <a:solidFill>
                  <a:schemeClr val="hlink"/>
                </a:solidFill>
                <a:hlinkClick r:id="rId3"/>
              </a:rPr>
              <a:t>https://youtu.be/aEsQAQGETEY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Get a good feel for the puck on both the forehand and backhand. 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This is a good warm up drill for the next drills in the circuit.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b="1" u="sng"/>
              <a:t>Circuit- Do this drill for 1 minute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Figure 8 drill</a:t>
            </a:r>
            <a:endParaRPr/>
          </a:p>
        </p:txBody>
      </p:sp>
      <p:sp>
        <p:nvSpPr>
          <p:cNvPr id="121" name="Google Shape;121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u="sng">
                <a:solidFill>
                  <a:schemeClr val="hlink"/>
                </a:solidFill>
                <a:hlinkClick r:id="rId3"/>
              </a:rPr>
              <a:t>https://youtu.be/kdm4LXlkZzE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Vary the distances of the pucks;  start narrow and work wider. 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Work on cupping the puck with both forehand and backhand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Add speed as you get comfortable with the drill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Variation- Move pucks to the side of your body and work on the same things. 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b="1" u="sng"/>
              <a:t>Circuit-Do this drill 1 minute each direction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Quick hands drill</a:t>
            </a:r>
            <a:endParaRPr/>
          </a:p>
        </p:txBody>
      </p:sp>
      <p:sp>
        <p:nvSpPr>
          <p:cNvPr id="127" name="Google Shape;127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u="sng">
                <a:solidFill>
                  <a:schemeClr val="hlink"/>
                </a:solidFill>
                <a:hlinkClick r:id="rId3"/>
              </a:rPr>
              <a:t>https://youtu.be/qP19JIIH9vI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Set up 10 pucks about 2 feet apart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Working on quick, quiet hands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Start by watching puck then graduate on to keeping your head up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Variations-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 have someone time you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Walk backwards through the course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b="1"/>
              <a:t>Circuit- 10 successfully through through the course.</a:t>
            </a:r>
            <a:endParaRPr/>
          </a:p>
          <a:p>
            <a:pPr marL="685800" lvl="1" indent="-76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  <a:p>
            <a:pPr marL="457200" lvl="1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Wide reach drill</a:t>
            </a:r>
            <a:endParaRPr/>
          </a:p>
        </p:txBody>
      </p:sp>
      <p:sp>
        <p:nvSpPr>
          <p:cNvPr id="133" name="Google Shape;133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u="sng">
                <a:solidFill>
                  <a:schemeClr val="hlink"/>
                </a:solidFill>
                <a:hlinkClick r:id="rId3"/>
              </a:rPr>
              <a:t>https://youtu.be/QuqRPvhzSZM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Play around with the distances of the puck.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Challenge yourself to reach farther than you are use to. 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Experiment with your hand placement on the stick to ensure success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b="1" u="sng"/>
              <a:t>Circuit- 10 times successfully completing the course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418</Words>
  <Application>Microsoft Office PowerPoint</Application>
  <PresentationFormat>Widescreen</PresentationFormat>
  <Paragraphs>55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West Fargo Stampede</vt:lpstr>
      <vt:lpstr>What you need</vt:lpstr>
      <vt:lpstr>Quick stick</vt:lpstr>
      <vt:lpstr>Quick stick while moving</vt:lpstr>
      <vt:lpstr>Around the World</vt:lpstr>
      <vt:lpstr>Hand slide wide drill</vt:lpstr>
      <vt:lpstr>Figure 8 drill</vt:lpstr>
      <vt:lpstr>Quick hands drill</vt:lpstr>
      <vt:lpstr>Wide reach drill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Fargo Stampede</dc:title>
  <dc:creator>Jason Gregoire</dc:creator>
  <cp:lastModifiedBy>Shana Wilson</cp:lastModifiedBy>
  <cp:revision>1</cp:revision>
  <dcterms:created xsi:type="dcterms:W3CDTF">2019-06-06T01:54:52Z</dcterms:created>
  <dcterms:modified xsi:type="dcterms:W3CDTF">2021-04-15T15:23:44Z</dcterms:modified>
</cp:coreProperties>
</file>