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8659BC-982A-42B6-AD86-82E9B3B6D84D}" v="122" dt="2025-02-05T16:16:31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1E78D-3F35-4BA6-A79C-135B608D98FE}" type="doc">
      <dgm:prSet loTypeId="urn:microsoft.com/office/officeart/2005/8/layout/vProcess5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8023F05-9FCC-4CDF-B6FE-4E69108900D3}">
      <dgm:prSet/>
      <dgm:spPr/>
      <dgm:t>
        <a:bodyPr/>
        <a:lstStyle/>
        <a:p>
          <a:r>
            <a:rPr lang="en-US"/>
            <a:t>Beneficial for coach and athlete</a:t>
          </a:r>
        </a:p>
      </dgm:t>
    </dgm:pt>
    <dgm:pt modelId="{54533120-E510-4ADA-A15B-FAD5934A0871}" type="parTrans" cxnId="{EA2F074A-F5C0-4C20-8EBC-541AFB4C95D3}">
      <dgm:prSet/>
      <dgm:spPr/>
      <dgm:t>
        <a:bodyPr/>
        <a:lstStyle/>
        <a:p>
          <a:endParaRPr lang="en-US"/>
        </a:p>
      </dgm:t>
    </dgm:pt>
    <dgm:pt modelId="{5BBE1E05-7258-4C6C-813F-7DFB2AFA259E}" type="sibTrans" cxnId="{EA2F074A-F5C0-4C20-8EBC-541AFB4C95D3}">
      <dgm:prSet/>
      <dgm:spPr/>
      <dgm:t>
        <a:bodyPr/>
        <a:lstStyle/>
        <a:p>
          <a:endParaRPr lang="en-US"/>
        </a:p>
      </dgm:t>
    </dgm:pt>
    <dgm:pt modelId="{237EA688-AACA-4A15-9CE1-B567C94B9E8D}">
      <dgm:prSet/>
      <dgm:spPr/>
      <dgm:t>
        <a:bodyPr/>
        <a:lstStyle/>
        <a:p>
          <a:r>
            <a:rPr lang="en-US"/>
            <a:t>Able to see things you can’t see the first time or in full speed</a:t>
          </a:r>
        </a:p>
      </dgm:t>
    </dgm:pt>
    <dgm:pt modelId="{2915577F-5AAA-4FCA-A6CB-2F688F245BD2}" type="parTrans" cxnId="{4893196E-2FB4-49E2-B89E-E023BF282CBC}">
      <dgm:prSet/>
      <dgm:spPr/>
      <dgm:t>
        <a:bodyPr/>
        <a:lstStyle/>
        <a:p>
          <a:endParaRPr lang="en-US"/>
        </a:p>
      </dgm:t>
    </dgm:pt>
    <dgm:pt modelId="{1355E74A-79C9-4A65-9229-F6CDC9F7350B}" type="sibTrans" cxnId="{4893196E-2FB4-49E2-B89E-E023BF282CBC}">
      <dgm:prSet/>
      <dgm:spPr/>
      <dgm:t>
        <a:bodyPr/>
        <a:lstStyle/>
        <a:p>
          <a:endParaRPr lang="en-US"/>
        </a:p>
      </dgm:t>
    </dgm:pt>
    <dgm:pt modelId="{D80AB470-9A79-4EF6-B664-3BF8CD4F671E}">
      <dgm:prSet/>
      <dgm:spPr/>
      <dgm:t>
        <a:bodyPr/>
        <a:lstStyle/>
        <a:p>
          <a:r>
            <a:rPr lang="en-US"/>
            <a:t>Showing Athletes what you are seeing</a:t>
          </a:r>
        </a:p>
      </dgm:t>
    </dgm:pt>
    <dgm:pt modelId="{DCC50EFF-4EC4-4431-BF78-9494B6A2B9E6}" type="parTrans" cxnId="{29486D0D-1F51-4A7B-8520-ABC88EF4CA9B}">
      <dgm:prSet/>
      <dgm:spPr/>
      <dgm:t>
        <a:bodyPr/>
        <a:lstStyle/>
        <a:p>
          <a:endParaRPr lang="en-US"/>
        </a:p>
      </dgm:t>
    </dgm:pt>
    <dgm:pt modelId="{8565B99B-C27A-4CE6-A9CA-4919A04F86CB}" type="sibTrans" cxnId="{29486D0D-1F51-4A7B-8520-ABC88EF4CA9B}">
      <dgm:prSet/>
      <dgm:spPr/>
      <dgm:t>
        <a:bodyPr/>
        <a:lstStyle/>
        <a:p>
          <a:endParaRPr lang="en-US"/>
        </a:p>
      </dgm:t>
    </dgm:pt>
    <dgm:pt modelId="{407776E1-1802-4C77-9D6D-F4735B79D289}" type="pres">
      <dgm:prSet presAssocID="{A2E1E78D-3F35-4BA6-A79C-135B608D98FE}" presName="outerComposite" presStyleCnt="0">
        <dgm:presLayoutVars>
          <dgm:chMax val="5"/>
          <dgm:dir/>
          <dgm:resizeHandles val="exact"/>
        </dgm:presLayoutVars>
      </dgm:prSet>
      <dgm:spPr/>
    </dgm:pt>
    <dgm:pt modelId="{8BD189A0-C7B1-4448-A5E2-50D3AE4051C5}" type="pres">
      <dgm:prSet presAssocID="{A2E1E78D-3F35-4BA6-A79C-135B608D98FE}" presName="dummyMaxCanvas" presStyleCnt="0">
        <dgm:presLayoutVars/>
      </dgm:prSet>
      <dgm:spPr/>
    </dgm:pt>
    <dgm:pt modelId="{79FAD398-0698-4B13-A949-09257FF22509}" type="pres">
      <dgm:prSet presAssocID="{A2E1E78D-3F35-4BA6-A79C-135B608D98FE}" presName="ThreeNodes_1" presStyleLbl="node1" presStyleIdx="0" presStyleCnt="3">
        <dgm:presLayoutVars>
          <dgm:bulletEnabled val="1"/>
        </dgm:presLayoutVars>
      </dgm:prSet>
      <dgm:spPr/>
    </dgm:pt>
    <dgm:pt modelId="{6BC30EFE-0CD8-4EFB-9F8B-6ACD38FCF771}" type="pres">
      <dgm:prSet presAssocID="{A2E1E78D-3F35-4BA6-A79C-135B608D98FE}" presName="ThreeNodes_2" presStyleLbl="node1" presStyleIdx="1" presStyleCnt="3">
        <dgm:presLayoutVars>
          <dgm:bulletEnabled val="1"/>
        </dgm:presLayoutVars>
      </dgm:prSet>
      <dgm:spPr/>
    </dgm:pt>
    <dgm:pt modelId="{ED802169-69A0-4608-B3DC-49AE9D3D4212}" type="pres">
      <dgm:prSet presAssocID="{A2E1E78D-3F35-4BA6-A79C-135B608D98FE}" presName="ThreeNodes_3" presStyleLbl="node1" presStyleIdx="2" presStyleCnt="3">
        <dgm:presLayoutVars>
          <dgm:bulletEnabled val="1"/>
        </dgm:presLayoutVars>
      </dgm:prSet>
      <dgm:spPr/>
    </dgm:pt>
    <dgm:pt modelId="{10E0F61A-0A73-4650-9C96-969D17A30A23}" type="pres">
      <dgm:prSet presAssocID="{A2E1E78D-3F35-4BA6-A79C-135B608D98FE}" presName="ThreeConn_1-2" presStyleLbl="fgAccFollowNode1" presStyleIdx="0" presStyleCnt="2">
        <dgm:presLayoutVars>
          <dgm:bulletEnabled val="1"/>
        </dgm:presLayoutVars>
      </dgm:prSet>
      <dgm:spPr/>
    </dgm:pt>
    <dgm:pt modelId="{33D79111-9168-4054-A787-F5C7FD26C40B}" type="pres">
      <dgm:prSet presAssocID="{A2E1E78D-3F35-4BA6-A79C-135B608D98FE}" presName="ThreeConn_2-3" presStyleLbl="fgAccFollowNode1" presStyleIdx="1" presStyleCnt="2">
        <dgm:presLayoutVars>
          <dgm:bulletEnabled val="1"/>
        </dgm:presLayoutVars>
      </dgm:prSet>
      <dgm:spPr/>
    </dgm:pt>
    <dgm:pt modelId="{EE020424-3676-4FD4-BB5C-4278902897C7}" type="pres">
      <dgm:prSet presAssocID="{A2E1E78D-3F35-4BA6-A79C-135B608D98FE}" presName="ThreeNodes_1_text" presStyleLbl="node1" presStyleIdx="2" presStyleCnt="3">
        <dgm:presLayoutVars>
          <dgm:bulletEnabled val="1"/>
        </dgm:presLayoutVars>
      </dgm:prSet>
      <dgm:spPr/>
    </dgm:pt>
    <dgm:pt modelId="{AEB99352-21AA-4E8B-8A5D-69A5FEBFEA19}" type="pres">
      <dgm:prSet presAssocID="{A2E1E78D-3F35-4BA6-A79C-135B608D98FE}" presName="ThreeNodes_2_text" presStyleLbl="node1" presStyleIdx="2" presStyleCnt="3">
        <dgm:presLayoutVars>
          <dgm:bulletEnabled val="1"/>
        </dgm:presLayoutVars>
      </dgm:prSet>
      <dgm:spPr/>
    </dgm:pt>
    <dgm:pt modelId="{332F4519-FC01-4215-9F82-C65BBF377D79}" type="pres">
      <dgm:prSet presAssocID="{A2E1E78D-3F35-4BA6-A79C-135B608D98F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9AAC903-3298-4F10-929B-36146D0DAA6A}" type="presOf" srcId="{F8023F05-9FCC-4CDF-B6FE-4E69108900D3}" destId="{79FAD398-0698-4B13-A949-09257FF22509}" srcOrd="0" destOrd="0" presId="urn:microsoft.com/office/officeart/2005/8/layout/vProcess5"/>
    <dgm:cxn modelId="{29486D0D-1F51-4A7B-8520-ABC88EF4CA9B}" srcId="{A2E1E78D-3F35-4BA6-A79C-135B608D98FE}" destId="{D80AB470-9A79-4EF6-B664-3BF8CD4F671E}" srcOrd="2" destOrd="0" parTransId="{DCC50EFF-4EC4-4431-BF78-9494B6A2B9E6}" sibTransId="{8565B99B-C27A-4CE6-A9CA-4919A04F86CB}"/>
    <dgm:cxn modelId="{EA4C921E-EF4A-49F1-955E-F9FFE65621EF}" type="presOf" srcId="{D80AB470-9A79-4EF6-B664-3BF8CD4F671E}" destId="{332F4519-FC01-4215-9F82-C65BBF377D79}" srcOrd="1" destOrd="0" presId="urn:microsoft.com/office/officeart/2005/8/layout/vProcess5"/>
    <dgm:cxn modelId="{0559B15F-5891-4FF7-A2D6-BED985420736}" type="presOf" srcId="{1355E74A-79C9-4A65-9229-F6CDC9F7350B}" destId="{33D79111-9168-4054-A787-F5C7FD26C40B}" srcOrd="0" destOrd="0" presId="urn:microsoft.com/office/officeart/2005/8/layout/vProcess5"/>
    <dgm:cxn modelId="{EA2F074A-F5C0-4C20-8EBC-541AFB4C95D3}" srcId="{A2E1E78D-3F35-4BA6-A79C-135B608D98FE}" destId="{F8023F05-9FCC-4CDF-B6FE-4E69108900D3}" srcOrd="0" destOrd="0" parTransId="{54533120-E510-4ADA-A15B-FAD5934A0871}" sibTransId="{5BBE1E05-7258-4C6C-813F-7DFB2AFA259E}"/>
    <dgm:cxn modelId="{18634F4D-87AA-41D4-B038-0485F92B4105}" type="presOf" srcId="{F8023F05-9FCC-4CDF-B6FE-4E69108900D3}" destId="{EE020424-3676-4FD4-BB5C-4278902897C7}" srcOrd="1" destOrd="0" presId="urn:microsoft.com/office/officeart/2005/8/layout/vProcess5"/>
    <dgm:cxn modelId="{4893196E-2FB4-49E2-B89E-E023BF282CBC}" srcId="{A2E1E78D-3F35-4BA6-A79C-135B608D98FE}" destId="{237EA688-AACA-4A15-9CE1-B567C94B9E8D}" srcOrd="1" destOrd="0" parTransId="{2915577F-5AAA-4FCA-A6CB-2F688F245BD2}" sibTransId="{1355E74A-79C9-4A65-9229-F6CDC9F7350B}"/>
    <dgm:cxn modelId="{B00EF681-ACB6-4D2B-A7A0-041B51BD6C0F}" type="presOf" srcId="{D80AB470-9A79-4EF6-B664-3BF8CD4F671E}" destId="{ED802169-69A0-4608-B3DC-49AE9D3D4212}" srcOrd="0" destOrd="0" presId="urn:microsoft.com/office/officeart/2005/8/layout/vProcess5"/>
    <dgm:cxn modelId="{7AE3AE83-3E97-471C-99A3-9F024B9C6713}" type="presOf" srcId="{237EA688-AACA-4A15-9CE1-B567C94B9E8D}" destId="{AEB99352-21AA-4E8B-8A5D-69A5FEBFEA19}" srcOrd="1" destOrd="0" presId="urn:microsoft.com/office/officeart/2005/8/layout/vProcess5"/>
    <dgm:cxn modelId="{BC15E18D-ED1D-453E-A1E0-8A810E1ABA59}" type="presOf" srcId="{A2E1E78D-3F35-4BA6-A79C-135B608D98FE}" destId="{407776E1-1802-4C77-9D6D-F4735B79D289}" srcOrd="0" destOrd="0" presId="urn:microsoft.com/office/officeart/2005/8/layout/vProcess5"/>
    <dgm:cxn modelId="{FF30B991-AF94-4B36-9F73-9DCA26AE1719}" type="presOf" srcId="{5BBE1E05-7258-4C6C-813F-7DFB2AFA259E}" destId="{10E0F61A-0A73-4650-9C96-969D17A30A23}" srcOrd="0" destOrd="0" presId="urn:microsoft.com/office/officeart/2005/8/layout/vProcess5"/>
    <dgm:cxn modelId="{85D768FF-E923-4DEF-9E8E-7355E574A943}" type="presOf" srcId="{237EA688-AACA-4A15-9CE1-B567C94B9E8D}" destId="{6BC30EFE-0CD8-4EFB-9F8B-6ACD38FCF771}" srcOrd="0" destOrd="0" presId="urn:microsoft.com/office/officeart/2005/8/layout/vProcess5"/>
    <dgm:cxn modelId="{66DF7782-4703-440F-B9B6-1A1961191976}" type="presParOf" srcId="{407776E1-1802-4C77-9D6D-F4735B79D289}" destId="{8BD189A0-C7B1-4448-A5E2-50D3AE4051C5}" srcOrd="0" destOrd="0" presId="urn:microsoft.com/office/officeart/2005/8/layout/vProcess5"/>
    <dgm:cxn modelId="{A6BC40C5-76F4-4238-9B69-58B131311D55}" type="presParOf" srcId="{407776E1-1802-4C77-9D6D-F4735B79D289}" destId="{79FAD398-0698-4B13-A949-09257FF22509}" srcOrd="1" destOrd="0" presId="urn:microsoft.com/office/officeart/2005/8/layout/vProcess5"/>
    <dgm:cxn modelId="{DA69A403-3D04-4D07-AA0A-8F143CA50851}" type="presParOf" srcId="{407776E1-1802-4C77-9D6D-F4735B79D289}" destId="{6BC30EFE-0CD8-4EFB-9F8B-6ACD38FCF771}" srcOrd="2" destOrd="0" presId="urn:microsoft.com/office/officeart/2005/8/layout/vProcess5"/>
    <dgm:cxn modelId="{404FB14B-F3F7-411D-BE49-EE5353B296F8}" type="presParOf" srcId="{407776E1-1802-4C77-9D6D-F4735B79D289}" destId="{ED802169-69A0-4608-B3DC-49AE9D3D4212}" srcOrd="3" destOrd="0" presId="urn:microsoft.com/office/officeart/2005/8/layout/vProcess5"/>
    <dgm:cxn modelId="{7F37309E-2E14-4987-98B1-2BF2541888AF}" type="presParOf" srcId="{407776E1-1802-4C77-9D6D-F4735B79D289}" destId="{10E0F61A-0A73-4650-9C96-969D17A30A23}" srcOrd="4" destOrd="0" presId="urn:microsoft.com/office/officeart/2005/8/layout/vProcess5"/>
    <dgm:cxn modelId="{1AEB01DE-484D-4798-B9FB-EE7956EBE6D4}" type="presParOf" srcId="{407776E1-1802-4C77-9D6D-F4735B79D289}" destId="{33D79111-9168-4054-A787-F5C7FD26C40B}" srcOrd="5" destOrd="0" presId="urn:microsoft.com/office/officeart/2005/8/layout/vProcess5"/>
    <dgm:cxn modelId="{DC9248F4-6973-42E3-9984-FFF17A76D738}" type="presParOf" srcId="{407776E1-1802-4C77-9D6D-F4735B79D289}" destId="{EE020424-3676-4FD4-BB5C-4278902897C7}" srcOrd="6" destOrd="0" presId="urn:microsoft.com/office/officeart/2005/8/layout/vProcess5"/>
    <dgm:cxn modelId="{0408B4AD-2A1B-4004-997D-95AB245C570D}" type="presParOf" srcId="{407776E1-1802-4C77-9D6D-F4735B79D289}" destId="{AEB99352-21AA-4E8B-8A5D-69A5FEBFEA19}" srcOrd="7" destOrd="0" presId="urn:microsoft.com/office/officeart/2005/8/layout/vProcess5"/>
    <dgm:cxn modelId="{092C9B11-423B-4727-BB9F-475E268EAF3F}" type="presParOf" srcId="{407776E1-1802-4C77-9D6D-F4735B79D289}" destId="{332F4519-FC01-4215-9F82-C65BBF377D7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0362DA-A969-443B-A380-2053C650FBF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91AFCD-AE98-40FA-ABCE-7DD03EA9EA0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Holds accountability</a:t>
          </a:r>
        </a:p>
      </dgm:t>
    </dgm:pt>
    <dgm:pt modelId="{A73C19EC-5FF8-4234-B023-4315F8194811}" type="parTrans" cxnId="{710F1B71-17F2-4F47-98DC-9E276CE554E7}">
      <dgm:prSet/>
      <dgm:spPr/>
      <dgm:t>
        <a:bodyPr/>
        <a:lstStyle/>
        <a:p>
          <a:endParaRPr lang="en-US"/>
        </a:p>
      </dgm:t>
    </dgm:pt>
    <dgm:pt modelId="{9B084F5E-AAC8-4F65-817F-9A4C2B9AB15D}" type="sibTrans" cxnId="{710F1B71-17F2-4F47-98DC-9E276CE554E7}">
      <dgm:prSet/>
      <dgm:spPr/>
      <dgm:t>
        <a:bodyPr/>
        <a:lstStyle/>
        <a:p>
          <a:endParaRPr lang="en-US"/>
        </a:p>
      </dgm:t>
    </dgm:pt>
    <dgm:pt modelId="{1415F285-1482-4973-8013-B61C3D14CB5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You and the athlete can be on the same page on what they want to get out of the season</a:t>
          </a:r>
        </a:p>
      </dgm:t>
    </dgm:pt>
    <dgm:pt modelId="{7B52B448-486C-48E2-8C3C-62B13F0FE692}" type="parTrans" cxnId="{4227A1AF-3734-4367-B848-A307AA9A8E0F}">
      <dgm:prSet/>
      <dgm:spPr/>
      <dgm:t>
        <a:bodyPr/>
        <a:lstStyle/>
        <a:p>
          <a:endParaRPr lang="en-US"/>
        </a:p>
      </dgm:t>
    </dgm:pt>
    <dgm:pt modelId="{7B4EAF03-1B30-4348-896D-C2D8A84AA883}" type="sibTrans" cxnId="{4227A1AF-3734-4367-B848-A307AA9A8E0F}">
      <dgm:prSet/>
      <dgm:spPr/>
      <dgm:t>
        <a:bodyPr/>
        <a:lstStyle/>
        <a:p>
          <a:endParaRPr lang="en-US"/>
        </a:p>
      </dgm:t>
    </dgm:pt>
    <dgm:pt modelId="{788185E2-0B43-4479-8CB0-59BCAA4E7C13}" type="pres">
      <dgm:prSet presAssocID="{810362DA-A969-443B-A380-2053C650FBFE}" presName="root" presStyleCnt="0">
        <dgm:presLayoutVars>
          <dgm:dir/>
          <dgm:resizeHandles val="exact"/>
        </dgm:presLayoutVars>
      </dgm:prSet>
      <dgm:spPr/>
    </dgm:pt>
    <dgm:pt modelId="{8204E224-0A24-41C4-B047-56FD64115F30}" type="pres">
      <dgm:prSet presAssocID="{9B91AFCD-AE98-40FA-ABCE-7DD03EA9EA07}" presName="compNode" presStyleCnt="0"/>
      <dgm:spPr/>
    </dgm:pt>
    <dgm:pt modelId="{D47227B2-85A7-4848-B7F1-D99BF421C9EE}" type="pres">
      <dgm:prSet presAssocID="{9B91AFCD-AE98-40FA-ABCE-7DD03EA9EA07}" presName="iconBgRect" presStyleLbl="bgShp" presStyleIdx="0" presStyleCnt="2"/>
      <dgm:spPr/>
    </dgm:pt>
    <dgm:pt modelId="{9FABDAF9-9AF0-4F49-BCDB-838363C52ED0}" type="pres">
      <dgm:prSet presAssocID="{9B91AFCD-AE98-40FA-ABCE-7DD03EA9EA0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1F6A485-3596-4317-B885-86AC76DE11C7}" type="pres">
      <dgm:prSet presAssocID="{9B91AFCD-AE98-40FA-ABCE-7DD03EA9EA07}" presName="spaceRect" presStyleCnt="0"/>
      <dgm:spPr/>
    </dgm:pt>
    <dgm:pt modelId="{8EA23AD9-BA77-4AD4-9C1E-E4A9DC04B3A0}" type="pres">
      <dgm:prSet presAssocID="{9B91AFCD-AE98-40FA-ABCE-7DD03EA9EA07}" presName="textRect" presStyleLbl="revTx" presStyleIdx="0" presStyleCnt="2">
        <dgm:presLayoutVars>
          <dgm:chMax val="1"/>
          <dgm:chPref val="1"/>
        </dgm:presLayoutVars>
      </dgm:prSet>
      <dgm:spPr/>
    </dgm:pt>
    <dgm:pt modelId="{6D1BAA96-0B15-4127-BA8B-E027FDFCF619}" type="pres">
      <dgm:prSet presAssocID="{9B084F5E-AAC8-4F65-817F-9A4C2B9AB15D}" presName="sibTrans" presStyleCnt="0"/>
      <dgm:spPr/>
    </dgm:pt>
    <dgm:pt modelId="{7ED25AEA-C497-4746-8A63-855CC69057CF}" type="pres">
      <dgm:prSet presAssocID="{1415F285-1482-4973-8013-B61C3D14CB56}" presName="compNode" presStyleCnt="0"/>
      <dgm:spPr/>
    </dgm:pt>
    <dgm:pt modelId="{7D2A23BB-6BB5-43E6-AB3E-918A6959B55D}" type="pres">
      <dgm:prSet presAssocID="{1415F285-1482-4973-8013-B61C3D14CB56}" presName="iconBgRect" presStyleLbl="bgShp" presStyleIdx="1" presStyleCnt="2"/>
      <dgm:spPr/>
    </dgm:pt>
    <dgm:pt modelId="{1B360618-A2D1-404F-A213-0B3C595454EA}" type="pres">
      <dgm:prSet presAssocID="{1415F285-1482-4973-8013-B61C3D14CB5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rdle with solid fill"/>
        </a:ext>
      </dgm:extLst>
    </dgm:pt>
    <dgm:pt modelId="{98D8AE68-9B51-4367-B34C-01408324B73C}" type="pres">
      <dgm:prSet presAssocID="{1415F285-1482-4973-8013-B61C3D14CB56}" presName="spaceRect" presStyleCnt="0"/>
      <dgm:spPr/>
    </dgm:pt>
    <dgm:pt modelId="{C579C001-BFDA-4D71-AF9F-FEFAEBFC87C5}" type="pres">
      <dgm:prSet presAssocID="{1415F285-1482-4973-8013-B61C3D14CB5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10F1B71-17F2-4F47-98DC-9E276CE554E7}" srcId="{810362DA-A969-443B-A380-2053C650FBFE}" destId="{9B91AFCD-AE98-40FA-ABCE-7DD03EA9EA07}" srcOrd="0" destOrd="0" parTransId="{A73C19EC-5FF8-4234-B023-4315F8194811}" sibTransId="{9B084F5E-AAC8-4F65-817F-9A4C2B9AB15D}"/>
    <dgm:cxn modelId="{FE5BFF52-1E3B-4899-B367-CE22E85794BB}" type="presOf" srcId="{1415F285-1482-4973-8013-B61C3D14CB56}" destId="{C579C001-BFDA-4D71-AF9F-FEFAEBFC87C5}" srcOrd="0" destOrd="0" presId="urn:microsoft.com/office/officeart/2018/5/layout/IconCircleLabelList"/>
    <dgm:cxn modelId="{4227A1AF-3734-4367-B848-A307AA9A8E0F}" srcId="{810362DA-A969-443B-A380-2053C650FBFE}" destId="{1415F285-1482-4973-8013-B61C3D14CB56}" srcOrd="1" destOrd="0" parTransId="{7B52B448-486C-48E2-8C3C-62B13F0FE692}" sibTransId="{7B4EAF03-1B30-4348-896D-C2D8A84AA883}"/>
    <dgm:cxn modelId="{360B23ED-656B-433F-A1CE-0E3B207188D2}" type="presOf" srcId="{9B91AFCD-AE98-40FA-ABCE-7DD03EA9EA07}" destId="{8EA23AD9-BA77-4AD4-9C1E-E4A9DC04B3A0}" srcOrd="0" destOrd="0" presId="urn:microsoft.com/office/officeart/2018/5/layout/IconCircleLabelList"/>
    <dgm:cxn modelId="{FE5DCFF1-A021-4E5C-9C1D-CB89E52EA50B}" type="presOf" srcId="{810362DA-A969-443B-A380-2053C650FBFE}" destId="{788185E2-0B43-4479-8CB0-59BCAA4E7C13}" srcOrd="0" destOrd="0" presId="urn:microsoft.com/office/officeart/2018/5/layout/IconCircleLabelList"/>
    <dgm:cxn modelId="{D4050C2C-2869-463A-A69F-1A0E53B3D7B7}" type="presParOf" srcId="{788185E2-0B43-4479-8CB0-59BCAA4E7C13}" destId="{8204E224-0A24-41C4-B047-56FD64115F30}" srcOrd="0" destOrd="0" presId="urn:microsoft.com/office/officeart/2018/5/layout/IconCircleLabelList"/>
    <dgm:cxn modelId="{059B9D03-1327-44FA-A22A-682CA3F0C25F}" type="presParOf" srcId="{8204E224-0A24-41C4-B047-56FD64115F30}" destId="{D47227B2-85A7-4848-B7F1-D99BF421C9EE}" srcOrd="0" destOrd="0" presId="urn:microsoft.com/office/officeart/2018/5/layout/IconCircleLabelList"/>
    <dgm:cxn modelId="{4F808947-96D1-488A-83FA-1CFC65C1F9F4}" type="presParOf" srcId="{8204E224-0A24-41C4-B047-56FD64115F30}" destId="{9FABDAF9-9AF0-4F49-BCDB-838363C52ED0}" srcOrd="1" destOrd="0" presId="urn:microsoft.com/office/officeart/2018/5/layout/IconCircleLabelList"/>
    <dgm:cxn modelId="{CEB1FBF3-91DE-4EB0-82F5-E1182B6708CC}" type="presParOf" srcId="{8204E224-0A24-41C4-B047-56FD64115F30}" destId="{61F6A485-3596-4317-B885-86AC76DE11C7}" srcOrd="2" destOrd="0" presId="urn:microsoft.com/office/officeart/2018/5/layout/IconCircleLabelList"/>
    <dgm:cxn modelId="{9FE2F259-079A-4F94-91AE-F6B37214ABF8}" type="presParOf" srcId="{8204E224-0A24-41C4-B047-56FD64115F30}" destId="{8EA23AD9-BA77-4AD4-9C1E-E4A9DC04B3A0}" srcOrd="3" destOrd="0" presId="urn:microsoft.com/office/officeart/2018/5/layout/IconCircleLabelList"/>
    <dgm:cxn modelId="{37365D43-55E0-40C2-B131-B85034EA00B8}" type="presParOf" srcId="{788185E2-0B43-4479-8CB0-59BCAA4E7C13}" destId="{6D1BAA96-0B15-4127-BA8B-E027FDFCF619}" srcOrd="1" destOrd="0" presId="urn:microsoft.com/office/officeart/2018/5/layout/IconCircleLabelList"/>
    <dgm:cxn modelId="{B12FA06B-3BEF-4B88-8614-D5CE44FD427F}" type="presParOf" srcId="{788185E2-0B43-4479-8CB0-59BCAA4E7C13}" destId="{7ED25AEA-C497-4746-8A63-855CC69057CF}" srcOrd="2" destOrd="0" presId="urn:microsoft.com/office/officeart/2018/5/layout/IconCircleLabelList"/>
    <dgm:cxn modelId="{D1E2F7AC-2352-4D0C-8EDF-EAFA07BA020E}" type="presParOf" srcId="{7ED25AEA-C497-4746-8A63-855CC69057CF}" destId="{7D2A23BB-6BB5-43E6-AB3E-918A6959B55D}" srcOrd="0" destOrd="0" presId="urn:microsoft.com/office/officeart/2018/5/layout/IconCircleLabelList"/>
    <dgm:cxn modelId="{D32A649D-80BB-4828-818E-7C12EEDC3C9C}" type="presParOf" srcId="{7ED25AEA-C497-4746-8A63-855CC69057CF}" destId="{1B360618-A2D1-404F-A213-0B3C595454EA}" srcOrd="1" destOrd="0" presId="urn:microsoft.com/office/officeart/2018/5/layout/IconCircleLabelList"/>
    <dgm:cxn modelId="{0ECC5C88-C990-4B58-B5A3-81C4946E190C}" type="presParOf" srcId="{7ED25AEA-C497-4746-8A63-855CC69057CF}" destId="{98D8AE68-9B51-4367-B34C-01408324B73C}" srcOrd="2" destOrd="0" presId="urn:microsoft.com/office/officeart/2018/5/layout/IconCircleLabelList"/>
    <dgm:cxn modelId="{D8340635-5C79-4502-8413-C8B85ECC2B43}" type="presParOf" srcId="{7ED25AEA-C497-4746-8A63-855CC69057CF}" destId="{C579C001-BFDA-4D71-AF9F-FEFAEBFC87C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AD398-0698-4B13-A949-09257FF22509}">
      <dsp:nvSpPr>
        <dsp:cNvPr id="0" name=""/>
        <dsp:cNvSpPr/>
      </dsp:nvSpPr>
      <dsp:spPr>
        <a:xfrm>
          <a:off x="0" y="0"/>
          <a:ext cx="4517910" cy="1060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Beneficial for coach and athlete</a:t>
          </a:r>
        </a:p>
      </dsp:txBody>
      <dsp:txXfrm>
        <a:off x="31062" y="31062"/>
        <a:ext cx="3373520" cy="998400"/>
      </dsp:txXfrm>
    </dsp:sp>
    <dsp:sp modelId="{6BC30EFE-0CD8-4EFB-9F8B-6ACD38FCF771}">
      <dsp:nvSpPr>
        <dsp:cNvPr id="0" name=""/>
        <dsp:cNvSpPr/>
      </dsp:nvSpPr>
      <dsp:spPr>
        <a:xfrm>
          <a:off x="398639" y="1237279"/>
          <a:ext cx="4517910" cy="1060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Able to see things you can’t see the first time or in full speed</a:t>
          </a:r>
        </a:p>
      </dsp:txBody>
      <dsp:txXfrm>
        <a:off x="429701" y="1268341"/>
        <a:ext cx="3367806" cy="998400"/>
      </dsp:txXfrm>
    </dsp:sp>
    <dsp:sp modelId="{ED802169-69A0-4608-B3DC-49AE9D3D4212}">
      <dsp:nvSpPr>
        <dsp:cNvPr id="0" name=""/>
        <dsp:cNvSpPr/>
      </dsp:nvSpPr>
      <dsp:spPr>
        <a:xfrm>
          <a:off x="797278" y="2474558"/>
          <a:ext cx="4517910" cy="1060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Showing Athletes what you are seeing</a:t>
          </a:r>
        </a:p>
      </dsp:txBody>
      <dsp:txXfrm>
        <a:off x="828340" y="2505620"/>
        <a:ext cx="3367806" cy="998400"/>
      </dsp:txXfrm>
    </dsp:sp>
    <dsp:sp modelId="{10E0F61A-0A73-4650-9C96-969D17A30A23}">
      <dsp:nvSpPr>
        <dsp:cNvPr id="0" name=""/>
        <dsp:cNvSpPr/>
      </dsp:nvSpPr>
      <dsp:spPr>
        <a:xfrm>
          <a:off x="3828569" y="804231"/>
          <a:ext cx="689341" cy="68934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983671" y="804231"/>
        <a:ext cx="379137" cy="518729"/>
      </dsp:txXfrm>
    </dsp:sp>
    <dsp:sp modelId="{33D79111-9168-4054-A787-F5C7FD26C40B}">
      <dsp:nvSpPr>
        <dsp:cNvPr id="0" name=""/>
        <dsp:cNvSpPr/>
      </dsp:nvSpPr>
      <dsp:spPr>
        <a:xfrm>
          <a:off x="4227208" y="2034440"/>
          <a:ext cx="689341" cy="68934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382310" y="2034440"/>
        <a:ext cx="379137" cy="518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227B2-85A7-4848-B7F1-D99BF421C9EE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BDAF9-9AF0-4F49-BCDB-838363C52ED0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23AD9-BA77-4AD4-9C1E-E4A9DC04B3A0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Holds accountability</a:t>
          </a:r>
        </a:p>
      </dsp:txBody>
      <dsp:txXfrm>
        <a:off x="1342800" y="3255669"/>
        <a:ext cx="3600000" cy="720000"/>
      </dsp:txXfrm>
    </dsp:sp>
    <dsp:sp modelId="{7D2A23BB-6BB5-43E6-AB3E-918A6959B55D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60618-A2D1-404F-A213-0B3C595454EA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9C001-BFDA-4D71-AF9F-FEFAEBFC87C5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You and the athlete can be on the same page on what they want to get out of the season</a:t>
          </a:r>
        </a:p>
      </dsp:txBody>
      <dsp:txXfrm>
        <a:off x="5572800" y="3255669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DFEBA-1280-4FA7-A588-E41CB3D5866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4D4ED-DE21-4741-B70E-7C6415C3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4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D4ED-DE21-4741-B70E-7C6415C38F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5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3B20B-5957-2A3D-64BD-A3D7F0829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323DD-D127-6842-394F-FE16F8FF5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CA044-FD17-F5DC-CD5C-2B2DE1338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856B-159E-417C-B0CE-60FA5AE317C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12702-AD41-65EC-E171-0D2B3E88A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23F0D-8D62-4034-2025-3B5820D0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5699-DC0C-43F8-AD8D-3E63CD95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3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07CD4-43D6-48B3-4938-752B4FE8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EC83F-1353-AA31-09AB-F6DDAA283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69463-3FCF-7A98-115E-CA7D61ABF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856B-159E-417C-B0CE-60FA5AE317C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E15E2-A4A2-2089-16E2-A6DC48BF0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54380-B011-3461-BE77-6909447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5699-DC0C-43F8-AD8D-3E63CD95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6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0C32B9-F7EE-93E0-CF36-3F3110A06F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8D863-5499-D72C-527A-8FAC0AE0E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02A28-11E3-A7B3-4B8D-601BE238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856B-159E-417C-B0CE-60FA5AE317C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E7D62-2916-EB90-39D5-3A66F836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60723-70F3-9048-AB6D-A378C97CE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5699-DC0C-43F8-AD8D-3E63CD95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1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683D5-9BDE-63E8-8ED9-B699DA9DE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80A0F-566C-D0A3-0A34-E7D9626B6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532FF-4AE4-84C3-C35B-0E616747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856B-159E-417C-B0CE-60FA5AE317C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CD904-F2ED-59C2-3EFC-AFE14117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A5182-F077-5356-86E3-D6D48934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5699-DC0C-43F8-AD8D-3E63CD95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3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F25D-2092-86E9-C8C8-619606BDE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19C53-E4CB-24A5-1ED5-9E4395C31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36953-F511-CD5B-5A0C-FAD304DB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856B-159E-417C-B0CE-60FA5AE317C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71CEC-475F-CDAA-B0E6-0F88B4B4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B7B50-613F-3E35-4715-15406F31C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5699-DC0C-43F8-AD8D-3E63CD95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7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B83F-7A55-915A-B83C-E6535D82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6410B-D9E3-E58E-C2CA-FBDB8B013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F8F85-DA91-30D5-E01F-F4F8DA81C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F7B3C-B02A-CB09-2C0C-74EE1C8C6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856B-159E-417C-B0CE-60FA5AE317C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81DE5-2CA3-A377-3F8B-8A837E855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35696-430C-C138-1BA3-24F5C983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5699-DC0C-43F8-AD8D-3E63CD95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8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9754-544B-0D65-9F38-FD6B17F3B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C58E8-48F2-C9D0-CC0E-8389A3F23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7BF36-5CEB-BFC8-A2E3-1B94822E7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9F0348-1596-BEF1-818A-77944E904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9FE96-5247-C2E4-4BF6-AAFA6C1E7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F15558-5A39-DCA7-69C0-43C1CC5D8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856B-159E-417C-B0CE-60FA5AE317C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76CB73-EE02-3C58-981E-5DFCB536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531669-5AFE-9091-0AB0-9F09E23C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5699-DC0C-43F8-AD8D-3E63CD95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44DA-0663-CDB0-57F7-935AB5B4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26AC6-BF3C-64E3-AED9-FD49B7783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856B-159E-417C-B0CE-60FA5AE317C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B2DE1-AADD-051F-A50D-42B03BD3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0065D-6D9A-10B3-A131-6B291A35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5699-DC0C-43F8-AD8D-3E63CD95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3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E8A2DA-AE2C-950E-57F4-851482F83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856B-159E-417C-B0CE-60FA5AE317C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EECA0D-B4BD-9502-1DFC-6D28C8BF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63C4D-603F-C238-DD42-774A2A6E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5699-DC0C-43F8-AD8D-3E63CD95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7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FF278-37EC-9A98-F313-3DBE7D39B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9EA50-9575-6BEF-4944-1011CA9E1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7EDD13-D531-3C19-DD29-245F2B291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6FEFC-BE61-FCEF-8AF2-AC511C2D9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856B-159E-417C-B0CE-60FA5AE317C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AA583-AAA1-3AD2-256D-B18DE8926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332D0-B2A7-9605-8256-958FDB81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5699-DC0C-43F8-AD8D-3E63CD95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5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6809-0B6B-2128-0C88-E80DD9A1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87FD35-D2E8-8839-AAB8-A6C385AC8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8F8E0-4DAD-C39F-A802-4E2307881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A20D2-6205-ABDF-1498-4474891D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856B-159E-417C-B0CE-60FA5AE317C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76740-AF29-2E77-BAA2-B5A6C7FA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2172A-2B8C-7E83-3331-AC9A0497F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65699-DC0C-43F8-AD8D-3E63CD95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3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C797D0-0E8C-A15B-8FAC-91799015D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6CB05-8F00-EF47-4DA7-E0F3DDC89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196F8-51B3-01A6-D72B-990A308E9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C3856B-159E-417C-B0CE-60FA5AE317C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E96F9-5005-9B30-8C34-29A09B35E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15D18-1827-91F2-86A0-933012247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365699-DC0C-43F8-AD8D-3E63CD95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9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-UztYY5yEY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Rectangle 1205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20C4264-CE81-699A-5E6D-5AD67A265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bg1"/>
                </a:solidFill>
              </a:rPr>
              <a:t>Luke Pingel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94D4380-7158-8D49-A03F-DE0890C9E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4513" y="4337072"/>
            <a:ext cx="3506264" cy="1671616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Email: Luke.pingel22@gmail.com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Financial Advisor @ Legacy Investments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season as  Assistant Sprints/Hurdles</a:t>
            </a:r>
            <a:endParaRPr lang="en-US" sz="2000" dirty="0">
              <a:solidFill>
                <a:schemeClr val="bg1"/>
              </a:solidFill>
            </a:endParaRPr>
          </a:p>
          <a:p>
            <a:br>
              <a:rPr lang="en-US" sz="2000" dirty="0"/>
            </a:b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07" name="Group 1206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72" name="Group 1171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1176" name="Freeform: Shape 1175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7" name="Freeform: Shape 1176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3" name="Group 1172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1174" name="Freeform: Shape 1173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75" name="Freeform: Shape 1174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26" name="Picture 2" descr="A green and yellow letter f&#10;&#10;Description automatically generated">
            <a:extLst>
              <a:ext uri="{FF2B5EF4-FFF2-40B4-BE49-F238E27FC236}">
                <a16:creationId xmlns:a16="http://schemas.microsoft.com/office/drawing/2014/main" id="{889399C9-CFF3-81E8-3786-C6F8A5D2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9" b="92308" l="8876" r="96450">
                        <a14:foregroundMark x1="13609" y1="65680" x2="13609" y2="65680"/>
                        <a14:foregroundMark x1="13609" y1="44379" x2="13609" y2="44379"/>
                        <a14:foregroundMark x1="13609" y1="44379" x2="13609" y2="44379"/>
                        <a14:foregroundMark x1="13609" y1="44379" x2="13609" y2="44379"/>
                        <a14:foregroundMark x1="9467" y1="51479" x2="14133" y2="39557"/>
                        <a14:foregroundMark x1="25444" y1="15385" x2="29586" y2="6509"/>
                        <a14:foregroundMark x1="47929" y1="7101" x2="65089" y2="7101"/>
                        <a14:foregroundMark x1="58580" y1="93491" x2="54438" y2="82249"/>
                        <a14:foregroundMark x1="54438" y1="82249" x2="52071" y2="82249"/>
                        <a14:foregroundMark x1="11243" y1="46154" x2="14201" y2="42012"/>
                        <a14:foregroundMark x1="55621" y1="2959" x2="55621" y2="2959"/>
                        <a14:foregroundMark x1="33136" y1="10059" x2="33136" y2="10059"/>
                        <a14:foregroundMark x1="68047" y1="5917" x2="68047" y2="5917"/>
                        <a14:foregroundMark x1="59172" y1="4142" x2="59172" y2="3550"/>
                        <a14:backgroundMark x1="94083" y1="78698" x2="94083" y2="78698"/>
                        <a14:backgroundMark x1="94083" y1="78698" x2="92899" y2="76331"/>
                        <a14:backgroundMark x1="92899" y1="76331" x2="92899" y2="73964"/>
                        <a14:backgroundMark x1="95266" y1="66864" x2="95266" y2="66864"/>
                        <a14:backgroundMark x1="94675" y1="66864" x2="94675" y2="66864"/>
                        <a14:backgroundMark x1="94675" y1="66864" x2="96450" y2="64497"/>
                        <a14:backgroundMark x1="91716" y1="69822" x2="94675" y2="66272"/>
                        <a14:backgroundMark x1="96450" y1="62722" x2="97041" y2="64497"/>
                        <a14:backgroundMark x1="96450" y1="64497" x2="94083" y2="63314"/>
                        <a14:backgroundMark x1="93491" y1="63314" x2="93491" y2="63314"/>
                        <a14:backgroundMark x1="93491" y1="63314" x2="93491" y2="63314"/>
                        <a14:backgroundMark x1="93491" y1="62722" x2="95858" y2="62722"/>
                        <a14:backgroundMark x1="97041" y1="62130" x2="97041" y2="62130"/>
                        <a14:backgroundMark x1="97633" y1="62130" x2="97633" y2="62130"/>
                        <a14:backgroundMark x1="92899" y1="71598" x2="92899" y2="71598"/>
                        <a14:backgroundMark x1="92308" y1="75148" x2="92308" y2="66864"/>
                        <a14:backgroundMark x1="95266" y1="59763" x2="91124" y2="74556"/>
                        <a14:backgroundMark x1="14793" y1="37278" x2="13018" y2="38462"/>
                        <a14:backgroundMark x1="13018" y1="38462" x2="13018" y2="38462"/>
                        <a14:backgroundMark x1="13018" y1="39053" x2="13018" y2="39053"/>
                        <a14:backgroundMark x1="13018" y1="39053" x2="13018" y2="39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544" y="2129632"/>
            <a:ext cx="2598738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8" name="Group 1207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1209" name="Group 1208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1184" name="Freeform: Shape 1183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5" name="Freeform: Shape 1184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1" name="Group 1180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1182" name="Freeform: Shape 1181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83" name="Freeform: Shape 1182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28" name="Picture 4" descr="A red and yellow letter m with University of Minnesota in the background&#10;&#10;Description automatically generated">
            <a:extLst>
              <a:ext uri="{FF2B5EF4-FFF2-40B4-BE49-F238E27FC236}">
                <a16:creationId xmlns:a16="http://schemas.microsoft.com/office/drawing/2014/main" id="{943025ED-84DE-9E53-892B-A544C79B1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76" b="94048" l="2000" r="90000">
                        <a14:foregroundMark x1="51667" y1="6548" x2="68333" y2="8333"/>
                        <a14:foregroundMark x1="68333" y1="8333" x2="74000" y2="5952"/>
                        <a14:foregroundMark x1="67000" y1="91071" x2="68667" y2="94048"/>
                        <a14:foregroundMark x1="10667" y1="73214" x2="6000" y2="79167"/>
                        <a14:foregroundMark x1="2000" y1="81548" x2="2000" y2="88690"/>
                        <a14:foregroundMark x1="22333" y1="7143" x2="31667" y2="13095"/>
                        <a14:foregroundMark x1="31667" y1="13095" x2="31667" y2="13095"/>
                        <a14:foregroundMark x1="23667" y1="4167" x2="33333" y2="2976"/>
                        <a14:foregroundMark x1="33333" y1="2976" x2="33667" y2="4167"/>
                        <a14:foregroundMark x1="33667" y1="4167" x2="33667" y2="4167"/>
                        <a14:foregroundMark x1="34667" y1="4167" x2="34667" y2="4167"/>
                        <a14:foregroundMark x1="40333" y1="4167" x2="40333" y2="4167"/>
                        <a14:foregroundMark x1="53667" y1="2976" x2="60333" y2="2976"/>
                        <a14:foregroundMark x1="61000" y1="2976" x2="61000" y2="2976"/>
                        <a14:foregroundMark x1="61667" y1="4167" x2="63667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1944" y="2695573"/>
            <a:ext cx="2619375" cy="146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A696C0-964B-2628-4E5C-120748B60813}"/>
              </a:ext>
            </a:extLst>
          </p:cNvPr>
          <p:cNvSpPr txBox="1"/>
          <p:nvPr/>
        </p:nvSpPr>
        <p:spPr>
          <a:xfrm>
            <a:off x="413544" y="4814097"/>
            <a:ext cx="2598738" cy="71756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</a:rPr>
              <a:t>Freedom High School 2019 – 4x2, 300h, 4x4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276829-CCDD-E8FE-3797-B310A5DB9006}"/>
              </a:ext>
            </a:extLst>
          </p:cNvPr>
          <p:cNvSpPr txBox="1"/>
          <p:nvPr/>
        </p:nvSpPr>
        <p:spPr>
          <a:xfrm>
            <a:off x="8961707" y="4958570"/>
            <a:ext cx="2946164" cy="42861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</a:rPr>
              <a:t>University of Minnesota – 400h</a:t>
            </a:r>
          </a:p>
        </p:txBody>
      </p:sp>
    </p:spTree>
    <p:extLst>
      <p:ext uri="{BB962C8B-B14F-4D97-AF65-F5344CB8AC3E}">
        <p14:creationId xmlns:p14="http://schemas.microsoft.com/office/powerpoint/2010/main" val="2995475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381C8-1E45-15C3-CE71-E059F0F6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353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CB6E5-2D8B-E798-118D-C93721B8E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starts then a 3 step then a 5 step back to a 3 step</a:t>
            </a:r>
          </a:p>
          <a:p>
            <a:r>
              <a:rPr lang="en-US" dirty="0"/>
              <a:t>Overspeed training into hurdles</a:t>
            </a:r>
          </a:p>
          <a:p>
            <a:r>
              <a:rPr lang="en-US" dirty="0"/>
              <a:t>Girls – 12m</a:t>
            </a:r>
          </a:p>
          <a:p>
            <a:r>
              <a:rPr lang="en-US" dirty="0"/>
              <a:t>Boys – 13m</a:t>
            </a:r>
          </a:p>
          <a:p>
            <a:endParaRPr lang="en-US" dirty="0"/>
          </a:p>
        </p:txBody>
      </p:sp>
      <p:pic>
        <p:nvPicPr>
          <p:cNvPr id="12" name="Online Media 11" title="HOW TO HURDLE - 3 5 3 STEP PREWRAP DRILL">
            <a:hlinkClick r:id="" action="ppaction://media"/>
            <a:extLst>
              <a:ext uri="{FF2B5EF4-FFF2-40B4-BE49-F238E27FC236}">
                <a16:creationId xmlns:a16="http://schemas.microsoft.com/office/drawing/2014/main" id="{DC696FC6-B1E2-F098-C707-7810FBEAC5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2311" y="2798574"/>
            <a:ext cx="5984128" cy="337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0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CF8DB-C849-9A1C-643E-8458E141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Starts with a Foam 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784A4-3E1F-F723-A705-6C0F421E5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3" y="2470244"/>
            <a:ext cx="4080361" cy="376983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Athlete can attack lower into the hurdle without concern of hitting</a:t>
            </a:r>
          </a:p>
          <a:p>
            <a:r>
              <a:rPr lang="en-US" sz="2000" dirty="0"/>
              <a:t>1x1</a:t>
            </a:r>
          </a:p>
          <a:p>
            <a:r>
              <a:rPr lang="en-US" sz="2000" dirty="0"/>
              <a:t>1x2</a:t>
            </a:r>
          </a:p>
          <a:p>
            <a:r>
              <a:rPr lang="en-US" sz="2000" dirty="0"/>
              <a:t>1x3</a:t>
            </a:r>
          </a:p>
          <a:p>
            <a:r>
              <a:rPr lang="en-US" sz="2000" dirty="0"/>
              <a:t>1x4</a:t>
            </a:r>
          </a:p>
          <a:p>
            <a:endParaRPr lang="en-US" sz="2000" dirty="0"/>
          </a:p>
        </p:txBody>
      </p:sp>
      <p:sp>
        <p:nvSpPr>
          <p:cNvPr id="8211" name="Rectangle 8210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96B03D6-4A5E-8481-E8A2-95AE52050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93197"/>
            <a:ext cx="5334197" cy="427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899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0A90A-DAC4-6D8C-0D17-30803963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 Expectations &amp; Goals</a:t>
            </a:r>
            <a:endParaRPr lang="en-US" dirty="0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FAAB3468-1B21-99CB-9991-8299EA9EF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0894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38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54" name="Rectangle 925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407EB-EC96-28B1-68DE-9F52BC88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06" y="457201"/>
            <a:ext cx="4065669" cy="1933574"/>
          </a:xfrm>
        </p:spPr>
        <p:txBody>
          <a:bodyPr anchor="b">
            <a:normAutofit/>
          </a:bodyPr>
          <a:lstStyle/>
          <a:p>
            <a:r>
              <a:rPr lang="en-US" sz="4000"/>
              <a:t>Be a Student of the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CB52B-37BD-D2A4-C809-5821B845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05" y="2714625"/>
            <a:ext cx="4065668" cy="3023566"/>
          </a:xfrm>
        </p:spPr>
        <p:txBody>
          <a:bodyPr>
            <a:normAutofit/>
          </a:bodyPr>
          <a:lstStyle/>
          <a:p>
            <a:r>
              <a:rPr lang="en-US" sz="2000"/>
              <a:t>Clinic</a:t>
            </a:r>
          </a:p>
          <a:p>
            <a:r>
              <a:rPr lang="en-US" sz="2000"/>
              <a:t>Podcasts</a:t>
            </a:r>
          </a:p>
          <a:p>
            <a:r>
              <a:rPr lang="en-US" sz="2000"/>
              <a:t>YouTube</a:t>
            </a:r>
          </a:p>
          <a:p>
            <a:r>
              <a:rPr lang="en-US" sz="2000"/>
              <a:t>Coachtube</a:t>
            </a:r>
          </a:p>
          <a:p>
            <a:r>
              <a:rPr lang="en-US" sz="2000"/>
              <a:t>Books</a:t>
            </a:r>
          </a:p>
          <a:p>
            <a:r>
              <a:rPr lang="en-US" sz="2000"/>
              <a:t>Twitter</a:t>
            </a:r>
          </a:p>
          <a:p>
            <a:endParaRPr lang="en-US" sz="200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6663E0D-7622-ADD5-C5A5-E673E2C32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4026" y="1299527"/>
            <a:ext cx="2682054" cy="403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9F565236-BDC5-5AEE-D87B-A29D262B9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7813" y="1989619"/>
            <a:ext cx="2682054" cy="265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6" name="Rectangle 9255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56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8" name="Rectangle 9257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6" name="Picture 10">
            <a:extLst>
              <a:ext uri="{FF2B5EF4-FFF2-40B4-BE49-F238E27FC236}">
                <a16:creationId xmlns:a16="http://schemas.microsoft.com/office/drawing/2014/main" id="{70DCFD63-BC73-CE89-8500-5066E69A0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20" y="5048831"/>
            <a:ext cx="22764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52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F8F35-CD17-98CA-5A91-9DFF4C8A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Pyramid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B6D8EF9-8CD4-239E-DF6A-C44D71C45684}"/>
              </a:ext>
            </a:extLst>
          </p:cNvPr>
          <p:cNvSpPr/>
          <p:nvPr/>
        </p:nvSpPr>
        <p:spPr>
          <a:xfrm>
            <a:off x="2913017" y="1027906"/>
            <a:ext cx="7380515" cy="5512526"/>
          </a:xfrm>
          <a:prstGeom prst="triangl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728A2F-9563-ACF7-E173-9F81ADC19522}"/>
              </a:ext>
            </a:extLst>
          </p:cNvPr>
          <p:cNvSpPr txBox="1"/>
          <p:nvPr/>
        </p:nvSpPr>
        <p:spPr>
          <a:xfrm>
            <a:off x="5446278" y="2628798"/>
            <a:ext cx="231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Technical Training</a:t>
            </a:r>
          </a:p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6DDEB8-6715-C749-46F6-9BFFF19874C4}"/>
              </a:ext>
            </a:extLst>
          </p:cNvPr>
          <p:cNvSpPr txBox="1"/>
          <p:nvPr/>
        </p:nvSpPr>
        <p:spPr>
          <a:xfrm>
            <a:off x="5446278" y="3534636"/>
            <a:ext cx="231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Running &amp; Weights</a:t>
            </a:r>
          </a:p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BB751E-0CED-38DE-D37D-B93BD684DDDC}"/>
              </a:ext>
            </a:extLst>
          </p:cNvPr>
          <p:cNvSpPr txBox="1"/>
          <p:nvPr/>
        </p:nvSpPr>
        <p:spPr>
          <a:xfrm>
            <a:off x="5446278" y="4366715"/>
            <a:ext cx="231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Flexibility Training</a:t>
            </a:r>
          </a:p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AF109-CB01-F47B-22B3-853C1C187034}"/>
              </a:ext>
            </a:extLst>
          </p:cNvPr>
          <p:cNvSpPr txBox="1"/>
          <p:nvPr/>
        </p:nvSpPr>
        <p:spPr>
          <a:xfrm>
            <a:off x="5164960" y="5198794"/>
            <a:ext cx="287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Nutrition &amp; Mentality</a:t>
            </a:r>
          </a:p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0BC80C-16EF-459A-9325-98CE958BDC2E}"/>
              </a:ext>
            </a:extLst>
          </p:cNvPr>
          <p:cNvSpPr txBox="1"/>
          <p:nvPr/>
        </p:nvSpPr>
        <p:spPr>
          <a:xfrm>
            <a:off x="5446278" y="5942319"/>
            <a:ext cx="231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Physical Health</a:t>
            </a:r>
          </a:p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8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FD1D-F46A-165A-8CF9-BA79CE8C2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5" y="741391"/>
            <a:ext cx="3443514" cy="1616203"/>
          </a:xfrm>
        </p:spPr>
        <p:txBody>
          <a:bodyPr anchor="b">
            <a:normAutofit/>
          </a:bodyPr>
          <a:lstStyle/>
          <a:p>
            <a:r>
              <a:rPr lang="en-US" sz="2500"/>
              <a:t>Planning out your Practices/Weeks/Season</a:t>
            </a:r>
          </a:p>
        </p:txBody>
      </p:sp>
      <p:pic>
        <p:nvPicPr>
          <p:cNvPr id="1026" name="Picture 2" descr="A white and green calendar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DDB0A235-5370-9E57-E0E0-BC3964B4E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114" y="983160"/>
            <a:ext cx="6449549" cy="482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33431-BBD8-6B33-D1CC-979B40C5D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285" y="2533476"/>
            <a:ext cx="3443514" cy="3447832"/>
          </a:xfrm>
        </p:spPr>
        <p:txBody>
          <a:bodyPr anchor="t">
            <a:normAutofit/>
          </a:bodyPr>
          <a:lstStyle/>
          <a:p>
            <a:r>
              <a:rPr lang="en-US" sz="2000"/>
              <a:t>Athletes only have so much energy to expend in a day</a:t>
            </a:r>
          </a:p>
          <a:p>
            <a:r>
              <a:rPr lang="en-US" sz="2000"/>
              <a:t>Less can be more</a:t>
            </a:r>
          </a:p>
          <a:p>
            <a:r>
              <a:rPr lang="en-US" sz="2000"/>
              <a:t>Make sure your hurdle plan correlates with your running program</a:t>
            </a:r>
          </a:p>
          <a:p>
            <a:r>
              <a:rPr lang="en-US" sz="2000"/>
              <a:t>Multi Event Athletes</a:t>
            </a:r>
          </a:p>
          <a:p>
            <a:endParaRPr lang="en-US" sz="2000"/>
          </a:p>
        </p:txBody>
      </p:sp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31C49F18-8757-4E87-5C2E-9D6D7B82B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54" name="Rectangle 1053">
              <a:extLst>
                <a:ext uri="{FF2B5EF4-FFF2-40B4-BE49-F238E27FC236}">
                  <a16:creationId xmlns:a16="http://schemas.microsoft.com/office/drawing/2014/main" id="{25C84D91-E5BF-B919-ACEF-4A25262CE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1054">
              <a:extLst>
                <a:ext uri="{FF2B5EF4-FFF2-40B4-BE49-F238E27FC236}">
                  <a16:creationId xmlns:a16="http://schemas.microsoft.com/office/drawing/2014/main" id="{DD889E38-27CA-E23F-B646-8D7B4BB17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267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A4E7F1-088E-2196-961D-47300AC35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/>
              <a:t>Train Based on the Athlete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9C3B-9BFC-7694-2131-2DE805CC5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en-US" sz="2000"/>
              <a:t>Not evert athlete is at the same skill base and not every athlete has the same problems</a:t>
            </a:r>
          </a:p>
          <a:p>
            <a:r>
              <a:rPr lang="en-US" sz="2000"/>
              <a:t>Not every athlete can do both hurdles</a:t>
            </a:r>
          </a:p>
          <a:p>
            <a:endParaRPr lang="en-US" sz="2000"/>
          </a:p>
        </p:txBody>
      </p:sp>
      <p:pic>
        <p:nvPicPr>
          <p:cNvPr id="2050" name="Picture 2" descr="A person and two women posing with a trophy&#10;&#10;Description automatically generated">
            <a:extLst>
              <a:ext uri="{FF2B5EF4-FFF2-40B4-BE49-F238E27FC236}">
                <a16:creationId xmlns:a16="http://schemas.microsoft.com/office/drawing/2014/main" id="{B0002C45-6614-D518-F0C2-CF4B908C7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026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06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1" name="Rectangle 309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06BB2-71A2-BE4F-1A40-78D1E04C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anchor="b">
            <a:normAutofit/>
          </a:bodyPr>
          <a:lstStyle/>
          <a:p>
            <a:r>
              <a:rPr lang="en-US" sz="400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B4452-A849-3608-6DE3-B925BDC64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423821"/>
            <a:ext cx="5929422" cy="3519780"/>
          </a:xfrm>
        </p:spPr>
        <p:txBody>
          <a:bodyPr>
            <a:normAutofit/>
          </a:bodyPr>
          <a:lstStyle/>
          <a:p>
            <a:r>
              <a:rPr lang="en-US" sz="2000" dirty="0"/>
              <a:t>Need to know what is going on with your athletes so you aren’t doing a drill that is making an injury worse</a:t>
            </a:r>
          </a:p>
          <a:p>
            <a:r>
              <a:rPr lang="en-US" sz="2000" dirty="0"/>
              <a:t>Listening is just as important as speaking</a:t>
            </a:r>
          </a:p>
          <a:p>
            <a:r>
              <a:rPr lang="en-US" sz="2000" dirty="0"/>
              <a:t>It does not matter what you know if you can not get the kids to understand and execute</a:t>
            </a:r>
          </a:p>
          <a:p>
            <a:r>
              <a:rPr lang="en-US" sz="2000" dirty="0"/>
              <a:t>Cues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F3974FD-EF0D-3DE2-6615-4569293EE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0022" y="806824"/>
            <a:ext cx="3636144" cy="51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2" name="Rectangle 3091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6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3" name="Rectangle 412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5E029F-5BA0-1E2C-FF1A-8916E8B6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/>
              <a:t>Record Races &amp; Practice</a:t>
            </a:r>
          </a:p>
        </p:txBody>
      </p:sp>
      <p:sp>
        <p:nvSpPr>
          <p:cNvPr id="4124" name="Rectangle 412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5" name="Rectangle 412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26" name="Rectangle 412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27" name="Rectangle 412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A logo of a person and a logo&#10;&#10;Description automatically generated">
            <a:extLst>
              <a:ext uri="{FF2B5EF4-FFF2-40B4-BE49-F238E27FC236}">
                <a16:creationId xmlns:a16="http://schemas.microsoft.com/office/drawing/2014/main" id="{6466AF97-CA3C-2280-38B9-3617BC9F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8235" y="2337570"/>
            <a:ext cx="3802716" cy="218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02" name="Content Placeholder 2">
            <a:extLst>
              <a:ext uri="{FF2B5EF4-FFF2-40B4-BE49-F238E27FC236}">
                <a16:creationId xmlns:a16="http://schemas.microsoft.com/office/drawing/2014/main" id="{A042CC0B-2FBB-476E-3600-50EAF34B85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803291"/>
              </p:ext>
            </p:extLst>
          </p:nvPr>
        </p:nvGraphicFramePr>
        <p:xfrm>
          <a:off x="1144923" y="2405894"/>
          <a:ext cx="5315189" cy="3535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640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927A2-7431-885F-0EB3-01046FA5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/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B9A5E-38BB-4D8C-05B7-351C86384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2079" y="2389947"/>
            <a:ext cx="5315189" cy="3535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/>
              <a:t>Practice </a:t>
            </a:r>
          </a:p>
          <a:p>
            <a:pPr lvl="1"/>
            <a:r>
              <a:rPr lang="en-US" sz="2000"/>
              <a:t>Set base warm up drills</a:t>
            </a:r>
          </a:p>
          <a:p>
            <a:pPr lvl="1"/>
            <a:r>
              <a:rPr lang="en-US" sz="2000"/>
              <a:t>Change the drills slightly based on what you are working on that day</a:t>
            </a:r>
          </a:p>
          <a:p>
            <a:pPr lvl="1"/>
            <a:endParaRPr lang="en-US" sz="2000"/>
          </a:p>
          <a:p>
            <a:pPr marL="457200" lvl="1" indent="0">
              <a:buNone/>
            </a:pPr>
            <a:r>
              <a:rPr lang="en-US" sz="2000"/>
              <a:t>Competition</a:t>
            </a:r>
          </a:p>
          <a:p>
            <a:pPr marL="457200" lvl="1" indent="0">
              <a:buNone/>
            </a:pPr>
            <a:r>
              <a:rPr lang="en-US" sz="2000"/>
              <a:t>	Set a warmup that makes the athlete feel the readiest for competition</a:t>
            </a:r>
          </a:p>
          <a:p>
            <a:pPr marL="457200" lvl="1" indent="0">
              <a:buNone/>
            </a:pPr>
            <a:r>
              <a:rPr lang="en-US" sz="2000"/>
              <a:t>	Needs to be consistent for every race</a:t>
            </a: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6CBA1DA-48AE-8097-1009-98EC10C69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9347" y="893134"/>
            <a:ext cx="2434431" cy="50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18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C6E049-CA51-65A5-6333-5706149BB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One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CAC2F-D678-3A85-38A6-CE2FC83A2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Run the side of hurdles to work trail leg</a:t>
            </a:r>
          </a:p>
          <a:p>
            <a:r>
              <a:rPr lang="en-US" sz="2000" dirty="0"/>
              <a:t>Girls 7-9 steps </a:t>
            </a:r>
          </a:p>
          <a:p>
            <a:r>
              <a:rPr lang="en-US" sz="2000" dirty="0"/>
              <a:t>Boys 8-10 steps</a:t>
            </a:r>
          </a:p>
          <a:p>
            <a:endParaRPr lang="en-US" sz="20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C66DD32-71DB-2008-0418-F22D7243C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7"/>
          <a:stretch/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6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0A930-FDA1-89AD-AB9B-84C8D1B1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Cramming Hurdles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15E44-272D-7170-B246-683317498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Discount the hurdles 1-4 steps</a:t>
            </a:r>
          </a:p>
          <a:p>
            <a:r>
              <a:rPr lang="en-US" dirty="0"/>
              <a:t>Allows them to 3 step</a:t>
            </a:r>
          </a:p>
          <a:p>
            <a:r>
              <a:rPr lang="en-US" dirty="0"/>
              <a:t>Works rhythm</a:t>
            </a:r>
          </a:p>
          <a:p>
            <a:endParaRPr lang="en-US" dirty="0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EBB437CF-5313-FBAF-AADF-88C472E39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18" y="3084871"/>
            <a:ext cx="17430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3CE0DA17-1AD1-F32B-F2BF-A85C26AB3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31" y="3084871"/>
            <a:ext cx="17430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7FB78001-3206-8989-47BD-FAA69C8AA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943" y="3084871"/>
            <a:ext cx="17430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D95043-24AC-6023-25EE-25A673F6547E}"/>
              </a:ext>
            </a:extLst>
          </p:cNvPr>
          <p:cNvCxnSpPr/>
          <p:nvPr/>
        </p:nvCxnSpPr>
        <p:spPr>
          <a:xfrm>
            <a:off x="2684206" y="4532671"/>
            <a:ext cx="0" cy="60960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04CB032-1EA1-AAE7-60E2-24AC30133AFA}"/>
              </a:ext>
            </a:extLst>
          </p:cNvPr>
          <p:cNvSpPr txBox="1"/>
          <p:nvPr/>
        </p:nvSpPr>
        <p:spPr>
          <a:xfrm>
            <a:off x="2281470" y="5152103"/>
            <a:ext cx="80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E6BFAF-AECC-17A4-9FF9-05BCEFB3FC08}"/>
              </a:ext>
            </a:extLst>
          </p:cNvPr>
          <p:cNvCxnSpPr>
            <a:cxnSpLocks/>
          </p:cNvCxnSpPr>
          <p:nvPr/>
        </p:nvCxnSpPr>
        <p:spPr>
          <a:xfrm>
            <a:off x="6322142" y="5230761"/>
            <a:ext cx="16714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F333B2-0D58-A033-C25C-78A76F4BC805}"/>
              </a:ext>
            </a:extLst>
          </p:cNvPr>
          <p:cNvCxnSpPr>
            <a:cxnSpLocks/>
          </p:cNvCxnSpPr>
          <p:nvPr/>
        </p:nvCxnSpPr>
        <p:spPr>
          <a:xfrm>
            <a:off x="8824452" y="5228150"/>
            <a:ext cx="16714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1823AA-AE13-62BA-E011-EAEE6559B8FD}"/>
              </a:ext>
            </a:extLst>
          </p:cNvPr>
          <p:cNvCxnSpPr>
            <a:cxnSpLocks/>
          </p:cNvCxnSpPr>
          <p:nvPr/>
        </p:nvCxnSpPr>
        <p:spPr>
          <a:xfrm>
            <a:off x="9021483" y="5230919"/>
            <a:ext cx="16714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90EFB1-4F7B-BBB4-99AE-9851B2308D51}"/>
              </a:ext>
            </a:extLst>
          </p:cNvPr>
          <p:cNvCxnSpPr>
            <a:cxnSpLocks/>
          </p:cNvCxnSpPr>
          <p:nvPr/>
        </p:nvCxnSpPr>
        <p:spPr>
          <a:xfrm>
            <a:off x="11061291" y="5260416"/>
            <a:ext cx="16714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2C45CD-C954-5C32-E4D8-827D953E6EAD}"/>
              </a:ext>
            </a:extLst>
          </p:cNvPr>
          <p:cNvCxnSpPr>
            <a:cxnSpLocks/>
          </p:cNvCxnSpPr>
          <p:nvPr/>
        </p:nvCxnSpPr>
        <p:spPr>
          <a:xfrm>
            <a:off x="11270225" y="5260416"/>
            <a:ext cx="16714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24F433-70E1-3ACE-D15B-22A9E8C0AFD4}"/>
              </a:ext>
            </a:extLst>
          </p:cNvPr>
          <p:cNvCxnSpPr>
            <a:cxnSpLocks/>
          </p:cNvCxnSpPr>
          <p:nvPr/>
        </p:nvCxnSpPr>
        <p:spPr>
          <a:xfrm>
            <a:off x="11506200" y="5260416"/>
            <a:ext cx="16714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822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bec090-56f3-4cf5-80f1-32d3f710bf9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D48B820EC92344B61788158AF9F23E" ma:contentTypeVersion="6" ma:contentTypeDescription="Create a new document." ma:contentTypeScope="" ma:versionID="a7dafa4b29841a78833f188e35ec5579">
  <xsd:schema xmlns:xsd="http://www.w3.org/2001/XMLSchema" xmlns:xs="http://www.w3.org/2001/XMLSchema" xmlns:p="http://schemas.microsoft.com/office/2006/metadata/properties" xmlns:ns3="42bec090-56f3-4cf5-80f1-32d3f710bf93" targetNamespace="http://schemas.microsoft.com/office/2006/metadata/properties" ma:root="true" ma:fieldsID="f8e0be204b126e20177f171e1c9db512" ns3:_="">
    <xsd:import namespace="42bec090-56f3-4cf5-80f1-32d3f710bf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bec090-56f3-4cf5-80f1-32d3f710bf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104F04-2B07-47B5-8133-98781B1E83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8B0A40-5831-4685-BB1D-4E459245B589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2bec090-56f3-4cf5-80f1-32d3f710bf9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B43DC84-1C58-47E1-854E-2BEC8DF6F5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bec090-56f3-4cf5-80f1-32d3f710bf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356</Words>
  <Application>Microsoft Office PowerPoint</Application>
  <PresentationFormat>Widescreen</PresentationFormat>
  <Paragraphs>70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Luke Pingel</vt:lpstr>
      <vt:lpstr>Training Pyramid </vt:lpstr>
      <vt:lpstr>Planning out your Practices/Weeks/Season</vt:lpstr>
      <vt:lpstr>Train Based on the Athlete</vt:lpstr>
      <vt:lpstr>Communication</vt:lpstr>
      <vt:lpstr>Record Races &amp; Practice</vt:lpstr>
      <vt:lpstr>Warm Up</vt:lpstr>
      <vt:lpstr>One Step</vt:lpstr>
      <vt:lpstr>Cramming Hurdles</vt:lpstr>
      <vt:lpstr>353</vt:lpstr>
      <vt:lpstr>Starts with a Foam Top</vt:lpstr>
      <vt:lpstr>Set Expectations &amp; Goals</vt:lpstr>
      <vt:lpstr>Be a Student of the Game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Luke Pingel</dc:creator>
  <cp:lastModifiedBy>Luke Pingel</cp:lastModifiedBy>
  <cp:revision>2</cp:revision>
  <dcterms:created xsi:type="dcterms:W3CDTF">2025-02-04T02:53:10Z</dcterms:created>
  <dcterms:modified xsi:type="dcterms:W3CDTF">2025-02-05T21:07:15Z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0x010100BCD48B820EC92344B61788158AF9F23E</vt:lpwstr>
  </property>
</Properties>
</file>