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36" y="-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A3AC-D019-47FA-9BAC-34360090D2D3}" type="datetimeFigureOut">
              <a:rPr lang="en-US" smtClean="0"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44297-6494-48ED-A523-CA8BAFA78E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0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A3AC-D019-47FA-9BAC-34360090D2D3}" type="datetimeFigureOut">
              <a:rPr lang="en-US" smtClean="0"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44297-6494-48ED-A523-CA8BAFA78E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968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A3AC-D019-47FA-9BAC-34360090D2D3}" type="datetimeFigureOut">
              <a:rPr lang="en-US" smtClean="0"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44297-6494-48ED-A523-CA8BAFA78E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514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A3AC-D019-47FA-9BAC-34360090D2D3}" type="datetimeFigureOut">
              <a:rPr lang="en-US" smtClean="0"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44297-6494-48ED-A523-CA8BAFA78E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519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A3AC-D019-47FA-9BAC-34360090D2D3}" type="datetimeFigureOut">
              <a:rPr lang="en-US" smtClean="0"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44297-6494-48ED-A523-CA8BAFA78E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15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A3AC-D019-47FA-9BAC-34360090D2D3}" type="datetimeFigureOut">
              <a:rPr lang="en-US" smtClean="0"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44297-6494-48ED-A523-CA8BAFA78E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03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A3AC-D019-47FA-9BAC-34360090D2D3}" type="datetimeFigureOut">
              <a:rPr lang="en-US" smtClean="0"/>
              <a:t>5/9/2018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44297-6494-48ED-A523-CA8BAFA78E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62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A3AC-D019-47FA-9BAC-34360090D2D3}" type="datetimeFigureOut">
              <a:rPr lang="en-US" smtClean="0"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44297-6494-48ED-A523-CA8BAFA78E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338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A3AC-D019-47FA-9BAC-34360090D2D3}" type="datetimeFigureOut">
              <a:rPr lang="en-US" smtClean="0"/>
              <a:t>5/9/2018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44297-6494-48ED-A523-CA8BAFA78E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239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A3AC-D019-47FA-9BAC-34360090D2D3}" type="datetimeFigureOut">
              <a:rPr lang="en-US" smtClean="0"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44297-6494-48ED-A523-CA8BAFA78E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174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A3AC-D019-47FA-9BAC-34360090D2D3}" type="datetimeFigureOut">
              <a:rPr lang="en-US" smtClean="0"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44297-6494-48ED-A523-CA8BAFA78E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313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BA3AC-D019-47FA-9BAC-34360090D2D3}" type="datetimeFigureOut">
              <a:rPr lang="en-US" smtClean="0"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44297-6494-48ED-A523-CA8BAFA78E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71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8991" y="-31552"/>
            <a:ext cx="41149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u="sng" dirty="0" smtClean="0"/>
              <a:t>RYHA Skill Study</a:t>
            </a:r>
            <a:r>
              <a:rPr lang="en-US" sz="1400" dirty="0" smtClean="0"/>
              <a:t>   </a:t>
            </a:r>
            <a:r>
              <a:rPr lang="en-US" sz="1200" dirty="0" smtClean="0"/>
              <a:t>-   Full Ice Games / 3-on-3 </a:t>
            </a:r>
            <a:r>
              <a:rPr lang="en-US" sz="1200" dirty="0" smtClean="0"/>
              <a:t>Cross-Ice </a:t>
            </a:r>
            <a:r>
              <a:rPr lang="en-US" sz="1200" dirty="0" smtClean="0"/>
              <a:t>Games</a:t>
            </a:r>
            <a:endParaRPr lang="en-US" sz="1400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" y="457200"/>
            <a:ext cx="6705600" cy="433965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SKILL COMPARISON - FULL ICE GAME vs. 3-on-3 Cross Ice Game (60-MIN ICE SESSION)</a:t>
            </a:r>
          </a:p>
          <a:p>
            <a:pPr algn="ctr"/>
            <a:r>
              <a:rPr lang="en-US" sz="1200" b="1" dirty="0" smtClean="0"/>
              <a:t>SQUIRT B LEVEL ICE HOCKEY </a:t>
            </a:r>
            <a:r>
              <a:rPr lang="en-US" sz="1200" dirty="0" smtClean="0"/>
              <a:t>(full ice 4-player stat averages / cross ice 12-player stat averages)</a:t>
            </a:r>
            <a:r>
              <a:rPr lang="en-US" sz="1200" b="1" dirty="0" smtClean="0"/>
              <a:t>: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/>
              <a:t>FULL ICE GAME – Time Spent </a:t>
            </a:r>
            <a:r>
              <a:rPr lang="en-US" sz="1200" dirty="0"/>
              <a:t>O</a:t>
            </a:r>
            <a:r>
              <a:rPr lang="en-US" sz="1200" dirty="0" smtClean="0"/>
              <a:t>n </a:t>
            </a:r>
            <a:r>
              <a:rPr lang="en-US" sz="1200" dirty="0"/>
              <a:t>T</a:t>
            </a:r>
            <a:r>
              <a:rPr lang="en-US" sz="1200" dirty="0" smtClean="0"/>
              <a:t>he Ice During 60-MIN Game  </a:t>
            </a:r>
            <a:r>
              <a:rPr lang="en-US" sz="1200" dirty="0" smtClean="0">
                <a:sym typeface="Wingdings" panose="05000000000000000000" pitchFamily="2" charset="2"/>
              </a:rPr>
              <a:t>   </a:t>
            </a:r>
            <a:r>
              <a:rPr lang="en-US" sz="1200" dirty="0" smtClean="0"/>
              <a:t>17:45 (DEF)  /  14:04 (FWD)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/>
              <a:t>CROSS ICE 3-on-3 GAME </a:t>
            </a:r>
            <a:r>
              <a:rPr lang="en-US" sz="1200" dirty="0"/>
              <a:t>– Time Spent On The Ice During 60-MIN Game   </a:t>
            </a:r>
            <a:r>
              <a:rPr lang="en-US" sz="1200" dirty="0" smtClean="0">
                <a:sym typeface="Wingdings" panose="05000000000000000000" pitchFamily="2" charset="2"/>
              </a:rPr>
              <a:t>   37:00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>
                <a:sym typeface="Wingdings" panose="05000000000000000000" pitchFamily="2" charset="2"/>
              </a:rPr>
              <a:t> </a:t>
            </a:r>
            <a:r>
              <a:rPr lang="en-US" sz="1200" dirty="0"/>
              <a:t>FULL ICE GAME </a:t>
            </a:r>
            <a:r>
              <a:rPr lang="en-US" sz="1200" dirty="0" smtClean="0"/>
              <a:t>– AVG Shots Per Player   </a:t>
            </a:r>
            <a:r>
              <a:rPr lang="en-US" sz="1200" dirty="0" smtClean="0">
                <a:sym typeface="Wingdings" panose="05000000000000000000" pitchFamily="2" charset="2"/>
              </a:rPr>
              <a:t>   3</a:t>
            </a:r>
            <a:endParaRPr lang="en-US" sz="1200" dirty="0" smtClean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/>
              <a:t>CROSS ICE 3-on-3 </a:t>
            </a:r>
            <a:r>
              <a:rPr lang="en-US" sz="1200" dirty="0" smtClean="0"/>
              <a:t>GAME – AVG Shots Per Player   </a:t>
            </a:r>
            <a:r>
              <a:rPr lang="en-US" sz="1200" dirty="0" smtClean="0">
                <a:sym typeface="Wingdings" panose="05000000000000000000" pitchFamily="2" charset="2"/>
              </a:rPr>
              <a:t>   19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>
                <a:sym typeface="Wingdings" panose="05000000000000000000" pitchFamily="2" charset="2"/>
              </a:rPr>
              <a:t> </a:t>
            </a:r>
            <a:r>
              <a:rPr lang="en-US" sz="1200" dirty="0"/>
              <a:t>FULL ICE </a:t>
            </a:r>
            <a:r>
              <a:rPr lang="en-US" sz="1200" dirty="0" smtClean="0"/>
              <a:t>GAME – Passes   </a:t>
            </a:r>
            <a:r>
              <a:rPr lang="en-US" sz="1200" dirty="0" smtClean="0">
                <a:sym typeface="Wingdings" panose="05000000000000000000" pitchFamily="2" charset="2"/>
              </a:rPr>
              <a:t>   5.5</a:t>
            </a:r>
            <a:endParaRPr lang="en-US" sz="1200" dirty="0" smtClean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>
                <a:sym typeface="Wingdings" panose="05000000000000000000" pitchFamily="2" charset="2"/>
              </a:rPr>
              <a:t> </a:t>
            </a:r>
            <a:r>
              <a:rPr lang="en-US" sz="1200" dirty="0"/>
              <a:t>CROSS ICE 3-on-3 </a:t>
            </a:r>
            <a:r>
              <a:rPr lang="en-US" sz="1200" dirty="0" smtClean="0"/>
              <a:t>GAME – Passes   </a:t>
            </a:r>
            <a:r>
              <a:rPr lang="en-US" sz="1200" dirty="0" smtClean="0">
                <a:sym typeface="Wingdings" panose="05000000000000000000" pitchFamily="2" charset="2"/>
              </a:rPr>
              <a:t>   23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>
                <a:sym typeface="Wingdings" panose="05000000000000000000" pitchFamily="2" charset="2"/>
              </a:rPr>
              <a:t>  </a:t>
            </a:r>
            <a:r>
              <a:rPr lang="en-US" sz="1200" dirty="0"/>
              <a:t>FULL ICE </a:t>
            </a:r>
            <a:r>
              <a:rPr lang="en-US" sz="1200" dirty="0" smtClean="0"/>
              <a:t>GAME </a:t>
            </a:r>
            <a:r>
              <a:rPr lang="en-US" sz="1200" dirty="0"/>
              <a:t>– </a:t>
            </a:r>
            <a:r>
              <a:rPr lang="en-US" sz="1200" dirty="0" smtClean="0"/>
              <a:t>Passes Received   </a:t>
            </a:r>
            <a:r>
              <a:rPr lang="en-US" sz="1200" dirty="0" smtClean="0">
                <a:sym typeface="Wingdings" panose="05000000000000000000" pitchFamily="2" charset="2"/>
              </a:rPr>
              <a:t>   1.5   </a:t>
            </a:r>
            <a:endParaRPr lang="en-US" sz="1200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>
                <a:sym typeface="Wingdings" panose="05000000000000000000" pitchFamily="2" charset="2"/>
              </a:rPr>
              <a:t> </a:t>
            </a:r>
            <a:r>
              <a:rPr lang="en-US" sz="1200" dirty="0"/>
              <a:t>CROSS ICE 3-on-3 </a:t>
            </a:r>
            <a:r>
              <a:rPr lang="en-US" sz="1200" dirty="0" smtClean="0"/>
              <a:t>GAME </a:t>
            </a:r>
            <a:r>
              <a:rPr lang="en-US" sz="1200" dirty="0"/>
              <a:t>– </a:t>
            </a:r>
            <a:r>
              <a:rPr lang="en-US" sz="1200" dirty="0" smtClean="0"/>
              <a:t>Passes Received   </a:t>
            </a:r>
            <a:r>
              <a:rPr lang="en-US" sz="1200" dirty="0" smtClean="0">
                <a:sym typeface="Wingdings" panose="05000000000000000000" pitchFamily="2" charset="2"/>
              </a:rPr>
              <a:t>   8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 </a:t>
            </a:r>
            <a:r>
              <a:rPr lang="en-US" sz="1200" dirty="0"/>
              <a:t>FULL ICE </a:t>
            </a:r>
            <a:r>
              <a:rPr lang="en-US" sz="1200" dirty="0" smtClean="0"/>
              <a:t>GAME </a:t>
            </a:r>
            <a:r>
              <a:rPr lang="en-US" sz="1200" dirty="0"/>
              <a:t>– </a:t>
            </a:r>
            <a:r>
              <a:rPr lang="en-US" sz="1200" dirty="0" smtClean="0"/>
              <a:t>Puck Possession Time   </a:t>
            </a:r>
            <a:r>
              <a:rPr lang="en-US" sz="1200" dirty="0" smtClean="0">
                <a:sym typeface="Wingdings" panose="05000000000000000000" pitchFamily="2" charset="2"/>
              </a:rPr>
              <a:t>   0:32   /   AVG 20 puck touches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/>
              <a:t>CROSS ICE 3-on-3 </a:t>
            </a:r>
            <a:r>
              <a:rPr lang="en-US" sz="1200" dirty="0" smtClean="0"/>
              <a:t>GAME </a:t>
            </a:r>
            <a:r>
              <a:rPr lang="en-US" sz="1200" dirty="0"/>
              <a:t>– </a:t>
            </a:r>
            <a:r>
              <a:rPr lang="en-US" sz="1200" dirty="0" smtClean="0"/>
              <a:t>Puck Possession Time   </a:t>
            </a:r>
            <a:r>
              <a:rPr lang="en-US" sz="1200" dirty="0" smtClean="0">
                <a:sym typeface="Wingdings" panose="05000000000000000000" pitchFamily="2" charset="2"/>
              </a:rPr>
              <a:t>   1:42   /   AVG 50 puck touches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/>
              <a:t>FULL ICE GAME – </a:t>
            </a:r>
            <a:r>
              <a:rPr lang="en-US" sz="1200" dirty="0" smtClean="0"/>
              <a:t>Shots On Net (player hit the net)   </a:t>
            </a:r>
            <a:r>
              <a:rPr lang="en-US" sz="1200" dirty="0" smtClean="0">
                <a:sym typeface="Wingdings" panose="05000000000000000000" pitchFamily="2" charset="2"/>
              </a:rPr>
              <a:t>   1.5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/>
              <a:t>CROSS ICE 3-on-3 </a:t>
            </a:r>
            <a:r>
              <a:rPr lang="en-US" sz="1200" dirty="0" smtClean="0"/>
              <a:t>GAME </a:t>
            </a:r>
            <a:r>
              <a:rPr lang="en-US" sz="1200" dirty="0"/>
              <a:t>– </a:t>
            </a:r>
            <a:r>
              <a:rPr lang="en-US" sz="1200" dirty="0" smtClean="0"/>
              <a:t>Shots On Net (player hit the net)   </a:t>
            </a:r>
            <a:r>
              <a:rPr lang="en-US" sz="1200" dirty="0" smtClean="0">
                <a:sym typeface="Wingdings" panose="05000000000000000000" pitchFamily="2" charset="2"/>
              </a:rPr>
              <a:t>   18.5 </a:t>
            </a: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US" sz="1200" dirty="0" smtClean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/>
              <a:t>FULL ICE GAME – </a:t>
            </a:r>
            <a:r>
              <a:rPr lang="en-US" sz="1200" dirty="0" smtClean="0"/>
              <a:t>AVG Goals Scored By Player   </a:t>
            </a:r>
            <a:r>
              <a:rPr lang="en-US" sz="1200" dirty="0">
                <a:sym typeface="Wingdings" panose="05000000000000000000" pitchFamily="2" charset="2"/>
              </a:rPr>
              <a:t>   0</a:t>
            </a:r>
            <a:r>
              <a:rPr lang="en-US" sz="1200" dirty="0" smtClean="0">
                <a:sym typeface="Wingdings" panose="05000000000000000000" pitchFamily="2" charset="2"/>
              </a:rPr>
              <a:t> </a:t>
            </a: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/>
              <a:t>CROSS ICE 3-on-3 GAME – </a:t>
            </a:r>
            <a:r>
              <a:rPr lang="en-US" sz="1200" dirty="0" smtClean="0"/>
              <a:t>AVG Goals Scored </a:t>
            </a:r>
            <a:r>
              <a:rPr lang="en-US" sz="1200" smtClean="0"/>
              <a:t>By Player   </a:t>
            </a:r>
            <a:r>
              <a:rPr lang="en-US" sz="1200" dirty="0">
                <a:sym typeface="Wingdings" panose="05000000000000000000" pitchFamily="2" charset="2"/>
              </a:rPr>
              <a:t>   </a:t>
            </a:r>
            <a:r>
              <a:rPr lang="en-US" sz="1200" dirty="0" smtClean="0">
                <a:sym typeface="Wingdings" panose="05000000000000000000" pitchFamily="2" charset="2"/>
              </a:rPr>
              <a:t>8</a:t>
            </a:r>
            <a:endParaRPr lang="en-US" sz="1200" dirty="0">
              <a:sym typeface="Wingdings" panose="05000000000000000000" pitchFamily="2" charset="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" y="7313474"/>
            <a:ext cx="6705600" cy="175432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SKILL COMPARISON vs.</a:t>
            </a:r>
            <a:r>
              <a:rPr lang="en-US" sz="1200" b="1" dirty="0"/>
              <a:t> BANTAM </a:t>
            </a:r>
            <a:r>
              <a:rPr lang="en-US" sz="1200" b="1" dirty="0" smtClean="0"/>
              <a:t>A/B </a:t>
            </a:r>
            <a:r>
              <a:rPr lang="en-US" sz="1200" b="1" dirty="0"/>
              <a:t>LEVEL </a:t>
            </a:r>
            <a:r>
              <a:rPr lang="en-US" sz="1200" b="1" dirty="0" smtClean="0"/>
              <a:t>FULL ICE GAME</a:t>
            </a:r>
          </a:p>
          <a:p>
            <a:pPr algn="ctr"/>
            <a:r>
              <a:rPr lang="en-US" sz="1200" b="1" dirty="0" smtClean="0"/>
              <a:t>(</a:t>
            </a:r>
            <a:r>
              <a:rPr lang="en-US" sz="1200" dirty="0" smtClean="0"/>
              <a:t>3-player stat averages </a:t>
            </a:r>
            <a:r>
              <a:rPr lang="en-US" sz="1200" b="1" dirty="0" smtClean="0"/>
              <a:t>- 60-MIN of STATS / 75-MIN GAME):</a:t>
            </a:r>
            <a:endParaRPr lang="en-US" sz="1200" dirty="0" smtClean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/>
              <a:t>FULL ICE GAME – Average Time on the Ice During Competition  </a:t>
            </a:r>
            <a:r>
              <a:rPr lang="en-US" sz="1200" dirty="0" smtClean="0">
                <a:sym typeface="Wingdings" panose="05000000000000000000" pitchFamily="2" charset="2"/>
              </a:rPr>
              <a:t>   11:49</a:t>
            </a:r>
            <a:r>
              <a:rPr lang="en-US" sz="1200" dirty="0" smtClean="0"/>
              <a:t>   </a:t>
            </a: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>
                <a:sym typeface="Wingdings" panose="05000000000000000000" pitchFamily="2" charset="2"/>
              </a:rPr>
              <a:t> </a:t>
            </a:r>
            <a:r>
              <a:rPr lang="en-US" sz="1200" dirty="0"/>
              <a:t>FULL ICE GAME </a:t>
            </a:r>
            <a:r>
              <a:rPr lang="en-US" sz="1200" dirty="0" smtClean="0"/>
              <a:t>– Shots   </a:t>
            </a:r>
            <a:r>
              <a:rPr lang="en-US" sz="1200" dirty="0" smtClean="0">
                <a:sym typeface="Wingdings" panose="05000000000000000000" pitchFamily="2" charset="2"/>
              </a:rPr>
              <a:t>   3.5</a:t>
            </a: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>
                <a:sym typeface="Wingdings" panose="05000000000000000000" pitchFamily="2" charset="2"/>
              </a:rPr>
              <a:t> </a:t>
            </a:r>
            <a:r>
              <a:rPr lang="en-US" sz="1200" dirty="0"/>
              <a:t>FULL ICE </a:t>
            </a:r>
            <a:r>
              <a:rPr lang="en-US" sz="1200" dirty="0" smtClean="0"/>
              <a:t>GAME – Passes   </a:t>
            </a:r>
            <a:r>
              <a:rPr lang="en-US" sz="1200" dirty="0" smtClean="0">
                <a:sym typeface="Wingdings" panose="05000000000000000000" pitchFamily="2" charset="2"/>
              </a:rPr>
              <a:t>   12   </a:t>
            </a: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>
                <a:sym typeface="Wingdings" panose="05000000000000000000" pitchFamily="2" charset="2"/>
              </a:rPr>
              <a:t>  </a:t>
            </a:r>
            <a:r>
              <a:rPr lang="en-US" sz="1200" dirty="0"/>
              <a:t>FULL ICE </a:t>
            </a:r>
            <a:r>
              <a:rPr lang="en-US" sz="1200" dirty="0" smtClean="0"/>
              <a:t>GAME </a:t>
            </a:r>
            <a:r>
              <a:rPr lang="en-US" sz="1200" dirty="0"/>
              <a:t>– </a:t>
            </a:r>
            <a:r>
              <a:rPr lang="en-US" sz="1200" dirty="0" smtClean="0"/>
              <a:t>Passes Received   </a:t>
            </a:r>
            <a:r>
              <a:rPr lang="en-US" sz="1200" dirty="0" smtClean="0">
                <a:sym typeface="Wingdings" panose="05000000000000000000" pitchFamily="2" charset="2"/>
              </a:rPr>
              <a:t>   7   </a:t>
            </a: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 </a:t>
            </a:r>
            <a:r>
              <a:rPr lang="en-US" sz="1200" dirty="0"/>
              <a:t>FULL ICE </a:t>
            </a:r>
            <a:r>
              <a:rPr lang="en-US" sz="1200" dirty="0" smtClean="0"/>
              <a:t>GAME </a:t>
            </a:r>
            <a:r>
              <a:rPr lang="en-US" sz="1200" dirty="0"/>
              <a:t>– </a:t>
            </a:r>
            <a:r>
              <a:rPr lang="en-US" sz="1200" dirty="0" smtClean="0"/>
              <a:t>Puck Possession Time   </a:t>
            </a:r>
            <a:r>
              <a:rPr lang="en-US" sz="1200" dirty="0" smtClean="0">
                <a:sym typeface="Wingdings" panose="05000000000000000000" pitchFamily="2" charset="2"/>
              </a:rPr>
              <a:t>   0:36   /   AVG 26.5 puck touches</a:t>
            </a: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/>
              <a:t>FULL ICE GAME – </a:t>
            </a:r>
            <a:r>
              <a:rPr lang="en-US" sz="1200" dirty="0" smtClean="0"/>
              <a:t>Shots On Net   </a:t>
            </a:r>
            <a:r>
              <a:rPr lang="en-US" sz="1200" dirty="0" smtClean="0">
                <a:sym typeface="Wingdings" panose="05000000000000000000" pitchFamily="2" charset="2"/>
              </a:rPr>
              <a:t>   3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/>
              <a:t>FULL ICE GAME – </a:t>
            </a:r>
            <a:r>
              <a:rPr lang="en-US" sz="1200" dirty="0" smtClean="0"/>
              <a:t>Goals   </a:t>
            </a:r>
            <a:r>
              <a:rPr lang="en-US" sz="1200" dirty="0">
                <a:sym typeface="Wingdings" panose="05000000000000000000" pitchFamily="2" charset="2"/>
              </a:rPr>
              <a:t>   </a:t>
            </a:r>
            <a:r>
              <a:rPr lang="en-US" sz="1200" dirty="0" smtClean="0">
                <a:sym typeface="Wingdings" panose="05000000000000000000" pitchFamily="2" charset="2"/>
              </a:rPr>
              <a:t>0</a:t>
            </a:r>
            <a:endParaRPr lang="en-US" sz="1200" dirty="0">
              <a:sym typeface="Wingdings" panose="05000000000000000000" pitchFamily="2" charset="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" y="5694224"/>
            <a:ext cx="6705600" cy="156966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SKILL COMPARISON vs. SQUIRT B LEVEL PRACTICE </a:t>
            </a:r>
            <a:r>
              <a:rPr lang="en-US" sz="1200" dirty="0" smtClean="0"/>
              <a:t>(1-player statistics)</a:t>
            </a:r>
            <a:r>
              <a:rPr lang="en-US" sz="1200" b="1" dirty="0" smtClean="0"/>
              <a:t>:</a:t>
            </a:r>
            <a:endParaRPr lang="en-US" sz="1200" dirty="0" smtClean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/>
              <a:t>PRACTICE – Ice Time  </a:t>
            </a:r>
            <a:r>
              <a:rPr lang="en-US" sz="1200" dirty="0" smtClean="0">
                <a:sym typeface="Wingdings" panose="05000000000000000000" pitchFamily="2" charset="2"/>
              </a:rPr>
              <a:t>   60:00</a:t>
            </a:r>
            <a:r>
              <a:rPr lang="en-US" sz="1200" dirty="0" smtClean="0"/>
              <a:t>   </a:t>
            </a: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>
                <a:sym typeface="Wingdings" panose="05000000000000000000" pitchFamily="2" charset="2"/>
              </a:rPr>
              <a:t> PRACTICE</a:t>
            </a:r>
            <a:r>
              <a:rPr lang="en-US" sz="1200" dirty="0" smtClean="0"/>
              <a:t> – Shots   </a:t>
            </a:r>
            <a:r>
              <a:rPr lang="en-US" sz="1200" dirty="0" smtClean="0">
                <a:sym typeface="Wingdings" panose="05000000000000000000" pitchFamily="2" charset="2"/>
              </a:rPr>
              <a:t>   21</a:t>
            </a: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>
                <a:sym typeface="Wingdings" panose="05000000000000000000" pitchFamily="2" charset="2"/>
              </a:rPr>
              <a:t> PRACTICE</a:t>
            </a:r>
            <a:r>
              <a:rPr lang="en-US" sz="1200" dirty="0" smtClean="0"/>
              <a:t> – Passes   </a:t>
            </a:r>
            <a:r>
              <a:rPr lang="en-US" sz="1200" dirty="0" smtClean="0">
                <a:sym typeface="Wingdings" panose="05000000000000000000" pitchFamily="2" charset="2"/>
              </a:rPr>
              <a:t>   24   </a:t>
            </a: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>
                <a:sym typeface="Wingdings" panose="05000000000000000000" pitchFamily="2" charset="2"/>
              </a:rPr>
              <a:t>  PRACTICE</a:t>
            </a:r>
            <a:r>
              <a:rPr lang="en-US" sz="1200" dirty="0" smtClean="0"/>
              <a:t> </a:t>
            </a:r>
            <a:r>
              <a:rPr lang="en-US" sz="1200" dirty="0"/>
              <a:t>– </a:t>
            </a:r>
            <a:r>
              <a:rPr lang="en-US" sz="1200" dirty="0" smtClean="0"/>
              <a:t>Passes Received   </a:t>
            </a:r>
            <a:r>
              <a:rPr lang="en-US" sz="1200" dirty="0" smtClean="0">
                <a:sym typeface="Wingdings" panose="05000000000000000000" pitchFamily="2" charset="2"/>
              </a:rPr>
              <a:t>   22   </a:t>
            </a: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 </a:t>
            </a:r>
            <a:r>
              <a:rPr lang="en-US" sz="1200" dirty="0" smtClean="0">
                <a:sym typeface="Wingdings" panose="05000000000000000000" pitchFamily="2" charset="2"/>
              </a:rPr>
              <a:t>PRACTICE</a:t>
            </a:r>
            <a:r>
              <a:rPr lang="en-US" sz="1200" dirty="0" smtClean="0"/>
              <a:t> </a:t>
            </a:r>
            <a:r>
              <a:rPr lang="en-US" sz="1200" dirty="0"/>
              <a:t>– </a:t>
            </a:r>
            <a:r>
              <a:rPr lang="en-US" sz="1200" dirty="0" smtClean="0"/>
              <a:t>Puck Possession Time   </a:t>
            </a:r>
            <a:r>
              <a:rPr lang="en-US" sz="1200" dirty="0" smtClean="0">
                <a:sym typeface="Wingdings" panose="05000000000000000000" pitchFamily="2" charset="2"/>
              </a:rPr>
              <a:t>   3:26   /   41 puck touches</a:t>
            </a:r>
            <a:endParaRPr lang="en-US" sz="1200" dirty="0">
              <a:sym typeface="Wingdings" panose="05000000000000000000" pitchFamily="2" charset="2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/>
              <a:t>PRACTICE </a:t>
            </a:r>
            <a:r>
              <a:rPr lang="en-US" sz="1200" dirty="0"/>
              <a:t>– </a:t>
            </a:r>
            <a:r>
              <a:rPr lang="en-US" sz="1200" dirty="0" smtClean="0"/>
              <a:t>Shots On Net   </a:t>
            </a:r>
            <a:r>
              <a:rPr lang="en-US" sz="1200" dirty="0" smtClean="0">
                <a:sym typeface="Wingdings" panose="05000000000000000000" pitchFamily="2" charset="2"/>
              </a:rPr>
              <a:t>   19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/>
              <a:t>PRACTICE </a:t>
            </a:r>
            <a:r>
              <a:rPr lang="en-US" sz="1200" dirty="0"/>
              <a:t>– </a:t>
            </a:r>
            <a:r>
              <a:rPr lang="en-US" sz="1200" dirty="0" smtClean="0"/>
              <a:t>Goals   </a:t>
            </a:r>
            <a:r>
              <a:rPr lang="en-US" sz="1200" dirty="0">
                <a:sym typeface="Wingdings" panose="05000000000000000000" pitchFamily="2" charset="2"/>
              </a:rPr>
              <a:t>   5</a:t>
            </a:r>
          </a:p>
        </p:txBody>
      </p:sp>
    </p:spTree>
    <p:extLst>
      <p:ext uri="{BB962C8B-B14F-4D97-AF65-F5344CB8AC3E}">
        <p14:creationId xmlns:p14="http://schemas.microsoft.com/office/powerpoint/2010/main" val="300522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377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Doug</dc:creator>
  <cp:lastModifiedBy>Doug</cp:lastModifiedBy>
  <cp:revision>28</cp:revision>
  <cp:lastPrinted>2018-05-09T21:04:59Z</cp:lastPrinted>
  <dcterms:created xsi:type="dcterms:W3CDTF">2018-02-06T13:53:44Z</dcterms:created>
  <dcterms:modified xsi:type="dcterms:W3CDTF">2018-05-10T04:54:01Z</dcterms:modified>
</cp:coreProperties>
</file>