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8" r:id="rId3"/>
    <p:sldId id="257" r:id="rId4"/>
    <p:sldId id="270" r:id="rId5"/>
    <p:sldId id="259" r:id="rId6"/>
    <p:sldId id="261" r:id="rId7"/>
    <p:sldId id="263" r:id="rId8"/>
    <p:sldId id="262" r:id="rId9"/>
    <p:sldId id="264" r:id="rId10"/>
    <p:sldId id="271" r:id="rId11"/>
    <p:sldId id="267" r:id="rId12"/>
    <p:sldId id="268" r:id="rId13"/>
    <p:sldId id="266" r:id="rId14"/>
    <p:sldId id="269" r:id="rId15"/>
  </p:sldIdLst>
  <p:sldSz cx="9144000" cy="5143500" type="screen16x9"/>
  <p:notesSz cx="6858000" cy="9144000"/>
  <p:embeddedFontLst>
    <p:embeddedFont>
      <p:font typeface="Alfa Slab One" panose="020B0604020202020204" charset="0"/>
      <p:regular r:id="rId17"/>
    </p:embeddedFont>
    <p:embeddedFont>
      <p:font typeface="Arial Black" panose="020B0A04020102020204" pitchFamily="34" charset="0"/>
      <p:bold r:id="rId18"/>
    </p:embeddedFont>
    <p:embeddedFont>
      <p:font typeface="Century Gothic" panose="020B0502020202020204" pitchFamily="34" charset="0"/>
      <p:regular r:id="rId19"/>
      <p:bold r:id="rId20"/>
      <p:italic r:id="rId21"/>
      <p:boldItalic r:id="rId22"/>
    </p:embeddedFont>
    <p:embeddedFont>
      <p:font typeface="Cooper Black" panose="0208090404030B020404" pitchFamily="18" charset="0"/>
      <p:regular r:id="rId23"/>
    </p:embeddedFont>
    <p:embeddedFont>
      <p:font typeface="Franklin Gothic Heavy" panose="020B0903020102020204" pitchFamily="34" charset="0"/>
      <p:regular r:id="rId24"/>
      <p:italic r:id="rId25"/>
    </p:embeddedFont>
    <p:embeddedFont>
      <p:font typeface="Merriweather Black" panose="00000A00000000000000" pitchFamily="2" charset="0"/>
      <p:bold r:id="rId26"/>
      <p:boldItalic r:id="rId27"/>
    </p:embeddedFont>
    <p:embeddedFont>
      <p:font typeface="MV Boli" panose="02000500030200090000" pitchFamily="2" charset="0"/>
      <p:regular r:id="rId28"/>
    </p:embeddedFont>
    <p:embeddedFont>
      <p:font typeface="Nunito ExtraBold" pitchFamily="2" charset="0"/>
      <p:bold r:id="rId29"/>
      <p:boldItalic r:id="rId30"/>
    </p:embeddedFont>
    <p:embeddedFont>
      <p:font typeface="Open Sans" panose="020B0606030504020204" pitchFamily="34" charset="0"/>
      <p:regular r:id="rId31"/>
      <p:bold r:id="rId32"/>
      <p:italic r:id="rId33"/>
      <p:boldItalic r:id="rId34"/>
    </p:embeddedFont>
    <p:embeddedFont>
      <p:font typeface="Permanent Marker" panose="020B0604020202020204" charset="0"/>
      <p:regular r:id="rId35"/>
    </p:embeddedFont>
    <p:embeddedFont>
      <p:font typeface="Rockwell Extra Bold" panose="02060903040505020403" pitchFamily="18" charset="0"/>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343CE-B388-4138-B443-2265AF1ADE1E}" v="54" dt="2025-07-29T20:05:26.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12" y="29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Glow" userId="4933303a24e877df" providerId="LiveId" clId="{344343CE-B388-4138-B443-2265AF1ADE1E}"/>
    <pc:docChg chg="undo custSel addSld delSld modSld sldOrd">
      <pc:chgData name="Ashley Glow" userId="4933303a24e877df" providerId="LiveId" clId="{344343CE-B388-4138-B443-2265AF1ADE1E}" dt="2025-07-30T00:46:33.256" v="1564" actId="14100"/>
      <pc:docMkLst>
        <pc:docMk/>
      </pc:docMkLst>
      <pc:sldChg chg="modSp mod">
        <pc:chgData name="Ashley Glow" userId="4933303a24e877df" providerId="LiveId" clId="{344343CE-B388-4138-B443-2265AF1ADE1E}" dt="2025-07-29T03:05:54.744" v="3" actId="20577"/>
        <pc:sldMkLst>
          <pc:docMk/>
          <pc:sldMk cId="0" sldId="256"/>
        </pc:sldMkLst>
        <pc:spChg chg="mod">
          <ac:chgData name="Ashley Glow" userId="4933303a24e877df" providerId="LiveId" clId="{344343CE-B388-4138-B443-2265AF1ADE1E}" dt="2025-07-29T03:05:54.744" v="3" actId="20577"/>
          <ac:spMkLst>
            <pc:docMk/>
            <pc:sldMk cId="0" sldId="256"/>
            <ac:spMk id="55" creationId="{00000000-0000-0000-0000-000000000000}"/>
          </ac:spMkLst>
        </pc:spChg>
      </pc:sldChg>
      <pc:sldChg chg="addSp delSp modSp mod">
        <pc:chgData name="Ashley Glow" userId="4933303a24e877df" providerId="LiveId" clId="{344343CE-B388-4138-B443-2265AF1ADE1E}" dt="2025-07-29T20:08:06.395" v="1556" actId="14100"/>
        <pc:sldMkLst>
          <pc:docMk/>
          <pc:sldMk cId="0" sldId="257"/>
        </pc:sldMkLst>
        <pc:spChg chg="add mod">
          <ac:chgData name="Ashley Glow" userId="4933303a24e877df" providerId="LiveId" clId="{344343CE-B388-4138-B443-2265AF1ADE1E}" dt="2025-07-29T03:38:10.813" v="266" actId="20577"/>
          <ac:spMkLst>
            <pc:docMk/>
            <pc:sldMk cId="0" sldId="257"/>
            <ac:spMk id="4" creationId="{468F77F7-3098-BCF6-5F7E-BABCE575133C}"/>
          </ac:spMkLst>
        </pc:spChg>
        <pc:spChg chg="add del mod">
          <ac:chgData name="Ashley Glow" userId="4933303a24e877df" providerId="LiveId" clId="{344343CE-B388-4138-B443-2265AF1ADE1E}" dt="2025-07-29T03:53:52.735" v="357" actId="478"/>
          <ac:spMkLst>
            <pc:docMk/>
            <pc:sldMk cId="0" sldId="257"/>
            <ac:spMk id="5" creationId="{0C1B9FE3-BDFD-EE8D-FA81-D88E4D51A7D3}"/>
          </ac:spMkLst>
        </pc:spChg>
        <pc:spChg chg="add del mod">
          <ac:chgData name="Ashley Glow" userId="4933303a24e877df" providerId="LiveId" clId="{344343CE-B388-4138-B443-2265AF1ADE1E}" dt="2025-07-29T03:53:55.044" v="358" actId="478"/>
          <ac:spMkLst>
            <pc:docMk/>
            <pc:sldMk cId="0" sldId="257"/>
            <ac:spMk id="6" creationId="{592B5DFE-A68E-9543-495D-948551A42AA5}"/>
          </ac:spMkLst>
        </pc:spChg>
        <pc:spChg chg="mod">
          <ac:chgData name="Ashley Glow" userId="4933303a24e877df" providerId="LiveId" clId="{344343CE-B388-4138-B443-2265AF1ADE1E}" dt="2025-07-29T03:09:35.611" v="32" actId="20577"/>
          <ac:spMkLst>
            <pc:docMk/>
            <pc:sldMk cId="0" sldId="257"/>
            <ac:spMk id="61" creationId="{00000000-0000-0000-0000-000000000000}"/>
          </ac:spMkLst>
        </pc:spChg>
        <pc:spChg chg="mod">
          <ac:chgData name="Ashley Glow" userId="4933303a24e877df" providerId="LiveId" clId="{344343CE-B388-4138-B443-2265AF1ADE1E}" dt="2025-07-29T03:40:04.767" v="277" actId="1076"/>
          <ac:spMkLst>
            <pc:docMk/>
            <pc:sldMk cId="0" sldId="257"/>
            <ac:spMk id="62" creationId="{00000000-0000-0000-0000-000000000000}"/>
          </ac:spMkLst>
        </pc:spChg>
        <pc:spChg chg="del mod">
          <ac:chgData name="Ashley Glow" userId="4933303a24e877df" providerId="LiveId" clId="{344343CE-B388-4138-B443-2265AF1ADE1E}" dt="2025-07-29T03:16:27.163" v="118" actId="478"/>
          <ac:spMkLst>
            <pc:docMk/>
            <pc:sldMk cId="0" sldId="257"/>
            <ac:spMk id="63" creationId="{00000000-0000-0000-0000-000000000000}"/>
          </ac:spMkLst>
        </pc:spChg>
        <pc:spChg chg="mod">
          <ac:chgData name="Ashley Glow" userId="4933303a24e877df" providerId="LiveId" clId="{344343CE-B388-4138-B443-2265AF1ADE1E}" dt="2025-07-29T03:38:17.776" v="267" actId="1076"/>
          <ac:spMkLst>
            <pc:docMk/>
            <pc:sldMk cId="0" sldId="257"/>
            <ac:spMk id="66" creationId="{00000000-0000-0000-0000-000000000000}"/>
          </ac:spMkLst>
        </pc:spChg>
        <pc:spChg chg="del mod">
          <ac:chgData name="Ashley Glow" userId="4933303a24e877df" providerId="LiveId" clId="{344343CE-B388-4138-B443-2265AF1ADE1E}" dt="2025-07-29T03:13:46.744" v="88" actId="478"/>
          <ac:spMkLst>
            <pc:docMk/>
            <pc:sldMk cId="0" sldId="257"/>
            <ac:spMk id="67" creationId="{00000000-0000-0000-0000-000000000000}"/>
          </ac:spMkLst>
        </pc:spChg>
        <pc:picChg chg="add mod">
          <ac:chgData name="Ashley Glow" userId="4933303a24e877df" providerId="LiveId" clId="{344343CE-B388-4138-B443-2265AF1ADE1E}" dt="2025-07-29T03:19:30.552" v="213" actId="14100"/>
          <ac:picMkLst>
            <pc:docMk/>
            <pc:sldMk cId="0" sldId="257"/>
            <ac:picMk id="3" creationId="{CE48123F-DA56-B180-6A76-40B7A3C2F845}"/>
          </ac:picMkLst>
        </pc:picChg>
        <pc:picChg chg="del mod">
          <ac:chgData name="Ashley Glow" userId="4933303a24e877df" providerId="LiveId" clId="{344343CE-B388-4138-B443-2265AF1ADE1E}" dt="2025-07-29T03:13:44.682" v="87" actId="478"/>
          <ac:picMkLst>
            <pc:docMk/>
            <pc:sldMk cId="0" sldId="257"/>
            <ac:picMk id="64" creationId="{00000000-0000-0000-0000-000000000000}"/>
          </ac:picMkLst>
        </pc:picChg>
        <pc:picChg chg="mod">
          <ac:chgData name="Ashley Glow" userId="4933303a24e877df" providerId="LiveId" clId="{344343CE-B388-4138-B443-2265AF1ADE1E}" dt="2025-07-29T20:08:06.395" v="1556" actId="14100"/>
          <ac:picMkLst>
            <pc:docMk/>
            <pc:sldMk cId="0" sldId="257"/>
            <ac:picMk id="65" creationId="{00000000-0000-0000-0000-000000000000}"/>
          </ac:picMkLst>
        </pc:picChg>
      </pc:sldChg>
      <pc:sldChg chg="ord modNotes">
        <pc:chgData name="Ashley Glow" userId="4933303a24e877df" providerId="LiveId" clId="{344343CE-B388-4138-B443-2265AF1ADE1E}" dt="2025-07-29T03:53:14.327" v="351"/>
        <pc:sldMkLst>
          <pc:docMk/>
          <pc:sldMk cId="0" sldId="258"/>
        </pc:sldMkLst>
      </pc:sldChg>
      <pc:sldChg chg="addSp delSp modSp mod modNotes">
        <pc:chgData name="Ashley Glow" userId="4933303a24e877df" providerId="LiveId" clId="{344343CE-B388-4138-B443-2265AF1ADE1E}" dt="2025-07-29T03:52:49.081" v="348" actId="2711"/>
        <pc:sldMkLst>
          <pc:docMk/>
          <pc:sldMk cId="0" sldId="259"/>
        </pc:sldMkLst>
        <pc:spChg chg="add del mod">
          <ac:chgData name="Ashley Glow" userId="4933303a24e877df" providerId="LiveId" clId="{344343CE-B388-4138-B443-2265AF1ADE1E}" dt="2025-07-29T03:51:54.284" v="341" actId="478"/>
          <ac:spMkLst>
            <pc:docMk/>
            <pc:sldMk cId="0" sldId="259"/>
            <ac:spMk id="4" creationId="{87907A0F-3576-1E91-FAB0-47C743403CDE}"/>
          </ac:spMkLst>
        </pc:spChg>
        <pc:spChg chg="mod">
          <ac:chgData name="Ashley Glow" userId="4933303a24e877df" providerId="LiveId" clId="{344343CE-B388-4138-B443-2265AF1ADE1E}" dt="2025-07-29T03:49:55.361" v="322" actId="1076"/>
          <ac:spMkLst>
            <pc:docMk/>
            <pc:sldMk cId="0" sldId="259"/>
            <ac:spMk id="78" creationId="{00000000-0000-0000-0000-000000000000}"/>
          </ac:spMkLst>
        </pc:spChg>
        <pc:spChg chg="mod">
          <ac:chgData name="Ashley Glow" userId="4933303a24e877df" providerId="LiveId" clId="{344343CE-B388-4138-B443-2265AF1ADE1E}" dt="2025-07-29T03:52:49.081" v="348" actId="2711"/>
          <ac:spMkLst>
            <pc:docMk/>
            <pc:sldMk cId="0" sldId="259"/>
            <ac:spMk id="79" creationId="{00000000-0000-0000-0000-000000000000}"/>
          </ac:spMkLst>
        </pc:spChg>
        <pc:picChg chg="add mod">
          <ac:chgData name="Ashley Glow" userId="4933303a24e877df" providerId="LiveId" clId="{344343CE-B388-4138-B443-2265AF1ADE1E}" dt="2025-07-29T03:51:11.056" v="336" actId="1076"/>
          <ac:picMkLst>
            <pc:docMk/>
            <pc:sldMk cId="0" sldId="259"/>
            <ac:picMk id="2" creationId="{E097EE4F-018A-4EA0-25EF-19D7DE325FD7}"/>
          </ac:picMkLst>
        </pc:picChg>
        <pc:picChg chg="add mod">
          <ac:chgData name="Ashley Glow" userId="4933303a24e877df" providerId="LiveId" clId="{344343CE-B388-4138-B443-2265AF1ADE1E}" dt="2025-07-29T03:51:09.347" v="335" actId="1076"/>
          <ac:picMkLst>
            <pc:docMk/>
            <pc:sldMk cId="0" sldId="259"/>
            <ac:picMk id="3" creationId="{B0EFC3CE-1C4E-5448-E2E1-5434C322DE70}"/>
          </ac:picMkLst>
        </pc:picChg>
        <pc:picChg chg="del mod">
          <ac:chgData name="Ashley Glow" userId="4933303a24e877df" providerId="LiveId" clId="{344343CE-B388-4138-B443-2265AF1ADE1E}" dt="2025-07-29T03:51:05.841" v="334" actId="478"/>
          <ac:picMkLst>
            <pc:docMk/>
            <pc:sldMk cId="0" sldId="259"/>
            <ac:picMk id="80" creationId="{00000000-0000-0000-0000-000000000000}"/>
          </ac:picMkLst>
        </pc:picChg>
      </pc:sldChg>
      <pc:sldChg chg="addSp delSp modSp del mod">
        <pc:chgData name="Ashley Glow" userId="4933303a24e877df" providerId="LiveId" clId="{344343CE-B388-4138-B443-2265AF1ADE1E}" dt="2025-07-29T03:53:03.666" v="349" actId="47"/>
        <pc:sldMkLst>
          <pc:docMk/>
          <pc:sldMk cId="0" sldId="260"/>
        </pc:sldMkLst>
        <pc:spChg chg="mod">
          <ac:chgData name="Ashley Glow" userId="4933303a24e877df" providerId="LiveId" clId="{344343CE-B388-4138-B443-2265AF1ADE1E}" dt="2025-07-29T03:48:36.587" v="295" actId="1076"/>
          <ac:spMkLst>
            <pc:docMk/>
            <pc:sldMk cId="0" sldId="260"/>
            <ac:spMk id="85" creationId="{00000000-0000-0000-0000-000000000000}"/>
          </ac:spMkLst>
        </pc:spChg>
        <pc:picChg chg="add mod">
          <ac:chgData name="Ashley Glow" userId="4933303a24e877df" providerId="LiveId" clId="{344343CE-B388-4138-B443-2265AF1ADE1E}" dt="2025-07-29T03:48:08.403" v="294" actId="14100"/>
          <ac:picMkLst>
            <pc:docMk/>
            <pc:sldMk cId="0" sldId="260"/>
            <ac:picMk id="3" creationId="{21B44224-1383-6E32-A462-755706401DD9}"/>
          </ac:picMkLst>
        </pc:picChg>
        <pc:picChg chg="del">
          <ac:chgData name="Ashley Glow" userId="4933303a24e877df" providerId="LiveId" clId="{344343CE-B388-4138-B443-2265AF1ADE1E}" dt="2025-07-29T03:41:53.410" v="288" actId="478"/>
          <ac:picMkLst>
            <pc:docMk/>
            <pc:sldMk cId="0" sldId="260"/>
            <ac:picMk id="87" creationId="{00000000-0000-0000-0000-000000000000}"/>
          </ac:picMkLst>
        </pc:picChg>
        <pc:picChg chg="del">
          <ac:chgData name="Ashley Glow" userId="4933303a24e877df" providerId="LiveId" clId="{344343CE-B388-4138-B443-2265AF1ADE1E}" dt="2025-07-29T03:48:44.031" v="296" actId="478"/>
          <ac:picMkLst>
            <pc:docMk/>
            <pc:sldMk cId="0" sldId="260"/>
            <ac:picMk id="88" creationId="{00000000-0000-0000-0000-000000000000}"/>
          </ac:picMkLst>
        </pc:picChg>
      </pc:sldChg>
      <pc:sldChg chg="addSp delSp modSp mod">
        <pc:chgData name="Ashley Glow" userId="4933303a24e877df" providerId="LiveId" clId="{344343CE-B388-4138-B443-2265AF1ADE1E}" dt="2025-07-29T15:46:03.226" v="1257" actId="403"/>
        <pc:sldMkLst>
          <pc:docMk/>
          <pc:sldMk cId="0" sldId="261"/>
        </pc:sldMkLst>
        <pc:spChg chg="add mod">
          <ac:chgData name="Ashley Glow" userId="4933303a24e877df" providerId="LiveId" clId="{344343CE-B388-4138-B443-2265AF1ADE1E}" dt="2025-07-29T15:43:22.840" v="1218" actId="403"/>
          <ac:spMkLst>
            <pc:docMk/>
            <pc:sldMk cId="0" sldId="261"/>
            <ac:spMk id="6" creationId="{DF08D1AE-C1B8-5165-BDA2-371B26614A09}"/>
          </ac:spMkLst>
        </pc:spChg>
        <pc:spChg chg="add mod">
          <ac:chgData name="Ashley Glow" userId="4933303a24e877df" providerId="LiveId" clId="{344343CE-B388-4138-B443-2265AF1ADE1E}" dt="2025-07-29T15:46:03.226" v="1257" actId="403"/>
          <ac:spMkLst>
            <pc:docMk/>
            <pc:sldMk cId="0" sldId="261"/>
            <ac:spMk id="8" creationId="{46DDDD7D-9644-274D-B7A4-1095D0DCA1B8}"/>
          </ac:spMkLst>
        </pc:spChg>
        <pc:spChg chg="mod">
          <ac:chgData name="Ashley Glow" userId="4933303a24e877df" providerId="LiveId" clId="{344343CE-B388-4138-B443-2265AF1ADE1E}" dt="2025-07-29T15:40:52.139" v="1206" actId="20577"/>
          <ac:spMkLst>
            <pc:docMk/>
            <pc:sldMk cId="0" sldId="261"/>
            <ac:spMk id="93" creationId="{00000000-0000-0000-0000-000000000000}"/>
          </ac:spMkLst>
        </pc:spChg>
        <pc:spChg chg="mod">
          <ac:chgData name="Ashley Glow" userId="4933303a24e877df" providerId="LiveId" clId="{344343CE-B388-4138-B443-2265AF1ADE1E}" dt="2025-07-29T15:40:44.817" v="1193" actId="1076"/>
          <ac:spMkLst>
            <pc:docMk/>
            <pc:sldMk cId="0" sldId="261"/>
            <ac:spMk id="94" creationId="{00000000-0000-0000-0000-000000000000}"/>
          </ac:spMkLst>
        </pc:spChg>
        <pc:picChg chg="add mod">
          <ac:chgData name="Ashley Glow" userId="4933303a24e877df" providerId="LiveId" clId="{344343CE-B388-4138-B443-2265AF1ADE1E}" dt="2025-07-29T15:40:47.233" v="1194" actId="1076"/>
          <ac:picMkLst>
            <pc:docMk/>
            <pc:sldMk cId="0" sldId="261"/>
            <ac:picMk id="3" creationId="{AB21D11D-38E9-C085-23F7-096E57D63453}"/>
          </ac:picMkLst>
        </pc:picChg>
        <pc:picChg chg="add mod">
          <ac:chgData name="Ashley Glow" userId="4933303a24e877df" providerId="LiveId" clId="{344343CE-B388-4138-B443-2265AF1ADE1E}" dt="2025-07-29T15:42:06.312" v="1212" actId="14100"/>
          <ac:picMkLst>
            <pc:docMk/>
            <pc:sldMk cId="0" sldId="261"/>
            <ac:picMk id="5" creationId="{E67C7A02-E14A-7770-BBB0-7A7927E4F264}"/>
          </ac:picMkLst>
        </pc:picChg>
        <pc:picChg chg="add del mod">
          <ac:chgData name="Ashley Glow" userId="4933303a24e877df" providerId="LiveId" clId="{344343CE-B388-4138-B443-2265AF1ADE1E}" dt="2025-07-29T15:44:47.613" v="1241" actId="478"/>
          <ac:picMkLst>
            <pc:docMk/>
            <pc:sldMk cId="0" sldId="261"/>
            <ac:picMk id="7" creationId="{42BD4F5F-6A67-1717-96E1-9F2F728699D7}"/>
          </ac:picMkLst>
        </pc:picChg>
        <pc:picChg chg="add mod">
          <ac:chgData name="Ashley Glow" userId="4933303a24e877df" providerId="LiveId" clId="{344343CE-B388-4138-B443-2265AF1ADE1E}" dt="2025-07-29T15:45:18.936" v="1246" actId="1076"/>
          <ac:picMkLst>
            <pc:docMk/>
            <pc:sldMk cId="0" sldId="261"/>
            <ac:picMk id="10" creationId="{AF8400DD-8C4E-D3AB-090A-958578408C8C}"/>
          </ac:picMkLst>
        </pc:picChg>
      </pc:sldChg>
      <pc:sldChg chg="delSp modSp mod">
        <pc:chgData name="Ashley Glow" userId="4933303a24e877df" providerId="LiveId" clId="{344343CE-B388-4138-B443-2265AF1ADE1E}" dt="2025-07-29T15:47:13.908" v="1261" actId="1076"/>
        <pc:sldMkLst>
          <pc:docMk/>
          <pc:sldMk cId="0" sldId="262"/>
        </pc:sldMkLst>
        <pc:spChg chg="mod">
          <ac:chgData name="Ashley Glow" userId="4933303a24e877df" providerId="LiveId" clId="{344343CE-B388-4138-B443-2265AF1ADE1E}" dt="2025-07-29T15:47:10.328" v="1260" actId="1076"/>
          <ac:spMkLst>
            <pc:docMk/>
            <pc:sldMk cId="0" sldId="262"/>
            <ac:spMk id="99" creationId="{00000000-0000-0000-0000-000000000000}"/>
          </ac:spMkLst>
        </pc:spChg>
        <pc:spChg chg="mod">
          <ac:chgData name="Ashley Glow" userId="4933303a24e877df" providerId="LiveId" clId="{344343CE-B388-4138-B443-2265AF1ADE1E}" dt="2025-07-29T15:47:13.908" v="1261" actId="1076"/>
          <ac:spMkLst>
            <pc:docMk/>
            <pc:sldMk cId="0" sldId="262"/>
            <ac:spMk id="100" creationId="{00000000-0000-0000-0000-000000000000}"/>
          </ac:spMkLst>
        </pc:spChg>
        <pc:picChg chg="mod">
          <ac:chgData name="Ashley Glow" userId="4933303a24e877df" providerId="LiveId" clId="{344343CE-B388-4138-B443-2265AF1ADE1E}" dt="2025-07-29T15:47:05.561" v="1259" actId="1076"/>
          <ac:picMkLst>
            <pc:docMk/>
            <pc:sldMk cId="0" sldId="262"/>
            <ac:picMk id="101" creationId="{00000000-0000-0000-0000-000000000000}"/>
          </ac:picMkLst>
        </pc:picChg>
        <pc:picChg chg="del">
          <ac:chgData name="Ashley Glow" userId="4933303a24e877df" providerId="LiveId" clId="{344343CE-B388-4138-B443-2265AF1ADE1E}" dt="2025-07-29T15:47:00.106" v="1258" actId="478"/>
          <ac:picMkLst>
            <pc:docMk/>
            <pc:sldMk cId="0" sldId="262"/>
            <ac:picMk id="102" creationId="{00000000-0000-0000-0000-000000000000}"/>
          </ac:picMkLst>
        </pc:picChg>
      </pc:sldChg>
      <pc:sldChg chg="delSp modSp mod ord modNotes">
        <pc:chgData name="Ashley Glow" userId="4933303a24e877df" providerId="LiveId" clId="{344343CE-B388-4138-B443-2265AF1ADE1E}" dt="2025-07-29T15:45:44.473" v="1254" actId="1076"/>
        <pc:sldMkLst>
          <pc:docMk/>
          <pc:sldMk cId="0" sldId="263"/>
        </pc:sldMkLst>
        <pc:spChg chg="mod">
          <ac:chgData name="Ashley Glow" userId="4933303a24e877df" providerId="LiveId" clId="{344343CE-B388-4138-B443-2265AF1ADE1E}" dt="2025-07-29T15:45:32.193" v="1251" actId="14100"/>
          <ac:spMkLst>
            <pc:docMk/>
            <pc:sldMk cId="0" sldId="263"/>
            <ac:spMk id="108" creationId="{00000000-0000-0000-0000-000000000000}"/>
          </ac:spMkLst>
        </pc:spChg>
        <pc:picChg chg="mod">
          <ac:chgData name="Ashley Glow" userId="4933303a24e877df" providerId="LiveId" clId="{344343CE-B388-4138-B443-2265AF1ADE1E}" dt="2025-07-29T15:45:44.473" v="1254" actId="1076"/>
          <ac:picMkLst>
            <pc:docMk/>
            <pc:sldMk cId="0" sldId="263"/>
            <ac:picMk id="109" creationId="{00000000-0000-0000-0000-000000000000}"/>
          </ac:picMkLst>
        </pc:picChg>
        <pc:picChg chg="del">
          <ac:chgData name="Ashley Glow" userId="4933303a24e877df" providerId="LiveId" clId="{344343CE-B388-4138-B443-2265AF1ADE1E}" dt="2025-07-29T15:45:25.619" v="1249" actId="478"/>
          <ac:picMkLst>
            <pc:docMk/>
            <pc:sldMk cId="0" sldId="263"/>
            <ac:picMk id="110" creationId="{00000000-0000-0000-0000-000000000000}"/>
          </ac:picMkLst>
        </pc:picChg>
        <pc:picChg chg="del">
          <ac:chgData name="Ashley Glow" userId="4933303a24e877df" providerId="LiveId" clId="{344343CE-B388-4138-B443-2265AF1ADE1E}" dt="2025-07-29T15:45:28.796" v="1250" actId="478"/>
          <ac:picMkLst>
            <pc:docMk/>
            <pc:sldMk cId="0" sldId="263"/>
            <ac:picMk id="111" creationId="{00000000-0000-0000-0000-000000000000}"/>
          </ac:picMkLst>
        </pc:picChg>
      </pc:sldChg>
      <pc:sldChg chg="modSp mod">
        <pc:chgData name="Ashley Glow" userId="4933303a24e877df" providerId="LiveId" clId="{344343CE-B388-4138-B443-2265AF1ADE1E}" dt="2025-07-29T14:16:18.424" v="855" actId="20577"/>
        <pc:sldMkLst>
          <pc:docMk/>
          <pc:sldMk cId="0" sldId="264"/>
        </pc:sldMkLst>
        <pc:spChg chg="mod">
          <ac:chgData name="Ashley Glow" userId="4933303a24e877df" providerId="LiveId" clId="{344343CE-B388-4138-B443-2265AF1ADE1E}" dt="2025-07-29T14:15:43.088" v="850" actId="1076"/>
          <ac:spMkLst>
            <pc:docMk/>
            <pc:sldMk cId="0" sldId="264"/>
            <ac:spMk id="116" creationId="{00000000-0000-0000-0000-000000000000}"/>
          </ac:spMkLst>
        </pc:spChg>
        <pc:spChg chg="mod">
          <ac:chgData name="Ashley Glow" userId="4933303a24e877df" providerId="LiveId" clId="{344343CE-B388-4138-B443-2265AF1ADE1E}" dt="2025-07-29T14:16:18.424" v="855" actId="20577"/>
          <ac:spMkLst>
            <pc:docMk/>
            <pc:sldMk cId="0" sldId="264"/>
            <ac:spMk id="117" creationId="{00000000-0000-0000-0000-000000000000}"/>
          </ac:spMkLst>
        </pc:spChg>
        <pc:picChg chg="mod">
          <ac:chgData name="Ashley Glow" userId="4933303a24e877df" providerId="LiveId" clId="{344343CE-B388-4138-B443-2265AF1ADE1E}" dt="2025-07-29T14:15:52.725" v="852" actId="14100"/>
          <ac:picMkLst>
            <pc:docMk/>
            <pc:sldMk cId="0" sldId="264"/>
            <ac:picMk id="118" creationId="{00000000-0000-0000-0000-000000000000}"/>
          </ac:picMkLst>
        </pc:picChg>
        <pc:picChg chg="mod">
          <ac:chgData name="Ashley Glow" userId="4933303a24e877df" providerId="LiveId" clId="{344343CE-B388-4138-B443-2265AF1ADE1E}" dt="2025-07-29T14:15:47.676" v="851" actId="1076"/>
          <ac:picMkLst>
            <pc:docMk/>
            <pc:sldMk cId="0" sldId="264"/>
            <ac:picMk id="119" creationId="{00000000-0000-0000-0000-000000000000}"/>
          </ac:picMkLst>
        </pc:picChg>
      </pc:sldChg>
      <pc:sldChg chg="modSp del mod">
        <pc:chgData name="Ashley Glow" userId="4933303a24e877df" providerId="LiveId" clId="{344343CE-B388-4138-B443-2265AF1ADE1E}" dt="2025-07-29T04:00:14.586" v="365" actId="47"/>
        <pc:sldMkLst>
          <pc:docMk/>
          <pc:sldMk cId="0" sldId="265"/>
        </pc:sldMkLst>
        <pc:spChg chg="mod">
          <ac:chgData name="Ashley Glow" userId="4933303a24e877df" providerId="LiveId" clId="{344343CE-B388-4138-B443-2265AF1ADE1E}" dt="2025-07-29T03:15:07.932" v="105" actId="27636"/>
          <ac:spMkLst>
            <pc:docMk/>
            <pc:sldMk cId="0" sldId="265"/>
            <ac:spMk id="126" creationId="{00000000-0000-0000-0000-000000000000}"/>
          </ac:spMkLst>
        </pc:spChg>
        <pc:picChg chg="mod">
          <ac:chgData name="Ashley Glow" userId="4933303a24e877df" providerId="LiveId" clId="{344343CE-B388-4138-B443-2265AF1ADE1E}" dt="2025-07-29T04:00:05.321" v="364" actId="14100"/>
          <ac:picMkLst>
            <pc:docMk/>
            <pc:sldMk cId="0" sldId="265"/>
            <ac:picMk id="127" creationId="{00000000-0000-0000-0000-000000000000}"/>
          </ac:picMkLst>
        </pc:picChg>
      </pc:sldChg>
      <pc:sldChg chg="ord modNotes">
        <pc:chgData name="Ashley Glow" userId="4933303a24e877df" providerId="LiveId" clId="{344343CE-B388-4138-B443-2265AF1ADE1E}" dt="2025-07-29T20:11:16.795" v="1558"/>
        <pc:sldMkLst>
          <pc:docMk/>
          <pc:sldMk cId="0" sldId="266"/>
        </pc:sldMkLst>
      </pc:sldChg>
      <pc:sldChg chg="addSp delSp modSp mod">
        <pc:chgData name="Ashley Glow" userId="4933303a24e877df" providerId="LiveId" clId="{344343CE-B388-4138-B443-2265AF1ADE1E}" dt="2025-07-30T00:46:33.256" v="1564" actId="14100"/>
        <pc:sldMkLst>
          <pc:docMk/>
          <pc:sldMk cId="0" sldId="267"/>
        </pc:sldMkLst>
        <pc:spChg chg="add del mod">
          <ac:chgData name="Ashley Glow" userId="4933303a24e877df" providerId="LiveId" clId="{344343CE-B388-4138-B443-2265AF1ADE1E}" dt="2025-07-29T15:05:51.519" v="928" actId="478"/>
          <ac:spMkLst>
            <pc:docMk/>
            <pc:sldMk cId="0" sldId="267"/>
            <ac:spMk id="8" creationId="{AB801FC8-B53D-3D5D-369C-143FE8DBE6D7}"/>
          </ac:spMkLst>
        </pc:spChg>
        <pc:spChg chg="add del mod">
          <ac:chgData name="Ashley Glow" userId="4933303a24e877df" providerId="LiveId" clId="{344343CE-B388-4138-B443-2265AF1ADE1E}" dt="2025-07-29T15:05:49.291" v="927" actId="478"/>
          <ac:spMkLst>
            <pc:docMk/>
            <pc:sldMk cId="0" sldId="267"/>
            <ac:spMk id="9" creationId="{5CCED4AC-3B7F-12A0-AD84-36F51309293F}"/>
          </ac:spMkLst>
        </pc:spChg>
        <pc:spChg chg="mod">
          <ac:chgData name="Ashley Glow" userId="4933303a24e877df" providerId="LiveId" clId="{344343CE-B388-4138-B443-2265AF1ADE1E}" dt="2025-07-29T15:12:41.660" v="1012" actId="20577"/>
          <ac:spMkLst>
            <pc:docMk/>
            <pc:sldMk cId="0" sldId="267"/>
            <ac:spMk id="140" creationId="{00000000-0000-0000-0000-000000000000}"/>
          </ac:spMkLst>
        </pc:spChg>
        <pc:picChg chg="add del mod">
          <ac:chgData name="Ashley Glow" userId="4933303a24e877df" providerId="LiveId" clId="{344343CE-B388-4138-B443-2265AF1ADE1E}" dt="2025-07-29T14:58:29.236" v="870" actId="478"/>
          <ac:picMkLst>
            <pc:docMk/>
            <pc:sldMk cId="0" sldId="267"/>
            <ac:picMk id="3" creationId="{6873F092-3F07-47B4-0B97-6C50B0A78138}"/>
          </ac:picMkLst>
        </pc:picChg>
        <pc:picChg chg="add mod">
          <ac:chgData name="Ashley Glow" userId="4933303a24e877df" providerId="LiveId" clId="{344343CE-B388-4138-B443-2265AF1ADE1E}" dt="2025-07-30T00:46:33.256" v="1564" actId="14100"/>
          <ac:picMkLst>
            <pc:docMk/>
            <pc:sldMk cId="0" sldId="267"/>
            <ac:picMk id="3" creationId="{CA6DFB81-AEC8-727F-5471-46C7F8402EBD}"/>
          </ac:picMkLst>
        </pc:picChg>
        <pc:picChg chg="add del mod">
          <ac:chgData name="Ashley Glow" userId="4933303a24e877df" providerId="LiveId" clId="{344343CE-B388-4138-B443-2265AF1ADE1E}" dt="2025-07-29T15:05:45.942" v="926" actId="478"/>
          <ac:picMkLst>
            <pc:docMk/>
            <pc:sldMk cId="0" sldId="267"/>
            <ac:picMk id="5" creationId="{227C9B64-8069-5D59-EAEF-44063A53965F}"/>
          </ac:picMkLst>
        </pc:picChg>
        <pc:picChg chg="add del mod">
          <ac:chgData name="Ashley Glow" userId="4933303a24e877df" providerId="LiveId" clId="{344343CE-B388-4138-B443-2265AF1ADE1E}" dt="2025-07-30T00:45:24.143" v="1559" actId="478"/>
          <ac:picMkLst>
            <pc:docMk/>
            <pc:sldMk cId="0" sldId="267"/>
            <ac:picMk id="11" creationId="{A952C87E-EDC2-7BF7-0E05-A082A8EDC906}"/>
          </ac:picMkLst>
        </pc:picChg>
        <pc:picChg chg="del">
          <ac:chgData name="Ashley Glow" userId="4933303a24e877df" providerId="LiveId" clId="{344343CE-B388-4138-B443-2265AF1ADE1E}" dt="2025-07-29T04:01:06.873" v="415" actId="478"/>
          <ac:picMkLst>
            <pc:docMk/>
            <pc:sldMk cId="0" sldId="267"/>
            <ac:picMk id="141" creationId="{00000000-0000-0000-0000-000000000000}"/>
          </ac:picMkLst>
        </pc:picChg>
        <pc:cxnChg chg="add del">
          <ac:chgData name="Ashley Glow" userId="4933303a24e877df" providerId="LiveId" clId="{344343CE-B388-4138-B443-2265AF1ADE1E}" dt="2025-07-29T15:00:52.092" v="895" actId="478"/>
          <ac:cxnSpMkLst>
            <pc:docMk/>
            <pc:sldMk cId="0" sldId="267"/>
            <ac:cxnSpMk id="7" creationId="{BF94FC19-ED54-9C95-DB87-4F288205C683}"/>
          </ac:cxnSpMkLst>
        </pc:cxnChg>
      </pc:sldChg>
      <pc:sldChg chg="addSp delSp modSp mod">
        <pc:chgData name="Ashley Glow" userId="4933303a24e877df" providerId="LiveId" clId="{344343CE-B388-4138-B443-2265AF1ADE1E}" dt="2025-07-29T15:49:03.781" v="1341" actId="1076"/>
        <pc:sldMkLst>
          <pc:docMk/>
          <pc:sldMk cId="0" sldId="268"/>
        </pc:sldMkLst>
        <pc:spChg chg="mod">
          <ac:chgData name="Ashley Glow" userId="4933303a24e877df" providerId="LiveId" clId="{344343CE-B388-4138-B443-2265AF1ADE1E}" dt="2025-07-29T04:10:24.820" v="807" actId="14100"/>
          <ac:spMkLst>
            <pc:docMk/>
            <pc:sldMk cId="0" sldId="268"/>
            <ac:spMk id="146" creationId="{00000000-0000-0000-0000-000000000000}"/>
          </ac:spMkLst>
        </pc:spChg>
        <pc:spChg chg="mod">
          <ac:chgData name="Ashley Glow" userId="4933303a24e877df" providerId="LiveId" clId="{344343CE-B388-4138-B443-2265AF1ADE1E}" dt="2025-07-29T04:10:52.013" v="810" actId="2711"/>
          <ac:spMkLst>
            <pc:docMk/>
            <pc:sldMk cId="0" sldId="268"/>
            <ac:spMk id="147" creationId="{00000000-0000-0000-0000-000000000000}"/>
          </ac:spMkLst>
        </pc:spChg>
        <pc:spChg chg="mod">
          <ac:chgData name="Ashley Glow" userId="4933303a24e877df" providerId="LiveId" clId="{344343CE-B388-4138-B443-2265AF1ADE1E}" dt="2025-07-29T15:48:47.069" v="1340" actId="20577"/>
          <ac:spMkLst>
            <pc:docMk/>
            <pc:sldMk cId="0" sldId="268"/>
            <ac:spMk id="150" creationId="{00000000-0000-0000-0000-000000000000}"/>
          </ac:spMkLst>
        </pc:spChg>
        <pc:spChg chg="mod">
          <ac:chgData name="Ashley Glow" userId="4933303a24e877df" providerId="LiveId" clId="{344343CE-B388-4138-B443-2265AF1ADE1E}" dt="2025-07-29T04:05:45.557" v="702" actId="115"/>
          <ac:spMkLst>
            <pc:docMk/>
            <pc:sldMk cId="0" sldId="268"/>
            <ac:spMk id="151" creationId="{00000000-0000-0000-0000-000000000000}"/>
          </ac:spMkLst>
        </pc:spChg>
        <pc:spChg chg="del">
          <ac:chgData name="Ashley Glow" userId="4933303a24e877df" providerId="LiveId" clId="{344343CE-B388-4138-B443-2265AF1ADE1E}" dt="2025-07-29T04:07:00.600" v="711" actId="478"/>
          <ac:spMkLst>
            <pc:docMk/>
            <pc:sldMk cId="0" sldId="268"/>
            <ac:spMk id="153" creationId="{00000000-0000-0000-0000-000000000000}"/>
          </ac:spMkLst>
        </pc:spChg>
        <pc:picChg chg="del">
          <ac:chgData name="Ashley Glow" userId="4933303a24e877df" providerId="LiveId" clId="{344343CE-B388-4138-B443-2265AF1ADE1E}" dt="2025-07-29T04:05:17.218" v="693" actId="478"/>
          <ac:picMkLst>
            <pc:docMk/>
            <pc:sldMk cId="0" sldId="268"/>
            <ac:picMk id="148" creationId="{00000000-0000-0000-0000-000000000000}"/>
          </ac:picMkLst>
        </pc:picChg>
        <pc:picChg chg="mod">
          <ac:chgData name="Ashley Glow" userId="4933303a24e877df" providerId="LiveId" clId="{344343CE-B388-4138-B443-2265AF1ADE1E}" dt="2025-07-29T04:10:29.010" v="808" actId="1076"/>
          <ac:picMkLst>
            <pc:docMk/>
            <pc:sldMk cId="0" sldId="268"/>
            <ac:picMk id="149" creationId="{00000000-0000-0000-0000-000000000000}"/>
          </ac:picMkLst>
        </pc:picChg>
        <pc:picChg chg="add del">
          <ac:chgData name="Ashley Glow" userId="4933303a24e877df" providerId="LiveId" clId="{344343CE-B388-4138-B443-2265AF1ADE1E}" dt="2025-07-29T04:10:00.707" v="801" actId="478"/>
          <ac:picMkLst>
            <pc:docMk/>
            <pc:sldMk cId="0" sldId="268"/>
            <ac:picMk id="152" creationId="{00000000-0000-0000-0000-000000000000}"/>
          </ac:picMkLst>
        </pc:picChg>
        <pc:picChg chg="del">
          <ac:chgData name="Ashley Glow" userId="4933303a24e877df" providerId="LiveId" clId="{344343CE-B388-4138-B443-2265AF1ADE1E}" dt="2025-07-29T04:06:06.321" v="707" actId="478"/>
          <ac:picMkLst>
            <pc:docMk/>
            <pc:sldMk cId="0" sldId="268"/>
            <ac:picMk id="154" creationId="{00000000-0000-0000-0000-000000000000}"/>
          </ac:picMkLst>
        </pc:picChg>
        <pc:picChg chg="mod">
          <ac:chgData name="Ashley Glow" userId="4933303a24e877df" providerId="LiveId" clId="{344343CE-B388-4138-B443-2265AF1ADE1E}" dt="2025-07-29T15:49:03.781" v="1341" actId="1076"/>
          <ac:picMkLst>
            <pc:docMk/>
            <pc:sldMk cId="0" sldId="268"/>
            <ac:picMk id="155" creationId="{00000000-0000-0000-0000-000000000000}"/>
          </ac:picMkLst>
        </pc:picChg>
        <pc:picChg chg="add mod">
          <ac:chgData name="Ashley Glow" userId="4933303a24e877df" providerId="LiveId" clId="{344343CE-B388-4138-B443-2265AF1ADE1E}" dt="2025-07-29T04:10:07.831" v="803" actId="1076"/>
          <ac:picMkLst>
            <pc:docMk/>
            <pc:sldMk cId="0" sldId="268"/>
            <ac:picMk id="1026" creationId="{C3B91D57-8EDC-2084-1786-BE8E80C18AE9}"/>
          </ac:picMkLst>
        </pc:picChg>
      </pc:sldChg>
      <pc:sldChg chg="addSp delSp modSp mod">
        <pc:chgData name="Ashley Glow" userId="4933303a24e877df" providerId="LiveId" clId="{344343CE-B388-4138-B443-2265AF1ADE1E}" dt="2025-07-29T04:09:54.842" v="800" actId="20577"/>
        <pc:sldMkLst>
          <pc:docMk/>
          <pc:sldMk cId="0" sldId="269"/>
        </pc:sldMkLst>
        <pc:spChg chg="mod">
          <ac:chgData name="Ashley Glow" userId="4933303a24e877df" providerId="LiveId" clId="{344343CE-B388-4138-B443-2265AF1ADE1E}" dt="2025-07-29T04:09:54.842" v="800" actId="20577"/>
          <ac:spMkLst>
            <pc:docMk/>
            <pc:sldMk cId="0" sldId="269"/>
            <ac:spMk id="160" creationId="{00000000-0000-0000-0000-000000000000}"/>
          </ac:spMkLst>
        </pc:spChg>
        <pc:picChg chg="add mod">
          <ac:chgData name="Ashley Glow" userId="4933303a24e877df" providerId="LiveId" clId="{344343CE-B388-4138-B443-2265AF1ADE1E}" dt="2025-07-29T04:09:30.715" v="777" actId="1076"/>
          <ac:picMkLst>
            <pc:docMk/>
            <pc:sldMk cId="0" sldId="269"/>
            <ac:picMk id="2" creationId="{CF80B5E7-A533-834A-4A82-180CEBFB3A61}"/>
          </ac:picMkLst>
        </pc:picChg>
        <pc:picChg chg="del">
          <ac:chgData name="Ashley Glow" userId="4933303a24e877df" providerId="LiveId" clId="{344343CE-B388-4138-B443-2265AF1ADE1E}" dt="2025-07-29T04:09:20.881" v="774" actId="478"/>
          <ac:picMkLst>
            <pc:docMk/>
            <pc:sldMk cId="0" sldId="269"/>
            <ac:picMk id="161" creationId="{00000000-0000-0000-0000-000000000000}"/>
          </ac:picMkLst>
        </pc:picChg>
        <pc:picChg chg="del">
          <ac:chgData name="Ashley Glow" userId="4933303a24e877df" providerId="LiveId" clId="{344343CE-B388-4138-B443-2265AF1ADE1E}" dt="2025-07-29T04:09:05.920" v="769" actId="478"/>
          <ac:picMkLst>
            <pc:docMk/>
            <pc:sldMk cId="0" sldId="269"/>
            <ac:picMk id="162" creationId="{00000000-0000-0000-0000-000000000000}"/>
          </ac:picMkLst>
        </pc:picChg>
      </pc:sldChg>
      <pc:sldChg chg="addSp delSp modSp mod">
        <pc:chgData name="Ashley Glow" userId="4933303a24e877df" providerId="LiveId" clId="{344343CE-B388-4138-B443-2265AF1ADE1E}" dt="2025-07-29T03:37:39.041" v="264" actId="1076"/>
        <pc:sldMkLst>
          <pc:docMk/>
          <pc:sldMk cId="585794472" sldId="270"/>
        </pc:sldMkLst>
        <pc:spChg chg="mod">
          <ac:chgData name="Ashley Glow" userId="4933303a24e877df" providerId="LiveId" clId="{344343CE-B388-4138-B443-2265AF1ADE1E}" dt="2025-07-29T03:37:34.745" v="263" actId="27636"/>
          <ac:spMkLst>
            <pc:docMk/>
            <pc:sldMk cId="585794472" sldId="270"/>
            <ac:spMk id="3" creationId="{C8B5CB5E-716A-38B3-EA9D-0B6974B28461}"/>
          </ac:spMkLst>
        </pc:spChg>
        <pc:picChg chg="add mod">
          <ac:chgData name="Ashley Glow" userId="4933303a24e877df" providerId="LiveId" clId="{344343CE-B388-4138-B443-2265AF1ADE1E}" dt="2025-07-29T03:37:39.041" v="264" actId="1076"/>
          <ac:picMkLst>
            <pc:docMk/>
            <pc:sldMk cId="585794472" sldId="270"/>
            <ac:picMk id="6" creationId="{42D31B6A-B351-E80E-89C1-B45A2696D7ED}"/>
          </ac:picMkLst>
        </pc:picChg>
        <pc:picChg chg="del">
          <ac:chgData name="Ashley Glow" userId="4933303a24e877df" providerId="LiveId" clId="{344343CE-B388-4138-B443-2265AF1ADE1E}" dt="2025-07-29T03:35:30.896" v="214" actId="478"/>
          <ac:picMkLst>
            <pc:docMk/>
            <pc:sldMk cId="585794472" sldId="270"/>
            <ac:picMk id="8" creationId="{07C9EA5A-C4C5-C11B-F41C-4B0FE6A8D32D}"/>
          </ac:picMkLst>
        </pc:picChg>
      </pc:sldChg>
      <pc:sldChg chg="addSp delSp modSp new mod">
        <pc:chgData name="Ashley Glow" userId="4933303a24e877df" providerId="LiveId" clId="{344343CE-B388-4138-B443-2265AF1ADE1E}" dt="2025-07-29T20:05:31.409" v="1553" actId="5793"/>
        <pc:sldMkLst>
          <pc:docMk/>
          <pc:sldMk cId="3923440893" sldId="271"/>
        </pc:sldMkLst>
        <pc:spChg chg="mod">
          <ac:chgData name="Ashley Glow" userId="4933303a24e877df" providerId="LiveId" clId="{344343CE-B388-4138-B443-2265AF1ADE1E}" dt="2025-07-29T15:25:09.730" v="1137" actId="1076"/>
          <ac:spMkLst>
            <pc:docMk/>
            <pc:sldMk cId="3923440893" sldId="271"/>
            <ac:spMk id="2" creationId="{AD2B9FCB-EAAA-BC31-3FEB-05703544D293}"/>
          </ac:spMkLst>
        </pc:spChg>
        <pc:spChg chg="del">
          <ac:chgData name="Ashley Glow" userId="4933303a24e877df" providerId="LiveId" clId="{344343CE-B388-4138-B443-2265AF1ADE1E}" dt="2025-07-29T15:15:29.318" v="1023" actId="478"/>
          <ac:spMkLst>
            <pc:docMk/>
            <pc:sldMk cId="3923440893" sldId="271"/>
            <ac:spMk id="3" creationId="{33DB6A36-C348-42D3-43F3-9BEE9C7572DF}"/>
          </ac:spMkLst>
        </pc:spChg>
        <pc:spChg chg="mod">
          <ac:chgData name="Ashley Glow" userId="4933303a24e877df" providerId="LiveId" clId="{344343CE-B388-4138-B443-2265AF1ADE1E}" dt="2025-07-29T20:05:31.409" v="1553" actId="5793"/>
          <ac:spMkLst>
            <pc:docMk/>
            <pc:sldMk cId="3923440893" sldId="271"/>
            <ac:spMk id="4" creationId="{E67270B8-AB40-2B67-8DB9-A303397BDB71}"/>
          </ac:spMkLst>
        </pc:spChg>
        <pc:picChg chg="add mod">
          <ac:chgData name="Ashley Glow" userId="4933303a24e877df" providerId="LiveId" clId="{344343CE-B388-4138-B443-2265AF1ADE1E}" dt="2025-07-29T15:17:22.428" v="1129" actId="14100"/>
          <ac:picMkLst>
            <pc:docMk/>
            <pc:sldMk cId="3923440893" sldId="271"/>
            <ac:picMk id="6" creationId="{7FAFBD9A-C620-B491-EF83-B80E8D959F1D}"/>
          </ac:picMkLst>
        </pc:picChg>
        <pc:picChg chg="add mod modCrop">
          <ac:chgData name="Ashley Glow" userId="4933303a24e877df" providerId="LiveId" clId="{344343CE-B388-4138-B443-2265AF1ADE1E}" dt="2025-07-29T20:01:58.408" v="1551" actId="1076"/>
          <ac:picMkLst>
            <pc:docMk/>
            <pc:sldMk cId="3923440893" sldId="271"/>
            <ac:picMk id="8" creationId="{12C82C71-D683-567A-B490-5EA0CF56C5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Introductions and titles</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06abcd1b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06abcd1b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Stay informed! Use our website as your main source for information! We try to update our social media outlets as frequently as we can. Email us with questions, ideas, or concerns. Thank you!!</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f8281b61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ef8281b61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ef8281b61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ef8281b61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58593c9ce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58593c9ce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mission truly is to create a desirable football organization for DVHS by offering as much support as an organization for everyone involved in the program so that their experience is positive and memorable. </a:t>
            </a:r>
            <a:endParaRPr/>
          </a:p>
          <a:p>
            <a:pPr marL="0" lvl="0" indent="0" algn="l" rtl="0">
              <a:spcBef>
                <a:spcPts val="0"/>
              </a:spcBef>
              <a:spcAft>
                <a:spcPts val="0"/>
              </a:spcAft>
              <a:buNone/>
            </a:pPr>
            <a:endParaRPr/>
          </a:p>
          <a:p>
            <a:pPr marL="0" lvl="0" indent="0" algn="l" rtl="0">
              <a:spcBef>
                <a:spcPts val="0"/>
              </a:spcBef>
              <a:spcAft>
                <a:spcPts val="0"/>
              </a:spcAft>
              <a:buNone/>
            </a:pPr>
            <a:r>
              <a:rPr lang="en"/>
              <a:t> We strive to meet our mission by doing 4 things. We coordinate activities, we boost morale, we provide financial support, and we volunteer.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58593c9ce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58593c9ce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QR code will take you to Register My Athlete which is required by the school. Here you can complete all the necessary forms by signing them electronically &amp; uploading your physical. </a:t>
            </a:r>
            <a:endParaRPr/>
          </a:p>
          <a:p>
            <a:pPr marL="0" lvl="0" indent="0" algn="l" rtl="0">
              <a:spcBef>
                <a:spcPts val="0"/>
              </a:spcBef>
              <a:spcAft>
                <a:spcPts val="0"/>
              </a:spcAft>
              <a:buNone/>
            </a:pPr>
            <a:endParaRPr/>
          </a:p>
          <a:p>
            <a:pPr marL="0" lvl="0" indent="0" algn="l" rtl="0">
              <a:spcBef>
                <a:spcPts val="0"/>
              </a:spcBef>
              <a:spcAft>
                <a:spcPts val="0"/>
              </a:spcAft>
              <a:buNone/>
            </a:pPr>
            <a:r>
              <a:rPr lang="en"/>
              <a:t>Complete the steps in the website as soon as possible to be able to participate in the 1st practice. </a:t>
            </a:r>
            <a:endParaRPr/>
          </a:p>
          <a:p>
            <a:pPr marL="0" lvl="0" indent="0" algn="l" rtl="0">
              <a:spcBef>
                <a:spcPts val="0"/>
              </a:spcBef>
              <a:spcAft>
                <a:spcPts val="0"/>
              </a:spcAft>
              <a:buNone/>
            </a:pPr>
            <a:endParaRPr/>
          </a:p>
          <a:p>
            <a:pPr marL="0" lvl="0" indent="0" algn="l" rtl="0">
              <a:spcBef>
                <a:spcPts val="0"/>
              </a:spcBef>
              <a:spcAft>
                <a:spcPts val="0"/>
              </a:spcAft>
              <a:buNone/>
            </a:pPr>
            <a:r>
              <a:rPr lang="en"/>
              <a:t>If you don't have it completed by then just get it done as soon as possible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796817a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796817a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We are activity &amp; event coordinators.   We work closely with the coaching staff. We do not operate in our own separate agenda or plans.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There are so many things that need to be organized, prepared, and constructed to make all of the different events in this season a success. </a:t>
            </a:r>
            <a:endParaRPr sz="1200">
              <a:solidFill>
                <a:schemeClr val="dk1"/>
              </a:solidFill>
            </a:endParaRPr>
          </a:p>
          <a:p>
            <a:pPr marL="0" lvl="0" indent="0" algn="l" rtl="0">
              <a:spcBef>
                <a:spcPts val="0"/>
              </a:spcBef>
              <a:spcAft>
                <a:spcPts val="0"/>
              </a:spcAft>
              <a:buNone/>
            </a:pP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Help prepare for and fund Spring and Summer events. Coordinate drinks &amp; snacks for players.</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Coordinate and facilitate ordering, delivering, and serving of pre game meals for each game for both teams</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BC manages, stocks, and operates concession stands</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Lots of preparation that goes into game day. We assist coach in ensuring announcer has the most updated roster, make sure we have videographers &amp; photographers for every game, ensure there's enough volunteers to set up &amp; take down the tunnel, run concessions, fan gear, chains.</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Work with STUGO for Homecoming, Military Appreciation night, Senior night</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Purchase end of season awards, coordinate the end of season banquets</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Coordinate Fundraisers &amp; actively seek sponsorships </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Ensure there's enough volunteers for pre-game meals, game day set up &amp; take down the tunnel, run concessions, fan gear, chains. Fill in when not enough volunteers.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796817a6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796817a6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sz="1800">
              <a:solidFill>
                <a:srgbClr val="ADADAD"/>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4276fda6a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4276fda6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$200 player registration fee as soon as possible. We take all forms of payment. Cash, check, Zelle, online via Square. You can also obtain sponsorships from businesses and receive 20% credit towards your registration fee for each sponsorship.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77da17fc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77da17fc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Details are explained in the packet. Email us if you have questions or stay after a little bit and talk to one of us.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The majority of the teams funds are obtained from Sponsors. We as a school are competing with other schools in the area for the donations of our local businesses. It is best for players to obtain sponsors as early on in the season as possible. In the past players have even done this over the summer break.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We need players to be actively seeking sponsorships.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Personal Sponsorships are tax deductible. Ask your family members if their employers are willing to donate. Their donation is tax deductible!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lt1"/>
                </a:solidFill>
              </a:rPr>
              <a:t>Righ</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77da17f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77da17f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All money that comes in from sponsorships, fundraising, concessions, fan gear, etc  goes directly back into the football program to keep it running from year to year. These are just some of the annual expenses.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f8281b61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ef8281b61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bsnteamsports.com/shop/AvoJv8g8jB"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deervalleyfootball.org/ho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vskyhawksathletics.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registermyathlete.com/login/"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om/hz/wishlist/ls/2A17JWXRTWQKE?ref_=wl_share"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frysfood.com/i/community/community-reward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98100" y="3241372"/>
            <a:ext cx="8222100" cy="838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latin typeface="Permanent Marker"/>
                <a:ea typeface="Permanent Marker"/>
                <a:cs typeface="Permanent Marker"/>
                <a:sym typeface="Permanent Marker"/>
              </a:rPr>
              <a:t>Welcome to the Skyhawk Family</a:t>
            </a:r>
            <a:endParaRPr>
              <a:latin typeface="Permanent Marker"/>
              <a:ea typeface="Permanent Marker"/>
              <a:cs typeface="Permanent Marker"/>
              <a:sym typeface="Permanent Marker"/>
            </a:endParaRPr>
          </a:p>
        </p:txBody>
      </p:sp>
      <p:sp>
        <p:nvSpPr>
          <p:cNvPr id="55" name="Google Shape;55;p13"/>
          <p:cNvSpPr txBox="1">
            <a:spLocks noGrp="1"/>
          </p:cNvSpPr>
          <p:nvPr>
            <p:ph type="subTitle" idx="1"/>
          </p:nvPr>
        </p:nvSpPr>
        <p:spPr>
          <a:xfrm>
            <a:off x="442850" y="4080175"/>
            <a:ext cx="8532600" cy="5061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dirty="0">
                <a:solidFill>
                  <a:schemeClr val="dk1"/>
                </a:solidFill>
                <a:latin typeface="Permanent Marker"/>
                <a:ea typeface="Permanent Marker"/>
                <a:cs typeface="Permanent Marker"/>
                <a:sym typeface="Permanent Marker"/>
              </a:rPr>
              <a:t>2025-26 Season</a:t>
            </a:r>
            <a:endParaRPr dirty="0">
              <a:solidFill>
                <a:schemeClr val="dk1"/>
              </a:solidFill>
              <a:latin typeface="Permanent Marker"/>
              <a:ea typeface="Permanent Marker"/>
              <a:cs typeface="Permanent Marker"/>
              <a:sym typeface="Permanent Marker"/>
            </a:endParaRPr>
          </a:p>
        </p:txBody>
      </p:sp>
      <p:pic>
        <p:nvPicPr>
          <p:cNvPr id="56" name="Google Shape;56;p13"/>
          <p:cNvPicPr preferRelativeResize="0"/>
          <p:nvPr/>
        </p:nvPicPr>
        <p:blipFill>
          <a:blip r:embed="rId3">
            <a:alphaModFix/>
          </a:blip>
          <a:stretch>
            <a:fillRect/>
          </a:stretch>
        </p:blipFill>
        <p:spPr>
          <a:xfrm>
            <a:off x="1463988" y="386926"/>
            <a:ext cx="6216023" cy="179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9FCB-EAAA-BC31-3FEB-05703544D293}"/>
              </a:ext>
            </a:extLst>
          </p:cNvPr>
          <p:cNvSpPr>
            <a:spLocks noGrp="1"/>
          </p:cNvSpPr>
          <p:nvPr>
            <p:ph type="title"/>
          </p:nvPr>
        </p:nvSpPr>
        <p:spPr>
          <a:xfrm>
            <a:off x="311699" y="124415"/>
            <a:ext cx="8520600" cy="572700"/>
          </a:xfrm>
        </p:spPr>
        <p:txBody>
          <a:bodyPr>
            <a:normAutofit fontScale="90000"/>
          </a:bodyPr>
          <a:lstStyle/>
          <a:p>
            <a:pPr algn="ctr"/>
            <a:r>
              <a:rPr lang="en-US" dirty="0">
                <a:latin typeface="Arial Black" panose="020B0A04020102020204" pitchFamily="34" charset="0"/>
              </a:rPr>
              <a:t>NEW FAN GEAR SHOP LAUNCH</a:t>
            </a:r>
          </a:p>
        </p:txBody>
      </p:sp>
      <p:sp>
        <p:nvSpPr>
          <p:cNvPr id="4" name="Text Placeholder 3">
            <a:extLst>
              <a:ext uri="{FF2B5EF4-FFF2-40B4-BE49-F238E27FC236}">
                <a16:creationId xmlns:a16="http://schemas.microsoft.com/office/drawing/2014/main" id="{E67270B8-AB40-2B67-8DB9-A303397BDB71}"/>
              </a:ext>
            </a:extLst>
          </p:cNvPr>
          <p:cNvSpPr>
            <a:spLocks noGrp="1"/>
          </p:cNvSpPr>
          <p:nvPr>
            <p:ph type="body" idx="2"/>
          </p:nvPr>
        </p:nvSpPr>
        <p:spPr>
          <a:xfrm>
            <a:off x="5932448" y="924795"/>
            <a:ext cx="2899851" cy="3416400"/>
          </a:xfrm>
        </p:spPr>
        <p:txBody>
          <a:bodyPr/>
          <a:lstStyle/>
          <a:p>
            <a:r>
              <a:rPr lang="en-US" dirty="0"/>
              <a:t>Orders shipped directly to your home</a:t>
            </a:r>
          </a:p>
          <a:p>
            <a:pPr marL="139700" indent="0">
              <a:buNone/>
            </a:pPr>
            <a:endParaRPr lang="en-US" dirty="0"/>
          </a:p>
          <a:p>
            <a:r>
              <a:rPr lang="en-US" dirty="0"/>
              <a:t>Various Sizes available</a:t>
            </a:r>
          </a:p>
          <a:p>
            <a:pPr marL="139700" indent="0">
              <a:buNone/>
            </a:pPr>
            <a:endParaRPr lang="en-US" dirty="0"/>
          </a:p>
          <a:p>
            <a:r>
              <a:rPr lang="en-US" dirty="0"/>
              <a:t>Replacing Fan Gear Booth at games</a:t>
            </a:r>
          </a:p>
          <a:p>
            <a:pPr marL="139700" indent="0">
              <a:buNone/>
            </a:pPr>
            <a:endParaRPr lang="en-US" dirty="0"/>
          </a:p>
          <a:p>
            <a:r>
              <a:rPr lang="en-US" dirty="0"/>
              <a:t>We will sell remaining Fan Gear at Pancake Breakfast</a:t>
            </a:r>
          </a:p>
          <a:p>
            <a:pPr marL="139700" indent="0">
              <a:buNone/>
            </a:pPr>
            <a:endParaRPr lang="en-US" dirty="0"/>
          </a:p>
          <a:p>
            <a:r>
              <a:rPr lang="en-US" dirty="0">
                <a:hlinkClick r:id="rId2"/>
              </a:rPr>
              <a:t>2025 FAN GEAR SHOP</a:t>
            </a:r>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7FAFBD9A-C620-B491-EF83-B80E8D959F1D}"/>
              </a:ext>
            </a:extLst>
          </p:cNvPr>
          <p:cNvPicPr>
            <a:picLocks noChangeAspect="1"/>
          </p:cNvPicPr>
          <p:nvPr/>
        </p:nvPicPr>
        <p:blipFill>
          <a:blip r:embed="rId3"/>
          <a:stretch>
            <a:fillRect/>
          </a:stretch>
        </p:blipFill>
        <p:spPr>
          <a:xfrm>
            <a:off x="170985" y="742463"/>
            <a:ext cx="5828371" cy="4112762"/>
          </a:xfrm>
          <a:prstGeom prst="rect">
            <a:avLst/>
          </a:prstGeom>
        </p:spPr>
      </p:pic>
      <p:pic>
        <p:nvPicPr>
          <p:cNvPr id="8" name="Picture 7">
            <a:extLst>
              <a:ext uri="{FF2B5EF4-FFF2-40B4-BE49-F238E27FC236}">
                <a16:creationId xmlns:a16="http://schemas.microsoft.com/office/drawing/2014/main" id="{12C82C71-D683-567A-B490-5EA0CF56C5F8}"/>
              </a:ext>
            </a:extLst>
          </p:cNvPr>
          <p:cNvPicPr>
            <a:picLocks noChangeAspect="1"/>
          </p:cNvPicPr>
          <p:nvPr/>
        </p:nvPicPr>
        <p:blipFill>
          <a:blip r:embed="rId4"/>
          <a:srcRect r="38916" b="19864"/>
          <a:stretch>
            <a:fillRect/>
          </a:stretch>
        </p:blipFill>
        <p:spPr>
          <a:xfrm>
            <a:off x="2407654" y="3561249"/>
            <a:ext cx="3591702" cy="1293976"/>
          </a:xfrm>
          <a:prstGeom prst="rect">
            <a:avLst/>
          </a:prstGeom>
        </p:spPr>
      </p:pic>
    </p:spTree>
    <p:extLst>
      <p:ext uri="{BB962C8B-B14F-4D97-AF65-F5344CB8AC3E}">
        <p14:creationId xmlns:p14="http://schemas.microsoft.com/office/powerpoint/2010/main" val="392344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lfa Slab One"/>
                <a:ea typeface="Alfa Slab One"/>
                <a:cs typeface="Alfa Slab One"/>
                <a:sym typeface="Alfa Slab One"/>
              </a:rPr>
              <a:t>UPCOMING EVENTS</a:t>
            </a:r>
            <a:endParaRPr>
              <a:latin typeface="Alfa Slab One"/>
              <a:ea typeface="Alfa Slab One"/>
              <a:cs typeface="Alfa Slab One"/>
              <a:sym typeface="Alfa Slab One"/>
            </a:endParaRPr>
          </a:p>
        </p:txBody>
      </p:sp>
      <p:sp>
        <p:nvSpPr>
          <p:cNvPr id="140" name="Google Shape;140;p24"/>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Merriweather Black"/>
              <a:buChar char="●"/>
            </a:pPr>
            <a:r>
              <a:rPr lang="en" dirty="0">
                <a:latin typeface="Merriweather Black"/>
                <a:ea typeface="Merriweather Black"/>
                <a:cs typeface="Merriweather Black"/>
                <a:sym typeface="Merriweather Black"/>
              </a:rPr>
              <a:t>Saturday August 23, 2025</a:t>
            </a:r>
            <a:endParaRPr dirty="0">
              <a:latin typeface="Merriweather Black"/>
              <a:ea typeface="Merriweather Black"/>
              <a:cs typeface="Merriweather Black"/>
              <a:sym typeface="Merriweather Black"/>
            </a:endParaRPr>
          </a:p>
          <a:p>
            <a:pPr marL="914400" lvl="1" indent="-317500" algn="l" rtl="0">
              <a:spcBef>
                <a:spcPts val="0"/>
              </a:spcBef>
              <a:spcAft>
                <a:spcPts val="0"/>
              </a:spcAft>
              <a:buSzPts val="1400"/>
              <a:buFont typeface="Merriweather Black"/>
              <a:buChar char="○"/>
            </a:pPr>
            <a:r>
              <a:rPr lang="en" dirty="0">
                <a:latin typeface="Merriweather Black"/>
                <a:ea typeface="Merriweather Black"/>
                <a:cs typeface="Merriweather Black"/>
                <a:sym typeface="Merriweather Black"/>
              </a:rPr>
              <a:t>Season Kick-Off Pancake Breakfast @ DVHS Cafeteria </a:t>
            </a:r>
            <a:endParaRPr dirty="0">
              <a:latin typeface="Merriweather Black"/>
              <a:ea typeface="Merriweather Black"/>
              <a:cs typeface="Merriweather Black"/>
              <a:sym typeface="Merriweather Black"/>
            </a:endParaRPr>
          </a:p>
          <a:p>
            <a:pPr marL="914400" lvl="1" indent="-317500" algn="l" rtl="0">
              <a:spcBef>
                <a:spcPts val="0"/>
              </a:spcBef>
              <a:spcAft>
                <a:spcPts val="0"/>
              </a:spcAft>
              <a:buSzPts val="1400"/>
              <a:buFont typeface="Merriweather Black"/>
              <a:buChar char="○"/>
            </a:pPr>
            <a:r>
              <a:rPr lang="en" dirty="0">
                <a:latin typeface="Merriweather Black"/>
                <a:ea typeface="Merriweather Black"/>
                <a:cs typeface="Merriweather Black"/>
                <a:sym typeface="Merriweather Black"/>
              </a:rPr>
              <a:t>8am-10am</a:t>
            </a:r>
            <a:endParaRPr dirty="0">
              <a:latin typeface="Merriweather Black"/>
              <a:ea typeface="Merriweather Black"/>
              <a:cs typeface="Merriweather Black"/>
              <a:sym typeface="Merriweather Black"/>
            </a:endParaRPr>
          </a:p>
          <a:p>
            <a:pPr marL="914400" lvl="1" indent="-317500" algn="l" rtl="0">
              <a:spcBef>
                <a:spcPts val="0"/>
              </a:spcBef>
              <a:spcAft>
                <a:spcPts val="0"/>
              </a:spcAft>
              <a:buSzPts val="1400"/>
              <a:buFont typeface="Merriweather Black"/>
              <a:buChar char="○"/>
            </a:pPr>
            <a:r>
              <a:rPr lang="en" dirty="0">
                <a:latin typeface="Merriweather Black"/>
                <a:ea typeface="Merriweather Black"/>
                <a:cs typeface="Merriweather Black"/>
                <a:sym typeface="Merriweather Black"/>
              </a:rPr>
              <a:t>$10 Tickets at the door OR SCAN QR CODE</a:t>
            </a:r>
          </a:p>
          <a:p>
            <a:pPr marL="457200" lvl="0" indent="-342900" algn="l" rtl="0">
              <a:spcBef>
                <a:spcPts val="0"/>
              </a:spcBef>
              <a:spcAft>
                <a:spcPts val="0"/>
              </a:spcAft>
              <a:buSzPts val="1800"/>
              <a:buFont typeface="Merriweather Black"/>
              <a:buChar char="●"/>
            </a:pPr>
            <a:r>
              <a:rPr lang="en" dirty="0">
                <a:latin typeface="Merriweather Black"/>
                <a:ea typeface="Merriweather Black"/>
                <a:cs typeface="Merriweather Black"/>
                <a:sym typeface="Merriweather Black"/>
              </a:rPr>
              <a:t>Friday August 29</a:t>
            </a:r>
          </a:p>
          <a:p>
            <a:pPr lvl="1" indent="-342900">
              <a:buSzPts val="1800"/>
              <a:buFont typeface="Merriweather Black"/>
              <a:buChar char="●"/>
            </a:pPr>
            <a:r>
              <a:rPr lang="en" dirty="0">
                <a:latin typeface="Merriweather Black"/>
                <a:ea typeface="Merriweather Black"/>
                <a:cs typeface="Merriweather Black"/>
                <a:sym typeface="Merriweather Black"/>
              </a:rPr>
              <a:t>First game (HOME) of the Season</a:t>
            </a:r>
          </a:p>
          <a:p>
            <a:pPr lvl="2" indent="-342900">
              <a:buSzPts val="1800"/>
              <a:buFont typeface="Merriweather Black"/>
              <a:buChar char="●"/>
            </a:pPr>
            <a:r>
              <a:rPr lang="en" dirty="0">
                <a:latin typeface="Merriweather Black"/>
                <a:ea typeface="Merriweather Black"/>
                <a:cs typeface="Merriweather Black"/>
                <a:sym typeface="Merriweather Black"/>
              </a:rPr>
              <a:t>7pm vs. Peoria Panthers</a:t>
            </a:r>
          </a:p>
          <a:p>
            <a:pPr>
              <a:buFont typeface="Merriweather Black"/>
              <a:buChar char="●"/>
            </a:pPr>
            <a:r>
              <a:rPr lang="en" dirty="0">
                <a:latin typeface="Merriweather Black"/>
                <a:ea typeface="Merriweather Black"/>
                <a:cs typeface="Merriweather Black"/>
                <a:sym typeface="Merriweather Black"/>
              </a:rPr>
              <a:t>Friday September 12</a:t>
            </a:r>
          </a:p>
          <a:p>
            <a:pPr lvl="1">
              <a:buFont typeface="Merriweather Black"/>
              <a:buChar char="●"/>
            </a:pPr>
            <a:r>
              <a:rPr lang="en" dirty="0">
                <a:latin typeface="Merriweather Black"/>
                <a:ea typeface="Merriweather Black"/>
                <a:cs typeface="Merriweather Black"/>
                <a:sym typeface="Merriweather Black"/>
              </a:rPr>
              <a:t>9/11 Tribute Game (HOME) vs. Greenway </a:t>
            </a:r>
          </a:p>
        </p:txBody>
      </p:sp>
      <p:pic>
        <p:nvPicPr>
          <p:cNvPr id="3" name="Picture 2">
            <a:extLst>
              <a:ext uri="{FF2B5EF4-FFF2-40B4-BE49-F238E27FC236}">
                <a16:creationId xmlns:a16="http://schemas.microsoft.com/office/drawing/2014/main" id="{CA6DFB81-AEC8-727F-5471-46C7F8402EBD}"/>
              </a:ext>
            </a:extLst>
          </p:cNvPr>
          <p:cNvPicPr>
            <a:picLocks noChangeAspect="1"/>
          </p:cNvPicPr>
          <p:nvPr/>
        </p:nvPicPr>
        <p:blipFill>
          <a:blip r:embed="rId3"/>
          <a:stretch>
            <a:fillRect/>
          </a:stretch>
        </p:blipFill>
        <p:spPr>
          <a:xfrm>
            <a:off x="5345085" y="204187"/>
            <a:ext cx="3579468" cy="47132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p:nvPr/>
        </p:nvSpPr>
        <p:spPr>
          <a:xfrm>
            <a:off x="1559719" y="1626146"/>
            <a:ext cx="2164788" cy="800189"/>
          </a:xfrm>
          <a:prstGeom prst="rect">
            <a:avLst/>
          </a:prstGeom>
          <a:noFill/>
          <a:ln>
            <a:noFill/>
          </a:ln>
        </p:spPr>
        <p:txBody>
          <a:bodyPr spcFirstLastPara="1" wrap="square" lIns="91425" tIns="91425" rIns="91425" bIns="91425" anchor="t" anchorCtr="0">
            <a:spAutoFit/>
          </a:bodyPr>
          <a:lstStyle/>
          <a:p>
            <a:pPr marL="0" lvl="0" indent="0" algn="l" rtl="0">
              <a:lnSpc>
                <a:spcPct val="130434"/>
              </a:lnSpc>
              <a:spcBef>
                <a:spcPts val="0"/>
              </a:spcBef>
              <a:spcAft>
                <a:spcPts val="0"/>
              </a:spcAft>
              <a:buNone/>
            </a:pPr>
            <a:r>
              <a:rPr lang="en" sz="2000" b="1" dirty="0">
                <a:solidFill>
                  <a:schemeClr val="lt2"/>
                </a:solidFill>
                <a:latin typeface="Franklin Gothic Heavy" panose="020B0903020102020204" pitchFamily="34" charset="0"/>
              </a:rPr>
              <a:t>@DV_Skyhawks</a:t>
            </a:r>
            <a:endParaRPr sz="2000" b="1" dirty="0">
              <a:solidFill>
                <a:schemeClr val="lt2"/>
              </a:solidFill>
              <a:latin typeface="Franklin Gothic Heavy" panose="020B0903020102020204" pitchFamily="34" charset="0"/>
            </a:endParaRPr>
          </a:p>
          <a:p>
            <a:pPr marL="0" lvl="0" indent="0" algn="l" rtl="0">
              <a:spcBef>
                <a:spcPts val="0"/>
              </a:spcBef>
              <a:spcAft>
                <a:spcPts val="0"/>
              </a:spcAft>
              <a:buNone/>
            </a:pPr>
            <a:endParaRPr dirty="0"/>
          </a:p>
        </p:txBody>
      </p:sp>
      <p:sp>
        <p:nvSpPr>
          <p:cNvPr id="147" name="Google Shape;147;p25"/>
          <p:cNvSpPr txBox="1"/>
          <p:nvPr/>
        </p:nvSpPr>
        <p:spPr>
          <a:xfrm>
            <a:off x="1818401" y="2746967"/>
            <a:ext cx="2849400" cy="761700"/>
          </a:xfrm>
          <a:prstGeom prst="rect">
            <a:avLst/>
          </a:prstGeom>
          <a:noFill/>
          <a:ln>
            <a:noFill/>
          </a:ln>
        </p:spPr>
        <p:txBody>
          <a:bodyPr spcFirstLastPara="1" wrap="square" lIns="91425" tIns="91425" rIns="91425" bIns="91425" anchor="t" anchorCtr="0">
            <a:spAutoFit/>
          </a:bodyPr>
          <a:lstStyle/>
          <a:p>
            <a:pPr marL="0" lvl="0" indent="0" algn="l" rtl="0">
              <a:lnSpc>
                <a:spcPct val="130434"/>
              </a:lnSpc>
              <a:spcBef>
                <a:spcPts val="0"/>
              </a:spcBef>
              <a:spcAft>
                <a:spcPts val="0"/>
              </a:spcAft>
              <a:buNone/>
            </a:pPr>
            <a:r>
              <a:rPr lang="en" sz="1800" b="1" dirty="0">
                <a:solidFill>
                  <a:schemeClr val="lt2"/>
                </a:solidFill>
                <a:latin typeface="Franklin Gothic Heavy" panose="020B0903020102020204" pitchFamily="34" charset="0"/>
              </a:rPr>
              <a:t>@DV_skyhawksfootball</a:t>
            </a:r>
            <a:endParaRPr sz="2100" b="1" dirty="0">
              <a:solidFill>
                <a:srgbClr val="262626"/>
              </a:solidFill>
              <a:highlight>
                <a:srgbClr val="FAFAFA"/>
              </a:highlight>
              <a:latin typeface="Franklin Gothic Heavy" panose="020B0903020102020204" pitchFamily="34" charset="0"/>
              <a:ea typeface="Roboto"/>
              <a:cs typeface="Roboto"/>
              <a:sym typeface="Roboto"/>
            </a:endParaRPr>
          </a:p>
          <a:p>
            <a:pPr marL="0" lvl="0" indent="0" algn="l" rtl="0">
              <a:spcBef>
                <a:spcPts val="0"/>
              </a:spcBef>
              <a:spcAft>
                <a:spcPts val="0"/>
              </a:spcAft>
              <a:buNone/>
            </a:pPr>
            <a:endParaRPr dirty="0"/>
          </a:p>
        </p:txBody>
      </p:sp>
      <p:pic>
        <p:nvPicPr>
          <p:cNvPr id="149" name="Google Shape;149;p25"/>
          <p:cNvPicPr preferRelativeResize="0"/>
          <p:nvPr/>
        </p:nvPicPr>
        <p:blipFill>
          <a:blip r:embed="rId3">
            <a:alphaModFix/>
          </a:blip>
          <a:stretch>
            <a:fillRect/>
          </a:stretch>
        </p:blipFill>
        <p:spPr>
          <a:xfrm>
            <a:off x="409374" y="2630975"/>
            <a:ext cx="1409027" cy="800189"/>
          </a:xfrm>
          <a:prstGeom prst="rect">
            <a:avLst/>
          </a:prstGeom>
          <a:noFill/>
          <a:ln>
            <a:noFill/>
          </a:ln>
        </p:spPr>
      </p:pic>
      <p:sp>
        <p:nvSpPr>
          <p:cNvPr id="150" name="Google Shape;150;p25"/>
          <p:cNvSpPr txBox="1"/>
          <p:nvPr/>
        </p:nvSpPr>
        <p:spPr>
          <a:xfrm>
            <a:off x="107273" y="3751796"/>
            <a:ext cx="8260500" cy="65707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US" sz="1800" u="sng" dirty="0">
                <a:solidFill>
                  <a:schemeClr val="accent5"/>
                </a:solidFill>
                <a:hlinkClick r:id="rId4"/>
              </a:rPr>
              <a:t>DVHS FOOTBALL BOOSTER CLUB</a:t>
            </a:r>
            <a:endParaRPr dirty="0"/>
          </a:p>
        </p:txBody>
      </p:sp>
      <p:sp>
        <p:nvSpPr>
          <p:cNvPr id="151" name="Google Shape;151;p25"/>
          <p:cNvSpPr txBox="1"/>
          <p:nvPr/>
        </p:nvSpPr>
        <p:spPr>
          <a:xfrm>
            <a:off x="877229" y="116500"/>
            <a:ext cx="7188820"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u="sng" dirty="0">
                <a:solidFill>
                  <a:schemeClr val="dk1"/>
                </a:solidFill>
                <a:latin typeface="Franklin Gothic Heavy" panose="020B0903020102020204" pitchFamily="34" charset="0"/>
                <a:ea typeface="Comic Sans MS"/>
                <a:cs typeface="Comic Sans MS"/>
                <a:sym typeface="Comic Sans MS"/>
              </a:rPr>
              <a:t>Follow Us on Social Media</a:t>
            </a:r>
            <a:endParaRPr sz="4000" u="sng" dirty="0">
              <a:solidFill>
                <a:schemeClr val="dk1"/>
              </a:solidFill>
              <a:latin typeface="Franklin Gothic Heavy" panose="020B0903020102020204" pitchFamily="34" charset="0"/>
              <a:ea typeface="Comic Sans MS"/>
              <a:cs typeface="Comic Sans MS"/>
              <a:sym typeface="Comic Sans MS"/>
            </a:endParaRPr>
          </a:p>
        </p:txBody>
      </p:sp>
      <p:pic>
        <p:nvPicPr>
          <p:cNvPr id="155" name="Google Shape;155;p25"/>
          <p:cNvPicPr preferRelativeResize="0"/>
          <p:nvPr/>
        </p:nvPicPr>
        <p:blipFill>
          <a:blip r:embed="rId5">
            <a:alphaModFix/>
          </a:blip>
          <a:stretch>
            <a:fillRect/>
          </a:stretch>
        </p:blipFill>
        <p:spPr>
          <a:xfrm>
            <a:off x="4237523" y="3447119"/>
            <a:ext cx="1276136" cy="1266425"/>
          </a:xfrm>
          <a:prstGeom prst="rect">
            <a:avLst/>
          </a:prstGeom>
          <a:noFill/>
          <a:ln>
            <a:noFill/>
          </a:ln>
        </p:spPr>
      </p:pic>
      <p:pic>
        <p:nvPicPr>
          <p:cNvPr id="1026" name="Picture 2">
            <a:extLst>
              <a:ext uri="{FF2B5EF4-FFF2-40B4-BE49-F238E27FC236}">
                <a16:creationId xmlns:a16="http://schemas.microsoft.com/office/drawing/2014/main" id="{C3B91D57-8EDC-2084-1786-BE8E80C18A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374" y="1392271"/>
            <a:ext cx="1150345" cy="1143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Alfa Slab One"/>
                <a:ea typeface="Alfa Slab One"/>
                <a:cs typeface="Alfa Slab One"/>
                <a:sym typeface="Alfa Slab One"/>
              </a:rPr>
              <a:t>WE WANT TO HEAR FROM YOU!</a:t>
            </a:r>
            <a:endParaRPr>
              <a:latin typeface="Alfa Slab One"/>
              <a:ea typeface="Alfa Slab One"/>
              <a:cs typeface="Alfa Slab One"/>
              <a:sym typeface="Alfa Slab One"/>
            </a:endParaRPr>
          </a:p>
        </p:txBody>
      </p:sp>
      <p:sp>
        <p:nvSpPr>
          <p:cNvPr id="133" name="Google Shape;133;p23"/>
          <p:cNvSpPr txBox="1">
            <a:spLocks noGrp="1"/>
          </p:cNvSpPr>
          <p:nvPr>
            <p:ph type="body" idx="1"/>
          </p:nvPr>
        </p:nvSpPr>
        <p:spPr>
          <a:xfrm>
            <a:off x="311700" y="1558025"/>
            <a:ext cx="3651000" cy="3010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Scan the QR Code and Fill out the form so we can keep you in the loop! </a:t>
            </a:r>
            <a:endParaRPr/>
          </a:p>
          <a:p>
            <a:pPr marL="457200" lvl="0" indent="-342900" algn="l" rtl="0">
              <a:spcBef>
                <a:spcPts val="0"/>
              </a:spcBef>
              <a:spcAft>
                <a:spcPts val="0"/>
              </a:spcAft>
              <a:buSzPts val="1800"/>
              <a:buChar char="●"/>
            </a:pPr>
            <a:r>
              <a:rPr lang="en"/>
              <a:t>We will send updates for upcoming events, banquet information, fundraising events, and more!</a:t>
            </a:r>
            <a:endParaRPr/>
          </a:p>
          <a:p>
            <a:pPr marL="0" lvl="0" indent="0" algn="l" rtl="0">
              <a:spcBef>
                <a:spcPts val="1200"/>
              </a:spcBef>
              <a:spcAft>
                <a:spcPts val="1200"/>
              </a:spcAft>
              <a:buNone/>
            </a:pPr>
            <a:endParaRPr/>
          </a:p>
        </p:txBody>
      </p:sp>
      <p:pic>
        <p:nvPicPr>
          <p:cNvPr id="134" name="Google Shape;134;p23"/>
          <p:cNvPicPr preferRelativeResize="0"/>
          <p:nvPr/>
        </p:nvPicPr>
        <p:blipFill>
          <a:blip r:embed="rId3">
            <a:alphaModFix/>
          </a:blip>
          <a:stretch>
            <a:fillRect/>
          </a:stretch>
        </p:blipFill>
        <p:spPr>
          <a:xfrm>
            <a:off x="5290250" y="1435575"/>
            <a:ext cx="3060600" cy="3060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body" idx="1"/>
          </p:nvPr>
        </p:nvSpPr>
        <p:spPr>
          <a:xfrm>
            <a:off x="250475" y="487650"/>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dirty="0">
                <a:solidFill>
                  <a:schemeClr val="dk1"/>
                </a:solidFill>
                <a:latin typeface="Permanent Marker"/>
                <a:ea typeface="Permanent Marker"/>
                <a:cs typeface="Permanent Marker"/>
                <a:sym typeface="Permanent Marker"/>
              </a:rPr>
              <a:t>Thank you for </a:t>
            </a:r>
            <a:endParaRPr sz="2700" dirty="0">
              <a:solidFill>
                <a:schemeClr val="dk1"/>
              </a:solidFill>
              <a:latin typeface="Permanent Marker"/>
              <a:ea typeface="Permanent Marker"/>
              <a:cs typeface="Permanent Marker"/>
              <a:sym typeface="Permanent Marker"/>
            </a:endParaRPr>
          </a:p>
          <a:p>
            <a:pPr marL="0" lvl="0" indent="0" algn="ctr" rtl="0">
              <a:spcBef>
                <a:spcPts val="1200"/>
              </a:spcBef>
              <a:spcAft>
                <a:spcPts val="0"/>
              </a:spcAft>
              <a:buNone/>
            </a:pPr>
            <a:r>
              <a:rPr lang="en" sz="2700" dirty="0">
                <a:solidFill>
                  <a:schemeClr val="dk1"/>
                </a:solidFill>
                <a:latin typeface="Permanent Marker"/>
                <a:ea typeface="Permanent Marker"/>
                <a:cs typeface="Permanent Marker"/>
                <a:sym typeface="Permanent Marker"/>
              </a:rPr>
              <a:t>joining us!  </a:t>
            </a:r>
            <a:endParaRPr sz="2700" dirty="0">
              <a:solidFill>
                <a:schemeClr val="dk1"/>
              </a:solidFill>
              <a:latin typeface="Permanent Marker"/>
              <a:ea typeface="Permanent Marker"/>
              <a:cs typeface="Permanent Marker"/>
              <a:sym typeface="Permanent Marker"/>
            </a:endParaRPr>
          </a:p>
          <a:p>
            <a:pPr marL="0" lvl="0" indent="0" algn="ctr" rtl="0">
              <a:spcBef>
                <a:spcPts val="1200"/>
              </a:spcBef>
              <a:spcAft>
                <a:spcPts val="0"/>
              </a:spcAft>
              <a:buNone/>
            </a:pPr>
            <a:r>
              <a:rPr lang="en" sz="2700" dirty="0">
                <a:solidFill>
                  <a:schemeClr val="dk1"/>
                </a:solidFill>
                <a:latin typeface="Permanent Marker"/>
                <a:ea typeface="Permanent Marker"/>
                <a:cs typeface="Permanent Marker"/>
                <a:sym typeface="Permanent Marker"/>
              </a:rPr>
              <a:t>Looking forward to a successful Season!  </a:t>
            </a:r>
          </a:p>
          <a:p>
            <a:pPr marL="0" lvl="0" indent="0" algn="ctr" rtl="0">
              <a:spcBef>
                <a:spcPts val="1200"/>
              </a:spcBef>
              <a:spcAft>
                <a:spcPts val="0"/>
              </a:spcAft>
              <a:buNone/>
            </a:pPr>
            <a:r>
              <a:rPr lang="en-US" sz="2700" dirty="0">
                <a:solidFill>
                  <a:schemeClr val="dk1"/>
                </a:solidFill>
                <a:latin typeface="Permanent Marker"/>
                <a:ea typeface="Permanent Marker"/>
                <a:cs typeface="Permanent Marker"/>
                <a:sym typeface="Permanent Marker"/>
              </a:rPr>
              <a:t>G</a:t>
            </a:r>
            <a:r>
              <a:rPr lang="en" sz="2700" dirty="0">
                <a:solidFill>
                  <a:schemeClr val="dk1"/>
                </a:solidFill>
                <a:latin typeface="Permanent Marker"/>
                <a:ea typeface="Permanent Marker"/>
                <a:cs typeface="Permanent Marker"/>
                <a:sym typeface="Permanent Marker"/>
              </a:rPr>
              <a:t>o skyhawks!</a:t>
            </a:r>
            <a:endParaRPr sz="2700" dirty="0">
              <a:solidFill>
                <a:schemeClr val="dk1"/>
              </a:solidFill>
              <a:latin typeface="Permanent Marker"/>
              <a:ea typeface="Permanent Marker"/>
              <a:cs typeface="Permanent Marker"/>
              <a:sym typeface="Permanent Marker"/>
            </a:endParaRPr>
          </a:p>
        </p:txBody>
      </p:sp>
      <p:pic>
        <p:nvPicPr>
          <p:cNvPr id="2" name="Google Shape;152;p25">
            <a:extLst>
              <a:ext uri="{FF2B5EF4-FFF2-40B4-BE49-F238E27FC236}">
                <a16:creationId xmlns:a16="http://schemas.microsoft.com/office/drawing/2014/main" id="{CF80B5E7-A533-834A-4A82-180CEBFB3A61}"/>
              </a:ext>
            </a:extLst>
          </p:cNvPr>
          <p:cNvPicPr preferRelativeResize="0"/>
          <p:nvPr/>
        </p:nvPicPr>
        <p:blipFill>
          <a:blip r:embed="rId3">
            <a:alphaModFix/>
          </a:blip>
          <a:stretch>
            <a:fillRect/>
          </a:stretch>
        </p:blipFill>
        <p:spPr>
          <a:xfrm>
            <a:off x="2945853" y="3102380"/>
            <a:ext cx="3129843" cy="17605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157538" y="3695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Century Gothic"/>
                <a:ea typeface="Century Gothic"/>
                <a:cs typeface="Century Gothic"/>
                <a:sym typeface="Century Gothic"/>
              </a:rPr>
              <a:t>DVHS FOOTBALL BOOSTER CLUB VISION STATEMENT</a:t>
            </a:r>
            <a:endParaRPr b="1">
              <a:latin typeface="Century Gothic"/>
              <a:ea typeface="Century Gothic"/>
              <a:cs typeface="Century Gothic"/>
              <a:sym typeface="Century Gothic"/>
            </a:endParaRPr>
          </a:p>
        </p:txBody>
      </p:sp>
      <p:sp>
        <p:nvSpPr>
          <p:cNvPr id="73" name="Google Shape;73;p15"/>
          <p:cNvSpPr txBox="1">
            <a:spLocks noGrp="1"/>
          </p:cNvSpPr>
          <p:nvPr>
            <p:ph type="body" idx="1"/>
          </p:nvPr>
        </p:nvSpPr>
        <p:spPr>
          <a:xfrm>
            <a:off x="311700" y="1120650"/>
            <a:ext cx="8520600" cy="36039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endParaRPr sz="1529">
              <a:solidFill>
                <a:srgbClr val="FFFFFF"/>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 sz="1872">
                <a:solidFill>
                  <a:srgbClr val="FFFFFF"/>
                </a:solidFill>
                <a:latin typeface="Century Gothic"/>
                <a:ea typeface="Century Gothic"/>
                <a:cs typeface="Century Gothic"/>
                <a:sym typeface="Century Gothic"/>
              </a:rPr>
              <a:t>Deer Valley Football Booster Club is a non-profit 501©3 organization comprised of parents, volunteers and other generous individuals who are dedicated to supporting and representing our Deer Valley High School Football athletes.  Our vision is to provide support by fundraising for our Deer Valley Football club student-athletes success on and off the field. Your generous sponsorship contributes to game day meals for players, athlete banquets, new equipment and much more! </a:t>
            </a:r>
            <a:r>
              <a:rPr lang="en" sz="1743">
                <a:solidFill>
                  <a:srgbClr val="FFFFFF"/>
                </a:solidFill>
                <a:latin typeface="Century Gothic"/>
                <a:ea typeface="Century Gothic"/>
                <a:cs typeface="Century Gothic"/>
                <a:sym typeface="Century Gothic"/>
              </a:rPr>
              <a:t> </a:t>
            </a:r>
            <a:endParaRPr sz="2143"/>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07250"/>
            <a:ext cx="8520600" cy="84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400" b="1" dirty="0">
                <a:latin typeface="Nunito ExtraBold" pitchFamily="2" charset="0"/>
                <a:ea typeface="Permanent Marker"/>
                <a:cs typeface="Permanent Marker"/>
                <a:sym typeface="Permanent Marker"/>
              </a:rPr>
              <a:t>Register your student athlete with the Athletic Department </a:t>
            </a:r>
            <a:endParaRPr sz="2400" b="1" dirty="0">
              <a:latin typeface="Nunito ExtraBold" pitchFamily="2" charset="0"/>
              <a:ea typeface="Permanent Marker"/>
              <a:cs typeface="Permanent Marker"/>
              <a:sym typeface="Permanent Marker"/>
            </a:endParaRPr>
          </a:p>
        </p:txBody>
      </p:sp>
      <p:sp>
        <p:nvSpPr>
          <p:cNvPr id="62" name="Google Shape;62;p14"/>
          <p:cNvSpPr txBox="1"/>
          <p:nvPr/>
        </p:nvSpPr>
        <p:spPr>
          <a:xfrm>
            <a:off x="5101131" y="1037305"/>
            <a:ext cx="3864449" cy="1237571"/>
          </a:xfrm>
          <a:prstGeom prst="rect">
            <a:avLst/>
          </a:prstGeom>
          <a:noFill/>
          <a:ln>
            <a:noFill/>
          </a:ln>
        </p:spPr>
        <p:txBody>
          <a:bodyPr spcFirstLastPara="1" wrap="square" lIns="91425" tIns="91425" rIns="91425" bIns="91425" anchor="t" anchorCtr="0">
            <a:noAutofit/>
          </a:bodyPr>
          <a:lstStyle/>
          <a:p>
            <a:pPr lvl="0"/>
            <a:r>
              <a:rPr lang="en-US" sz="1800" b="1" dirty="0">
                <a:solidFill>
                  <a:schemeClr val="lt2"/>
                </a:solidFill>
                <a:latin typeface="Open Sans"/>
                <a:ea typeface="Open Sans"/>
                <a:cs typeface="Open Sans"/>
                <a:sym typeface="Open Sans"/>
              </a:rPr>
              <a:t>Deer Valley Skyhawk Athletics Link</a:t>
            </a:r>
          </a:p>
          <a:p>
            <a:pPr lvl="0">
              <a:lnSpc>
                <a:spcPct val="115000"/>
              </a:lnSpc>
              <a:spcBef>
                <a:spcPts val="1200"/>
              </a:spcBef>
            </a:pPr>
            <a:r>
              <a:rPr lang="en-US" sz="1800" u="sng" dirty="0">
                <a:solidFill>
                  <a:schemeClr val="hlink"/>
                </a:solidFill>
                <a:hlinkClick r:id="rId3"/>
              </a:rPr>
              <a:t>https://dvskyhawksathletics.com/</a:t>
            </a:r>
            <a:endParaRPr lang="en-US" sz="1800" u="sng" dirty="0">
              <a:solidFill>
                <a:schemeClr val="hlink"/>
              </a:solidFill>
            </a:endParaRPr>
          </a:p>
          <a:p>
            <a:pPr lvl="0">
              <a:lnSpc>
                <a:spcPct val="115000"/>
              </a:lnSpc>
              <a:spcBef>
                <a:spcPts val="1200"/>
              </a:spcBef>
            </a:pPr>
            <a:endParaRPr lang="en-US" sz="1800" u="sng" dirty="0">
              <a:solidFill>
                <a:schemeClr val="hlink"/>
              </a:solidFill>
            </a:endParaRPr>
          </a:p>
        </p:txBody>
      </p:sp>
      <p:pic>
        <p:nvPicPr>
          <p:cNvPr id="65" name="Google Shape;65;p14"/>
          <p:cNvPicPr preferRelativeResize="0"/>
          <p:nvPr/>
        </p:nvPicPr>
        <p:blipFill>
          <a:blip r:embed="rId4">
            <a:alphaModFix/>
          </a:blip>
          <a:stretch>
            <a:fillRect/>
          </a:stretch>
        </p:blipFill>
        <p:spPr>
          <a:xfrm>
            <a:off x="603044" y="2662785"/>
            <a:ext cx="2383996" cy="2175464"/>
          </a:xfrm>
          <a:prstGeom prst="rect">
            <a:avLst/>
          </a:prstGeom>
          <a:noFill/>
          <a:ln>
            <a:noFill/>
          </a:ln>
        </p:spPr>
      </p:pic>
      <p:sp>
        <p:nvSpPr>
          <p:cNvPr id="66" name="Google Shape;66;p14"/>
          <p:cNvSpPr txBox="1"/>
          <p:nvPr/>
        </p:nvSpPr>
        <p:spPr>
          <a:xfrm>
            <a:off x="603044" y="1163670"/>
            <a:ext cx="5370900" cy="699587"/>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endParaRPr sz="1800" b="1" dirty="0">
              <a:solidFill>
                <a:schemeClr val="lt2"/>
              </a:solidFill>
              <a:latin typeface="Open Sans"/>
              <a:ea typeface="Open Sans"/>
              <a:cs typeface="Open Sans"/>
              <a:sym typeface="Open Sans"/>
            </a:endParaRPr>
          </a:p>
          <a:p>
            <a:pPr marL="0" lvl="0" indent="0" algn="l" rtl="0">
              <a:spcBef>
                <a:spcPts val="0"/>
              </a:spcBef>
              <a:spcAft>
                <a:spcPts val="0"/>
              </a:spcAft>
              <a:buNone/>
            </a:pPr>
            <a:endParaRPr sz="1800" b="1" dirty="0">
              <a:solidFill>
                <a:schemeClr val="lt2"/>
              </a:solidFill>
              <a:latin typeface="Open Sans"/>
              <a:ea typeface="Open Sans"/>
              <a:cs typeface="Open Sans"/>
              <a:sym typeface="Open Sans"/>
            </a:endParaRPr>
          </a:p>
          <a:p>
            <a:pPr marL="0" lvl="0" indent="0" algn="l" rtl="0">
              <a:spcBef>
                <a:spcPts val="0"/>
              </a:spcBef>
              <a:spcAft>
                <a:spcPts val="0"/>
              </a:spcAft>
              <a:buNone/>
            </a:pPr>
            <a:endParaRPr sz="1800" dirty="0">
              <a:solidFill>
                <a:schemeClr val="lt2"/>
              </a:solidFill>
            </a:endParaRPr>
          </a:p>
          <a:p>
            <a:pPr marL="0" lvl="0" indent="0" algn="l" rtl="0">
              <a:spcBef>
                <a:spcPts val="0"/>
              </a:spcBef>
              <a:spcAft>
                <a:spcPts val="0"/>
              </a:spcAft>
              <a:buNone/>
            </a:pPr>
            <a:endParaRPr sz="1800" dirty="0">
              <a:solidFill>
                <a:schemeClr val="lt2"/>
              </a:solidFill>
            </a:endParaRPr>
          </a:p>
        </p:txBody>
      </p:sp>
      <p:pic>
        <p:nvPicPr>
          <p:cNvPr id="3" name="Picture 2">
            <a:extLst>
              <a:ext uri="{FF2B5EF4-FFF2-40B4-BE49-F238E27FC236}">
                <a16:creationId xmlns:a16="http://schemas.microsoft.com/office/drawing/2014/main" id="{CE48123F-DA56-B180-6A76-40B7A3C2F845}"/>
              </a:ext>
            </a:extLst>
          </p:cNvPr>
          <p:cNvPicPr>
            <a:picLocks noChangeAspect="1"/>
          </p:cNvPicPr>
          <p:nvPr/>
        </p:nvPicPr>
        <p:blipFill>
          <a:blip r:embed="rId5"/>
          <a:stretch>
            <a:fillRect/>
          </a:stretch>
        </p:blipFill>
        <p:spPr>
          <a:xfrm>
            <a:off x="5880410" y="2686495"/>
            <a:ext cx="2151754" cy="2151754"/>
          </a:xfrm>
          <a:prstGeom prst="rect">
            <a:avLst/>
          </a:prstGeom>
        </p:spPr>
      </p:pic>
      <p:sp>
        <p:nvSpPr>
          <p:cNvPr id="4" name="TextBox 3">
            <a:extLst>
              <a:ext uri="{FF2B5EF4-FFF2-40B4-BE49-F238E27FC236}">
                <a16:creationId xmlns:a16="http://schemas.microsoft.com/office/drawing/2014/main" id="{468F77F7-3098-BCF6-5F7E-BABCE575133C}"/>
              </a:ext>
            </a:extLst>
          </p:cNvPr>
          <p:cNvSpPr txBox="1"/>
          <p:nvPr/>
        </p:nvSpPr>
        <p:spPr>
          <a:xfrm>
            <a:off x="311700" y="1219434"/>
            <a:ext cx="3197217" cy="1692771"/>
          </a:xfrm>
          <a:prstGeom prst="rect">
            <a:avLst/>
          </a:prstGeom>
          <a:noFill/>
        </p:spPr>
        <p:txBody>
          <a:bodyPr wrap="square" rtlCol="0">
            <a:spAutoFit/>
          </a:bodyPr>
          <a:lstStyle/>
          <a:p>
            <a:pPr lvl="0"/>
            <a:r>
              <a:rPr lang="en-US" sz="1600" b="1" dirty="0" err="1">
                <a:solidFill>
                  <a:schemeClr val="lt2"/>
                </a:solidFill>
                <a:latin typeface="Open Sans"/>
                <a:ea typeface="Open Sans"/>
                <a:cs typeface="Open Sans"/>
                <a:sym typeface="Open Sans"/>
              </a:rPr>
              <a:t>Aktivate</a:t>
            </a:r>
            <a:r>
              <a:rPr lang="en-US" sz="1600" b="1" dirty="0">
                <a:solidFill>
                  <a:schemeClr val="lt2"/>
                </a:solidFill>
                <a:latin typeface="Open Sans"/>
                <a:ea typeface="Open Sans"/>
                <a:cs typeface="Open Sans"/>
                <a:sym typeface="Open Sans"/>
              </a:rPr>
              <a:t> is the new Register My Athlete.  </a:t>
            </a:r>
          </a:p>
          <a:p>
            <a:pPr lvl="0"/>
            <a:endParaRPr lang="en-US" sz="1600" b="1" dirty="0">
              <a:solidFill>
                <a:schemeClr val="lt2"/>
              </a:solidFill>
              <a:latin typeface="Open Sans"/>
              <a:ea typeface="Open Sans"/>
              <a:cs typeface="Open Sans"/>
              <a:sym typeface="Open Sans"/>
            </a:endParaRPr>
          </a:p>
          <a:p>
            <a:pPr lvl="0"/>
            <a:endParaRPr lang="en-US" b="1" dirty="0">
              <a:solidFill>
                <a:schemeClr val="lt2"/>
              </a:solidFill>
              <a:latin typeface="Open Sans"/>
              <a:ea typeface="Open Sans"/>
              <a:cs typeface="Open Sans"/>
              <a:sym typeface="Open Sans"/>
            </a:endParaRPr>
          </a:p>
          <a:p>
            <a:pPr lvl="0"/>
            <a:r>
              <a:rPr lang="en-US" b="1" u="sng" dirty="0">
                <a:solidFill>
                  <a:schemeClr val="hlink"/>
                </a:solidFill>
                <a:latin typeface="Open Sans"/>
                <a:ea typeface="Open Sans"/>
                <a:cs typeface="Open Sans"/>
                <a:sym typeface="Open Sans"/>
                <a:hlinkClick r:id="rId6"/>
              </a:rPr>
              <a:t>https://registermyathlete.com/login/</a:t>
            </a:r>
            <a:endParaRPr lang="en-US" b="1" dirty="0">
              <a:solidFill>
                <a:schemeClr val="lt2"/>
              </a:solidFill>
              <a:latin typeface="Open Sans"/>
              <a:ea typeface="Open Sans"/>
              <a:cs typeface="Open Sans"/>
              <a:sym typeface="Open Sans"/>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B421-1126-55EF-A8D5-3BD07ECCA242}"/>
              </a:ext>
            </a:extLst>
          </p:cNvPr>
          <p:cNvSpPr>
            <a:spLocks noGrp="1"/>
          </p:cNvSpPr>
          <p:nvPr>
            <p:ph type="title"/>
          </p:nvPr>
        </p:nvSpPr>
        <p:spPr>
          <a:xfrm>
            <a:off x="311700" y="185854"/>
            <a:ext cx="8520600" cy="831871"/>
          </a:xfrm>
        </p:spPr>
        <p:txBody>
          <a:bodyPr>
            <a:normAutofit/>
          </a:bodyPr>
          <a:lstStyle/>
          <a:p>
            <a:pPr algn="ctr"/>
            <a:r>
              <a:rPr lang="en-US" sz="3600" dirty="0">
                <a:latin typeface="Rockwell Extra Bold" panose="02060903040505020403" pitchFamily="18" charset="0"/>
                <a:cs typeface="Forte Forward" panose="020F0502020204030204" pitchFamily="2" charset="0"/>
              </a:rPr>
              <a:t>Player Fees</a:t>
            </a:r>
          </a:p>
        </p:txBody>
      </p:sp>
      <p:sp>
        <p:nvSpPr>
          <p:cNvPr id="3" name="Text Placeholder 2">
            <a:extLst>
              <a:ext uri="{FF2B5EF4-FFF2-40B4-BE49-F238E27FC236}">
                <a16:creationId xmlns:a16="http://schemas.microsoft.com/office/drawing/2014/main" id="{C8B5CB5E-716A-38B3-EA9D-0B6974B28461}"/>
              </a:ext>
            </a:extLst>
          </p:cNvPr>
          <p:cNvSpPr>
            <a:spLocks noGrp="1"/>
          </p:cNvSpPr>
          <p:nvPr>
            <p:ph type="body" idx="1"/>
          </p:nvPr>
        </p:nvSpPr>
        <p:spPr>
          <a:xfrm>
            <a:off x="311700" y="1152475"/>
            <a:ext cx="4386680" cy="3416400"/>
          </a:xfrm>
        </p:spPr>
        <p:txBody>
          <a:bodyPr>
            <a:normAutofit fontScale="85000" lnSpcReduction="20000"/>
          </a:bodyPr>
          <a:lstStyle/>
          <a:p>
            <a:pPr marL="139700" indent="0">
              <a:buNone/>
            </a:pPr>
            <a:endParaRPr lang="en-US" dirty="0"/>
          </a:p>
          <a:p>
            <a:r>
              <a:rPr lang="en-US" sz="1900" dirty="0"/>
              <a:t>Football Player Fee $200.00</a:t>
            </a:r>
          </a:p>
          <a:p>
            <a:r>
              <a:rPr lang="en-US" sz="1900" u="sng" dirty="0"/>
              <a:t>Square QR Code  </a:t>
            </a:r>
          </a:p>
          <a:p>
            <a:endParaRPr lang="en-US" dirty="0"/>
          </a:p>
          <a:p>
            <a:endParaRPr lang="en-US" dirty="0"/>
          </a:p>
          <a:p>
            <a:endParaRPr lang="en-US" dirty="0"/>
          </a:p>
          <a:p>
            <a:endParaRPr lang="en-US" dirty="0"/>
          </a:p>
          <a:p>
            <a:endParaRPr lang="en-US" dirty="0"/>
          </a:p>
          <a:p>
            <a:pPr marL="139700" indent="0">
              <a:buNone/>
            </a:pPr>
            <a:endParaRPr lang="en-US" dirty="0"/>
          </a:p>
          <a:p>
            <a:pPr marL="139700" indent="0">
              <a:buNone/>
            </a:pPr>
            <a:endParaRPr lang="en-US" dirty="0"/>
          </a:p>
          <a:p>
            <a:pPr marL="139700" indent="0">
              <a:buNone/>
            </a:pPr>
            <a:endParaRPr lang="en-US" dirty="0"/>
          </a:p>
          <a:p>
            <a:endParaRPr lang="en-US" dirty="0"/>
          </a:p>
          <a:p>
            <a:endParaRPr lang="en-US" dirty="0"/>
          </a:p>
          <a:p>
            <a:endParaRPr lang="en-US" dirty="0"/>
          </a:p>
          <a:p>
            <a:endParaRPr lang="en-US" sz="1700" dirty="0"/>
          </a:p>
          <a:p>
            <a:r>
              <a:rPr lang="en-US" sz="1700" dirty="0"/>
              <a:t>https://square.link/u/lqQGxTxA</a:t>
            </a:r>
          </a:p>
        </p:txBody>
      </p:sp>
      <p:sp>
        <p:nvSpPr>
          <p:cNvPr id="4" name="Text Placeholder 3">
            <a:extLst>
              <a:ext uri="{FF2B5EF4-FFF2-40B4-BE49-F238E27FC236}">
                <a16:creationId xmlns:a16="http://schemas.microsoft.com/office/drawing/2014/main" id="{8DF406A7-C433-5E2A-F30E-1503368E51C2}"/>
              </a:ext>
            </a:extLst>
          </p:cNvPr>
          <p:cNvSpPr>
            <a:spLocks noGrp="1"/>
          </p:cNvSpPr>
          <p:nvPr>
            <p:ph type="body" idx="2"/>
          </p:nvPr>
        </p:nvSpPr>
        <p:spPr/>
        <p:txBody>
          <a:bodyPr/>
          <a:lstStyle/>
          <a:p>
            <a:endParaRPr lang="en-US" dirty="0"/>
          </a:p>
          <a:p>
            <a:r>
              <a:rPr lang="en-US" dirty="0"/>
              <a:t>Player Fees can also be paid in Bookstore to Athletic Department</a:t>
            </a:r>
          </a:p>
          <a:p>
            <a:r>
              <a:rPr lang="en-US" dirty="0"/>
              <a:t>Covers new equipment, helmets, turf upkeep</a:t>
            </a:r>
          </a:p>
        </p:txBody>
      </p:sp>
      <p:pic>
        <p:nvPicPr>
          <p:cNvPr id="6" name="Picture 5" descr="A qr code with a square in the middle&#10;&#10;AI-generated content may be incorrect.">
            <a:extLst>
              <a:ext uri="{FF2B5EF4-FFF2-40B4-BE49-F238E27FC236}">
                <a16:creationId xmlns:a16="http://schemas.microsoft.com/office/drawing/2014/main" id="{42D31B6A-B351-E80E-89C1-B45A2696D7ED}"/>
              </a:ext>
            </a:extLst>
          </p:cNvPr>
          <p:cNvPicPr>
            <a:picLocks noChangeAspect="1"/>
          </p:cNvPicPr>
          <p:nvPr/>
        </p:nvPicPr>
        <p:blipFill>
          <a:blip r:embed="rId2"/>
          <a:stretch>
            <a:fillRect/>
          </a:stretch>
        </p:blipFill>
        <p:spPr>
          <a:xfrm>
            <a:off x="870725" y="2000250"/>
            <a:ext cx="1835305" cy="1835305"/>
          </a:xfrm>
          <a:prstGeom prst="rect">
            <a:avLst/>
          </a:prstGeom>
        </p:spPr>
      </p:pic>
    </p:spTree>
    <p:extLst>
      <p:ext uri="{BB962C8B-B14F-4D97-AF65-F5344CB8AC3E}">
        <p14:creationId xmlns:p14="http://schemas.microsoft.com/office/powerpoint/2010/main" val="58579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151888"/>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Cooper Black" panose="0208090404030B020404" pitchFamily="18" charset="0"/>
              </a:rPr>
              <a:t>WE NEED VOLUNTEERS!</a:t>
            </a:r>
            <a:endParaRPr dirty="0">
              <a:latin typeface="Cooper Black" panose="0208090404030B020404" pitchFamily="18" charset="0"/>
            </a:endParaRPr>
          </a:p>
        </p:txBody>
      </p:sp>
      <p:sp>
        <p:nvSpPr>
          <p:cNvPr id="79" name="Google Shape;79;p16"/>
          <p:cNvSpPr txBox="1">
            <a:spLocks noGrp="1"/>
          </p:cNvSpPr>
          <p:nvPr>
            <p:ph type="body" idx="1"/>
          </p:nvPr>
        </p:nvSpPr>
        <p:spPr>
          <a:xfrm>
            <a:off x="259661" y="942102"/>
            <a:ext cx="5048319" cy="3416400"/>
          </a:xfrm>
          <a:prstGeom prst="rect">
            <a:avLst/>
          </a:prstGeom>
        </p:spPr>
        <p:txBody>
          <a:bodyPr spcFirstLastPara="1" wrap="square" lIns="91425" tIns="91425" rIns="91425" bIns="91425" anchor="t" anchorCtr="0">
            <a:normAutofit lnSpcReduction="10000"/>
          </a:bodyPr>
          <a:lstStyle/>
          <a:p>
            <a:r>
              <a:rPr lang="en-US" dirty="0">
                <a:latin typeface="Nunito ExtraBold" pitchFamily="2" charset="0"/>
                <a:ea typeface="Century Gothic"/>
                <a:cs typeface="Century Gothic"/>
                <a:sym typeface="Century Gothic"/>
              </a:rPr>
              <a:t>The Best way to get involved is to VOLUNTEER!</a:t>
            </a:r>
            <a:endParaRPr lang="en" dirty="0">
              <a:latin typeface="Nunito ExtraBold" pitchFamily="2" charset="0"/>
            </a:endParaRPr>
          </a:p>
          <a:p>
            <a:pPr marL="457200" lvl="0" indent="-342900" algn="l" rtl="0">
              <a:lnSpc>
                <a:spcPct val="115000"/>
              </a:lnSpc>
              <a:spcBef>
                <a:spcPts val="0"/>
              </a:spcBef>
              <a:spcAft>
                <a:spcPts val="0"/>
              </a:spcAft>
              <a:buSzPts val="1800"/>
              <a:buChar char="●"/>
            </a:pPr>
            <a:r>
              <a:rPr lang="en" dirty="0">
                <a:latin typeface="Nunito ExtraBold" pitchFamily="2" charset="0"/>
              </a:rPr>
              <a:t>Spring and Summer events</a:t>
            </a:r>
            <a:endParaRPr dirty="0">
              <a:latin typeface="Nunito ExtraBold" pitchFamily="2" charset="0"/>
            </a:endParaRPr>
          </a:p>
          <a:p>
            <a:pPr marL="457200" lvl="0" indent="-342900" algn="l" rtl="0">
              <a:lnSpc>
                <a:spcPct val="115000"/>
              </a:lnSpc>
              <a:spcBef>
                <a:spcPts val="0"/>
              </a:spcBef>
              <a:spcAft>
                <a:spcPts val="0"/>
              </a:spcAft>
              <a:buSzPts val="1800"/>
              <a:buChar char="●"/>
            </a:pPr>
            <a:r>
              <a:rPr lang="en" dirty="0">
                <a:latin typeface="Nunito ExtraBold" pitchFamily="2" charset="0"/>
              </a:rPr>
              <a:t>Pre-game meals for all games</a:t>
            </a:r>
            <a:endParaRPr dirty="0">
              <a:latin typeface="Nunito ExtraBold" pitchFamily="2" charset="0"/>
            </a:endParaRPr>
          </a:p>
          <a:p>
            <a:pPr marL="457200" lvl="0" indent="-342900" algn="l" rtl="0">
              <a:lnSpc>
                <a:spcPct val="115000"/>
              </a:lnSpc>
              <a:spcBef>
                <a:spcPts val="0"/>
              </a:spcBef>
              <a:spcAft>
                <a:spcPts val="0"/>
              </a:spcAft>
              <a:buSzPts val="1800"/>
              <a:buChar char="●"/>
            </a:pPr>
            <a:r>
              <a:rPr lang="en" dirty="0">
                <a:latin typeface="Nunito ExtraBold" pitchFamily="2" charset="0"/>
              </a:rPr>
              <a:t>Concession stand</a:t>
            </a:r>
            <a:endParaRPr dirty="0">
              <a:latin typeface="Nunito ExtraBold" pitchFamily="2" charset="0"/>
            </a:endParaRPr>
          </a:p>
          <a:p>
            <a:pPr marL="457200" lvl="0" indent="-342900" algn="l" rtl="0">
              <a:lnSpc>
                <a:spcPct val="115000"/>
              </a:lnSpc>
              <a:spcBef>
                <a:spcPts val="0"/>
              </a:spcBef>
              <a:spcAft>
                <a:spcPts val="0"/>
              </a:spcAft>
              <a:buSzPts val="1800"/>
              <a:buChar char="●"/>
            </a:pPr>
            <a:r>
              <a:rPr lang="en" dirty="0">
                <a:latin typeface="Nunito ExtraBold" pitchFamily="2" charset="0"/>
              </a:rPr>
              <a:t>Homecoming Parade</a:t>
            </a:r>
            <a:endParaRPr dirty="0">
              <a:latin typeface="Nunito ExtraBold" pitchFamily="2" charset="0"/>
            </a:endParaRPr>
          </a:p>
          <a:p>
            <a:pPr marL="457200" lvl="0" indent="-342900" algn="l" rtl="0">
              <a:lnSpc>
                <a:spcPct val="115000"/>
              </a:lnSpc>
              <a:spcBef>
                <a:spcPts val="0"/>
              </a:spcBef>
              <a:spcAft>
                <a:spcPts val="0"/>
              </a:spcAft>
              <a:buSzPts val="1800"/>
              <a:buChar char="●"/>
            </a:pPr>
            <a:r>
              <a:rPr lang="en" dirty="0">
                <a:latin typeface="Nunito ExtraBold" pitchFamily="2" charset="0"/>
              </a:rPr>
              <a:t>Senior events</a:t>
            </a:r>
            <a:endParaRPr dirty="0">
              <a:latin typeface="Nunito ExtraBold" pitchFamily="2" charset="0"/>
            </a:endParaRPr>
          </a:p>
          <a:p>
            <a:pPr marL="457200" lvl="0" indent="-342900" algn="l" rtl="0">
              <a:lnSpc>
                <a:spcPct val="115000"/>
              </a:lnSpc>
              <a:spcBef>
                <a:spcPts val="0"/>
              </a:spcBef>
              <a:spcAft>
                <a:spcPts val="0"/>
              </a:spcAft>
              <a:buSzPts val="1800"/>
              <a:buChar char="●"/>
            </a:pPr>
            <a:r>
              <a:rPr lang="en" dirty="0">
                <a:latin typeface="Nunito ExtraBold" pitchFamily="2" charset="0"/>
              </a:rPr>
              <a:t>Awards banquets &amp; year end celebrations</a:t>
            </a:r>
            <a:endParaRPr dirty="0">
              <a:latin typeface="Nunito ExtraBold" pitchFamily="2" charset="0"/>
            </a:endParaRPr>
          </a:p>
          <a:p>
            <a:pPr marL="457200" lvl="0" indent="-342900" algn="l" rtl="0">
              <a:lnSpc>
                <a:spcPct val="115000"/>
              </a:lnSpc>
              <a:spcBef>
                <a:spcPts val="0"/>
              </a:spcBef>
              <a:spcAft>
                <a:spcPts val="0"/>
              </a:spcAft>
              <a:buSzPts val="1800"/>
              <a:buChar char="●"/>
            </a:pPr>
            <a:r>
              <a:rPr lang="en" dirty="0">
                <a:latin typeface="Nunito ExtraBold" pitchFamily="2" charset="0"/>
              </a:rPr>
              <a:t>Fundraisers &amp; sponsorships</a:t>
            </a:r>
            <a:endParaRPr dirty="0">
              <a:latin typeface="Nunito ExtraBold" pitchFamily="2" charset="0"/>
            </a:endParaRPr>
          </a:p>
          <a:p>
            <a:pPr marL="457200" lvl="0" indent="-342900" algn="l" rtl="0">
              <a:lnSpc>
                <a:spcPct val="115000"/>
              </a:lnSpc>
              <a:spcBef>
                <a:spcPts val="0"/>
              </a:spcBef>
              <a:spcAft>
                <a:spcPts val="0"/>
              </a:spcAft>
              <a:buSzPts val="1800"/>
              <a:buChar char="●"/>
            </a:pPr>
            <a:r>
              <a:rPr lang="en" dirty="0">
                <a:latin typeface="Nunito ExtraBold" pitchFamily="2" charset="0"/>
              </a:rPr>
              <a:t>Students &amp; parents</a:t>
            </a:r>
            <a:endParaRPr dirty="0">
              <a:latin typeface="Nunito ExtraBold" pitchFamily="2" charset="0"/>
            </a:endParaRPr>
          </a:p>
        </p:txBody>
      </p:sp>
      <p:pic>
        <p:nvPicPr>
          <p:cNvPr id="2" name="Picture 1" descr="A qr code with dots&#10;&#10;AI-generated content may be incorrect.">
            <a:extLst>
              <a:ext uri="{FF2B5EF4-FFF2-40B4-BE49-F238E27FC236}">
                <a16:creationId xmlns:a16="http://schemas.microsoft.com/office/drawing/2014/main" id="{E097EE4F-018A-4EA0-25EF-19D7DE325FD7}"/>
              </a:ext>
            </a:extLst>
          </p:cNvPr>
          <p:cNvPicPr>
            <a:picLocks noChangeAspect="1"/>
          </p:cNvPicPr>
          <p:nvPr/>
        </p:nvPicPr>
        <p:blipFill>
          <a:blip r:embed="rId3"/>
          <a:stretch>
            <a:fillRect/>
          </a:stretch>
        </p:blipFill>
        <p:spPr>
          <a:xfrm>
            <a:off x="6297351" y="2364556"/>
            <a:ext cx="2482910" cy="2482910"/>
          </a:xfrm>
          <a:prstGeom prst="rect">
            <a:avLst/>
          </a:prstGeom>
        </p:spPr>
      </p:pic>
      <p:pic>
        <p:nvPicPr>
          <p:cNvPr id="3" name="Google Shape;86;p17">
            <a:extLst>
              <a:ext uri="{FF2B5EF4-FFF2-40B4-BE49-F238E27FC236}">
                <a16:creationId xmlns:a16="http://schemas.microsoft.com/office/drawing/2014/main" id="{B0EFC3CE-1C4E-5448-E2E1-5434C322DE70}"/>
              </a:ext>
            </a:extLst>
          </p:cNvPr>
          <p:cNvPicPr preferRelativeResize="0"/>
          <p:nvPr/>
        </p:nvPicPr>
        <p:blipFill>
          <a:blip r:embed="rId4">
            <a:alphaModFix/>
          </a:blip>
          <a:stretch>
            <a:fillRect/>
          </a:stretch>
        </p:blipFill>
        <p:spPr>
          <a:xfrm>
            <a:off x="5401953" y="899267"/>
            <a:ext cx="3648075" cy="1247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64325" y="1161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dirty="0">
                <a:latin typeface="MV Boli" panose="02000500030200090000" pitchFamily="2" charset="0"/>
                <a:ea typeface="Open Sans"/>
                <a:cs typeface="MV Boli" panose="02000500030200090000" pitchFamily="2" charset="0"/>
                <a:sym typeface="Open Sans"/>
              </a:rPr>
              <a:t>Your Contributions are appreciated!!</a:t>
            </a:r>
            <a:endParaRPr b="1" dirty="0">
              <a:latin typeface="MV Boli" panose="02000500030200090000" pitchFamily="2" charset="0"/>
              <a:ea typeface="Open Sans"/>
              <a:cs typeface="MV Boli" panose="02000500030200090000" pitchFamily="2" charset="0"/>
              <a:sym typeface="Open Sans"/>
            </a:endParaRPr>
          </a:p>
        </p:txBody>
      </p:sp>
      <p:sp>
        <p:nvSpPr>
          <p:cNvPr id="94" name="Google Shape;94;p18"/>
          <p:cNvSpPr txBox="1">
            <a:spLocks noGrp="1"/>
          </p:cNvSpPr>
          <p:nvPr>
            <p:ph type="body" idx="1"/>
          </p:nvPr>
        </p:nvSpPr>
        <p:spPr>
          <a:xfrm>
            <a:off x="522244" y="688850"/>
            <a:ext cx="7410000" cy="4121571"/>
          </a:xfrm>
          <a:prstGeom prst="rect">
            <a:avLst/>
          </a:prstGeom>
        </p:spPr>
        <p:txBody>
          <a:bodyPr spcFirstLastPara="1" wrap="square" lIns="91425" tIns="91425" rIns="91425" bIns="91425" anchor="t" anchorCtr="0">
            <a:normAutofit/>
          </a:bodyPr>
          <a:lstStyle/>
          <a:p>
            <a:pPr marL="140018" lvl="0" indent="0">
              <a:lnSpc>
                <a:spcPct val="200000"/>
              </a:lnSpc>
              <a:spcBef>
                <a:spcPts val="1200"/>
              </a:spcBef>
              <a:buSzPct val="100000"/>
              <a:buNone/>
            </a:pPr>
            <a:r>
              <a:rPr lang="en-US" dirty="0">
                <a:latin typeface="Century Gothic"/>
                <a:ea typeface="Century Gothic"/>
                <a:cs typeface="Century Gothic"/>
                <a:sym typeface="Century Gothic"/>
                <a:hlinkClick r:id="rId3"/>
              </a:rPr>
              <a:t>Amazon Wish List</a:t>
            </a:r>
            <a:endParaRPr dirty="0">
              <a:latin typeface="Century Gothic"/>
              <a:ea typeface="Century Gothic"/>
              <a:cs typeface="Century Gothic"/>
              <a:sym typeface="Century Gothic"/>
            </a:endParaRPr>
          </a:p>
        </p:txBody>
      </p:sp>
      <p:pic>
        <p:nvPicPr>
          <p:cNvPr id="3" name="Picture 2">
            <a:extLst>
              <a:ext uri="{FF2B5EF4-FFF2-40B4-BE49-F238E27FC236}">
                <a16:creationId xmlns:a16="http://schemas.microsoft.com/office/drawing/2014/main" id="{AB21D11D-38E9-C085-23F7-096E57D63453}"/>
              </a:ext>
            </a:extLst>
          </p:cNvPr>
          <p:cNvPicPr>
            <a:picLocks noChangeAspect="1"/>
          </p:cNvPicPr>
          <p:nvPr/>
        </p:nvPicPr>
        <p:blipFill>
          <a:blip r:embed="rId4"/>
          <a:stretch>
            <a:fillRect/>
          </a:stretch>
        </p:blipFill>
        <p:spPr>
          <a:xfrm>
            <a:off x="669536" y="1706373"/>
            <a:ext cx="2269041" cy="2269041"/>
          </a:xfrm>
          <a:prstGeom prst="rect">
            <a:avLst/>
          </a:prstGeom>
        </p:spPr>
      </p:pic>
      <p:pic>
        <p:nvPicPr>
          <p:cNvPr id="5" name="Picture 4">
            <a:extLst>
              <a:ext uri="{FF2B5EF4-FFF2-40B4-BE49-F238E27FC236}">
                <a16:creationId xmlns:a16="http://schemas.microsoft.com/office/drawing/2014/main" id="{E67C7A02-E14A-7770-BBB0-7A7927E4F264}"/>
              </a:ext>
            </a:extLst>
          </p:cNvPr>
          <p:cNvPicPr>
            <a:picLocks noChangeAspect="1"/>
          </p:cNvPicPr>
          <p:nvPr/>
        </p:nvPicPr>
        <p:blipFill>
          <a:blip r:embed="rId5"/>
          <a:stretch>
            <a:fillRect/>
          </a:stretch>
        </p:blipFill>
        <p:spPr>
          <a:xfrm>
            <a:off x="3396360" y="1706373"/>
            <a:ext cx="2351280" cy="2269041"/>
          </a:xfrm>
          <a:prstGeom prst="rect">
            <a:avLst/>
          </a:prstGeom>
        </p:spPr>
      </p:pic>
      <p:sp>
        <p:nvSpPr>
          <p:cNvPr id="6" name="TextBox 5">
            <a:extLst>
              <a:ext uri="{FF2B5EF4-FFF2-40B4-BE49-F238E27FC236}">
                <a16:creationId xmlns:a16="http://schemas.microsoft.com/office/drawing/2014/main" id="{DF08D1AE-C1B8-5165-BDA2-371B26614A09}"/>
              </a:ext>
            </a:extLst>
          </p:cNvPr>
          <p:cNvSpPr txBox="1"/>
          <p:nvPr/>
        </p:nvSpPr>
        <p:spPr>
          <a:xfrm>
            <a:off x="3396360" y="1063083"/>
            <a:ext cx="2134645" cy="584775"/>
          </a:xfrm>
          <a:prstGeom prst="rect">
            <a:avLst/>
          </a:prstGeom>
          <a:noFill/>
        </p:spPr>
        <p:txBody>
          <a:bodyPr wrap="square" rtlCol="0">
            <a:spAutoFit/>
          </a:bodyPr>
          <a:lstStyle/>
          <a:p>
            <a:r>
              <a:rPr lang="en-US" sz="1600" dirty="0">
                <a:solidFill>
                  <a:schemeClr val="tx1"/>
                </a:solidFill>
                <a:latin typeface="Century Gothic" panose="020B0502020202020204" pitchFamily="34" charset="0"/>
                <a:hlinkClick r:id="rId6"/>
              </a:rPr>
              <a:t>Frys Community Rewards</a:t>
            </a:r>
            <a:endParaRPr lang="en-US" sz="1600" dirty="0">
              <a:solidFill>
                <a:schemeClr val="tx1"/>
              </a:solidFill>
              <a:latin typeface="Century Gothic" panose="020B0502020202020204" pitchFamily="34" charset="0"/>
            </a:endParaRPr>
          </a:p>
        </p:txBody>
      </p:sp>
      <p:sp>
        <p:nvSpPr>
          <p:cNvPr id="8" name="TextBox 7">
            <a:extLst>
              <a:ext uri="{FF2B5EF4-FFF2-40B4-BE49-F238E27FC236}">
                <a16:creationId xmlns:a16="http://schemas.microsoft.com/office/drawing/2014/main" id="{46DDDD7D-9644-274D-B7A4-1095D0DCA1B8}"/>
              </a:ext>
            </a:extLst>
          </p:cNvPr>
          <p:cNvSpPr txBox="1"/>
          <p:nvPr/>
        </p:nvSpPr>
        <p:spPr>
          <a:xfrm>
            <a:off x="6103142" y="1137424"/>
            <a:ext cx="2707192" cy="369332"/>
          </a:xfrm>
          <a:prstGeom prst="rect">
            <a:avLst/>
          </a:prstGeom>
          <a:noFill/>
        </p:spPr>
        <p:txBody>
          <a:bodyPr wrap="square" rtlCol="0">
            <a:spAutoFit/>
          </a:bodyPr>
          <a:lstStyle/>
          <a:p>
            <a:r>
              <a:rPr lang="en-US" sz="1800" dirty="0">
                <a:solidFill>
                  <a:schemeClr val="accent5"/>
                </a:solidFill>
                <a:latin typeface="Century Gothic" panose="020B0502020202020204" pitchFamily="34" charset="0"/>
              </a:rPr>
              <a:t>Sponsorship</a:t>
            </a:r>
          </a:p>
        </p:txBody>
      </p:sp>
      <p:pic>
        <p:nvPicPr>
          <p:cNvPr id="10" name="Picture 9">
            <a:extLst>
              <a:ext uri="{FF2B5EF4-FFF2-40B4-BE49-F238E27FC236}">
                <a16:creationId xmlns:a16="http://schemas.microsoft.com/office/drawing/2014/main" id="{AF8400DD-8C4E-D3AB-090A-958578408C8C}"/>
              </a:ext>
            </a:extLst>
          </p:cNvPr>
          <p:cNvPicPr>
            <a:picLocks noChangeAspect="1"/>
          </p:cNvPicPr>
          <p:nvPr/>
        </p:nvPicPr>
        <p:blipFill>
          <a:blip r:embed="rId7"/>
          <a:stretch>
            <a:fillRect/>
          </a:stretch>
        </p:blipFill>
        <p:spPr>
          <a:xfrm>
            <a:off x="6266985" y="1677086"/>
            <a:ext cx="2351280" cy="22721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4000" y="2351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latin typeface="Permanent Marker"/>
                <a:ea typeface="Permanent Marker"/>
                <a:cs typeface="Permanent Marker"/>
                <a:sym typeface="Permanent Marker"/>
              </a:rPr>
              <a:t>SPONSORSHIPS</a:t>
            </a:r>
            <a:endParaRPr sz="2920">
              <a:latin typeface="Permanent Marker"/>
              <a:ea typeface="Permanent Marker"/>
              <a:cs typeface="Permanent Marker"/>
              <a:sym typeface="Permanent Marker"/>
            </a:endParaRPr>
          </a:p>
        </p:txBody>
      </p:sp>
      <p:sp>
        <p:nvSpPr>
          <p:cNvPr id="108" name="Google Shape;108;p20"/>
          <p:cNvSpPr txBox="1"/>
          <p:nvPr/>
        </p:nvSpPr>
        <p:spPr>
          <a:xfrm>
            <a:off x="218675" y="858225"/>
            <a:ext cx="7572310" cy="39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endParaRPr>
          </a:p>
        </p:txBody>
      </p:sp>
      <p:pic>
        <p:nvPicPr>
          <p:cNvPr id="109" name="Google Shape;109;p20"/>
          <p:cNvPicPr preferRelativeResize="0"/>
          <p:nvPr/>
        </p:nvPicPr>
        <p:blipFill>
          <a:blip r:embed="rId3">
            <a:alphaModFix/>
          </a:blip>
          <a:stretch>
            <a:fillRect/>
          </a:stretch>
        </p:blipFill>
        <p:spPr>
          <a:xfrm>
            <a:off x="1709854" y="807800"/>
            <a:ext cx="5577867" cy="41771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259661" y="142132"/>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Permanent Marker"/>
                <a:ea typeface="Permanent Marker"/>
                <a:cs typeface="Permanent Marker"/>
                <a:sym typeface="Permanent Marker"/>
              </a:rPr>
              <a:t>Sponsorships &amp; Fundraising	</a:t>
            </a:r>
            <a:endParaRPr dirty="0">
              <a:latin typeface="Permanent Marker"/>
              <a:ea typeface="Permanent Marker"/>
              <a:cs typeface="Permanent Marker"/>
              <a:sym typeface="Permanent Marker"/>
            </a:endParaRPr>
          </a:p>
        </p:txBody>
      </p:sp>
      <p:sp>
        <p:nvSpPr>
          <p:cNvPr id="100" name="Google Shape;100;p19"/>
          <p:cNvSpPr txBox="1">
            <a:spLocks noGrp="1"/>
          </p:cNvSpPr>
          <p:nvPr>
            <p:ph type="body" idx="1"/>
          </p:nvPr>
        </p:nvSpPr>
        <p:spPr>
          <a:xfrm>
            <a:off x="311700" y="714832"/>
            <a:ext cx="8520600" cy="38988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dirty="0"/>
              <a:t>Organization gets 100% of the money that is donated from Sponsorships</a:t>
            </a:r>
            <a:endParaRPr dirty="0"/>
          </a:p>
          <a:p>
            <a:pPr marL="457200" lvl="0" indent="-342900" algn="l" rtl="0">
              <a:lnSpc>
                <a:spcPct val="150000"/>
              </a:lnSpc>
              <a:spcBef>
                <a:spcPts val="0"/>
              </a:spcBef>
              <a:spcAft>
                <a:spcPts val="0"/>
              </a:spcAft>
              <a:buSzPts val="1800"/>
              <a:buChar char="●"/>
            </a:pPr>
            <a:r>
              <a:rPr lang="en" dirty="0"/>
              <a:t>20% of each Sponsorship obtained goes towards player registration fee</a:t>
            </a:r>
            <a:endParaRPr dirty="0"/>
          </a:p>
          <a:p>
            <a:pPr marL="914400" lvl="1" indent="-317500" algn="l" rtl="0">
              <a:lnSpc>
                <a:spcPct val="150000"/>
              </a:lnSpc>
              <a:spcBef>
                <a:spcPts val="0"/>
              </a:spcBef>
              <a:spcAft>
                <a:spcPts val="0"/>
              </a:spcAft>
              <a:buSzPts val="1400"/>
              <a:buChar char="○"/>
            </a:pPr>
            <a:r>
              <a:rPr lang="en" dirty="0"/>
              <a:t>Player gets $500 in Sponsorship player gets $100 credit towards registration fee</a:t>
            </a:r>
            <a:endParaRPr dirty="0"/>
          </a:p>
          <a:p>
            <a:pPr marL="457200" lvl="0" indent="-342900" algn="l" rtl="0">
              <a:lnSpc>
                <a:spcPct val="150000"/>
              </a:lnSpc>
              <a:spcBef>
                <a:spcPts val="0"/>
              </a:spcBef>
              <a:spcAft>
                <a:spcPts val="0"/>
              </a:spcAft>
              <a:buSzPts val="1800"/>
              <a:buChar char="●"/>
            </a:pPr>
            <a:r>
              <a:rPr lang="en" dirty="0"/>
              <a:t>Sponsorships are tax deductible!</a:t>
            </a:r>
            <a:endParaRPr dirty="0"/>
          </a:p>
          <a:p>
            <a:pPr marL="457200" lvl="0" indent="-342900" algn="l" rtl="0">
              <a:lnSpc>
                <a:spcPct val="150000"/>
              </a:lnSpc>
              <a:spcBef>
                <a:spcPts val="0"/>
              </a:spcBef>
              <a:spcAft>
                <a:spcPts val="0"/>
              </a:spcAft>
              <a:buSzPts val="1800"/>
              <a:buChar char="●"/>
            </a:pPr>
            <a:r>
              <a:rPr lang="en" dirty="0"/>
              <a:t>Who to ask to Sponsor you?</a:t>
            </a:r>
            <a:endParaRPr dirty="0"/>
          </a:p>
          <a:p>
            <a:pPr marL="914400" lvl="1" indent="-317500" algn="l" rtl="0">
              <a:lnSpc>
                <a:spcPct val="150000"/>
              </a:lnSpc>
              <a:spcBef>
                <a:spcPts val="0"/>
              </a:spcBef>
              <a:spcAft>
                <a:spcPts val="0"/>
              </a:spcAft>
              <a:buSzPts val="1400"/>
              <a:buChar char="○"/>
            </a:pPr>
            <a:r>
              <a:rPr lang="en" dirty="0"/>
              <a:t> Employer, Barber, Hair Stylist, Landscaper, Family members, Family members employers, Local businesses</a:t>
            </a:r>
            <a:endParaRPr dirty="0"/>
          </a:p>
          <a:p>
            <a:pPr marL="457200" lvl="0" indent="-342900" algn="l" rtl="0">
              <a:lnSpc>
                <a:spcPct val="150000"/>
              </a:lnSpc>
              <a:spcBef>
                <a:spcPts val="0"/>
              </a:spcBef>
              <a:spcAft>
                <a:spcPts val="0"/>
              </a:spcAft>
              <a:buSzPts val="1800"/>
              <a:buChar char="●"/>
            </a:pPr>
            <a:r>
              <a:rPr lang="en" dirty="0"/>
              <a:t>Fundraising</a:t>
            </a:r>
            <a:endParaRPr dirty="0"/>
          </a:p>
          <a:p>
            <a:pPr marL="914400" lvl="1" indent="-317500" algn="l" rtl="0">
              <a:lnSpc>
                <a:spcPct val="150000"/>
              </a:lnSpc>
              <a:spcBef>
                <a:spcPts val="0"/>
              </a:spcBef>
              <a:spcAft>
                <a:spcPts val="0"/>
              </a:spcAft>
              <a:buSzPts val="1400"/>
              <a:buChar char="○"/>
            </a:pPr>
            <a:r>
              <a:rPr lang="en" dirty="0"/>
              <a:t>80/20 Text Message Fundraiser  </a:t>
            </a:r>
            <a:endParaRPr dirty="0"/>
          </a:p>
          <a:p>
            <a:pPr marL="0" lvl="0" indent="0" algn="l" rtl="0">
              <a:lnSpc>
                <a:spcPct val="150000"/>
              </a:lnSpc>
              <a:spcBef>
                <a:spcPts val="1200"/>
              </a:spcBef>
              <a:spcAft>
                <a:spcPts val="1200"/>
              </a:spcAft>
              <a:buNone/>
            </a:pPr>
            <a:endParaRPr dirty="0"/>
          </a:p>
        </p:txBody>
      </p:sp>
      <p:pic>
        <p:nvPicPr>
          <p:cNvPr id="101" name="Google Shape;101;p19"/>
          <p:cNvPicPr preferRelativeResize="0"/>
          <p:nvPr/>
        </p:nvPicPr>
        <p:blipFill>
          <a:blip r:embed="rId3">
            <a:alphaModFix/>
          </a:blip>
          <a:stretch>
            <a:fillRect/>
          </a:stretch>
        </p:blipFill>
        <p:spPr>
          <a:xfrm>
            <a:off x="6419804" y="3501268"/>
            <a:ext cx="2254225" cy="150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688" y="19412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Where does the money go?</a:t>
            </a:r>
            <a:endParaRPr dirty="0"/>
          </a:p>
        </p:txBody>
      </p:sp>
      <p:sp>
        <p:nvSpPr>
          <p:cNvPr id="117" name="Google Shape;117;p21"/>
          <p:cNvSpPr txBox="1">
            <a:spLocks noGrp="1"/>
          </p:cNvSpPr>
          <p:nvPr>
            <p:ph type="body" idx="1"/>
          </p:nvPr>
        </p:nvSpPr>
        <p:spPr>
          <a:xfrm>
            <a:off x="311700" y="1017725"/>
            <a:ext cx="8520600" cy="3886500"/>
          </a:xfrm>
          <a:prstGeom prst="rect">
            <a:avLst/>
          </a:prstGeom>
        </p:spPr>
        <p:txBody>
          <a:bodyPr spcFirstLastPara="1" wrap="square" lIns="91425" tIns="91425" rIns="91425" bIns="91425" anchor="t" anchorCtr="0">
            <a:noAutofit/>
          </a:bodyPr>
          <a:lstStyle/>
          <a:p>
            <a:pPr marL="914400" lvl="1" indent="-317500" algn="l" rtl="0">
              <a:spcBef>
                <a:spcPts val="0"/>
              </a:spcBef>
              <a:spcAft>
                <a:spcPts val="0"/>
              </a:spcAft>
              <a:buSzPts val="1400"/>
              <a:buChar char="○"/>
            </a:pPr>
            <a:r>
              <a:rPr lang="en" dirty="0"/>
              <a:t>Summer &amp; Spring tournaments $1,000.00</a:t>
            </a:r>
            <a:endParaRPr dirty="0"/>
          </a:p>
          <a:p>
            <a:pPr marL="914400" lvl="1" indent="-317500" algn="l" rtl="0">
              <a:spcBef>
                <a:spcPts val="0"/>
              </a:spcBef>
              <a:spcAft>
                <a:spcPts val="0"/>
              </a:spcAft>
              <a:buSzPts val="1400"/>
              <a:buChar char="○"/>
            </a:pPr>
            <a:r>
              <a:rPr lang="en" dirty="0"/>
              <a:t>Summer Camp contribution $1000.00</a:t>
            </a:r>
            <a:endParaRPr dirty="0"/>
          </a:p>
          <a:p>
            <a:pPr marL="914400" lvl="1" indent="-317500" algn="l" rtl="0">
              <a:spcBef>
                <a:spcPts val="0"/>
              </a:spcBef>
              <a:spcAft>
                <a:spcPts val="0"/>
              </a:spcAft>
              <a:buSzPts val="1400"/>
              <a:buChar char="○"/>
            </a:pPr>
            <a:r>
              <a:rPr lang="en" dirty="0"/>
              <a:t>Pre game meals $1,000.00</a:t>
            </a:r>
            <a:endParaRPr dirty="0"/>
          </a:p>
          <a:p>
            <a:pPr marL="914400" lvl="1" indent="-317500" algn="l" rtl="0">
              <a:spcBef>
                <a:spcPts val="0"/>
              </a:spcBef>
              <a:spcAft>
                <a:spcPts val="0"/>
              </a:spcAft>
              <a:buSzPts val="1400"/>
              <a:buChar char="○"/>
            </a:pPr>
            <a:r>
              <a:rPr lang="en" dirty="0"/>
              <a:t>Athletic Trainer expenses $400.00</a:t>
            </a:r>
            <a:endParaRPr dirty="0"/>
          </a:p>
          <a:p>
            <a:pPr marL="914400" lvl="1" indent="-317500" algn="l" rtl="0">
              <a:spcBef>
                <a:spcPts val="0"/>
              </a:spcBef>
              <a:spcAft>
                <a:spcPts val="0"/>
              </a:spcAft>
              <a:buSzPts val="1400"/>
              <a:buChar char="○"/>
            </a:pPr>
            <a:r>
              <a:rPr lang="en" dirty="0"/>
              <a:t>Huddle $1,650.00  </a:t>
            </a:r>
            <a:endParaRPr dirty="0"/>
          </a:p>
          <a:p>
            <a:pPr marL="914400" lvl="1" indent="-317500" algn="l" rtl="0">
              <a:spcBef>
                <a:spcPts val="0"/>
              </a:spcBef>
              <a:spcAft>
                <a:spcPts val="0"/>
              </a:spcAft>
              <a:buSzPts val="1400"/>
              <a:buChar char="○"/>
            </a:pPr>
            <a:r>
              <a:rPr lang="en" dirty="0"/>
              <a:t>Game videographers $2000.00</a:t>
            </a:r>
            <a:endParaRPr dirty="0"/>
          </a:p>
          <a:p>
            <a:pPr marL="914400" lvl="1" indent="-317500" algn="l" rtl="0">
              <a:spcBef>
                <a:spcPts val="0"/>
              </a:spcBef>
              <a:spcAft>
                <a:spcPts val="0"/>
              </a:spcAft>
              <a:buSzPts val="1400"/>
              <a:buChar char="○"/>
            </a:pPr>
            <a:r>
              <a:rPr lang="en" dirty="0"/>
              <a:t>Concession stand inventory start up $3000.00</a:t>
            </a:r>
            <a:endParaRPr dirty="0"/>
          </a:p>
          <a:p>
            <a:pPr marL="914400" lvl="1" indent="-317500" algn="l" rtl="0">
              <a:spcBef>
                <a:spcPts val="0"/>
              </a:spcBef>
              <a:spcAft>
                <a:spcPts val="0"/>
              </a:spcAft>
              <a:buSzPts val="1400"/>
              <a:buChar char="○"/>
            </a:pPr>
            <a:r>
              <a:rPr lang="en" dirty="0"/>
              <a:t>Homecoming Parade $500.00</a:t>
            </a:r>
            <a:endParaRPr dirty="0"/>
          </a:p>
          <a:p>
            <a:pPr marL="914400" lvl="1" indent="-317500" algn="l" rtl="0">
              <a:spcBef>
                <a:spcPts val="0"/>
              </a:spcBef>
              <a:spcAft>
                <a:spcPts val="0"/>
              </a:spcAft>
              <a:buSzPts val="1400"/>
              <a:buChar char="○"/>
            </a:pPr>
            <a:r>
              <a:rPr lang="en" dirty="0"/>
              <a:t>Banquets $3500.00 </a:t>
            </a:r>
            <a:endParaRPr dirty="0"/>
          </a:p>
          <a:p>
            <a:pPr marL="914400" lvl="1" indent="-317500" algn="l" rtl="0">
              <a:spcBef>
                <a:spcPts val="0"/>
              </a:spcBef>
              <a:spcAft>
                <a:spcPts val="0"/>
              </a:spcAft>
              <a:buSzPts val="1400"/>
              <a:buChar char="○"/>
            </a:pPr>
            <a:r>
              <a:rPr lang="en" dirty="0"/>
              <a:t>Fan Gear Merchandise $2000.00</a:t>
            </a:r>
            <a:endParaRPr dirty="0"/>
          </a:p>
          <a:p>
            <a:pPr marL="914400" lvl="1" indent="-317500" algn="l" rtl="0">
              <a:spcBef>
                <a:spcPts val="0"/>
              </a:spcBef>
              <a:spcAft>
                <a:spcPts val="0"/>
              </a:spcAft>
              <a:buSzPts val="1400"/>
              <a:buChar char="○"/>
            </a:pPr>
            <a:r>
              <a:rPr lang="en" dirty="0"/>
              <a:t>Senior Banners $950.00</a:t>
            </a:r>
            <a:endParaRPr dirty="0"/>
          </a:p>
          <a:p>
            <a:pPr marL="914400" lvl="1" indent="-317500" algn="l" rtl="0">
              <a:spcBef>
                <a:spcPts val="0"/>
              </a:spcBef>
              <a:spcAft>
                <a:spcPts val="0"/>
              </a:spcAft>
              <a:buSzPts val="1400"/>
              <a:buChar char="○"/>
            </a:pPr>
            <a:r>
              <a:rPr lang="en" dirty="0"/>
              <a:t>Upgrading video equipment for coaches</a:t>
            </a:r>
            <a:endParaRPr dirty="0"/>
          </a:p>
          <a:p>
            <a:pPr marL="914400" lvl="1" indent="-317500" algn="l" rtl="0">
              <a:spcBef>
                <a:spcPts val="0"/>
              </a:spcBef>
              <a:spcAft>
                <a:spcPts val="0"/>
              </a:spcAft>
              <a:buSzPts val="1400"/>
              <a:buChar char="○"/>
            </a:pPr>
            <a:r>
              <a:rPr lang="en" dirty="0"/>
              <a:t>Lots lots more more!</a:t>
            </a:r>
            <a:endParaRPr dirty="0"/>
          </a:p>
          <a:p>
            <a:pPr marL="914400" lvl="1" indent="-317500" algn="l" rtl="0">
              <a:spcBef>
                <a:spcPts val="0"/>
              </a:spcBef>
              <a:spcAft>
                <a:spcPts val="0"/>
              </a:spcAft>
              <a:buSzPts val="1400"/>
              <a:buChar char="○"/>
            </a:pPr>
            <a:r>
              <a:rPr lang="en" dirty="0"/>
              <a:t>Average cost for a regular football season is about $35,000.00 </a:t>
            </a:r>
            <a:endParaRPr dirty="0"/>
          </a:p>
          <a:p>
            <a:pPr marL="914400" lvl="1" indent="-317500" algn="l" rtl="0">
              <a:spcBef>
                <a:spcPts val="0"/>
              </a:spcBef>
              <a:spcAft>
                <a:spcPts val="0"/>
              </a:spcAft>
              <a:buSzPts val="1400"/>
              <a:buChar char="○"/>
            </a:pPr>
            <a:r>
              <a:rPr lang="en" dirty="0"/>
              <a:t>End of year our balance should be around $16,000.00 to use as start up for the next season</a:t>
            </a:r>
            <a:endParaRPr sz="1700" dirty="0"/>
          </a:p>
        </p:txBody>
      </p:sp>
      <p:pic>
        <p:nvPicPr>
          <p:cNvPr id="118" name="Google Shape;118;p21"/>
          <p:cNvPicPr preferRelativeResize="0"/>
          <p:nvPr/>
        </p:nvPicPr>
        <p:blipFill>
          <a:blip r:embed="rId3">
            <a:alphaModFix/>
          </a:blip>
          <a:stretch>
            <a:fillRect/>
          </a:stretch>
        </p:blipFill>
        <p:spPr>
          <a:xfrm>
            <a:off x="7233088" y="564876"/>
            <a:ext cx="1599200" cy="1075926"/>
          </a:xfrm>
          <a:prstGeom prst="rect">
            <a:avLst/>
          </a:prstGeom>
          <a:noFill/>
          <a:ln>
            <a:noFill/>
          </a:ln>
        </p:spPr>
      </p:pic>
      <p:pic>
        <p:nvPicPr>
          <p:cNvPr id="119" name="Google Shape;119;p21"/>
          <p:cNvPicPr preferRelativeResize="0"/>
          <p:nvPr/>
        </p:nvPicPr>
        <p:blipFill>
          <a:blip r:embed="rId4">
            <a:alphaModFix/>
          </a:blip>
          <a:stretch>
            <a:fillRect/>
          </a:stretch>
        </p:blipFill>
        <p:spPr>
          <a:xfrm>
            <a:off x="5386650" y="923176"/>
            <a:ext cx="1599200" cy="684350"/>
          </a:xfrm>
          <a:prstGeom prst="rect">
            <a:avLst/>
          </a:prstGeom>
          <a:noFill/>
          <a:ln>
            <a:noFill/>
          </a:ln>
        </p:spPr>
      </p:pic>
      <p:pic>
        <p:nvPicPr>
          <p:cNvPr id="120" name="Google Shape;120;p21" title="IMG_1532.jpeg"/>
          <p:cNvPicPr preferRelativeResize="0"/>
          <p:nvPr/>
        </p:nvPicPr>
        <p:blipFill>
          <a:blip r:embed="rId5">
            <a:alphaModFix/>
          </a:blip>
          <a:stretch>
            <a:fillRect/>
          </a:stretch>
        </p:blipFill>
        <p:spPr>
          <a:xfrm>
            <a:off x="5386650" y="1732975"/>
            <a:ext cx="3445650" cy="200315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2048</TotalTime>
  <Words>1155</Words>
  <Application>Microsoft Office PowerPoint</Application>
  <PresentationFormat>On-screen Show (16:9)</PresentationFormat>
  <Paragraphs>139</Paragraphs>
  <Slides>14</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Merriweather Black</vt:lpstr>
      <vt:lpstr>Open Sans</vt:lpstr>
      <vt:lpstr>Arial Black</vt:lpstr>
      <vt:lpstr>Franklin Gothic Heavy</vt:lpstr>
      <vt:lpstr>MV Boli</vt:lpstr>
      <vt:lpstr>Arial</vt:lpstr>
      <vt:lpstr>Alfa Slab One</vt:lpstr>
      <vt:lpstr>Permanent Marker</vt:lpstr>
      <vt:lpstr>Cooper Black</vt:lpstr>
      <vt:lpstr>Nunito ExtraBold</vt:lpstr>
      <vt:lpstr>Century Gothic</vt:lpstr>
      <vt:lpstr>Rockwell Extra Bold</vt:lpstr>
      <vt:lpstr>Simple Dark</vt:lpstr>
      <vt:lpstr>Welcome to the Skyhawk Family</vt:lpstr>
      <vt:lpstr>DVHS FOOTBALL BOOSTER CLUB VISION STATEMENT</vt:lpstr>
      <vt:lpstr>Register your student athlete with the Athletic Department </vt:lpstr>
      <vt:lpstr>Player Fees</vt:lpstr>
      <vt:lpstr>WE NEED VOLUNTEERS!</vt:lpstr>
      <vt:lpstr>Your Contributions are appreciated!!</vt:lpstr>
      <vt:lpstr>SPONSORSHIPS</vt:lpstr>
      <vt:lpstr>Sponsorships &amp; Fundraising </vt:lpstr>
      <vt:lpstr>Where does the money go?</vt:lpstr>
      <vt:lpstr>NEW FAN GEAR SHOP LAUNCH</vt:lpstr>
      <vt:lpstr>UPCOMING EVENTS</vt:lpstr>
      <vt:lpstr>PowerPoint Presentation</vt:lpstr>
      <vt:lpstr>WE WANT TO HEAR FROM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Ashley Glow</cp:lastModifiedBy>
  <cp:revision>2</cp:revision>
  <dcterms:modified xsi:type="dcterms:W3CDTF">2025-07-30T00:46:34Z</dcterms:modified>
</cp:coreProperties>
</file>