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3" roundtripDataSignature="AMtx7mixRuB6xDDgyL1L5Mok5a4eJjqj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7e9cdd94f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37e9cdd94f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7e9cdd94f0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37e9cdd94f0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7e9cdd94f0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g37e9cdd94f0_0_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814314c4ae_1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2814314c4ae_1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7" name="Google Shape;167;g2814314c4ae_1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7fe1d4f7c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g27fe1d4f7c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f7a6302a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7f7a6302a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1" name="Google Shape;181;g37f7a6302a8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df6918382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g26df6918382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814087c05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4" name="Google Shape;104;g2814087c05e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" name="Google Shape;11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6" name="Google Shape;1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b0da6a9b3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b0da6a9b3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3b0da6a9b3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0d4c1b0a9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b0d4c1b0a9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3b0d4c1b0a9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38a7e97d8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8" name="Google Shape;138;g2f38a7e97d8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" name="Google Shape;1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4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5"/>
          <p:cNvSpPr txBox="1"/>
          <p:nvPr>
            <p:ph idx="1" type="body"/>
          </p:nvPr>
        </p:nvSpPr>
        <p:spPr>
          <a:xfrm>
            <a:off x="5181600" y="1196687"/>
            <a:ext cx="6172200" cy="3811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71" name="Google Shape;71;p25"/>
          <p:cNvSpPr txBox="1"/>
          <p:nvPr>
            <p:ph idx="2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2" name="Google Shape;7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5"/>
          <p:cNvSpPr txBox="1"/>
          <p:nvPr/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6"/>
          <p:cNvSpPr/>
          <p:nvPr>
            <p:ph idx="2" type="pic"/>
          </p:nvPr>
        </p:nvSpPr>
        <p:spPr>
          <a:xfrm>
            <a:off x="5181600" y="10890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26"/>
          <p:cNvSpPr txBox="1"/>
          <p:nvPr>
            <p:ph idx="1" type="body"/>
          </p:nvPr>
        </p:nvSpPr>
        <p:spPr>
          <a:xfrm>
            <a:off x="836612" y="1200728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8" name="Google Shape;7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/>
          <p:nvPr>
            <p:ph type="title"/>
          </p:nvPr>
        </p:nvSpPr>
        <p:spPr>
          <a:xfrm>
            <a:off x="836612" y="348096"/>
            <a:ext cx="3932237" cy="9744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idx="1" type="body"/>
          </p:nvPr>
        </p:nvSpPr>
        <p:spPr>
          <a:xfrm>
            <a:off x="838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2" type="body"/>
          </p:nvPr>
        </p:nvSpPr>
        <p:spPr>
          <a:xfrm>
            <a:off x="6172200" y="1234500"/>
            <a:ext cx="5181600" cy="407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862014" y="126935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9" name="Google Shape;59;p22"/>
          <p:cNvSpPr txBox="1"/>
          <p:nvPr>
            <p:ph idx="2" type="body"/>
          </p:nvPr>
        </p:nvSpPr>
        <p:spPr>
          <a:xfrm>
            <a:off x="862014" y="2093264"/>
            <a:ext cx="5157787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22"/>
          <p:cNvSpPr txBox="1"/>
          <p:nvPr>
            <p:ph idx="3" type="body"/>
          </p:nvPr>
        </p:nvSpPr>
        <p:spPr>
          <a:xfrm>
            <a:off x="6172200" y="126935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" name="Google Shape;61;p22"/>
          <p:cNvSpPr txBox="1"/>
          <p:nvPr>
            <p:ph idx="4" type="body"/>
          </p:nvPr>
        </p:nvSpPr>
        <p:spPr>
          <a:xfrm>
            <a:off x="6172200" y="2095284"/>
            <a:ext cx="5183188" cy="32340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12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>
            <p:ph type="title"/>
          </p:nvPr>
        </p:nvSpPr>
        <p:spPr>
          <a:xfrm>
            <a:off x="838200" y="365126"/>
            <a:ext cx="10515600" cy="8356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838200" y="1363807"/>
            <a:ext cx="10515600" cy="3993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www.planowestbaseball.org/join" TargetMode="External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lanowestbaseball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>
            <p:ph type="ctrTitle"/>
          </p:nvPr>
        </p:nvSpPr>
        <p:spPr>
          <a:xfrm>
            <a:off x="64315" y="270867"/>
            <a:ext cx="12063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2025-2026 Booster Club Meeting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74142"/>
              <a:buFont typeface="Calibri"/>
              <a:buNone/>
            </a:pPr>
            <a:r>
              <a:rPr lang="en-US" sz="3443">
                <a:solidFill>
                  <a:schemeClr val="lt1"/>
                </a:solidFill>
              </a:rPr>
              <a:t>December 15 , 2025</a:t>
            </a:r>
            <a:endParaRPr sz="3443">
              <a:solidFill>
                <a:schemeClr val="lt1"/>
              </a:solidFill>
            </a:endParaRPr>
          </a:p>
        </p:txBody>
      </p:sp>
      <p:pic>
        <p:nvPicPr>
          <p:cNvPr descr="Qr code&#10;&#10;Description automatically generated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07976" y="1425076"/>
            <a:ext cx="3792826" cy="37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0688175" y="4602275"/>
            <a:ext cx="1529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509338" y="5387200"/>
            <a:ext cx="4790100" cy="10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PLEASE SCAN THIS CODE TO CHECK IN</a:t>
            </a:r>
            <a:endParaRPr b="0" i="0" sz="3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7e9cdd94f0_0_12"/>
          <p:cNvSpPr txBox="1"/>
          <p:nvPr>
            <p:ph idx="1" type="body"/>
          </p:nvPr>
        </p:nvSpPr>
        <p:spPr>
          <a:xfrm>
            <a:off x="707075" y="3427800"/>
            <a:ext cx="10515600" cy="3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47" name="Google Shape;147;g37e9cdd94f0_0_12"/>
          <p:cNvSpPr txBox="1"/>
          <p:nvPr/>
        </p:nvSpPr>
        <p:spPr>
          <a:xfrm>
            <a:off x="983475" y="301600"/>
            <a:ext cx="7408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Sponsorship Information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g37e9cdd94f0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775" y="1020525"/>
            <a:ext cx="4446275" cy="583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g37e9cdd94f0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8350" y="1020525"/>
            <a:ext cx="4446275" cy="5837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7e9cdd94f0_0_17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/>
              <a:t>Sponsor Flags</a:t>
            </a:r>
            <a:endParaRPr/>
          </a:p>
        </p:txBody>
      </p:sp>
      <p:sp>
        <p:nvSpPr>
          <p:cNvPr id="155" name="Google Shape;155;g37e9cdd94f0_0_17"/>
          <p:cNvSpPr txBox="1"/>
          <p:nvPr>
            <p:ph idx="1" type="body"/>
          </p:nvPr>
        </p:nvSpPr>
        <p:spPr>
          <a:xfrm>
            <a:off x="838200" y="1363797"/>
            <a:ext cx="10515600" cy="480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g37e9cdd94f0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7000" y="1285050"/>
            <a:ext cx="5572950" cy="557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e9cdd94f0_0_23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Coach’s Corner </a:t>
            </a:r>
            <a:endParaRPr/>
          </a:p>
        </p:txBody>
      </p:sp>
      <p:sp>
        <p:nvSpPr>
          <p:cNvPr id="162" name="Google Shape;162;g37e9cdd94f0_0_23"/>
          <p:cNvSpPr txBox="1"/>
          <p:nvPr>
            <p:ph idx="1" type="body"/>
          </p:nvPr>
        </p:nvSpPr>
        <p:spPr>
          <a:xfrm>
            <a:off x="838200" y="1363807"/>
            <a:ext cx="10515600" cy="3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63" name="Google Shape;163;g37e9cdd94f0_0_23" title="DSC_8060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39000" y="1124425"/>
            <a:ext cx="8835876" cy="5509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14314c4ae_1_1"/>
          <p:cNvSpPr txBox="1"/>
          <p:nvPr>
            <p:ph type="title"/>
          </p:nvPr>
        </p:nvSpPr>
        <p:spPr>
          <a:xfrm>
            <a:off x="838200" y="292039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Checklist</a:t>
            </a:r>
            <a:endParaRPr/>
          </a:p>
        </p:txBody>
      </p:sp>
      <p:sp>
        <p:nvSpPr>
          <p:cNvPr id="170" name="Google Shape;170;g2814314c4ae_1_1"/>
          <p:cNvSpPr txBox="1"/>
          <p:nvPr>
            <p:ph idx="4294967295" type="body"/>
          </p:nvPr>
        </p:nvSpPr>
        <p:spPr>
          <a:xfrm>
            <a:off x="838200" y="1363799"/>
            <a:ext cx="10515600" cy="53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i="1" lang="en-US" sz="3308"/>
              <a:t>Join</a:t>
            </a:r>
            <a:r>
              <a:rPr lang="en-US" sz="3308"/>
              <a:t> the Booster Club</a:t>
            </a:r>
            <a:endParaRPr sz="33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Fundraising Ideas</a:t>
            </a:r>
            <a:endParaRPr sz="33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who do you know - business owners, tax deductions, Plano based firms</a:t>
            </a:r>
            <a:endParaRPr sz="29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what is working with other organizations?</a:t>
            </a:r>
            <a:endParaRPr sz="2908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-22865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308"/>
              <a:t>Join a Committee</a:t>
            </a:r>
            <a:endParaRPr sz="3308"/>
          </a:p>
          <a:p>
            <a:pPr indent="-385665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2908"/>
              <a:t>we welcome all to participate/contribute in any way they can</a:t>
            </a:r>
            <a:endParaRPr sz="2908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t/>
            </a:r>
            <a:endParaRPr sz="3308"/>
          </a:p>
          <a:p>
            <a:pPr indent="0" lvl="0" marL="4572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99580"/>
              <a:buNone/>
            </a:pPr>
            <a:r>
              <a:rPr lang="en-US" sz="3308"/>
              <a:t>Thanks for coming!</a:t>
            </a:r>
            <a:endParaRPr sz="3308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7fe1d4f7c7_0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Join The Booster Club</a:t>
            </a:r>
            <a:endParaRPr/>
          </a:p>
        </p:txBody>
      </p:sp>
      <p:sp>
        <p:nvSpPr>
          <p:cNvPr id="176" name="Google Shape;176;g27fe1d4f7c7_0_0"/>
          <p:cNvSpPr txBox="1"/>
          <p:nvPr>
            <p:ph idx="1" type="body"/>
          </p:nvPr>
        </p:nvSpPr>
        <p:spPr>
          <a:xfrm>
            <a:off x="2138075" y="6217175"/>
            <a:ext cx="7578000" cy="52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rPr lang="en-US" sz="2420"/>
              <a:t> </a:t>
            </a:r>
            <a:r>
              <a:rPr lang="en-US" sz="2420" u="sng">
                <a:solidFill>
                  <a:schemeClr val="hlink"/>
                </a:solidFill>
                <a:hlinkClick r:id="rId3"/>
              </a:rPr>
              <a:t>www.planowestbaseball.org/join</a:t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  <a:p>
            <a:pPr indent="0" lvl="0" marL="0" rtl="0" algn="ctr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20"/>
              <a:buNone/>
            </a:pPr>
            <a:r>
              <a:t/>
            </a:r>
            <a:endParaRPr sz="2420"/>
          </a:p>
        </p:txBody>
      </p:sp>
      <p:pic>
        <p:nvPicPr>
          <p:cNvPr id="177" name="Google Shape;177;g27fe1d4f7c7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38075" y="1124425"/>
            <a:ext cx="7759676" cy="499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7f7a6302a8_0_0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Kroger Rewards Card</a:t>
            </a:r>
            <a:endParaRPr/>
          </a:p>
        </p:txBody>
      </p:sp>
      <p:sp>
        <p:nvSpPr>
          <p:cNvPr id="184" name="Google Shape;184;g37f7a6302a8_0_0"/>
          <p:cNvSpPr txBox="1"/>
          <p:nvPr>
            <p:ph idx="1" type="body"/>
          </p:nvPr>
        </p:nvSpPr>
        <p:spPr>
          <a:xfrm>
            <a:off x="3744650" y="1363800"/>
            <a:ext cx="7609200" cy="3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Please be sure to link your Kroger card to Plano West Baseball.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$36.92 in donations from May 24 to August 24, 2025.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19 households participated during this time period.</a:t>
            </a:r>
            <a:endParaRPr/>
          </a:p>
        </p:txBody>
      </p:sp>
      <p:pic>
        <p:nvPicPr>
          <p:cNvPr id="185" name="Google Shape;185;g37f7a6302a8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77725"/>
            <a:ext cx="2472043" cy="39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/>
          <p:nvPr>
            <p:ph type="ctrTitle"/>
          </p:nvPr>
        </p:nvSpPr>
        <p:spPr>
          <a:xfrm>
            <a:off x="0" y="0"/>
            <a:ext cx="121920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/>
              <a:t>Don’t Forget to Check In!  </a:t>
            </a:r>
            <a:endParaRPr b="1"/>
          </a:p>
        </p:txBody>
      </p:sp>
      <p:pic>
        <p:nvPicPr>
          <p:cNvPr descr="Qr code&#10;&#10;Description automatically generated" id="191" name="Google Shape;1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35619" y="1388785"/>
            <a:ext cx="4611565" cy="4611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26df6918382_0_5"/>
          <p:cNvSpPr txBox="1"/>
          <p:nvPr>
            <p:ph type="ctrTitle"/>
          </p:nvPr>
        </p:nvSpPr>
        <p:spPr>
          <a:xfrm>
            <a:off x="4800795" y="2567700"/>
            <a:ext cx="62043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b="1" lang="en-US">
                <a:solidFill>
                  <a:schemeClr val="lt1"/>
                </a:solidFill>
              </a:rPr>
              <a:t>Thank you!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Agenda</a:t>
            </a:r>
            <a:endParaRPr/>
          </a:p>
        </p:txBody>
      </p:sp>
      <p:sp>
        <p:nvSpPr>
          <p:cNvPr id="94" name="Google Shape;94;p2"/>
          <p:cNvSpPr txBox="1"/>
          <p:nvPr>
            <p:ph idx="1" type="body"/>
          </p:nvPr>
        </p:nvSpPr>
        <p:spPr>
          <a:xfrm>
            <a:off x="838200" y="1124425"/>
            <a:ext cx="10870200" cy="5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Approve November Meeting Minutes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Treasurer Report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Poker Night Fundraiser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Pack Funding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7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Spring Dates</a:t>
            </a:r>
            <a:endParaRPr sz="2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Coach’s Corner</a:t>
            </a:r>
            <a:endParaRPr sz="26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sz="2600"/>
          </a:p>
          <a:p>
            <a:pPr indent="-393699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Join the Baseball Booster Club</a:t>
            </a:r>
            <a:endParaRPr sz="4810"/>
          </a:p>
        </p:txBody>
      </p:sp>
      <p:sp>
        <p:nvSpPr>
          <p:cNvPr id="95" name="Google Shape;95;p2"/>
          <p:cNvSpPr txBox="1"/>
          <p:nvPr/>
        </p:nvSpPr>
        <p:spPr>
          <a:xfrm>
            <a:off x="6492550" y="1510450"/>
            <a:ext cx="53475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Booster Club Votes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838200" y="1363806"/>
            <a:ext cx="10515600" cy="43951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Approve November 2025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Meeting Minutes can always be found on the website (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https://www.planowestbaseball.org/</a:t>
            </a:r>
            <a:r>
              <a:rPr lang="en-US" sz="3000"/>
              <a:t>) under BOOSTER CLUB\FORMS AND MEETING MINUTES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/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Char char="●"/>
            </a:pPr>
            <a:r>
              <a:rPr lang="en-US" sz="3000"/>
              <a:t>Each meeting we will ask for someone to make a </a:t>
            </a:r>
            <a:r>
              <a:rPr b="1" lang="en-US" sz="3000" u="sng"/>
              <a:t>motion to approve</a:t>
            </a:r>
            <a:r>
              <a:rPr b="1" lang="en-US" sz="3000"/>
              <a:t> </a:t>
            </a:r>
            <a:r>
              <a:rPr lang="en-US" sz="3000"/>
              <a:t>the minutes and then we will ask for </a:t>
            </a:r>
            <a:r>
              <a:rPr b="1" lang="en-US" sz="3000" u="sng"/>
              <a:t>someone to second</a:t>
            </a:r>
            <a:r>
              <a:rPr lang="en-US" sz="3000"/>
              <a:t> that.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814087c05e_0_10"/>
          <p:cNvSpPr txBox="1"/>
          <p:nvPr/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Treasurer’s Report:  </a:t>
            </a:r>
            <a:r>
              <a:rPr b="1" lang="en-US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November </a:t>
            </a:r>
            <a:r>
              <a:rPr b="1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g2814087c05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775" y="1625025"/>
            <a:ext cx="10099775" cy="440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 sz="4700"/>
              <a:t>Treasury Information</a:t>
            </a:r>
            <a:endParaRPr b="1" sz="4700"/>
          </a:p>
        </p:txBody>
      </p:sp>
      <p:sp>
        <p:nvSpPr>
          <p:cNvPr id="113" name="Google Shape;113;p6"/>
          <p:cNvSpPr/>
          <p:nvPr/>
        </p:nvSpPr>
        <p:spPr>
          <a:xfrm>
            <a:off x="838200" y="1405325"/>
            <a:ext cx="9523500" cy="51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●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Reimbursable Expenses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we are a non-profit, we do not pay taxes; therefore, you cannot be reimbursed for them.  Please ask for our Tax Exemption Form before purchasing items.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419100" lvl="1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Char char="○"/>
            </a:pPr>
            <a:r>
              <a:rPr b="0" i="0" lang="en-US" sz="3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When requesting a reimbursement, you will need to fill out the Reimbursement Form.  I will have these at every meeting or I can email it to you. </a:t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914400" marR="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 txBox="1"/>
          <p:nvPr>
            <p:ph idx="1" type="body"/>
          </p:nvPr>
        </p:nvSpPr>
        <p:spPr>
          <a:xfrm>
            <a:off x="838200" y="1234500"/>
            <a:ext cx="10351800" cy="44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</a:pPr>
            <a:r>
              <a:rPr lang="en-US" sz="3400"/>
              <a:t>Pack Funding</a:t>
            </a:r>
            <a:endParaRPr sz="3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400"/>
          </a:p>
          <a:p>
            <a:pPr indent="-2540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00"/>
              <a:buChar char="•"/>
            </a:pPr>
            <a:r>
              <a:rPr lang="en-US" sz="3400"/>
              <a:t>Poker Tournament-Date 1/31/2026- Save the Date</a:t>
            </a:r>
            <a:endParaRPr sz="34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852"/>
              <a:buNone/>
            </a:pPr>
            <a:r>
              <a:rPr lang="en-US" sz="3000">
                <a:solidFill>
                  <a:srgbClr val="FF0000"/>
                </a:solidFill>
              </a:rPr>
              <a:t> </a:t>
            </a:r>
            <a:endParaRPr sz="3000">
              <a:solidFill>
                <a:srgbClr val="FF0000"/>
              </a:solidFill>
            </a:endParaRPr>
          </a:p>
        </p:txBody>
      </p:sp>
      <p:sp>
        <p:nvSpPr>
          <p:cNvPr id="119" name="Google Shape;119;p8"/>
          <p:cNvSpPr txBox="1"/>
          <p:nvPr>
            <p:ph type="title"/>
          </p:nvPr>
        </p:nvSpPr>
        <p:spPr>
          <a:xfrm>
            <a:off x="749600" y="2443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Upcoming Spring 2026 Fundraisers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b0da6a9b3d_0_0"/>
          <p:cNvSpPr txBox="1"/>
          <p:nvPr>
            <p:ph idx="1" type="body"/>
          </p:nvPr>
        </p:nvSpPr>
        <p:spPr>
          <a:xfrm>
            <a:off x="838200" y="1234500"/>
            <a:ext cx="5181600" cy="40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b0da6a9b3d_0_0"/>
          <p:cNvSpPr txBox="1"/>
          <p:nvPr>
            <p:ph idx="2" type="body"/>
          </p:nvPr>
        </p:nvSpPr>
        <p:spPr>
          <a:xfrm>
            <a:off x="6172200" y="1234500"/>
            <a:ext cx="5181600" cy="40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3b0da6a9b3d_0_0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g3b0da6a9b3d_0_0" title="POKER N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098" y="0"/>
            <a:ext cx="529780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b0d4c1b0a9_0_1"/>
          <p:cNvSpPr txBox="1"/>
          <p:nvPr>
            <p:ph idx="1" type="body"/>
          </p:nvPr>
        </p:nvSpPr>
        <p:spPr>
          <a:xfrm>
            <a:off x="838200" y="1234500"/>
            <a:ext cx="10140600" cy="407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3100"/>
              <a:t>Media Day - Saturday, January 24th @ 9:00am</a:t>
            </a:r>
            <a:endParaRPr sz="3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3100"/>
              <a:t>First Pitch Dinner - Wednesday, February 18th @ 6:30pm</a:t>
            </a:r>
            <a:endParaRPr sz="3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100"/>
          </a:p>
          <a:p>
            <a:pPr indent="-361950" lvl="0" marL="457200" rtl="0" algn="l">
              <a:spcBef>
                <a:spcPts val="1000"/>
              </a:spcBef>
              <a:spcAft>
                <a:spcPts val="0"/>
              </a:spcAft>
              <a:buSzPts val="2100"/>
              <a:buChar char="•"/>
            </a:pPr>
            <a:r>
              <a:rPr lang="en-US" sz="3100"/>
              <a:t>Spring Baseball Banquet - Sunday, May 3rd @ 6:30pm</a:t>
            </a:r>
            <a:endParaRPr sz="3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3b0d4c1b0a9_0_1"/>
          <p:cNvSpPr txBox="1"/>
          <p:nvPr>
            <p:ph type="title"/>
          </p:nvPr>
        </p:nvSpPr>
        <p:spPr>
          <a:xfrm>
            <a:off x="838200" y="365126"/>
            <a:ext cx="10515600" cy="835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2026 - DATES TO REMEMBER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38a7e97d8_1_0"/>
          <p:cNvSpPr txBox="1"/>
          <p:nvPr>
            <p:ph type="title"/>
          </p:nvPr>
        </p:nvSpPr>
        <p:spPr>
          <a:xfrm>
            <a:off x="838200" y="288926"/>
            <a:ext cx="10515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b="1" lang="en-US"/>
              <a:t>Committees Assembling</a:t>
            </a:r>
            <a:endParaRPr/>
          </a:p>
        </p:txBody>
      </p:sp>
      <p:sp>
        <p:nvSpPr>
          <p:cNvPr id="141" name="Google Shape;141;g2f38a7e97d8_1_0"/>
          <p:cNvSpPr txBox="1"/>
          <p:nvPr>
            <p:ph idx="1" type="body"/>
          </p:nvPr>
        </p:nvSpPr>
        <p:spPr>
          <a:xfrm>
            <a:off x="838200" y="1363807"/>
            <a:ext cx="10515600" cy="47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000"/>
              <a:buNone/>
            </a:pPr>
            <a:r>
              <a:rPr lang="en-US" sz="3000"/>
              <a:t>Start thinking of where you will want to lend a hand! </a:t>
            </a:r>
            <a:endParaRPr sz="30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60000"/>
              <a:buNone/>
            </a:pPr>
            <a:r>
              <a:rPr lang="en-US" sz="3000"/>
              <a:t>It will take everyone’s </a:t>
            </a:r>
            <a:r>
              <a:rPr lang="en-US" sz="3000"/>
              <a:t>participation</a:t>
            </a:r>
            <a:r>
              <a:rPr lang="en-US" sz="3000"/>
              <a:t> to really make Spring season </a:t>
            </a:r>
            <a:r>
              <a:rPr lang="en-US" sz="3000"/>
              <a:t>successful</a:t>
            </a:r>
            <a:r>
              <a:rPr lang="en-US" sz="3000"/>
              <a:t>: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First Pitch Dinner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Theme/Community Nights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Senior Night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Social Media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Game Engagement (JV2, JV, &amp; Varsity)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Pre-Game Meals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Banquet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Scholarship Review </a:t>
            </a:r>
            <a:endParaRPr sz="3000"/>
          </a:p>
          <a:p>
            <a:pPr indent="-200025" lvl="0" marL="685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3000"/>
              <a:t>Audit</a:t>
            </a:r>
            <a:endParaRPr sz="3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2022-08-11T18:55:18Z</dcterms:created>
  <dc:creator>parstonpl pears</dc:creator>
</cp:coreProperties>
</file>