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mpact" panose="020B0806030902050204" pitchFamily="3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yS7PM+tghOqgMyKDH+UTSXXRv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3"/>
    <p:restoredTop sz="94694"/>
  </p:normalViewPr>
  <p:slideViewPr>
    <p:cSldViewPr snapToGrid="0">
      <p:cViewPr varScale="1">
        <p:scale>
          <a:sx n="111" d="100"/>
          <a:sy n="111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89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296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08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58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845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961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9525" y="4933951"/>
            <a:ext cx="12192000" cy="295274"/>
          </a:xfrm>
          <a:prstGeom prst="rect">
            <a:avLst/>
          </a:prstGeom>
          <a:solidFill>
            <a:srgbClr val="840017"/>
          </a:solidFill>
          <a:ln w="9525" cap="flat" cmpd="sng">
            <a:solidFill>
              <a:srgbClr val="8400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9525" y="5238749"/>
            <a:ext cx="12192000" cy="352426"/>
          </a:xfrm>
          <a:prstGeom prst="rect">
            <a:avLst/>
          </a:prstGeom>
          <a:solidFill>
            <a:srgbClr val="FFCC33"/>
          </a:solidFill>
          <a:ln w="12700" cap="flat" cmpd="sng">
            <a:solidFill>
              <a:srgbClr val="FEB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-9525" y="5600700"/>
            <a:ext cx="12192000" cy="581025"/>
          </a:xfrm>
          <a:prstGeom prst="rect">
            <a:avLst/>
          </a:prstGeom>
          <a:solidFill>
            <a:srgbClr val="840017"/>
          </a:solidFill>
          <a:ln w="12700" cap="flat" cmpd="sng">
            <a:solidFill>
              <a:srgbClr val="8400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619874" y="257175"/>
            <a:ext cx="5362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NATIONAL CHAMPIONS | </a:t>
            </a:r>
            <a:r>
              <a:rPr lang="en-US" sz="1200" b="1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2000</a:t>
            </a: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, 2004, 2005, 2012, 2013, 2015, 2016</a:t>
            </a:r>
            <a:endParaRPr sz="1200" b="1" i="0" u="none" strike="noStrike" cap="none" dirty="0">
              <a:solidFill>
                <a:srgbClr val="FFCC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79" y="199878"/>
            <a:ext cx="657448" cy="40097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809726" y="257175"/>
            <a:ext cx="34955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840017"/>
                </a:solidFill>
                <a:latin typeface="Calibri"/>
                <a:ea typeface="Calibri"/>
                <a:cs typeface="Calibri"/>
                <a:sym typeface="Calibri"/>
              </a:rPr>
              <a:t>MINNESOTA GOLDEN GOPHERS | </a:t>
            </a: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SINCE 1997</a:t>
            </a:r>
            <a:endParaRPr sz="1200" b="1" dirty="0">
              <a:solidFill>
                <a:srgbClr val="FFCC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23686" y="1102767"/>
            <a:ext cx="10125577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840017"/>
                </a:solidFill>
                <a:latin typeface="Impact" panose="020B0806030902050204" pitchFamily="34" charset="0"/>
                <a:ea typeface="Teko"/>
                <a:cs typeface="Calibri" panose="020F0502020204030204" pitchFamily="34" charset="0"/>
                <a:sym typeface="Teko"/>
              </a:rPr>
              <a:t>DESIGNING / RUNNING  AN EFFECTIVE  PRACTICE</a:t>
            </a:r>
            <a:endParaRPr sz="8000" b="1" dirty="0">
              <a:solidFill>
                <a:srgbClr val="840017"/>
              </a:solidFill>
              <a:latin typeface="Impact" panose="020B0806030902050204" pitchFamily="34" charset="0"/>
              <a:ea typeface="Teko"/>
              <a:cs typeface="Calibri" panose="020F0502020204030204" pitchFamily="34" charset="0"/>
              <a:sym typeface="Tek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CC33"/>
              </a:solidFill>
              <a:latin typeface="Helvetica" pitchFamily="2" charset="0"/>
              <a:ea typeface="Teko"/>
              <a:cs typeface="Calibri" panose="020F0502020204030204" pitchFamily="34" charset="0"/>
              <a:sym typeface="Tek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84F14D-00F9-5258-6A19-6EA5FBB5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61" y="3982025"/>
            <a:ext cx="3628428" cy="24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9525" y="4933951"/>
            <a:ext cx="12192000" cy="295274"/>
          </a:xfrm>
          <a:prstGeom prst="rect">
            <a:avLst/>
          </a:prstGeom>
          <a:solidFill>
            <a:srgbClr val="840017"/>
          </a:solidFill>
          <a:ln w="9525" cap="flat" cmpd="sng">
            <a:solidFill>
              <a:srgbClr val="8400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9525" y="5238749"/>
            <a:ext cx="12192000" cy="352426"/>
          </a:xfrm>
          <a:prstGeom prst="rect">
            <a:avLst/>
          </a:prstGeom>
          <a:solidFill>
            <a:srgbClr val="FFCC33"/>
          </a:solidFill>
          <a:ln w="12700" cap="flat" cmpd="sng">
            <a:solidFill>
              <a:srgbClr val="FEB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-9525" y="5600700"/>
            <a:ext cx="12192000" cy="581025"/>
          </a:xfrm>
          <a:prstGeom prst="rect">
            <a:avLst/>
          </a:prstGeom>
          <a:solidFill>
            <a:srgbClr val="840017"/>
          </a:solidFill>
          <a:ln w="12700" cap="flat" cmpd="sng">
            <a:solidFill>
              <a:srgbClr val="8400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619874" y="257175"/>
            <a:ext cx="5362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NATIONAL CHAMPIONS | </a:t>
            </a:r>
            <a:r>
              <a:rPr lang="en-US" sz="1200" b="1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2000</a:t>
            </a: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, 2004, 2005, 2012, 2013, 2015, 2016</a:t>
            </a:r>
            <a:endParaRPr sz="1200" b="1" i="0" u="none" strike="noStrike" cap="none" dirty="0">
              <a:solidFill>
                <a:srgbClr val="FFCC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279" y="199878"/>
            <a:ext cx="657448" cy="40097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809726" y="257175"/>
            <a:ext cx="34955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840017"/>
                </a:solidFill>
                <a:latin typeface="Calibri"/>
                <a:ea typeface="Calibri"/>
                <a:cs typeface="Calibri"/>
                <a:sym typeface="Calibri"/>
              </a:rPr>
              <a:t>MINNESOTA GOLDEN GOPHERS | </a:t>
            </a: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SINCE 1997</a:t>
            </a:r>
            <a:endParaRPr sz="1200" b="1" dirty="0">
              <a:solidFill>
                <a:srgbClr val="FFCC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BAA66-D2CD-3F66-3CFC-B09E7230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40017"/>
                </a:solidFill>
                <a:latin typeface="Calibri" panose="020F0502020204030204" pitchFamily="34" charset="0"/>
                <a:cs typeface="Calibri" panose="020F0502020204030204" pitchFamily="34" charset="0"/>
                <a:sym typeface="Teko"/>
              </a:rPr>
              <a:t>TEAM EXPECTATIONS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4ABF3-84C5-C30A-6EF3-746250518818}"/>
              </a:ext>
            </a:extLst>
          </p:cNvPr>
          <p:cNvSpPr txBox="1"/>
          <p:nvPr/>
        </p:nvSpPr>
        <p:spPr>
          <a:xfrm>
            <a:off x="977462" y="1445994"/>
            <a:ext cx="103763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600" dirty="0"/>
              <a:t>”Train Hard, Fight Easy” – Alexander </a:t>
            </a:r>
            <a:r>
              <a:rPr lang="en-US" sz="3600" dirty="0" err="1"/>
              <a:t>Suvarov</a:t>
            </a:r>
            <a:endParaRPr lang="en-US" sz="3600" dirty="0"/>
          </a:p>
          <a:p>
            <a:pPr>
              <a:buClr>
                <a:srgbClr val="FFCC33"/>
              </a:buClr>
              <a:buSzPct val="60000"/>
            </a:pPr>
            <a:endParaRPr lang="en-US" sz="2000" dirty="0"/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600" dirty="0"/>
              <a:t>Championship Mentality</a:t>
            </a:r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endParaRPr lang="en-US" sz="2000" dirty="0"/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600" dirty="0"/>
              <a:t>Gopher Brand</a:t>
            </a:r>
          </a:p>
        </p:txBody>
      </p:sp>
    </p:spTree>
    <p:extLst>
      <p:ext uri="{BB962C8B-B14F-4D97-AF65-F5344CB8AC3E}">
        <p14:creationId xmlns:p14="http://schemas.microsoft.com/office/powerpoint/2010/main" val="355871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9525" y="4933951"/>
            <a:ext cx="12192000" cy="295274"/>
          </a:xfrm>
          <a:prstGeom prst="rect">
            <a:avLst/>
          </a:prstGeom>
          <a:solidFill>
            <a:srgbClr val="840017"/>
          </a:solidFill>
          <a:ln w="9525" cap="flat" cmpd="sng">
            <a:solidFill>
              <a:srgbClr val="8400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9525" y="5238749"/>
            <a:ext cx="12192000" cy="352426"/>
          </a:xfrm>
          <a:prstGeom prst="rect">
            <a:avLst/>
          </a:prstGeom>
          <a:solidFill>
            <a:srgbClr val="FFCC33"/>
          </a:solidFill>
          <a:ln w="12700" cap="flat" cmpd="sng">
            <a:solidFill>
              <a:srgbClr val="FEB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-9525" y="5600700"/>
            <a:ext cx="12192000" cy="581025"/>
          </a:xfrm>
          <a:prstGeom prst="rect">
            <a:avLst/>
          </a:prstGeom>
          <a:solidFill>
            <a:srgbClr val="840017"/>
          </a:solidFill>
          <a:ln w="12700" cap="flat" cmpd="sng">
            <a:solidFill>
              <a:srgbClr val="8400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619874" y="257175"/>
            <a:ext cx="5362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NATIONAL CHAMPIONS | </a:t>
            </a:r>
            <a:r>
              <a:rPr lang="en-US" sz="1200" b="1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2000</a:t>
            </a: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, 2004, 2005, 2012, 2013, 2015, 2016</a:t>
            </a:r>
            <a:endParaRPr sz="1200" b="1" i="0" u="none" strike="noStrike" cap="none" dirty="0">
              <a:solidFill>
                <a:srgbClr val="FFCC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79" y="199878"/>
            <a:ext cx="657448" cy="40097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809726" y="257175"/>
            <a:ext cx="34955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840017"/>
                </a:solidFill>
                <a:latin typeface="Calibri"/>
                <a:ea typeface="Calibri"/>
                <a:cs typeface="Calibri"/>
                <a:sym typeface="Calibri"/>
              </a:rPr>
              <a:t>MINNESOTA GOLDEN GOPHERS | </a:t>
            </a: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SINCE 1997</a:t>
            </a:r>
            <a:endParaRPr sz="1200" b="1" dirty="0">
              <a:solidFill>
                <a:srgbClr val="FFCC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BAA66-D2CD-3F66-3CFC-B09E7230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40017"/>
                </a:solidFill>
                <a:latin typeface="Calibri" panose="020F0502020204030204" pitchFamily="34" charset="0"/>
                <a:cs typeface="Calibri" panose="020F0502020204030204" pitchFamily="34" charset="0"/>
                <a:sym typeface="Teko"/>
              </a:rPr>
              <a:t>COACH EXPECTATIONS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4ABF3-84C5-C30A-6EF3-746250518818}"/>
              </a:ext>
            </a:extLst>
          </p:cNvPr>
          <p:cNvSpPr txBox="1"/>
          <p:nvPr/>
        </p:nvSpPr>
        <p:spPr>
          <a:xfrm>
            <a:off x="977462" y="1445994"/>
            <a:ext cx="10376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Have a Plan!</a:t>
            </a:r>
          </a:p>
          <a:p>
            <a:pPr>
              <a:buClr>
                <a:srgbClr val="FFCC33"/>
              </a:buClr>
              <a:buSzPct val="60000"/>
            </a:pPr>
            <a:endParaRPr lang="en-US" sz="1600" dirty="0"/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Short, Hard, Focused</a:t>
            </a:r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endParaRPr lang="en-US" sz="1600" dirty="0"/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Very Little Board Time</a:t>
            </a:r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endParaRPr lang="en-US" sz="1600" dirty="0"/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High Energy</a:t>
            </a:r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endParaRPr lang="en-US" sz="1600" dirty="0"/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Coach as Teachers</a:t>
            </a:r>
          </a:p>
        </p:txBody>
      </p:sp>
    </p:spTree>
    <p:extLst>
      <p:ext uri="{BB962C8B-B14F-4D97-AF65-F5344CB8AC3E}">
        <p14:creationId xmlns:p14="http://schemas.microsoft.com/office/powerpoint/2010/main" val="428452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9525" y="4933951"/>
            <a:ext cx="12192000" cy="295274"/>
          </a:xfrm>
          <a:prstGeom prst="rect">
            <a:avLst/>
          </a:prstGeom>
          <a:solidFill>
            <a:srgbClr val="840017"/>
          </a:solidFill>
          <a:ln w="9525" cap="flat" cmpd="sng">
            <a:solidFill>
              <a:srgbClr val="8400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9525" y="5238749"/>
            <a:ext cx="12192000" cy="352426"/>
          </a:xfrm>
          <a:prstGeom prst="rect">
            <a:avLst/>
          </a:prstGeom>
          <a:solidFill>
            <a:srgbClr val="FFCC33"/>
          </a:solidFill>
          <a:ln w="12700" cap="flat" cmpd="sng">
            <a:solidFill>
              <a:srgbClr val="FEB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-9525" y="5600700"/>
            <a:ext cx="12192000" cy="581025"/>
          </a:xfrm>
          <a:prstGeom prst="rect">
            <a:avLst/>
          </a:prstGeom>
          <a:solidFill>
            <a:srgbClr val="840017"/>
          </a:solidFill>
          <a:ln w="12700" cap="flat" cmpd="sng">
            <a:solidFill>
              <a:srgbClr val="8400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619874" y="257175"/>
            <a:ext cx="5362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NATIONAL CHAMPIONS | </a:t>
            </a:r>
            <a:r>
              <a:rPr lang="en-US" sz="1200" b="1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2000</a:t>
            </a: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, 2004, 2005, 2012, 2013, 2015, 2016</a:t>
            </a:r>
            <a:endParaRPr sz="1200" b="1" i="0" u="none" strike="noStrike" cap="none" dirty="0">
              <a:solidFill>
                <a:srgbClr val="FFCC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79" y="199878"/>
            <a:ext cx="657448" cy="40097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809726" y="257175"/>
            <a:ext cx="34955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840017"/>
                </a:solidFill>
                <a:latin typeface="Calibri"/>
                <a:ea typeface="Calibri"/>
                <a:cs typeface="Calibri"/>
                <a:sym typeface="Calibri"/>
              </a:rPr>
              <a:t>MINNESOTA GOLDEN GOPHERS | </a:t>
            </a: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SINCE 1997</a:t>
            </a:r>
            <a:endParaRPr sz="1200" b="1" dirty="0">
              <a:solidFill>
                <a:srgbClr val="FFCC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BAA66-D2CD-3F66-3CFC-B09E7230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40017"/>
                </a:solidFill>
                <a:latin typeface="Calibri" panose="020F0502020204030204" pitchFamily="34" charset="0"/>
                <a:cs typeface="Calibri" panose="020F0502020204030204" pitchFamily="34" charset="0"/>
                <a:sym typeface="Teko"/>
              </a:rPr>
              <a:t>EMPHASIS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4ABF3-84C5-C30A-6EF3-746250518818}"/>
              </a:ext>
            </a:extLst>
          </p:cNvPr>
          <p:cNvSpPr txBox="1"/>
          <p:nvPr/>
        </p:nvSpPr>
        <p:spPr>
          <a:xfrm>
            <a:off x="977462" y="1445994"/>
            <a:ext cx="1037633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Pace</a:t>
            </a:r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endParaRPr lang="en-US" sz="1600" dirty="0"/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Details / Habits</a:t>
            </a:r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endParaRPr lang="en-US" sz="1600" dirty="0"/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Principles</a:t>
            </a:r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endParaRPr lang="en-US" sz="1600" dirty="0"/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Effort </a:t>
            </a:r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endParaRPr lang="en-US" sz="1600" dirty="0"/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0360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9525" y="4933951"/>
            <a:ext cx="12192000" cy="295274"/>
          </a:xfrm>
          <a:prstGeom prst="rect">
            <a:avLst/>
          </a:prstGeom>
          <a:solidFill>
            <a:srgbClr val="840017"/>
          </a:solidFill>
          <a:ln w="9525" cap="flat" cmpd="sng">
            <a:solidFill>
              <a:srgbClr val="8400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9525" y="5238749"/>
            <a:ext cx="12192000" cy="352426"/>
          </a:xfrm>
          <a:prstGeom prst="rect">
            <a:avLst/>
          </a:prstGeom>
          <a:solidFill>
            <a:srgbClr val="FFCC33"/>
          </a:solidFill>
          <a:ln w="12700" cap="flat" cmpd="sng">
            <a:solidFill>
              <a:srgbClr val="FEB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-9525" y="5600700"/>
            <a:ext cx="12192000" cy="581025"/>
          </a:xfrm>
          <a:prstGeom prst="rect">
            <a:avLst/>
          </a:prstGeom>
          <a:solidFill>
            <a:srgbClr val="840017"/>
          </a:solidFill>
          <a:ln w="12700" cap="flat" cmpd="sng">
            <a:solidFill>
              <a:srgbClr val="8400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619874" y="257175"/>
            <a:ext cx="5362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NATIONAL CHAMPIONS | </a:t>
            </a:r>
            <a:r>
              <a:rPr lang="en-US" sz="1200" b="1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2000</a:t>
            </a: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, 2004, 2005, 2012, 2013, 2015, 2016</a:t>
            </a:r>
            <a:endParaRPr sz="1200" b="1" i="0" u="none" strike="noStrike" cap="none" dirty="0">
              <a:solidFill>
                <a:srgbClr val="FFCC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79" y="199878"/>
            <a:ext cx="657448" cy="40097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809726" y="257175"/>
            <a:ext cx="34955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840017"/>
                </a:solidFill>
                <a:latin typeface="Calibri"/>
                <a:ea typeface="Calibri"/>
                <a:cs typeface="Calibri"/>
                <a:sym typeface="Calibri"/>
              </a:rPr>
              <a:t>MINNESOTA GOLDEN GOPHERS | </a:t>
            </a: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SINCE 1997</a:t>
            </a:r>
            <a:endParaRPr sz="1200" b="1" dirty="0">
              <a:solidFill>
                <a:srgbClr val="FFCC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BAA66-D2CD-3F66-3CFC-B09E7230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40017"/>
                </a:solidFill>
                <a:latin typeface="Calibri" panose="020F0502020204030204" pitchFamily="34" charset="0"/>
                <a:cs typeface="Calibri" panose="020F0502020204030204" pitchFamily="34" charset="0"/>
                <a:sym typeface="Teko"/>
              </a:rPr>
              <a:t>WEEKLY PLANNING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4ABF3-84C5-C30A-6EF3-746250518818}"/>
              </a:ext>
            </a:extLst>
          </p:cNvPr>
          <p:cNvSpPr txBox="1"/>
          <p:nvPr/>
        </p:nvSpPr>
        <p:spPr>
          <a:xfrm>
            <a:off x="977462" y="1445994"/>
            <a:ext cx="103763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Themes</a:t>
            </a:r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endParaRPr lang="en-US" sz="1600" dirty="0"/>
          </a:p>
          <a:p>
            <a:pPr>
              <a:buClr>
                <a:srgbClr val="FFCC33"/>
              </a:buClr>
              <a:buSzPct val="60000"/>
            </a:pPr>
            <a:r>
              <a:rPr lang="en-US" sz="3200" dirty="0"/>
              <a:t>Daily Schedule:</a:t>
            </a:r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endParaRPr lang="en-US" sz="800" dirty="0"/>
          </a:p>
          <a:p>
            <a:pPr marL="285750" lvl="8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M – Workout / Skills</a:t>
            </a:r>
          </a:p>
          <a:p>
            <a:pPr marL="285750" lvl="8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T – Hard Hat Day</a:t>
            </a:r>
          </a:p>
          <a:p>
            <a:pPr marL="285750" lvl="8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W – Offensive Side of the Puck</a:t>
            </a:r>
          </a:p>
          <a:p>
            <a:pPr marL="285750" lvl="8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Th – Pre-Game</a:t>
            </a:r>
          </a:p>
        </p:txBody>
      </p:sp>
    </p:spTree>
    <p:extLst>
      <p:ext uri="{BB962C8B-B14F-4D97-AF65-F5344CB8AC3E}">
        <p14:creationId xmlns:p14="http://schemas.microsoft.com/office/powerpoint/2010/main" val="90986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9525" y="4933951"/>
            <a:ext cx="12192000" cy="295274"/>
          </a:xfrm>
          <a:prstGeom prst="rect">
            <a:avLst/>
          </a:prstGeom>
          <a:solidFill>
            <a:srgbClr val="840017"/>
          </a:solidFill>
          <a:ln w="9525" cap="flat" cmpd="sng">
            <a:solidFill>
              <a:srgbClr val="8400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9525" y="5238749"/>
            <a:ext cx="12192000" cy="352426"/>
          </a:xfrm>
          <a:prstGeom prst="rect">
            <a:avLst/>
          </a:prstGeom>
          <a:solidFill>
            <a:srgbClr val="FFCC33"/>
          </a:solidFill>
          <a:ln w="12700" cap="flat" cmpd="sng">
            <a:solidFill>
              <a:srgbClr val="FEB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-9525" y="5600700"/>
            <a:ext cx="12192000" cy="581025"/>
          </a:xfrm>
          <a:prstGeom prst="rect">
            <a:avLst/>
          </a:prstGeom>
          <a:solidFill>
            <a:srgbClr val="840017"/>
          </a:solidFill>
          <a:ln w="12700" cap="flat" cmpd="sng">
            <a:solidFill>
              <a:srgbClr val="8400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619874" y="257175"/>
            <a:ext cx="5362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NATIONAL CHAMPIONS | </a:t>
            </a:r>
            <a:r>
              <a:rPr lang="en-US" sz="1200" b="1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2000</a:t>
            </a: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, 2004, 2005, 2012, 2013, 2015, 2016</a:t>
            </a:r>
            <a:endParaRPr sz="1200" b="1" i="0" u="none" strike="noStrike" cap="none" dirty="0">
              <a:solidFill>
                <a:srgbClr val="FFCC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79" y="199878"/>
            <a:ext cx="657448" cy="40097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809726" y="257175"/>
            <a:ext cx="34955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840017"/>
                </a:solidFill>
                <a:latin typeface="Calibri"/>
                <a:ea typeface="Calibri"/>
                <a:cs typeface="Calibri"/>
                <a:sym typeface="Calibri"/>
              </a:rPr>
              <a:t>MINNESOTA GOLDEN GOPHERS | </a:t>
            </a: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SINCE 1997</a:t>
            </a:r>
            <a:endParaRPr sz="1200" b="1" dirty="0">
              <a:solidFill>
                <a:srgbClr val="FFCC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BAA66-D2CD-3F66-3CFC-B09E7230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40017"/>
                </a:solidFill>
                <a:latin typeface="Calibri" panose="020F0502020204030204" pitchFamily="34" charset="0"/>
                <a:cs typeface="Calibri" panose="020F0502020204030204" pitchFamily="34" charset="0"/>
                <a:sym typeface="Teko"/>
              </a:rPr>
              <a:t>PRACTICE STRUCTURE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4ABF3-84C5-C30A-6EF3-746250518818}"/>
              </a:ext>
            </a:extLst>
          </p:cNvPr>
          <p:cNvSpPr txBox="1"/>
          <p:nvPr/>
        </p:nvSpPr>
        <p:spPr>
          <a:xfrm>
            <a:off x="977462" y="1445994"/>
            <a:ext cx="103763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C33"/>
              </a:buClr>
              <a:buSzPct val="60000"/>
            </a:pPr>
            <a:r>
              <a:rPr lang="en-US" sz="3200" dirty="0"/>
              <a:t>In General…</a:t>
            </a:r>
          </a:p>
          <a:p>
            <a:pPr>
              <a:buClr>
                <a:srgbClr val="FFCC33"/>
              </a:buClr>
              <a:buSzPct val="60000"/>
            </a:pPr>
            <a:endParaRPr lang="en-US" sz="800" dirty="0"/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Skills (20)</a:t>
            </a:r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endParaRPr lang="en-US" sz="2000" dirty="0"/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Split / Length of Ice (12)</a:t>
            </a:r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endParaRPr lang="en-US" sz="2000" dirty="0"/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Team Concepts (20)</a:t>
            </a:r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endParaRPr lang="en-US" sz="2000" dirty="0"/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r>
              <a:rPr lang="en-US" sz="3200" dirty="0"/>
              <a:t>Small Game (8)</a:t>
            </a:r>
          </a:p>
          <a:p>
            <a:pPr marL="285750" indent="-285750">
              <a:buClr>
                <a:srgbClr val="FFCC33"/>
              </a:buClr>
              <a:buSzPct val="60000"/>
              <a:buFont typeface="Wingdings" pitchFamily="2" charset="2"/>
              <a:buChar char="q"/>
            </a:pPr>
            <a:endParaRPr lang="en-US" sz="3200" dirty="0"/>
          </a:p>
          <a:p>
            <a:pPr>
              <a:buClr>
                <a:srgbClr val="FFCC33"/>
              </a:buClr>
              <a:buSzPct val="60000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092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9525" y="4933951"/>
            <a:ext cx="12192000" cy="295274"/>
          </a:xfrm>
          <a:prstGeom prst="rect">
            <a:avLst/>
          </a:prstGeom>
          <a:solidFill>
            <a:srgbClr val="840017"/>
          </a:solidFill>
          <a:ln w="9525" cap="flat" cmpd="sng">
            <a:solidFill>
              <a:srgbClr val="8400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9525" y="5238749"/>
            <a:ext cx="12192000" cy="352426"/>
          </a:xfrm>
          <a:prstGeom prst="rect">
            <a:avLst/>
          </a:prstGeom>
          <a:solidFill>
            <a:srgbClr val="FFCC33"/>
          </a:solidFill>
          <a:ln w="12700" cap="flat" cmpd="sng">
            <a:solidFill>
              <a:srgbClr val="FEB9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-9525" y="5600700"/>
            <a:ext cx="12192000" cy="581025"/>
          </a:xfrm>
          <a:prstGeom prst="rect">
            <a:avLst/>
          </a:prstGeom>
          <a:solidFill>
            <a:srgbClr val="840017"/>
          </a:solidFill>
          <a:ln w="12700" cap="flat" cmpd="sng">
            <a:solidFill>
              <a:srgbClr val="84001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619874" y="257175"/>
            <a:ext cx="53625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NATIONAL CHAMPIONS | </a:t>
            </a:r>
            <a:r>
              <a:rPr lang="en-US" sz="1200" b="1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2000</a:t>
            </a: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, 2004, 2005, 2012, 2013, 2015, 2016</a:t>
            </a:r>
            <a:endParaRPr sz="1200" b="1" i="0" u="none" strike="noStrike" cap="none" dirty="0">
              <a:solidFill>
                <a:srgbClr val="FFCC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79" y="199878"/>
            <a:ext cx="657448" cy="40097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809726" y="257175"/>
            <a:ext cx="34955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840017"/>
                </a:solidFill>
                <a:latin typeface="Calibri"/>
                <a:ea typeface="Calibri"/>
                <a:cs typeface="Calibri"/>
                <a:sym typeface="Calibri"/>
              </a:rPr>
              <a:t>MINNESOTA GOLDEN GOPHERS | </a:t>
            </a:r>
            <a:r>
              <a:rPr lang="en-US" sz="1200" b="1" i="0" u="none" strike="noStrike" cap="none" dirty="0">
                <a:solidFill>
                  <a:srgbClr val="FFCC33"/>
                </a:solidFill>
                <a:latin typeface="Calibri"/>
                <a:ea typeface="Calibri"/>
                <a:cs typeface="Calibri"/>
                <a:sym typeface="Calibri"/>
              </a:rPr>
              <a:t>SINCE 1997</a:t>
            </a:r>
            <a:endParaRPr sz="1200" b="1" dirty="0">
              <a:solidFill>
                <a:srgbClr val="FFCC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BAA66-D2CD-3F66-3CFC-B09E7230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40017"/>
                </a:solidFill>
                <a:latin typeface="Calibri" panose="020F0502020204030204" pitchFamily="34" charset="0"/>
                <a:cs typeface="Calibri" panose="020F0502020204030204" pitchFamily="34" charset="0"/>
                <a:sym typeface="Teko"/>
              </a:rPr>
              <a:t>QUESTIONS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-up of a stadium&#10;&#10;Description automatically generated">
            <a:extLst>
              <a:ext uri="{FF2B5EF4-FFF2-40B4-BE49-F238E27FC236}">
                <a16:creationId xmlns:a16="http://schemas.microsoft.com/office/drawing/2014/main" id="{6EE00F5D-06FB-87A8-4149-9320EF541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26" y="1628775"/>
            <a:ext cx="10510329" cy="26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5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8060</TotalTime>
  <Words>258</Words>
  <Application>Microsoft Macintosh PowerPoint</Application>
  <PresentationFormat>Widescreen</PresentationFormat>
  <Paragraphs>61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Wingdings</vt:lpstr>
      <vt:lpstr>Arial</vt:lpstr>
      <vt:lpstr>Impact</vt:lpstr>
      <vt:lpstr>Helvetica</vt:lpstr>
      <vt:lpstr>Calibri</vt:lpstr>
      <vt:lpstr>Office Theme</vt:lpstr>
      <vt:lpstr>PowerPoint Presentation</vt:lpstr>
      <vt:lpstr>TEAM EXPECTATIONS</vt:lpstr>
      <vt:lpstr>COACH EXPECTATIONS</vt:lpstr>
      <vt:lpstr>EMPHASIS</vt:lpstr>
      <vt:lpstr>WEEKLY PLANNING</vt:lpstr>
      <vt:lpstr>PRACTICE STRUCTURE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A May</dc:creator>
  <cp:lastModifiedBy>Greg A May</cp:lastModifiedBy>
  <cp:revision>6</cp:revision>
  <dcterms:created xsi:type="dcterms:W3CDTF">2020-04-17T02:51:39Z</dcterms:created>
  <dcterms:modified xsi:type="dcterms:W3CDTF">2023-10-13T15:00:49Z</dcterms:modified>
</cp:coreProperties>
</file>