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6" r:id="rId3"/>
    <p:sldId id="258" r:id="rId4"/>
    <p:sldId id="259" r:id="rId5"/>
    <p:sldId id="260" r:id="rId6"/>
    <p:sldId id="264" r:id="rId7"/>
    <p:sldId id="261" r:id="rId8"/>
    <p:sldId id="263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4" d="100"/>
          <a:sy n="64" d="100"/>
        </p:scale>
        <p:origin x="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7C836-6C29-453B-BAA3-CDBC5F4F0E8B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2118E-E857-4614-9F09-B91DC0D83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38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17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59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82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4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59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1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4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2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50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6C98D-400B-4D1E-B66B-F12BE7C0B56A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3D863-1606-41EA-A0B7-AC684DA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7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Ohy4hOefDx4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JTuopUgmg1w?start=15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HwPCpzLmSYQ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uOIbY7EEbd8?start=15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01hVcZ0D7Lw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23xvyLNNAFU?start=15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tivekids.com/baseball/articles/drill-of-the-week-baseball-fly-ball-drill-for-kids?wvideo=nx02esijt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qvwkdxepqTk?start=15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2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St. Paul Highland Ball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Drills for Catching the Baseball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88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56" y="820729"/>
            <a:ext cx="1413390" cy="1413390"/>
          </a:xfrm>
          <a:prstGeom prst="rect">
            <a:avLst/>
          </a:prstGeom>
        </p:spPr>
      </p:pic>
      <p:sp>
        <p:nvSpPr>
          <p:cNvPr id="11" name="Round Single Corner Rectangle 10"/>
          <p:cNvSpPr/>
          <p:nvPr/>
        </p:nvSpPr>
        <p:spPr>
          <a:xfrm>
            <a:off x="2032553" y="1527424"/>
            <a:ext cx="9601200" cy="182880"/>
          </a:xfrm>
          <a:prstGeom prst="round1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 Single Corner Rectangle 11"/>
          <p:cNvSpPr/>
          <p:nvPr/>
        </p:nvSpPr>
        <p:spPr>
          <a:xfrm>
            <a:off x="2032553" y="1381540"/>
            <a:ext cx="9601200" cy="163002"/>
          </a:xfrm>
          <a:prstGeom prst="round1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011680" y="1828800"/>
            <a:ext cx="960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Drill #1 – No Glove Catch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32553" y="604094"/>
            <a:ext cx="96012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cap="none" spc="0" dirty="0" smtClean="0">
                <a:ln/>
                <a:solidFill>
                  <a:schemeClr val="accent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Basic Catch</a:t>
            </a:r>
            <a:endParaRPr lang="en-US" sz="4800" b="1" cap="none" spc="0" dirty="0">
              <a:ln/>
              <a:solidFill>
                <a:schemeClr val="accent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Ohy4hOefDx4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74720" y="2651760"/>
            <a:ext cx="6827519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4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56" y="820729"/>
            <a:ext cx="1413390" cy="1413390"/>
          </a:xfrm>
          <a:prstGeom prst="rect">
            <a:avLst/>
          </a:prstGeom>
        </p:spPr>
      </p:pic>
      <p:sp>
        <p:nvSpPr>
          <p:cNvPr id="11" name="Round Single Corner Rectangle 10"/>
          <p:cNvSpPr/>
          <p:nvPr/>
        </p:nvSpPr>
        <p:spPr>
          <a:xfrm>
            <a:off x="2032553" y="1527424"/>
            <a:ext cx="9601200" cy="182880"/>
          </a:xfrm>
          <a:prstGeom prst="round1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 Single Corner Rectangle 11"/>
          <p:cNvSpPr/>
          <p:nvPr/>
        </p:nvSpPr>
        <p:spPr>
          <a:xfrm>
            <a:off x="2032553" y="1381540"/>
            <a:ext cx="9601200" cy="163002"/>
          </a:xfrm>
          <a:prstGeom prst="round1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011680" y="1828800"/>
            <a:ext cx="960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Drill #2 – Catch While Moving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32553" y="604094"/>
            <a:ext cx="96012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cap="none" spc="0" dirty="0" smtClean="0">
                <a:ln/>
                <a:solidFill>
                  <a:schemeClr val="accent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Basic Catch</a:t>
            </a:r>
            <a:endParaRPr lang="en-US" sz="4800" b="1" cap="none" spc="0" dirty="0">
              <a:ln/>
              <a:solidFill>
                <a:schemeClr val="accent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42493" y="3165613"/>
            <a:ext cx="9899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" name="JTuopUgmg1w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74720" y="2651760"/>
            <a:ext cx="6827521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69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56" y="820729"/>
            <a:ext cx="1413390" cy="1413390"/>
          </a:xfrm>
          <a:prstGeom prst="rect">
            <a:avLst/>
          </a:prstGeom>
        </p:spPr>
      </p:pic>
      <p:sp>
        <p:nvSpPr>
          <p:cNvPr id="11" name="Round Single Corner Rectangle 10"/>
          <p:cNvSpPr/>
          <p:nvPr/>
        </p:nvSpPr>
        <p:spPr>
          <a:xfrm>
            <a:off x="2032553" y="1527424"/>
            <a:ext cx="9601200" cy="182880"/>
          </a:xfrm>
          <a:prstGeom prst="round1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 Single Corner Rectangle 11"/>
          <p:cNvSpPr/>
          <p:nvPr/>
        </p:nvSpPr>
        <p:spPr>
          <a:xfrm>
            <a:off x="2032553" y="1381540"/>
            <a:ext cx="9601200" cy="163002"/>
          </a:xfrm>
          <a:prstGeom prst="round1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011680" y="1828800"/>
            <a:ext cx="960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Drill #3 –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Corner Drill - Throwing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32553" y="604094"/>
            <a:ext cx="96012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cap="none" spc="0" dirty="0" smtClean="0">
                <a:ln/>
                <a:solidFill>
                  <a:schemeClr val="accent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Basic Catch</a:t>
            </a:r>
            <a:endParaRPr lang="en-US" sz="4800" b="1" cap="none" spc="0" dirty="0">
              <a:ln/>
              <a:solidFill>
                <a:schemeClr val="accent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HwPCpzLmSYQ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74720" y="2651760"/>
            <a:ext cx="6827520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21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56" y="820729"/>
            <a:ext cx="1413390" cy="1413390"/>
          </a:xfrm>
          <a:prstGeom prst="rect">
            <a:avLst/>
          </a:prstGeom>
        </p:spPr>
      </p:pic>
      <p:sp>
        <p:nvSpPr>
          <p:cNvPr id="11" name="Round Single Corner Rectangle 10"/>
          <p:cNvSpPr/>
          <p:nvPr/>
        </p:nvSpPr>
        <p:spPr>
          <a:xfrm>
            <a:off x="2032553" y="1527424"/>
            <a:ext cx="9601200" cy="182880"/>
          </a:xfrm>
          <a:prstGeom prst="round1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 Single Corner Rectangle 11"/>
          <p:cNvSpPr/>
          <p:nvPr/>
        </p:nvSpPr>
        <p:spPr>
          <a:xfrm>
            <a:off x="2032553" y="1381540"/>
            <a:ext cx="9601200" cy="163002"/>
          </a:xfrm>
          <a:prstGeom prst="round1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011680" y="1828800"/>
            <a:ext cx="960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Drill #4 – No Glove Groundballs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32553" y="604094"/>
            <a:ext cx="96012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cap="none" spc="0" dirty="0" smtClean="0">
                <a:ln/>
                <a:solidFill>
                  <a:schemeClr val="accent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Basic Catch</a:t>
            </a:r>
            <a:endParaRPr lang="en-US" sz="4800" b="1" cap="none" spc="0" dirty="0">
              <a:ln/>
              <a:solidFill>
                <a:schemeClr val="accent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uOIbY7EEbd8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74720" y="2651760"/>
            <a:ext cx="6827520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1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56" y="820729"/>
            <a:ext cx="1413390" cy="1413390"/>
          </a:xfrm>
          <a:prstGeom prst="rect">
            <a:avLst/>
          </a:prstGeom>
        </p:spPr>
      </p:pic>
      <p:sp>
        <p:nvSpPr>
          <p:cNvPr id="11" name="Round Single Corner Rectangle 10"/>
          <p:cNvSpPr/>
          <p:nvPr/>
        </p:nvSpPr>
        <p:spPr>
          <a:xfrm>
            <a:off x="2032553" y="1527424"/>
            <a:ext cx="9601200" cy="182880"/>
          </a:xfrm>
          <a:prstGeom prst="round1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 Single Corner Rectangle 11"/>
          <p:cNvSpPr/>
          <p:nvPr/>
        </p:nvSpPr>
        <p:spPr>
          <a:xfrm>
            <a:off x="2032553" y="1381540"/>
            <a:ext cx="9601200" cy="163002"/>
          </a:xfrm>
          <a:prstGeom prst="round1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011680" y="1828800"/>
            <a:ext cx="960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Drill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#5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Corner Drill - Grounders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32553" y="604094"/>
            <a:ext cx="96012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cap="none" spc="0" dirty="0" smtClean="0">
                <a:ln/>
                <a:solidFill>
                  <a:schemeClr val="accent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Basic Catch</a:t>
            </a:r>
            <a:endParaRPr lang="en-US" sz="4800" b="1" cap="none" spc="0" dirty="0">
              <a:ln/>
              <a:solidFill>
                <a:schemeClr val="accent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01hVcZ0D7Lw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74720" y="2651760"/>
            <a:ext cx="6827520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88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56" y="820729"/>
            <a:ext cx="1413390" cy="1413390"/>
          </a:xfrm>
          <a:prstGeom prst="rect">
            <a:avLst/>
          </a:prstGeom>
        </p:spPr>
      </p:pic>
      <p:sp>
        <p:nvSpPr>
          <p:cNvPr id="11" name="Round Single Corner Rectangle 10"/>
          <p:cNvSpPr/>
          <p:nvPr/>
        </p:nvSpPr>
        <p:spPr>
          <a:xfrm>
            <a:off x="2032553" y="1527424"/>
            <a:ext cx="9601200" cy="182880"/>
          </a:xfrm>
          <a:prstGeom prst="round1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 Single Corner Rectangle 11"/>
          <p:cNvSpPr/>
          <p:nvPr/>
        </p:nvSpPr>
        <p:spPr>
          <a:xfrm>
            <a:off x="2032553" y="1381540"/>
            <a:ext cx="9601200" cy="163002"/>
          </a:xfrm>
          <a:prstGeom prst="round1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011680" y="1828800"/>
            <a:ext cx="960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Drill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#6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Pop Fly/Fly Ball Drill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32553" y="604094"/>
            <a:ext cx="96012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cap="none" spc="0" dirty="0" smtClean="0">
                <a:ln/>
                <a:solidFill>
                  <a:schemeClr val="accent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Basic Catch</a:t>
            </a:r>
            <a:endParaRPr lang="en-US" sz="4800" b="1" cap="none" spc="0" dirty="0">
              <a:ln/>
              <a:solidFill>
                <a:schemeClr val="accent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23xvyLNNAFU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74720" y="2651760"/>
            <a:ext cx="6827520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01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56" y="820729"/>
            <a:ext cx="1413390" cy="1413390"/>
          </a:xfrm>
          <a:prstGeom prst="rect">
            <a:avLst/>
          </a:prstGeom>
        </p:spPr>
      </p:pic>
      <p:sp>
        <p:nvSpPr>
          <p:cNvPr id="11" name="Round Single Corner Rectangle 10"/>
          <p:cNvSpPr/>
          <p:nvPr/>
        </p:nvSpPr>
        <p:spPr>
          <a:xfrm>
            <a:off x="2032553" y="1527424"/>
            <a:ext cx="9601200" cy="182880"/>
          </a:xfrm>
          <a:prstGeom prst="round1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 Single Corner Rectangle 11"/>
          <p:cNvSpPr/>
          <p:nvPr/>
        </p:nvSpPr>
        <p:spPr>
          <a:xfrm>
            <a:off x="2032553" y="1381540"/>
            <a:ext cx="9601200" cy="163002"/>
          </a:xfrm>
          <a:prstGeom prst="round1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011680" y="1828800"/>
            <a:ext cx="960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Drill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#7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Back Facing Fly Ball Drill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32553" y="604094"/>
            <a:ext cx="96012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cap="none" spc="0" dirty="0" smtClean="0">
                <a:ln/>
                <a:solidFill>
                  <a:schemeClr val="accent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Basic Catch</a:t>
            </a:r>
            <a:endParaRPr lang="en-US" sz="4800" b="1" cap="none" spc="0" dirty="0">
              <a:ln/>
              <a:solidFill>
                <a:schemeClr val="accent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embedwistia-a.akamaihd.net/deliveries/95bc86924206140c4e4ab7417a6b94f1eb32e324.jpg?image_play_button_size=2x&amp;image_crop_resized=960x540&amp;image_play_button=1&amp;image_play_button_color=7b796ae0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720" y="2651760"/>
            <a:ext cx="68275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475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56" y="820729"/>
            <a:ext cx="1413390" cy="1413390"/>
          </a:xfrm>
          <a:prstGeom prst="rect">
            <a:avLst/>
          </a:prstGeom>
        </p:spPr>
      </p:pic>
      <p:sp>
        <p:nvSpPr>
          <p:cNvPr id="11" name="Round Single Corner Rectangle 10"/>
          <p:cNvSpPr/>
          <p:nvPr/>
        </p:nvSpPr>
        <p:spPr>
          <a:xfrm>
            <a:off x="2032553" y="1527424"/>
            <a:ext cx="9601200" cy="182880"/>
          </a:xfrm>
          <a:prstGeom prst="round1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 Single Corner Rectangle 11"/>
          <p:cNvSpPr/>
          <p:nvPr/>
        </p:nvSpPr>
        <p:spPr>
          <a:xfrm>
            <a:off x="2032553" y="1381540"/>
            <a:ext cx="9601200" cy="163002"/>
          </a:xfrm>
          <a:prstGeom prst="round1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011680" y="1828800"/>
            <a:ext cx="960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Drill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#8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Outfield Drop Step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32553" y="604094"/>
            <a:ext cx="96012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cap="none" spc="0" dirty="0" smtClean="0">
                <a:ln/>
                <a:solidFill>
                  <a:schemeClr val="accent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Basic Catch</a:t>
            </a:r>
            <a:endParaRPr lang="en-US" sz="4800" b="1" cap="none" spc="0" dirty="0">
              <a:ln/>
              <a:solidFill>
                <a:schemeClr val="accent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qvwkdxepqTk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74720" y="2651760"/>
            <a:ext cx="6827520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46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89</Words>
  <Application>Microsoft Office PowerPoint</Application>
  <PresentationFormat>Widescreen</PresentationFormat>
  <Paragraphs>18</Paragraphs>
  <Slides>9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St. Paul Highland Ball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Minnesota Twins Baseball Club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Harlin, Sean</dc:creator>
  <cp:lastModifiedBy>Harlin, Sean</cp:lastModifiedBy>
  <cp:revision>21</cp:revision>
  <dcterms:created xsi:type="dcterms:W3CDTF">2019-01-07T14:52:27Z</dcterms:created>
  <dcterms:modified xsi:type="dcterms:W3CDTF">2019-01-23T17:19:36Z</dcterms:modified>
</cp:coreProperties>
</file>