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68" r:id="rId4"/>
    <p:sldId id="267" r:id="rId5"/>
    <p:sldId id="266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6" autoAdjust="0"/>
    <p:restoredTop sz="94660"/>
  </p:normalViewPr>
  <p:slideViewPr>
    <p:cSldViewPr>
      <p:cViewPr varScale="1">
        <p:scale>
          <a:sx n="111" d="100"/>
          <a:sy n="111" d="100"/>
        </p:scale>
        <p:origin x="69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8CF1-768F-462D-AE36-308FE4181E5E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4CF1-E357-491B-AC0A-948C00A0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21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8CF1-768F-462D-AE36-308FE4181E5E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4CF1-E357-491B-AC0A-948C00A0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2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8CF1-768F-462D-AE36-308FE4181E5E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4CF1-E357-491B-AC0A-948C00A0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3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8CF1-768F-462D-AE36-308FE4181E5E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4CF1-E357-491B-AC0A-948C00A0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45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8CF1-768F-462D-AE36-308FE4181E5E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4CF1-E357-491B-AC0A-948C00A0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53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8CF1-768F-462D-AE36-308FE4181E5E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4CF1-E357-491B-AC0A-948C00A0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9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8CF1-768F-462D-AE36-308FE4181E5E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4CF1-E357-491B-AC0A-948C00A0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2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8CF1-768F-462D-AE36-308FE4181E5E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4CF1-E357-491B-AC0A-948C00A0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14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8CF1-768F-462D-AE36-308FE4181E5E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4CF1-E357-491B-AC0A-948C00A0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35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8CF1-768F-462D-AE36-308FE4181E5E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4CF1-E357-491B-AC0A-948C00A0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7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78CF1-768F-462D-AE36-308FE4181E5E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64CF1-E357-491B-AC0A-948C00A0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52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78CF1-768F-462D-AE36-308FE4181E5E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64CF1-E357-491B-AC0A-948C00A0B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0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307" y="396240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BK SKI &amp; BOARD TEAM</a:t>
            </a:r>
            <a:b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2019-2020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36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Things You Need To Know for Saturday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Stickers MUST be on the Right side of your Helmets, above the goggle strap.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Tickets are available for a reduced rate for all Saturday races.  Must be purchased on the mountain.</a:t>
            </a: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New Racer Tour at 10:30 am Saturday.  </a:t>
            </a:r>
            <a:r>
              <a:rPr lang="en-US" dirty="0" smtClean="0">
                <a:solidFill>
                  <a:srgbClr val="FF0000"/>
                </a:solidFill>
              </a:rPr>
              <a:t>Meet on the north side of Pioneer Lodge.  Look for a mountain host wearing a red jacket.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Arrive EARLY to your race course!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84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Things You Need To Know for Saturday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Race times:</a:t>
            </a:r>
          </a:p>
          <a:p>
            <a:r>
              <a:rPr lang="en-US" dirty="0">
                <a:solidFill>
                  <a:srgbClr val="FF0000"/>
                </a:solidFill>
              </a:rPr>
              <a:t>Nordic Clinic – Start Time (9:30 AM) Frontier Point Nordic Lodge</a:t>
            </a:r>
          </a:p>
          <a:p>
            <a:r>
              <a:rPr lang="en-US" dirty="0">
                <a:solidFill>
                  <a:srgbClr val="FF0000"/>
                </a:solidFill>
              </a:rPr>
              <a:t>Nordic – Start Time (10:00 AM) – Frontier Point Nordic Lodge</a:t>
            </a:r>
          </a:p>
          <a:p>
            <a:r>
              <a:rPr lang="en-US" dirty="0">
                <a:solidFill>
                  <a:srgbClr val="FFFF00"/>
                </a:solidFill>
              </a:rPr>
              <a:t>Snow Board Expert HS/MS – Start Time (10:30 AM) Bitterroot B3</a:t>
            </a:r>
          </a:p>
          <a:p>
            <a:r>
              <a:rPr lang="en-US" dirty="0">
                <a:solidFill>
                  <a:srgbClr val="FF0000"/>
                </a:solidFill>
              </a:rPr>
              <a:t>Freestyle – Start Time (11:30 AM) – Bitterroot Basin</a:t>
            </a:r>
          </a:p>
          <a:p>
            <a:r>
              <a:rPr lang="en-US" dirty="0">
                <a:solidFill>
                  <a:srgbClr val="FF0000"/>
                </a:solidFill>
              </a:rPr>
              <a:t>HS Slalom – Start Time (12:30 PM) – Bitterroot Basin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1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546761"/>
              </p:ext>
            </p:extLst>
          </p:nvPr>
        </p:nvGraphicFramePr>
        <p:xfrm>
          <a:off x="-110818" y="381000"/>
          <a:ext cx="9365636" cy="6243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32918400" imgH="21945368" progId="AcroExch.Document.DC">
                  <p:embed/>
                </p:oleObj>
              </mc:Choice>
              <mc:Fallback>
                <p:oleObj name="Acrobat Document" r:id="rId3" imgW="32918400" imgH="2194536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10818" y="381000"/>
                        <a:ext cx="9365636" cy="62430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120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Course Changes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You MUST race the course you signed up for this week. 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If you want to make any changes you need to come talk to me BEFORE Wednesday of the next race.  THEN you will need to get a new sticker from the third floor of the Pioneer Lodge.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DO NOT REREGISTER FOR ANY REASON ON THE BOGUS BASIN WEBSITE!!!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66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Other Stuff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452596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Team Masses start this Friday </a:t>
            </a:r>
          </a:p>
          <a:p>
            <a:pPr marL="0" indent="0">
              <a:buNone/>
            </a:pP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7:25 AM in the chapel</a:t>
            </a:r>
          </a:p>
          <a:p>
            <a:pPr marL="0" indent="0">
              <a:buNone/>
            </a:pP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Must attend all Masses to letter!</a:t>
            </a:r>
          </a:p>
          <a:p>
            <a:pPr marL="0" indent="0">
              <a:buNone/>
            </a:pP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End of Year Trip-  Deadline to sign up is Jan. 	17</a:t>
            </a:r>
            <a:r>
              <a:rPr lang="en-US" b="1" spc="50" baseline="3000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  </a:t>
            </a:r>
          </a:p>
          <a:p>
            <a:pPr marL="0" indent="0">
              <a:buNone/>
            </a:pP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 need your deposits ($100) or full 	payment ($275).</a:t>
            </a:r>
          </a:p>
          <a:p>
            <a:pPr marL="0" indent="0">
              <a:buNone/>
            </a:pPr>
            <a:endParaRPr lang="en-US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183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172</Words>
  <Application>Microsoft Office PowerPoint</Application>
  <PresentationFormat>On-screen Show (4:3)</PresentationFormat>
  <Paragraphs>23</Paragraphs>
  <Slides>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Office Theme</vt:lpstr>
      <vt:lpstr>Adobe Acrobat Document</vt:lpstr>
      <vt:lpstr>BK SKI &amp; BOARD TEAM 2019-2020</vt:lpstr>
      <vt:lpstr>Things You Need To Know for Saturday</vt:lpstr>
      <vt:lpstr>Things You Need To Know for Saturday</vt:lpstr>
      <vt:lpstr>PowerPoint Presentation</vt:lpstr>
      <vt:lpstr>Course Changes </vt:lpstr>
      <vt:lpstr>Other Stuff </vt:lpstr>
    </vt:vector>
  </TitlesOfParts>
  <Company>Bishop Kelly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2015- 2016 RACE DATES</dc:title>
  <dc:creator>bfranklin</dc:creator>
  <cp:lastModifiedBy>Bill Franklin</cp:lastModifiedBy>
  <cp:revision>27</cp:revision>
  <dcterms:created xsi:type="dcterms:W3CDTF">2015-12-09T18:23:39Z</dcterms:created>
  <dcterms:modified xsi:type="dcterms:W3CDTF">2020-01-07T19:10:35Z</dcterms:modified>
</cp:coreProperties>
</file>