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31ebd6efa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31ebd6efa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31ebd6efa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c31ebd6efa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31ebd6efa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c31ebd6efa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c31ebd6efa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c31ebd6efa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31ebd6efa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31ebd6efa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31ebd6efa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31ebd6efa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