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0" r:id="rId4"/>
    <p:sldMasterId id="2147483661"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Lst>
  <p:sldSz cy="5143500" cx="9144000"/>
  <p:notesSz cx="6858000" cy="9144000"/>
  <p:embeddedFontLst>
    <p:embeddedFont>
      <p:font typeface="Arial Black"/>
      <p:regular r:id="rId18"/>
    </p:embeddedFont>
    <p:embeddedFont>
      <p:font typeface="Gill Sans"/>
      <p:regular r:id="rId19"/>
      <p:bold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GillSans-bold.fntdata"/><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2.xml"/><Relationship Id="rId19" Type="http://schemas.openxmlformats.org/officeDocument/2006/relationships/font" Target="fonts/GillSans-regular.fntdata"/><Relationship Id="rId6" Type="http://schemas.openxmlformats.org/officeDocument/2006/relationships/notesMaster" Target="notesMasters/notesMaster1.xml"/><Relationship Id="rId18" Type="http://schemas.openxmlformats.org/officeDocument/2006/relationships/font" Target="fonts/ArialBlack-regular.fntdata"/><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3d5d7f787e3_2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4" name="Google Shape;64;g3d5d7f787e3_2_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g3d5d7f787e3_2_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g3d5d7f787e3_2_4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g3d5d7f787e3_2_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5" name="Google Shape;135;g3d5d7f787e3_2_7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3d5d7f787e3_2_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g3d5d7f787e3_2_2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3d5d7f787e3_2_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g3d5d7f787e3_2_4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g3d5d7f787e3_2_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g3d5d7f787e3_2_5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3d5d7f787e3_2_7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g3d5d7f787e3_2_7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3d5d7f787e3_2_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g3d5d7f787e3_2_6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3d5d7f787e3_2_6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g3d5d7f787e3_2_6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3d5d7f787e3_2_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g3d5d7f787e3_2_3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3d5d7f787e3_2_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g3d5d7f787e3_2_3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accent2"/>
        </a:solidFill>
      </p:bgPr>
    </p:bg>
    <p:spTree>
      <p:nvGrpSpPr>
        <p:cNvPr id="56" name="Shape 56"/>
        <p:cNvGrpSpPr/>
        <p:nvPr/>
      </p:nvGrpSpPr>
      <p:grpSpPr>
        <a:xfrm>
          <a:off x="0" y="0"/>
          <a:ext cx="0" cy="0"/>
          <a:chOff x="0" y="0"/>
          <a:chExt cx="0" cy="0"/>
        </a:xfrm>
      </p:grpSpPr>
      <p:sp>
        <p:nvSpPr>
          <p:cNvPr id="57" name="Google Shape;57;p14"/>
          <p:cNvSpPr txBox="1"/>
          <p:nvPr>
            <p:ph type="ctrTitle"/>
          </p:nvPr>
        </p:nvSpPr>
        <p:spPr>
          <a:xfrm>
            <a:off x="1200150" y="1790058"/>
            <a:ext cx="6743700" cy="1234440"/>
          </a:xfrm>
          <a:prstGeom prst="rect">
            <a:avLst/>
          </a:prstGeom>
          <a:solidFill>
            <a:srgbClr val="FFFFFF"/>
          </a:solidFill>
          <a:ln cap="flat" cmpd="sng" w="38100">
            <a:solidFill>
              <a:srgbClr val="404040"/>
            </a:solidFill>
            <a:prstDash val="solid"/>
            <a:round/>
            <a:headEnd len="sm" w="sm" type="none"/>
            <a:tailEnd len="sm" w="sm" type="none"/>
          </a:ln>
        </p:spPr>
        <p:txBody>
          <a:bodyPr anchorCtr="1" anchor="ctr" bIns="137150" lIns="205725" spcFirstLastPara="1" rIns="205725" wrap="square" tIns="137150">
            <a:normAutofit/>
          </a:bodyPr>
          <a:lstStyle>
            <a:lvl1pPr lvl="0" algn="ctr">
              <a:lnSpc>
                <a:spcPct val="90000"/>
              </a:lnSpc>
              <a:spcBef>
                <a:spcPts val="0"/>
              </a:spcBef>
              <a:spcAft>
                <a:spcPts val="0"/>
              </a:spcAft>
              <a:buClr>
                <a:srgbClr val="262626"/>
              </a:buClr>
              <a:buSzPts val="2900"/>
              <a:buFont typeface="Gill Sans"/>
              <a:buNone/>
              <a:defRPr sz="2900">
                <a:solidFill>
                  <a:srgbClr val="262626"/>
                </a:solidFill>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58" name="Google Shape;58;p14"/>
          <p:cNvSpPr txBox="1"/>
          <p:nvPr>
            <p:ph idx="1" type="subTitle"/>
          </p:nvPr>
        </p:nvSpPr>
        <p:spPr>
          <a:xfrm>
            <a:off x="2021396" y="3264408"/>
            <a:ext cx="5101209" cy="929921"/>
          </a:xfrm>
          <a:prstGeom prst="rect">
            <a:avLst/>
          </a:prstGeom>
          <a:noFill/>
          <a:ln>
            <a:noFill/>
          </a:ln>
        </p:spPr>
        <p:txBody>
          <a:bodyPr anchorCtr="0" anchor="t" bIns="34275" lIns="68575" spcFirstLastPara="1" rIns="68575" wrap="square" tIns="34275">
            <a:normAutofit/>
          </a:bodyPr>
          <a:lstStyle>
            <a:lvl1pPr lvl="0" algn="ctr">
              <a:lnSpc>
                <a:spcPct val="100000"/>
              </a:lnSpc>
              <a:spcBef>
                <a:spcPts val="800"/>
              </a:spcBef>
              <a:spcAft>
                <a:spcPts val="0"/>
              </a:spcAft>
              <a:buSzPts val="1500"/>
              <a:buNone/>
              <a:defRPr sz="1500">
                <a:solidFill>
                  <a:srgbClr val="FEFEFE"/>
                </a:solidFill>
              </a:defRPr>
            </a:lvl1pPr>
            <a:lvl2pPr lvl="1" algn="ctr">
              <a:lnSpc>
                <a:spcPct val="100000"/>
              </a:lnSpc>
              <a:spcBef>
                <a:spcPts val="800"/>
              </a:spcBef>
              <a:spcAft>
                <a:spcPts val="0"/>
              </a:spcAft>
              <a:buSzPts val="1500"/>
              <a:buNone/>
              <a:defRPr sz="1500"/>
            </a:lvl2pPr>
            <a:lvl3pPr lvl="2" algn="ctr">
              <a:lnSpc>
                <a:spcPct val="100000"/>
              </a:lnSpc>
              <a:spcBef>
                <a:spcPts val="800"/>
              </a:spcBef>
              <a:spcAft>
                <a:spcPts val="0"/>
              </a:spcAft>
              <a:buSzPts val="1400"/>
              <a:buNone/>
              <a:defRPr sz="1400"/>
            </a:lvl3pPr>
            <a:lvl4pPr lvl="3" algn="ctr">
              <a:lnSpc>
                <a:spcPct val="100000"/>
              </a:lnSpc>
              <a:spcBef>
                <a:spcPts val="800"/>
              </a:spcBef>
              <a:spcAft>
                <a:spcPts val="0"/>
              </a:spcAft>
              <a:buSzPts val="1200"/>
              <a:buNone/>
              <a:defRPr sz="1200"/>
            </a:lvl4pPr>
            <a:lvl5pPr lvl="4" algn="ctr">
              <a:lnSpc>
                <a:spcPct val="100000"/>
              </a:lnSpc>
              <a:spcBef>
                <a:spcPts val="800"/>
              </a:spcBef>
              <a:spcAft>
                <a:spcPts val="0"/>
              </a:spcAft>
              <a:buSzPts val="1200"/>
              <a:buNone/>
              <a:defRPr sz="1200"/>
            </a:lvl5pPr>
            <a:lvl6pPr lvl="5" algn="ctr">
              <a:lnSpc>
                <a:spcPct val="100000"/>
              </a:lnSpc>
              <a:spcBef>
                <a:spcPts val="800"/>
              </a:spcBef>
              <a:spcAft>
                <a:spcPts val="0"/>
              </a:spcAft>
              <a:buSzPts val="1200"/>
              <a:buNone/>
              <a:defRPr sz="1200"/>
            </a:lvl6pPr>
            <a:lvl7pPr lvl="6" algn="ctr">
              <a:lnSpc>
                <a:spcPct val="100000"/>
              </a:lnSpc>
              <a:spcBef>
                <a:spcPts val="800"/>
              </a:spcBef>
              <a:spcAft>
                <a:spcPts val="0"/>
              </a:spcAft>
              <a:buSzPts val="1200"/>
              <a:buNone/>
              <a:defRPr sz="1200"/>
            </a:lvl7pPr>
            <a:lvl8pPr lvl="7" algn="ctr">
              <a:lnSpc>
                <a:spcPct val="100000"/>
              </a:lnSpc>
              <a:spcBef>
                <a:spcPts val="800"/>
              </a:spcBef>
              <a:spcAft>
                <a:spcPts val="0"/>
              </a:spcAft>
              <a:buSzPts val="1200"/>
              <a:buNone/>
              <a:defRPr sz="1200"/>
            </a:lvl8pPr>
            <a:lvl9pPr lvl="8" algn="ctr">
              <a:lnSpc>
                <a:spcPct val="100000"/>
              </a:lnSpc>
              <a:spcBef>
                <a:spcPts val="800"/>
              </a:spcBef>
              <a:spcAft>
                <a:spcPts val="0"/>
              </a:spcAft>
              <a:buSzPts val="1200"/>
              <a:buNone/>
              <a:defRPr sz="1200"/>
            </a:lvl9pPr>
          </a:lstStyle>
          <a:p/>
        </p:txBody>
      </p:sp>
      <p:sp>
        <p:nvSpPr>
          <p:cNvPr id="59" name="Google Shape;59;p14"/>
          <p:cNvSpPr txBox="1"/>
          <p:nvPr>
            <p:ph idx="10" type="dt"/>
          </p:nvPr>
        </p:nvSpPr>
        <p:spPr>
          <a:xfrm>
            <a:off x="5866072" y="4679112"/>
            <a:ext cx="2065310" cy="242976"/>
          </a:xfrm>
          <a:prstGeom prst="rect">
            <a:avLst/>
          </a:prstGeom>
          <a:noFill/>
          <a:ln>
            <a:noFill/>
          </a:ln>
        </p:spPr>
        <p:txBody>
          <a:bodyPr anchorCtr="0" anchor="ctr" bIns="34275" lIns="68575" spcFirstLastPara="1" rIns="68575" wrap="square" tIns="34275">
            <a:noAutofit/>
          </a:bodyPr>
          <a:lstStyle>
            <a:lvl1pPr lvl="0" algn="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60" name="Google Shape;60;p14"/>
          <p:cNvSpPr txBox="1"/>
          <p:nvPr>
            <p:ph idx="11" type="ftr"/>
          </p:nvPr>
        </p:nvSpPr>
        <p:spPr>
          <a:xfrm>
            <a:off x="1200150" y="4677156"/>
            <a:ext cx="4425892" cy="240030"/>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61" name="Google Shape;61;p14"/>
          <p:cNvSpPr/>
          <p:nvPr>
            <p:ph idx="12" type="sldNum"/>
          </p:nvPr>
        </p:nvSpPr>
        <p:spPr>
          <a:xfrm>
            <a:off x="8069192" y="4663440"/>
            <a:ext cx="274320" cy="274320"/>
          </a:xfrm>
          <a:prstGeom prst="ellipse">
            <a:avLst/>
          </a:prstGeom>
          <a:solidFill>
            <a:srgbClr val="1D1D1D">
              <a:alpha val="70196"/>
            </a:srgbClr>
          </a:solidFill>
          <a:ln>
            <a:noFill/>
          </a:ln>
        </p:spPr>
        <p:txBody>
          <a:bodyPr anchorCtr="0" anchor="ctr" bIns="34275" lIns="13700" spcFirstLastPara="1" rIns="13700" wrap="square" tIns="34275">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1673352" y="723519"/>
            <a:ext cx="5797296" cy="89154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37150" lIns="137150" spcFirstLastPara="1" rIns="137150" wrap="square" tIns="137150">
            <a:normAutofit/>
          </a:bodyPr>
          <a:lstStyle>
            <a:lvl1pPr lvl="0" marR="0" rtl="0" algn="ctr">
              <a:lnSpc>
                <a:spcPct val="90000"/>
              </a:lnSpc>
              <a:spcBef>
                <a:spcPts val="0"/>
              </a:spcBef>
              <a:spcAft>
                <a:spcPts val="0"/>
              </a:spcAft>
              <a:buClr>
                <a:srgbClr val="262626"/>
              </a:buClr>
              <a:buSzPts val="2100"/>
              <a:buFont typeface="Gill Sans"/>
              <a:buNone/>
              <a:defRPr b="0" i="0" sz="2100" u="none" cap="none" strike="noStrike">
                <a:solidFill>
                  <a:srgbClr val="262626"/>
                </a:solidFill>
                <a:latin typeface="Gill Sans"/>
                <a:ea typeface="Gill Sans"/>
                <a:cs typeface="Gill Sans"/>
                <a:sym typeface="Gill Sans"/>
              </a:defRPr>
            </a:lvl1pPr>
            <a:lvl2pPr lvl="1">
              <a:spcBef>
                <a:spcPts val="0"/>
              </a:spcBef>
              <a:spcAft>
                <a:spcPts val="0"/>
              </a:spcAft>
              <a:buSzPts val="1100"/>
              <a:buNone/>
              <a:defRPr sz="1400"/>
            </a:lvl2pPr>
            <a:lvl3pPr lvl="2">
              <a:spcBef>
                <a:spcPts val="0"/>
              </a:spcBef>
              <a:spcAft>
                <a:spcPts val="0"/>
              </a:spcAft>
              <a:buSzPts val="1100"/>
              <a:buNone/>
              <a:defRPr sz="1400"/>
            </a:lvl3pPr>
            <a:lvl4pPr lvl="3">
              <a:spcBef>
                <a:spcPts val="0"/>
              </a:spcBef>
              <a:spcAft>
                <a:spcPts val="0"/>
              </a:spcAft>
              <a:buSzPts val="1100"/>
              <a:buNone/>
              <a:defRPr sz="1400"/>
            </a:lvl4pPr>
            <a:lvl5pPr lvl="4">
              <a:spcBef>
                <a:spcPts val="0"/>
              </a:spcBef>
              <a:spcAft>
                <a:spcPts val="0"/>
              </a:spcAft>
              <a:buSzPts val="1100"/>
              <a:buNone/>
              <a:defRPr sz="1400"/>
            </a:lvl5pPr>
            <a:lvl6pPr lvl="5">
              <a:spcBef>
                <a:spcPts val="0"/>
              </a:spcBef>
              <a:spcAft>
                <a:spcPts val="0"/>
              </a:spcAft>
              <a:buSzPts val="1100"/>
              <a:buNone/>
              <a:defRPr sz="1400"/>
            </a:lvl6pPr>
            <a:lvl7pPr lvl="6">
              <a:spcBef>
                <a:spcPts val="0"/>
              </a:spcBef>
              <a:spcAft>
                <a:spcPts val="0"/>
              </a:spcAft>
              <a:buSzPts val="1100"/>
              <a:buNone/>
              <a:defRPr sz="1400"/>
            </a:lvl7pPr>
            <a:lvl8pPr lvl="7">
              <a:spcBef>
                <a:spcPts val="0"/>
              </a:spcBef>
              <a:spcAft>
                <a:spcPts val="0"/>
              </a:spcAft>
              <a:buSzPts val="1100"/>
              <a:buNone/>
              <a:defRPr sz="1400"/>
            </a:lvl8pPr>
            <a:lvl9pPr lvl="8">
              <a:spcBef>
                <a:spcPts val="0"/>
              </a:spcBef>
              <a:spcAft>
                <a:spcPts val="0"/>
              </a:spcAft>
              <a:buSzPts val="1100"/>
              <a:buNone/>
              <a:defRPr sz="1400"/>
            </a:lvl9pPr>
          </a:lstStyle>
          <a:p/>
        </p:txBody>
      </p:sp>
      <p:sp>
        <p:nvSpPr>
          <p:cNvPr id="52" name="Google Shape;52;p13"/>
          <p:cNvSpPr txBox="1"/>
          <p:nvPr>
            <p:ph idx="1" type="body"/>
          </p:nvPr>
        </p:nvSpPr>
        <p:spPr>
          <a:xfrm>
            <a:off x="1673352" y="1978533"/>
            <a:ext cx="5797296" cy="2326487"/>
          </a:xfrm>
          <a:prstGeom prst="rect">
            <a:avLst/>
          </a:prstGeom>
          <a:noFill/>
          <a:ln>
            <a:noFill/>
          </a:ln>
        </p:spPr>
        <p:txBody>
          <a:bodyPr anchorCtr="0" anchor="t" bIns="34275" lIns="68575" spcFirstLastPara="1" rIns="68575" wrap="square" tIns="34275">
            <a:normAutofit/>
          </a:bodyPr>
          <a:lstStyle>
            <a:lvl1pPr indent="-317500" lvl="0" marL="457200" marR="0" rtl="0" algn="l">
              <a:lnSpc>
                <a:spcPct val="100000"/>
              </a:lnSpc>
              <a:spcBef>
                <a:spcPts val="800"/>
              </a:spcBef>
              <a:spcAft>
                <a:spcPts val="0"/>
              </a:spcAft>
              <a:buClr>
                <a:schemeClr val="accent2"/>
              </a:buClr>
              <a:buSzPts val="1400"/>
              <a:buFont typeface="Arial"/>
              <a:buChar char="•"/>
              <a:defRPr b="0" i="0" sz="1400" u="none" cap="none" strike="noStrike">
                <a:solidFill>
                  <a:srgbClr val="FEFEFE"/>
                </a:solidFill>
                <a:latin typeface="Gill Sans"/>
                <a:ea typeface="Gill Sans"/>
                <a:cs typeface="Gill Sans"/>
                <a:sym typeface="Gill Sans"/>
              </a:defRPr>
            </a:lvl1pPr>
            <a:lvl2pPr indent="-304800" lvl="1" marL="914400" marR="0" rtl="0" algn="l">
              <a:lnSpc>
                <a:spcPct val="100000"/>
              </a:lnSpc>
              <a:spcBef>
                <a:spcPts val="800"/>
              </a:spcBef>
              <a:spcAft>
                <a:spcPts val="0"/>
              </a:spcAft>
              <a:buClr>
                <a:schemeClr val="accent2"/>
              </a:buClr>
              <a:buSzPts val="1200"/>
              <a:buFont typeface="Arial"/>
              <a:buChar char="•"/>
              <a:defRPr b="0" i="0" sz="1200" u="none" cap="none" strike="noStrike">
                <a:solidFill>
                  <a:srgbClr val="FEFEFE"/>
                </a:solidFill>
                <a:latin typeface="Gill Sans"/>
                <a:ea typeface="Gill Sans"/>
                <a:cs typeface="Gill Sans"/>
                <a:sym typeface="Gill Sans"/>
              </a:defRPr>
            </a:lvl2pPr>
            <a:lvl3pPr indent="-304800" lvl="2" marL="1371600" marR="0" rtl="0" algn="l">
              <a:lnSpc>
                <a:spcPct val="100000"/>
              </a:lnSpc>
              <a:spcBef>
                <a:spcPts val="800"/>
              </a:spcBef>
              <a:spcAft>
                <a:spcPts val="0"/>
              </a:spcAft>
              <a:buClr>
                <a:schemeClr val="accent2"/>
              </a:buClr>
              <a:buSzPts val="1200"/>
              <a:buFont typeface="Arial"/>
              <a:buChar char="•"/>
              <a:defRPr b="0" i="0" sz="1200" u="none" cap="none" strike="noStrike">
                <a:solidFill>
                  <a:srgbClr val="FEFEFE"/>
                </a:solidFill>
                <a:latin typeface="Gill Sans"/>
                <a:ea typeface="Gill Sans"/>
                <a:cs typeface="Gill Sans"/>
                <a:sym typeface="Gill Sans"/>
              </a:defRPr>
            </a:lvl3pPr>
            <a:lvl4pPr indent="-304800" lvl="3" marL="1828800" marR="0" rtl="0" algn="l">
              <a:lnSpc>
                <a:spcPct val="100000"/>
              </a:lnSpc>
              <a:spcBef>
                <a:spcPts val="800"/>
              </a:spcBef>
              <a:spcAft>
                <a:spcPts val="0"/>
              </a:spcAft>
              <a:buClr>
                <a:schemeClr val="accent2"/>
              </a:buClr>
              <a:buSzPts val="1200"/>
              <a:buFont typeface="Arial"/>
              <a:buChar char="•"/>
              <a:defRPr b="0" i="0" sz="1200" u="none" cap="none" strike="noStrike">
                <a:solidFill>
                  <a:srgbClr val="FEFEFE"/>
                </a:solidFill>
                <a:latin typeface="Gill Sans"/>
                <a:ea typeface="Gill Sans"/>
                <a:cs typeface="Gill Sans"/>
                <a:sym typeface="Gill Sans"/>
              </a:defRPr>
            </a:lvl4pPr>
            <a:lvl5pPr indent="-304800" lvl="4" marL="2286000" marR="0" rtl="0" algn="l">
              <a:lnSpc>
                <a:spcPct val="100000"/>
              </a:lnSpc>
              <a:spcBef>
                <a:spcPts val="800"/>
              </a:spcBef>
              <a:spcAft>
                <a:spcPts val="0"/>
              </a:spcAft>
              <a:buClr>
                <a:schemeClr val="accent2"/>
              </a:buClr>
              <a:buSzPts val="1200"/>
              <a:buFont typeface="Arial"/>
              <a:buChar char="•"/>
              <a:defRPr b="0" i="0" sz="1200" u="none" cap="none" strike="noStrike">
                <a:solidFill>
                  <a:srgbClr val="FEFEFE"/>
                </a:solidFill>
                <a:latin typeface="Gill Sans"/>
                <a:ea typeface="Gill Sans"/>
                <a:cs typeface="Gill Sans"/>
                <a:sym typeface="Gill Sans"/>
              </a:defRPr>
            </a:lvl5pPr>
            <a:lvl6pPr indent="-304800" lvl="5" marL="2743200" marR="0" rtl="0" algn="l">
              <a:lnSpc>
                <a:spcPct val="100000"/>
              </a:lnSpc>
              <a:spcBef>
                <a:spcPts val="800"/>
              </a:spcBef>
              <a:spcAft>
                <a:spcPts val="0"/>
              </a:spcAft>
              <a:buClr>
                <a:schemeClr val="accent2"/>
              </a:buClr>
              <a:buSzPts val="1200"/>
              <a:buFont typeface="Arial"/>
              <a:buChar char="•"/>
              <a:defRPr b="0" i="0" sz="1200" u="none" cap="none" strike="noStrike">
                <a:solidFill>
                  <a:schemeClr val="lt1"/>
                </a:solidFill>
                <a:latin typeface="Gill Sans"/>
                <a:ea typeface="Gill Sans"/>
                <a:cs typeface="Gill Sans"/>
                <a:sym typeface="Gill Sans"/>
              </a:defRPr>
            </a:lvl6pPr>
            <a:lvl7pPr indent="-304800" lvl="6" marL="3200400" marR="0" rtl="0" algn="l">
              <a:lnSpc>
                <a:spcPct val="100000"/>
              </a:lnSpc>
              <a:spcBef>
                <a:spcPts val="800"/>
              </a:spcBef>
              <a:spcAft>
                <a:spcPts val="0"/>
              </a:spcAft>
              <a:buClr>
                <a:schemeClr val="accent2"/>
              </a:buClr>
              <a:buSzPts val="1200"/>
              <a:buFont typeface="Arial"/>
              <a:buChar char="•"/>
              <a:defRPr b="0" i="0" sz="1200" u="none" cap="none" strike="noStrike">
                <a:solidFill>
                  <a:schemeClr val="lt1"/>
                </a:solidFill>
                <a:latin typeface="Gill Sans"/>
                <a:ea typeface="Gill Sans"/>
                <a:cs typeface="Gill Sans"/>
                <a:sym typeface="Gill Sans"/>
              </a:defRPr>
            </a:lvl7pPr>
            <a:lvl8pPr indent="-304800" lvl="7" marL="3657600" marR="0" rtl="0" algn="l">
              <a:lnSpc>
                <a:spcPct val="100000"/>
              </a:lnSpc>
              <a:spcBef>
                <a:spcPts val="800"/>
              </a:spcBef>
              <a:spcAft>
                <a:spcPts val="0"/>
              </a:spcAft>
              <a:buClr>
                <a:schemeClr val="accent2"/>
              </a:buClr>
              <a:buSzPts val="1200"/>
              <a:buFont typeface="Arial"/>
              <a:buChar char="•"/>
              <a:defRPr b="0" i="0" sz="1200" u="none" cap="none" strike="noStrike">
                <a:solidFill>
                  <a:schemeClr val="lt1"/>
                </a:solidFill>
                <a:latin typeface="Gill Sans"/>
                <a:ea typeface="Gill Sans"/>
                <a:cs typeface="Gill Sans"/>
                <a:sym typeface="Gill Sans"/>
              </a:defRPr>
            </a:lvl8pPr>
            <a:lvl9pPr indent="-304800" lvl="8" marL="4114800" marR="0" rtl="0" algn="l">
              <a:lnSpc>
                <a:spcPct val="100000"/>
              </a:lnSpc>
              <a:spcBef>
                <a:spcPts val="800"/>
              </a:spcBef>
              <a:spcAft>
                <a:spcPts val="0"/>
              </a:spcAft>
              <a:buClr>
                <a:schemeClr val="accent2"/>
              </a:buClr>
              <a:buSzPts val="1200"/>
              <a:buFont typeface="Arial"/>
              <a:buChar char="•"/>
              <a:defRPr b="0" i="0" sz="1200" u="none" cap="none" strike="noStrike">
                <a:solidFill>
                  <a:schemeClr val="lt1"/>
                </a:solidFill>
                <a:latin typeface="Gill Sans"/>
                <a:ea typeface="Gill Sans"/>
                <a:cs typeface="Gill Sans"/>
                <a:sym typeface="Gill Sans"/>
              </a:defRPr>
            </a:lvl9pPr>
          </a:lstStyle>
          <a:p/>
        </p:txBody>
      </p:sp>
      <p:sp>
        <p:nvSpPr>
          <p:cNvPr id="53" name="Google Shape;53;p13"/>
          <p:cNvSpPr txBox="1"/>
          <p:nvPr>
            <p:ph idx="10" type="dt"/>
          </p:nvPr>
        </p:nvSpPr>
        <p:spPr>
          <a:xfrm>
            <a:off x="5866072" y="4679112"/>
            <a:ext cx="2065310" cy="242976"/>
          </a:xfrm>
          <a:prstGeom prst="rect">
            <a:avLst/>
          </a:prstGeom>
          <a:noFill/>
          <a:ln>
            <a:noFill/>
          </a:ln>
        </p:spPr>
        <p:txBody>
          <a:bodyPr anchorCtr="0" anchor="ctr" bIns="34275" lIns="68575" spcFirstLastPara="1" rIns="68575" wrap="square" tIns="34275">
            <a:noAutofit/>
          </a:bodyPr>
          <a:lstStyle>
            <a:lvl1pPr lvl="0" marR="0" rtl="0" algn="r">
              <a:spcBef>
                <a:spcPts val="0"/>
              </a:spcBef>
              <a:spcAft>
                <a:spcPts val="0"/>
              </a:spcAft>
              <a:buSzPts val="1100"/>
              <a:buNone/>
              <a:defRPr b="0" i="0" sz="800" u="none" cap="none" strike="noStrike">
                <a:solidFill>
                  <a:schemeClr val="lt1"/>
                </a:solidFill>
                <a:latin typeface="Gill Sans"/>
                <a:ea typeface="Gill Sans"/>
                <a:cs typeface="Gill Sans"/>
                <a:sym typeface="Gill Sans"/>
              </a:defRPr>
            </a:lvl1pPr>
            <a:lvl2pPr lvl="1" marR="0" rtl="0" algn="l">
              <a:spcBef>
                <a:spcPts val="0"/>
              </a:spcBef>
              <a:spcAft>
                <a:spcPts val="0"/>
              </a:spcAft>
              <a:buSzPts val="1100"/>
              <a:buNone/>
              <a:defRPr b="0" i="0" sz="1400" u="none" cap="none" strike="noStrike">
                <a:solidFill>
                  <a:schemeClr val="lt1"/>
                </a:solidFill>
                <a:latin typeface="Gill Sans"/>
                <a:ea typeface="Gill Sans"/>
                <a:cs typeface="Gill Sans"/>
                <a:sym typeface="Gill Sans"/>
              </a:defRPr>
            </a:lvl2pPr>
            <a:lvl3pPr lvl="2" marR="0" rtl="0" algn="l">
              <a:spcBef>
                <a:spcPts val="0"/>
              </a:spcBef>
              <a:spcAft>
                <a:spcPts val="0"/>
              </a:spcAft>
              <a:buSzPts val="1100"/>
              <a:buNone/>
              <a:defRPr b="0" i="0" sz="1400" u="none" cap="none" strike="noStrike">
                <a:solidFill>
                  <a:schemeClr val="lt1"/>
                </a:solidFill>
                <a:latin typeface="Gill Sans"/>
                <a:ea typeface="Gill Sans"/>
                <a:cs typeface="Gill Sans"/>
                <a:sym typeface="Gill Sans"/>
              </a:defRPr>
            </a:lvl3pPr>
            <a:lvl4pPr lvl="3" marR="0" rtl="0" algn="l">
              <a:spcBef>
                <a:spcPts val="0"/>
              </a:spcBef>
              <a:spcAft>
                <a:spcPts val="0"/>
              </a:spcAft>
              <a:buSzPts val="1100"/>
              <a:buNone/>
              <a:defRPr b="0" i="0" sz="1400" u="none" cap="none" strike="noStrike">
                <a:solidFill>
                  <a:schemeClr val="lt1"/>
                </a:solidFill>
                <a:latin typeface="Gill Sans"/>
                <a:ea typeface="Gill Sans"/>
                <a:cs typeface="Gill Sans"/>
                <a:sym typeface="Gill Sans"/>
              </a:defRPr>
            </a:lvl4pPr>
            <a:lvl5pPr lvl="4" marR="0" rtl="0" algn="l">
              <a:spcBef>
                <a:spcPts val="0"/>
              </a:spcBef>
              <a:spcAft>
                <a:spcPts val="0"/>
              </a:spcAft>
              <a:buSzPts val="1100"/>
              <a:buNone/>
              <a:defRPr b="0" i="0" sz="1400" u="none" cap="none" strike="noStrike">
                <a:solidFill>
                  <a:schemeClr val="lt1"/>
                </a:solidFill>
                <a:latin typeface="Gill Sans"/>
                <a:ea typeface="Gill Sans"/>
                <a:cs typeface="Gill Sans"/>
                <a:sym typeface="Gill Sans"/>
              </a:defRPr>
            </a:lvl5pPr>
            <a:lvl6pPr lvl="5" marR="0" rtl="0" algn="l">
              <a:spcBef>
                <a:spcPts val="0"/>
              </a:spcBef>
              <a:spcAft>
                <a:spcPts val="0"/>
              </a:spcAft>
              <a:buSzPts val="1100"/>
              <a:buNone/>
              <a:defRPr b="0" i="0" sz="1400" u="none" cap="none" strike="noStrike">
                <a:solidFill>
                  <a:schemeClr val="lt1"/>
                </a:solidFill>
                <a:latin typeface="Gill Sans"/>
                <a:ea typeface="Gill Sans"/>
                <a:cs typeface="Gill Sans"/>
                <a:sym typeface="Gill Sans"/>
              </a:defRPr>
            </a:lvl6pPr>
            <a:lvl7pPr lvl="6" marR="0" rtl="0" algn="l">
              <a:spcBef>
                <a:spcPts val="0"/>
              </a:spcBef>
              <a:spcAft>
                <a:spcPts val="0"/>
              </a:spcAft>
              <a:buSzPts val="1100"/>
              <a:buNone/>
              <a:defRPr b="0" i="0" sz="1400" u="none" cap="none" strike="noStrike">
                <a:solidFill>
                  <a:schemeClr val="lt1"/>
                </a:solidFill>
                <a:latin typeface="Gill Sans"/>
                <a:ea typeface="Gill Sans"/>
                <a:cs typeface="Gill Sans"/>
                <a:sym typeface="Gill Sans"/>
              </a:defRPr>
            </a:lvl7pPr>
            <a:lvl8pPr lvl="7" marR="0" rtl="0" algn="l">
              <a:spcBef>
                <a:spcPts val="0"/>
              </a:spcBef>
              <a:spcAft>
                <a:spcPts val="0"/>
              </a:spcAft>
              <a:buSzPts val="1100"/>
              <a:buNone/>
              <a:defRPr b="0" i="0" sz="1400" u="none" cap="none" strike="noStrike">
                <a:solidFill>
                  <a:schemeClr val="lt1"/>
                </a:solidFill>
                <a:latin typeface="Gill Sans"/>
                <a:ea typeface="Gill Sans"/>
                <a:cs typeface="Gill Sans"/>
                <a:sym typeface="Gill Sans"/>
              </a:defRPr>
            </a:lvl8pPr>
            <a:lvl9pPr lvl="8" marR="0" rtl="0" algn="l">
              <a:spcBef>
                <a:spcPts val="0"/>
              </a:spcBef>
              <a:spcAft>
                <a:spcPts val="0"/>
              </a:spcAft>
              <a:buSzPts val="1100"/>
              <a:buNone/>
              <a:defRPr b="0" i="0" sz="1400" u="none" cap="none" strike="noStrike">
                <a:solidFill>
                  <a:schemeClr val="lt1"/>
                </a:solidFill>
                <a:latin typeface="Gill Sans"/>
                <a:ea typeface="Gill Sans"/>
                <a:cs typeface="Gill Sans"/>
                <a:sym typeface="Gill Sans"/>
              </a:defRPr>
            </a:lvl9pPr>
          </a:lstStyle>
          <a:p/>
        </p:txBody>
      </p:sp>
      <p:sp>
        <p:nvSpPr>
          <p:cNvPr id="54" name="Google Shape;54;p13"/>
          <p:cNvSpPr txBox="1"/>
          <p:nvPr>
            <p:ph idx="11" type="ftr"/>
          </p:nvPr>
        </p:nvSpPr>
        <p:spPr>
          <a:xfrm>
            <a:off x="1200150" y="4677156"/>
            <a:ext cx="4425892" cy="240030"/>
          </a:xfrm>
          <a:prstGeom prst="rect">
            <a:avLst/>
          </a:prstGeom>
          <a:noFill/>
          <a:ln>
            <a:noFill/>
          </a:ln>
        </p:spPr>
        <p:txBody>
          <a:bodyPr anchorCtr="0" anchor="ctr" bIns="34275" lIns="68575" spcFirstLastPara="1" rIns="68575" wrap="square" tIns="34275">
            <a:noAutofit/>
          </a:bodyPr>
          <a:lstStyle>
            <a:lvl1pPr lvl="0" marR="0" rtl="0" algn="l">
              <a:spcBef>
                <a:spcPts val="0"/>
              </a:spcBef>
              <a:spcAft>
                <a:spcPts val="0"/>
              </a:spcAft>
              <a:buSzPts val="1100"/>
              <a:buNone/>
              <a:defRPr b="0" i="0" sz="800" u="none" cap="none" strike="noStrike">
                <a:solidFill>
                  <a:schemeClr val="lt1"/>
                </a:solidFill>
                <a:latin typeface="Gill Sans"/>
                <a:ea typeface="Gill Sans"/>
                <a:cs typeface="Gill Sans"/>
                <a:sym typeface="Gill Sans"/>
              </a:defRPr>
            </a:lvl1pPr>
            <a:lvl2pPr lvl="1" marR="0" rtl="0" algn="l">
              <a:spcBef>
                <a:spcPts val="0"/>
              </a:spcBef>
              <a:spcAft>
                <a:spcPts val="0"/>
              </a:spcAft>
              <a:buSzPts val="1100"/>
              <a:buNone/>
              <a:defRPr b="0" i="0" sz="1400" u="none" cap="none" strike="noStrike">
                <a:solidFill>
                  <a:schemeClr val="lt1"/>
                </a:solidFill>
                <a:latin typeface="Gill Sans"/>
                <a:ea typeface="Gill Sans"/>
                <a:cs typeface="Gill Sans"/>
                <a:sym typeface="Gill Sans"/>
              </a:defRPr>
            </a:lvl2pPr>
            <a:lvl3pPr lvl="2" marR="0" rtl="0" algn="l">
              <a:spcBef>
                <a:spcPts val="0"/>
              </a:spcBef>
              <a:spcAft>
                <a:spcPts val="0"/>
              </a:spcAft>
              <a:buSzPts val="1100"/>
              <a:buNone/>
              <a:defRPr b="0" i="0" sz="1400" u="none" cap="none" strike="noStrike">
                <a:solidFill>
                  <a:schemeClr val="lt1"/>
                </a:solidFill>
                <a:latin typeface="Gill Sans"/>
                <a:ea typeface="Gill Sans"/>
                <a:cs typeface="Gill Sans"/>
                <a:sym typeface="Gill Sans"/>
              </a:defRPr>
            </a:lvl3pPr>
            <a:lvl4pPr lvl="3" marR="0" rtl="0" algn="l">
              <a:spcBef>
                <a:spcPts val="0"/>
              </a:spcBef>
              <a:spcAft>
                <a:spcPts val="0"/>
              </a:spcAft>
              <a:buSzPts val="1100"/>
              <a:buNone/>
              <a:defRPr b="0" i="0" sz="1400" u="none" cap="none" strike="noStrike">
                <a:solidFill>
                  <a:schemeClr val="lt1"/>
                </a:solidFill>
                <a:latin typeface="Gill Sans"/>
                <a:ea typeface="Gill Sans"/>
                <a:cs typeface="Gill Sans"/>
                <a:sym typeface="Gill Sans"/>
              </a:defRPr>
            </a:lvl4pPr>
            <a:lvl5pPr lvl="4" marR="0" rtl="0" algn="l">
              <a:spcBef>
                <a:spcPts val="0"/>
              </a:spcBef>
              <a:spcAft>
                <a:spcPts val="0"/>
              </a:spcAft>
              <a:buSzPts val="1100"/>
              <a:buNone/>
              <a:defRPr b="0" i="0" sz="1400" u="none" cap="none" strike="noStrike">
                <a:solidFill>
                  <a:schemeClr val="lt1"/>
                </a:solidFill>
                <a:latin typeface="Gill Sans"/>
                <a:ea typeface="Gill Sans"/>
                <a:cs typeface="Gill Sans"/>
                <a:sym typeface="Gill Sans"/>
              </a:defRPr>
            </a:lvl5pPr>
            <a:lvl6pPr lvl="5" marR="0" rtl="0" algn="l">
              <a:spcBef>
                <a:spcPts val="0"/>
              </a:spcBef>
              <a:spcAft>
                <a:spcPts val="0"/>
              </a:spcAft>
              <a:buSzPts val="1100"/>
              <a:buNone/>
              <a:defRPr b="0" i="0" sz="1400" u="none" cap="none" strike="noStrike">
                <a:solidFill>
                  <a:schemeClr val="lt1"/>
                </a:solidFill>
                <a:latin typeface="Gill Sans"/>
                <a:ea typeface="Gill Sans"/>
                <a:cs typeface="Gill Sans"/>
                <a:sym typeface="Gill Sans"/>
              </a:defRPr>
            </a:lvl6pPr>
            <a:lvl7pPr lvl="6" marR="0" rtl="0" algn="l">
              <a:spcBef>
                <a:spcPts val="0"/>
              </a:spcBef>
              <a:spcAft>
                <a:spcPts val="0"/>
              </a:spcAft>
              <a:buSzPts val="1100"/>
              <a:buNone/>
              <a:defRPr b="0" i="0" sz="1400" u="none" cap="none" strike="noStrike">
                <a:solidFill>
                  <a:schemeClr val="lt1"/>
                </a:solidFill>
                <a:latin typeface="Gill Sans"/>
                <a:ea typeface="Gill Sans"/>
                <a:cs typeface="Gill Sans"/>
                <a:sym typeface="Gill Sans"/>
              </a:defRPr>
            </a:lvl7pPr>
            <a:lvl8pPr lvl="7" marR="0" rtl="0" algn="l">
              <a:spcBef>
                <a:spcPts val="0"/>
              </a:spcBef>
              <a:spcAft>
                <a:spcPts val="0"/>
              </a:spcAft>
              <a:buSzPts val="1100"/>
              <a:buNone/>
              <a:defRPr b="0" i="0" sz="1400" u="none" cap="none" strike="noStrike">
                <a:solidFill>
                  <a:schemeClr val="lt1"/>
                </a:solidFill>
                <a:latin typeface="Gill Sans"/>
                <a:ea typeface="Gill Sans"/>
                <a:cs typeface="Gill Sans"/>
                <a:sym typeface="Gill Sans"/>
              </a:defRPr>
            </a:lvl8pPr>
            <a:lvl9pPr lvl="8" marR="0" rtl="0" algn="l">
              <a:spcBef>
                <a:spcPts val="0"/>
              </a:spcBef>
              <a:spcAft>
                <a:spcPts val="0"/>
              </a:spcAft>
              <a:buSzPts val="1100"/>
              <a:buNone/>
              <a:defRPr b="0" i="0" sz="1400" u="none" cap="none" strike="noStrike">
                <a:solidFill>
                  <a:schemeClr val="lt1"/>
                </a:solidFill>
                <a:latin typeface="Gill Sans"/>
                <a:ea typeface="Gill Sans"/>
                <a:cs typeface="Gill Sans"/>
                <a:sym typeface="Gill Sans"/>
              </a:defRPr>
            </a:lvl9pPr>
          </a:lstStyle>
          <a:p/>
        </p:txBody>
      </p:sp>
      <p:sp>
        <p:nvSpPr>
          <p:cNvPr id="55" name="Google Shape;55;p13"/>
          <p:cNvSpPr/>
          <p:nvPr>
            <p:ph idx="12" type="sldNum"/>
          </p:nvPr>
        </p:nvSpPr>
        <p:spPr>
          <a:xfrm>
            <a:off x="8069192" y="4663440"/>
            <a:ext cx="274320" cy="274320"/>
          </a:xfrm>
          <a:prstGeom prst="ellipse">
            <a:avLst/>
          </a:prstGeom>
          <a:solidFill>
            <a:srgbClr val="1D1D1D">
              <a:alpha val="70196"/>
            </a:srgbClr>
          </a:solidFill>
          <a:ln>
            <a:noFill/>
          </a:ln>
        </p:spPr>
        <p:txBody>
          <a:bodyPr anchorCtr="0" anchor="ctr" bIns="34275" lIns="13700" spcFirstLastPara="1" rIns="13700" wrap="square" tIns="34275">
            <a:noAutofit/>
          </a:bodyPr>
          <a:lstStyle>
            <a:lvl1pPr indent="0" lvl="0" marL="0" marR="0" rtl="0" algn="ctr">
              <a:spcBef>
                <a:spcPts val="0"/>
              </a:spcBef>
              <a:buNone/>
              <a:defRPr b="0" i="0" sz="800" u="none" cap="none" strike="noStrike">
                <a:solidFill>
                  <a:srgbClr val="FFFFFF"/>
                </a:solidFill>
                <a:latin typeface="Gill Sans"/>
                <a:ea typeface="Gill Sans"/>
                <a:cs typeface="Gill Sans"/>
                <a:sym typeface="Gill Sans"/>
              </a:defRPr>
            </a:lvl1pPr>
            <a:lvl2pPr indent="0" lvl="1" marL="0" marR="0" rtl="0" algn="ctr">
              <a:spcBef>
                <a:spcPts val="0"/>
              </a:spcBef>
              <a:buNone/>
              <a:defRPr b="0" i="0" sz="800" u="none" cap="none" strike="noStrike">
                <a:solidFill>
                  <a:srgbClr val="FFFFFF"/>
                </a:solidFill>
                <a:latin typeface="Gill Sans"/>
                <a:ea typeface="Gill Sans"/>
                <a:cs typeface="Gill Sans"/>
                <a:sym typeface="Gill Sans"/>
              </a:defRPr>
            </a:lvl2pPr>
            <a:lvl3pPr indent="0" lvl="2" marL="0" marR="0" rtl="0" algn="ctr">
              <a:spcBef>
                <a:spcPts val="0"/>
              </a:spcBef>
              <a:buNone/>
              <a:defRPr b="0" i="0" sz="800" u="none" cap="none" strike="noStrike">
                <a:solidFill>
                  <a:srgbClr val="FFFFFF"/>
                </a:solidFill>
                <a:latin typeface="Gill Sans"/>
                <a:ea typeface="Gill Sans"/>
                <a:cs typeface="Gill Sans"/>
                <a:sym typeface="Gill Sans"/>
              </a:defRPr>
            </a:lvl3pPr>
            <a:lvl4pPr indent="0" lvl="3" marL="0" marR="0" rtl="0" algn="ctr">
              <a:spcBef>
                <a:spcPts val="0"/>
              </a:spcBef>
              <a:buNone/>
              <a:defRPr b="0" i="0" sz="800" u="none" cap="none" strike="noStrike">
                <a:solidFill>
                  <a:srgbClr val="FFFFFF"/>
                </a:solidFill>
                <a:latin typeface="Gill Sans"/>
                <a:ea typeface="Gill Sans"/>
                <a:cs typeface="Gill Sans"/>
                <a:sym typeface="Gill Sans"/>
              </a:defRPr>
            </a:lvl4pPr>
            <a:lvl5pPr indent="0" lvl="4" marL="0" marR="0" rtl="0" algn="ctr">
              <a:spcBef>
                <a:spcPts val="0"/>
              </a:spcBef>
              <a:buNone/>
              <a:defRPr b="0" i="0" sz="800" u="none" cap="none" strike="noStrike">
                <a:solidFill>
                  <a:srgbClr val="FFFFFF"/>
                </a:solidFill>
                <a:latin typeface="Gill Sans"/>
                <a:ea typeface="Gill Sans"/>
                <a:cs typeface="Gill Sans"/>
                <a:sym typeface="Gill Sans"/>
              </a:defRPr>
            </a:lvl5pPr>
            <a:lvl6pPr indent="0" lvl="5" marL="0" marR="0" rtl="0" algn="ctr">
              <a:spcBef>
                <a:spcPts val="0"/>
              </a:spcBef>
              <a:buNone/>
              <a:defRPr b="0" i="0" sz="800" u="none" cap="none" strike="noStrike">
                <a:solidFill>
                  <a:srgbClr val="FFFFFF"/>
                </a:solidFill>
                <a:latin typeface="Gill Sans"/>
                <a:ea typeface="Gill Sans"/>
                <a:cs typeface="Gill Sans"/>
                <a:sym typeface="Gill Sans"/>
              </a:defRPr>
            </a:lvl6pPr>
            <a:lvl7pPr indent="0" lvl="6" marL="0" marR="0" rtl="0" algn="ctr">
              <a:spcBef>
                <a:spcPts val="0"/>
              </a:spcBef>
              <a:buNone/>
              <a:defRPr b="0" i="0" sz="800" u="none" cap="none" strike="noStrike">
                <a:solidFill>
                  <a:srgbClr val="FFFFFF"/>
                </a:solidFill>
                <a:latin typeface="Gill Sans"/>
                <a:ea typeface="Gill Sans"/>
                <a:cs typeface="Gill Sans"/>
                <a:sym typeface="Gill Sans"/>
              </a:defRPr>
            </a:lvl7pPr>
            <a:lvl8pPr indent="0" lvl="7" marL="0" marR="0" rtl="0" algn="ctr">
              <a:spcBef>
                <a:spcPts val="0"/>
              </a:spcBef>
              <a:buNone/>
              <a:defRPr b="0" i="0" sz="800" u="none" cap="none" strike="noStrike">
                <a:solidFill>
                  <a:srgbClr val="FFFFFF"/>
                </a:solidFill>
                <a:latin typeface="Gill Sans"/>
                <a:ea typeface="Gill Sans"/>
                <a:cs typeface="Gill Sans"/>
                <a:sym typeface="Gill Sans"/>
              </a:defRPr>
            </a:lvl8pPr>
            <a:lvl9pPr indent="0" lvl="8" marL="0" marR="0" rtl="0" algn="ctr">
              <a:spcBef>
                <a:spcPts val="0"/>
              </a:spcBef>
              <a:buNone/>
              <a:defRPr b="0" i="0" sz="800" u="none" cap="none" strike="noStrike">
                <a:solidFill>
                  <a:srgbClr val="FFFFFF"/>
                </a:solidFill>
                <a:latin typeface="Gill Sans"/>
                <a:ea typeface="Gill Sans"/>
                <a:cs typeface="Gill Sans"/>
                <a:sym typeface="Gill Sans"/>
              </a:defRPr>
            </a:lvl9pPr>
          </a:lstStyle>
          <a:p>
            <a:pPr indent="0" lvl="0" marL="0" rtl="0" algn="ct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59"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3.jp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0.xml"/><Relationship Id="rId3"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1.xml"/><Relationship Id="rId3" Type="http://schemas.openxmlformats.org/officeDocument/2006/relationships/image" Target="../media/image1.jp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 Id="rId3"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 Id="rId3"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8.xml"/><Relationship Id="rId3"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9.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33A1"/>
        </a:solidFill>
      </p:bgPr>
    </p:bg>
    <p:spTree>
      <p:nvGrpSpPr>
        <p:cNvPr id="65" name="Shape 65"/>
        <p:cNvGrpSpPr/>
        <p:nvPr/>
      </p:nvGrpSpPr>
      <p:grpSpPr>
        <a:xfrm>
          <a:off x="0" y="0"/>
          <a:ext cx="0" cy="0"/>
          <a:chOff x="0" y="0"/>
          <a:chExt cx="0" cy="0"/>
        </a:xfrm>
      </p:grpSpPr>
      <p:sp>
        <p:nvSpPr>
          <p:cNvPr id="66" name="Google Shape;66;p15"/>
          <p:cNvSpPr txBox="1"/>
          <p:nvPr>
            <p:ph type="ctrTitle"/>
          </p:nvPr>
        </p:nvSpPr>
        <p:spPr>
          <a:xfrm>
            <a:off x="1113415" y="238281"/>
            <a:ext cx="6743700" cy="825588"/>
          </a:xfrm>
          <a:prstGeom prst="rect">
            <a:avLst/>
          </a:prstGeom>
          <a:solidFill>
            <a:srgbClr val="FFFFFF"/>
          </a:solidFill>
          <a:ln cap="flat" cmpd="sng" w="38100">
            <a:solidFill>
              <a:srgbClr val="FFD100"/>
            </a:solidFill>
            <a:prstDash val="solid"/>
            <a:round/>
            <a:headEnd len="sm" w="sm" type="none"/>
            <a:tailEnd len="sm" w="sm" type="none"/>
          </a:ln>
        </p:spPr>
        <p:txBody>
          <a:bodyPr anchorCtr="1" anchor="ctr" bIns="137150" lIns="205725" spcFirstLastPara="1" rIns="205725" wrap="square" tIns="137150">
            <a:normAutofit fontScale="90000"/>
          </a:bodyPr>
          <a:lstStyle/>
          <a:p>
            <a:pPr indent="0" lvl="0" marL="0" rtl="0" algn="ctr">
              <a:lnSpc>
                <a:spcPct val="90000"/>
              </a:lnSpc>
              <a:spcBef>
                <a:spcPts val="0"/>
              </a:spcBef>
              <a:spcAft>
                <a:spcPts val="0"/>
              </a:spcAft>
              <a:buClr>
                <a:srgbClr val="262626"/>
              </a:buClr>
              <a:buSzPct val="100000"/>
              <a:buFont typeface="Gill Sans"/>
              <a:buNone/>
            </a:pPr>
            <a:r>
              <a:rPr b="1" lang="en">
                <a:solidFill>
                  <a:srgbClr val="0033A1"/>
                </a:solidFill>
                <a:latin typeface="Arial Black"/>
                <a:ea typeface="Arial Black"/>
                <a:cs typeface="Arial Black"/>
                <a:sym typeface="Arial Black"/>
              </a:rPr>
              <a:t>RECRUITING IN TXHSFB IN 2026 AND BEYOND</a:t>
            </a:r>
            <a:endParaRPr>
              <a:solidFill>
                <a:srgbClr val="0033A1"/>
              </a:solidFill>
              <a:latin typeface="Arial Black"/>
              <a:ea typeface="Arial Black"/>
              <a:cs typeface="Arial Black"/>
              <a:sym typeface="Arial Black"/>
            </a:endParaRPr>
          </a:p>
        </p:txBody>
      </p:sp>
      <p:sp>
        <p:nvSpPr>
          <p:cNvPr id="67" name="Google Shape;67;p15"/>
          <p:cNvSpPr txBox="1"/>
          <p:nvPr>
            <p:ph idx="1" type="subTitle"/>
          </p:nvPr>
        </p:nvSpPr>
        <p:spPr>
          <a:xfrm>
            <a:off x="991513" y="1122220"/>
            <a:ext cx="6830434" cy="929921"/>
          </a:xfrm>
          <a:prstGeom prst="rect">
            <a:avLst/>
          </a:prstGeom>
          <a:solidFill>
            <a:srgbClr val="0033A1"/>
          </a:solidFill>
          <a:ln cap="flat" cmpd="sng" w="9525">
            <a:solidFill>
              <a:srgbClr val="FFD100"/>
            </a:solidFill>
            <a:prstDash val="solid"/>
            <a:round/>
            <a:headEnd len="sm" w="sm" type="none"/>
            <a:tailEnd len="sm" w="sm" type="none"/>
          </a:ln>
        </p:spPr>
        <p:txBody>
          <a:bodyPr anchorCtr="0" anchor="t" bIns="34275" lIns="68575" spcFirstLastPara="1" rIns="68575" wrap="square" tIns="34275">
            <a:noAutofit/>
          </a:bodyPr>
          <a:lstStyle/>
          <a:p>
            <a:pPr indent="0" lvl="0" marL="0" rtl="0" algn="ctr">
              <a:lnSpc>
                <a:spcPct val="100000"/>
              </a:lnSpc>
              <a:spcBef>
                <a:spcPts val="0"/>
              </a:spcBef>
              <a:spcAft>
                <a:spcPts val="0"/>
              </a:spcAft>
              <a:buSzPts val="3000"/>
              <a:buNone/>
            </a:pPr>
            <a:r>
              <a:rPr b="1" lang="en" sz="2500">
                <a:solidFill>
                  <a:schemeClr val="lt1"/>
                </a:solidFill>
                <a:latin typeface="Arial"/>
                <a:ea typeface="Arial"/>
                <a:cs typeface="Arial"/>
                <a:sym typeface="Arial"/>
              </a:rPr>
              <a:t>Navigating the process of recruiting in the transfer portal era</a:t>
            </a:r>
            <a:endParaRPr sz="2600">
              <a:latin typeface="Arial"/>
              <a:ea typeface="Arial"/>
              <a:cs typeface="Arial"/>
              <a:sym typeface="Arial"/>
            </a:endParaRPr>
          </a:p>
        </p:txBody>
      </p:sp>
      <p:pic>
        <p:nvPicPr>
          <p:cNvPr id="68" name="Google Shape;68;p15" title="DSC06423.jpg"/>
          <p:cNvPicPr preferRelativeResize="0"/>
          <p:nvPr/>
        </p:nvPicPr>
        <p:blipFill rotWithShape="1">
          <a:blip r:embed="rId3">
            <a:alphaModFix/>
          </a:blip>
          <a:srcRect b="7807" l="0" r="0" t="7798"/>
          <a:stretch/>
        </p:blipFill>
        <p:spPr>
          <a:xfrm>
            <a:off x="1950378" y="2204541"/>
            <a:ext cx="4953882" cy="2786559"/>
          </a:xfrm>
          <a:prstGeom prst="rect">
            <a:avLst/>
          </a:prstGeom>
          <a:noFill/>
          <a:ln cap="flat" cmpd="sng" w="9525">
            <a:solidFill>
              <a:srgbClr val="FFD100"/>
            </a:solidFill>
            <a:prstDash val="solid"/>
            <a:round/>
            <a:headEnd len="sm" w="sm" type="none"/>
            <a:tailEnd len="sm" w="sm" type="none"/>
          </a:ln>
        </p:spPr>
      </p:pic>
      <p:pic>
        <p:nvPicPr>
          <p:cNvPr id="69" name="Google Shape;69;p15" title="TexasFootball_Masthead_White_RGB copy.png"/>
          <p:cNvPicPr preferRelativeResize="0"/>
          <p:nvPr/>
        </p:nvPicPr>
        <p:blipFill>
          <a:blip r:embed="rId4">
            <a:alphaModFix/>
          </a:blip>
          <a:stretch>
            <a:fillRect/>
          </a:stretch>
        </p:blipFill>
        <p:spPr>
          <a:xfrm>
            <a:off x="7694506" y="4596217"/>
            <a:ext cx="1306051" cy="4279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33A1"/>
        </a:solidFill>
      </p:bgPr>
    </p:bg>
    <p:spTree>
      <p:nvGrpSpPr>
        <p:cNvPr id="129" name="Shape 129"/>
        <p:cNvGrpSpPr/>
        <p:nvPr/>
      </p:nvGrpSpPr>
      <p:grpSpPr>
        <a:xfrm>
          <a:off x="0" y="0"/>
          <a:ext cx="0" cy="0"/>
          <a:chOff x="0" y="0"/>
          <a:chExt cx="0" cy="0"/>
        </a:xfrm>
      </p:grpSpPr>
      <p:sp>
        <p:nvSpPr>
          <p:cNvPr id="130" name="Google Shape;130;p24"/>
          <p:cNvSpPr txBox="1"/>
          <p:nvPr>
            <p:ph type="ctrTitle"/>
          </p:nvPr>
        </p:nvSpPr>
        <p:spPr>
          <a:xfrm>
            <a:off x="1070049" y="246644"/>
            <a:ext cx="6743700" cy="740239"/>
          </a:xfrm>
          <a:prstGeom prst="rect">
            <a:avLst/>
          </a:prstGeom>
          <a:solidFill>
            <a:srgbClr val="0033A1"/>
          </a:solidFill>
          <a:ln cap="flat" cmpd="sng" w="38100">
            <a:solidFill>
              <a:srgbClr val="FFD100"/>
            </a:solidFill>
            <a:prstDash val="solid"/>
            <a:round/>
            <a:headEnd len="sm" w="sm" type="none"/>
            <a:tailEnd len="sm" w="sm" type="none"/>
          </a:ln>
        </p:spPr>
        <p:txBody>
          <a:bodyPr anchorCtr="1" anchor="ctr" bIns="137150" lIns="205725" spcFirstLastPara="1" rIns="205725" wrap="square" tIns="137150">
            <a:normAutofit/>
          </a:bodyPr>
          <a:lstStyle/>
          <a:p>
            <a:pPr indent="0" lvl="0" marL="0" rtl="0" algn="ctr">
              <a:lnSpc>
                <a:spcPct val="90000"/>
              </a:lnSpc>
              <a:spcBef>
                <a:spcPts val="0"/>
              </a:spcBef>
              <a:spcAft>
                <a:spcPts val="0"/>
              </a:spcAft>
              <a:buClr>
                <a:srgbClr val="262626"/>
              </a:buClr>
              <a:buSzPts val="2900"/>
              <a:buFont typeface="Gill Sans"/>
              <a:buNone/>
            </a:pPr>
            <a:r>
              <a:rPr b="1" lang="en">
                <a:solidFill>
                  <a:schemeClr val="lt1"/>
                </a:solidFill>
                <a:latin typeface="Arial Black"/>
                <a:ea typeface="Arial Black"/>
                <a:cs typeface="Arial Black"/>
                <a:sym typeface="Arial Black"/>
              </a:rPr>
              <a:t>PARENTS DO’S AND DONT’S</a:t>
            </a:r>
            <a:endParaRPr>
              <a:solidFill>
                <a:schemeClr val="lt1"/>
              </a:solidFill>
              <a:latin typeface="Arial Black"/>
              <a:ea typeface="Arial Black"/>
              <a:cs typeface="Arial Black"/>
              <a:sym typeface="Arial Black"/>
            </a:endParaRPr>
          </a:p>
        </p:txBody>
      </p:sp>
      <p:sp>
        <p:nvSpPr>
          <p:cNvPr id="131" name="Google Shape;131;p24"/>
          <p:cNvSpPr txBox="1"/>
          <p:nvPr>
            <p:ph idx="1" type="subTitle"/>
          </p:nvPr>
        </p:nvSpPr>
        <p:spPr>
          <a:xfrm>
            <a:off x="983315" y="1106571"/>
            <a:ext cx="6830400" cy="930000"/>
          </a:xfrm>
          <a:prstGeom prst="rect">
            <a:avLst/>
          </a:prstGeom>
          <a:solidFill>
            <a:srgbClr val="0033A1"/>
          </a:solidFill>
          <a:ln>
            <a:noFill/>
          </a:ln>
        </p:spPr>
        <p:txBody>
          <a:bodyPr anchorCtr="0" anchor="t" bIns="34275" lIns="68575" spcFirstLastPara="1" rIns="68575" wrap="square" tIns="34275">
            <a:noAutofit/>
          </a:bodyPr>
          <a:lstStyle/>
          <a:p>
            <a:pPr indent="0" lvl="0" marL="0" rtl="0" algn="l">
              <a:lnSpc>
                <a:spcPct val="100000"/>
              </a:lnSpc>
              <a:spcBef>
                <a:spcPts val="0"/>
              </a:spcBef>
              <a:spcAft>
                <a:spcPts val="0"/>
              </a:spcAft>
              <a:buSzPts val="1500"/>
              <a:buNone/>
            </a:pPr>
            <a:r>
              <a:rPr b="1" lang="en">
                <a:solidFill>
                  <a:schemeClr val="lt1"/>
                </a:solidFill>
                <a:latin typeface="Arial"/>
                <a:ea typeface="Arial"/>
                <a:cs typeface="Arial"/>
                <a:sym typeface="Arial"/>
              </a:rPr>
              <a:t>Do: </a:t>
            </a:r>
            <a:r>
              <a:rPr lang="en">
                <a:solidFill>
                  <a:schemeClr val="lt1"/>
                </a:solidFill>
                <a:latin typeface="Arial"/>
                <a:ea typeface="Arial"/>
                <a:cs typeface="Arial"/>
                <a:sym typeface="Arial"/>
              </a:rPr>
              <a:t>Be involved!! Coaches love supportive and involved parents and channeling that energy. Attend parent meetings, join the booster club, help on the tunnel crew, assist in </a:t>
            </a:r>
            <a:r>
              <a:rPr lang="en">
                <a:solidFill>
                  <a:schemeClr val="lt1"/>
                </a:solidFill>
                <a:latin typeface="Arial"/>
                <a:ea typeface="Arial"/>
                <a:cs typeface="Arial"/>
                <a:sym typeface="Arial"/>
              </a:rPr>
              <a:t>fundraising</a:t>
            </a:r>
            <a:r>
              <a:rPr lang="en">
                <a:solidFill>
                  <a:schemeClr val="lt1"/>
                </a:solidFill>
                <a:latin typeface="Arial"/>
                <a:ea typeface="Arial"/>
                <a:cs typeface="Arial"/>
                <a:sym typeface="Arial"/>
              </a:rPr>
              <a:t>, everyone can do their part to make the kids experience worthwhile!</a:t>
            </a:r>
            <a:endParaRPr>
              <a:solidFill>
                <a:schemeClr val="lt1"/>
              </a:solidFill>
              <a:latin typeface="Arial"/>
              <a:ea typeface="Arial"/>
              <a:cs typeface="Arial"/>
              <a:sym typeface="Arial"/>
            </a:endParaRPr>
          </a:p>
          <a:p>
            <a:pPr indent="0" lvl="0" marL="0" rtl="0" algn="l">
              <a:lnSpc>
                <a:spcPct val="100000"/>
              </a:lnSpc>
              <a:spcBef>
                <a:spcPts val="0"/>
              </a:spcBef>
              <a:spcAft>
                <a:spcPts val="0"/>
              </a:spcAft>
              <a:buSzPts val="1500"/>
              <a:buNone/>
            </a:pPr>
            <a:r>
              <a:rPr b="1" lang="en">
                <a:solidFill>
                  <a:schemeClr val="lt1"/>
                </a:solidFill>
                <a:latin typeface="Arial"/>
                <a:ea typeface="Arial"/>
                <a:cs typeface="Arial"/>
                <a:sym typeface="Arial"/>
              </a:rPr>
              <a:t>Don’t: </a:t>
            </a:r>
            <a:r>
              <a:rPr lang="en">
                <a:solidFill>
                  <a:schemeClr val="lt1"/>
                </a:solidFill>
                <a:latin typeface="Arial"/>
                <a:ea typeface="Arial"/>
                <a:cs typeface="Arial"/>
                <a:sym typeface="Arial"/>
              </a:rPr>
              <a:t>Compare your child’s experience to any other athlete, your child’s journey belongs to your child and keep the focus there. </a:t>
            </a:r>
            <a:endParaRPr>
              <a:latin typeface="Arial"/>
              <a:ea typeface="Arial"/>
              <a:cs typeface="Arial"/>
              <a:sym typeface="Arial"/>
            </a:endParaRPr>
          </a:p>
          <a:p>
            <a:pPr indent="0" lvl="0" marL="0" rtl="0" algn="l">
              <a:lnSpc>
                <a:spcPct val="100000"/>
              </a:lnSpc>
              <a:spcBef>
                <a:spcPts val="800"/>
              </a:spcBef>
              <a:spcAft>
                <a:spcPts val="0"/>
              </a:spcAft>
              <a:buSzPts val="1500"/>
              <a:buNone/>
            </a:pPr>
            <a:r>
              <a:rPr b="1" lang="en">
                <a:solidFill>
                  <a:schemeClr val="lt1"/>
                </a:solidFill>
                <a:latin typeface="Arial"/>
                <a:ea typeface="Arial"/>
                <a:cs typeface="Arial"/>
                <a:sym typeface="Arial"/>
              </a:rPr>
              <a:t>Do: </a:t>
            </a:r>
            <a:r>
              <a:rPr lang="en">
                <a:solidFill>
                  <a:schemeClr val="lt1"/>
                </a:solidFill>
                <a:latin typeface="Arial"/>
                <a:ea typeface="Arial"/>
                <a:cs typeface="Arial"/>
                <a:sym typeface="Arial"/>
              </a:rPr>
              <a:t>Understand that your child’s coaches have to keep the best interest of the team in mind, they have 50 children and have to do what’s best for the collective. </a:t>
            </a:r>
            <a:endParaRPr>
              <a:latin typeface="Arial"/>
              <a:ea typeface="Arial"/>
              <a:cs typeface="Arial"/>
              <a:sym typeface="Arial"/>
            </a:endParaRPr>
          </a:p>
          <a:p>
            <a:pPr indent="0" lvl="0" marL="0" rtl="0" algn="l">
              <a:lnSpc>
                <a:spcPct val="100000"/>
              </a:lnSpc>
              <a:spcBef>
                <a:spcPts val="800"/>
              </a:spcBef>
              <a:spcAft>
                <a:spcPts val="0"/>
              </a:spcAft>
              <a:buSzPts val="1500"/>
              <a:buNone/>
            </a:pPr>
            <a:r>
              <a:rPr b="1" lang="en">
                <a:solidFill>
                  <a:schemeClr val="lt1"/>
                </a:solidFill>
                <a:latin typeface="Arial"/>
                <a:ea typeface="Arial"/>
                <a:cs typeface="Arial"/>
                <a:sym typeface="Arial"/>
              </a:rPr>
              <a:t>Don’t: </a:t>
            </a:r>
            <a:r>
              <a:rPr lang="en">
                <a:solidFill>
                  <a:schemeClr val="lt1"/>
                </a:solidFill>
                <a:latin typeface="Arial"/>
                <a:ea typeface="Arial"/>
                <a:cs typeface="Arial"/>
                <a:sym typeface="Arial"/>
              </a:rPr>
              <a:t>Run your child’s social media pretending to be your child. Coaches and media can tell! If you are running your child’s social media make that clear in communications. </a:t>
            </a:r>
            <a:endParaRPr>
              <a:latin typeface="Arial"/>
              <a:ea typeface="Arial"/>
              <a:cs typeface="Arial"/>
              <a:sym typeface="Arial"/>
            </a:endParaRPr>
          </a:p>
          <a:p>
            <a:pPr indent="0" lvl="0" marL="0" rtl="0" algn="l">
              <a:lnSpc>
                <a:spcPct val="100000"/>
              </a:lnSpc>
              <a:spcBef>
                <a:spcPts val="800"/>
              </a:spcBef>
              <a:spcAft>
                <a:spcPts val="0"/>
              </a:spcAft>
              <a:buSzPts val="1500"/>
              <a:buNone/>
            </a:pPr>
            <a:r>
              <a:rPr b="1" lang="en">
                <a:solidFill>
                  <a:schemeClr val="lt1"/>
                </a:solidFill>
                <a:latin typeface="Arial"/>
                <a:ea typeface="Arial"/>
                <a:cs typeface="Arial"/>
                <a:sym typeface="Arial"/>
              </a:rPr>
              <a:t>Do: </a:t>
            </a:r>
            <a:r>
              <a:rPr lang="en">
                <a:solidFill>
                  <a:schemeClr val="lt1"/>
                </a:solidFill>
                <a:latin typeface="Arial"/>
                <a:ea typeface="Arial"/>
                <a:cs typeface="Arial"/>
                <a:sym typeface="Arial"/>
              </a:rPr>
              <a:t>Support the team and the team’s goals. </a:t>
            </a:r>
            <a:endParaRPr>
              <a:solidFill>
                <a:schemeClr val="lt1"/>
              </a:solidFill>
              <a:latin typeface="Arial"/>
              <a:ea typeface="Arial"/>
              <a:cs typeface="Arial"/>
              <a:sym typeface="Arial"/>
            </a:endParaRPr>
          </a:p>
          <a:p>
            <a:pPr indent="0" lvl="0" marL="0" rtl="0" algn="l">
              <a:lnSpc>
                <a:spcPct val="100000"/>
              </a:lnSpc>
              <a:spcBef>
                <a:spcPts val="800"/>
              </a:spcBef>
              <a:spcAft>
                <a:spcPts val="0"/>
              </a:spcAft>
              <a:buSzPts val="1500"/>
              <a:buNone/>
            </a:pPr>
            <a:r>
              <a:rPr b="1" lang="en">
                <a:solidFill>
                  <a:schemeClr val="lt1"/>
                </a:solidFill>
                <a:latin typeface="Arial"/>
                <a:ea typeface="Arial"/>
                <a:cs typeface="Arial"/>
                <a:sym typeface="Arial"/>
              </a:rPr>
              <a:t>Don’t: </a:t>
            </a:r>
            <a:r>
              <a:rPr lang="en">
                <a:solidFill>
                  <a:schemeClr val="lt1"/>
                </a:solidFill>
                <a:latin typeface="Arial"/>
                <a:ea typeface="Arial"/>
                <a:cs typeface="Arial"/>
                <a:sym typeface="Arial"/>
              </a:rPr>
              <a:t>Talk poorly about other players, coaches, parents or </a:t>
            </a:r>
            <a:r>
              <a:rPr lang="en">
                <a:solidFill>
                  <a:schemeClr val="lt1"/>
                </a:solidFill>
                <a:latin typeface="Arial"/>
                <a:ea typeface="Arial"/>
                <a:cs typeface="Arial"/>
                <a:sym typeface="Arial"/>
              </a:rPr>
              <a:t>PLAY CALLING</a:t>
            </a:r>
            <a:r>
              <a:rPr lang="en">
                <a:solidFill>
                  <a:schemeClr val="lt1"/>
                </a:solidFill>
                <a:latin typeface="Arial"/>
                <a:ea typeface="Arial"/>
                <a:cs typeface="Arial"/>
                <a:sym typeface="Arial"/>
              </a:rPr>
              <a:t> from the stands. </a:t>
            </a:r>
            <a:endParaRPr>
              <a:solidFill>
                <a:schemeClr val="lt1"/>
              </a:solidFill>
              <a:latin typeface="Arial"/>
              <a:ea typeface="Arial"/>
              <a:cs typeface="Arial"/>
              <a:sym typeface="Arial"/>
            </a:endParaRPr>
          </a:p>
          <a:p>
            <a:pPr indent="0" lvl="0" marL="0" rtl="0" algn="l">
              <a:lnSpc>
                <a:spcPct val="100000"/>
              </a:lnSpc>
              <a:spcBef>
                <a:spcPts val="800"/>
              </a:spcBef>
              <a:spcAft>
                <a:spcPts val="0"/>
              </a:spcAft>
              <a:buSzPts val="1500"/>
              <a:buNone/>
            </a:pPr>
            <a:r>
              <a:t/>
            </a:r>
            <a:endParaRPr>
              <a:solidFill>
                <a:schemeClr val="lt1"/>
              </a:solidFill>
            </a:endParaRPr>
          </a:p>
        </p:txBody>
      </p:sp>
      <p:pic>
        <p:nvPicPr>
          <p:cNvPr id="132" name="Google Shape;132;p24" title="TexasFootball_Masthead_White_RGB copy.png"/>
          <p:cNvPicPr preferRelativeResize="0"/>
          <p:nvPr/>
        </p:nvPicPr>
        <p:blipFill>
          <a:blip r:embed="rId3">
            <a:alphaModFix/>
          </a:blip>
          <a:stretch>
            <a:fillRect/>
          </a:stretch>
        </p:blipFill>
        <p:spPr>
          <a:xfrm>
            <a:off x="7694506" y="4596217"/>
            <a:ext cx="1306051" cy="4279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33A1"/>
        </a:solidFill>
      </p:bgPr>
    </p:bg>
    <p:spTree>
      <p:nvGrpSpPr>
        <p:cNvPr id="136" name="Shape 136"/>
        <p:cNvGrpSpPr/>
        <p:nvPr/>
      </p:nvGrpSpPr>
      <p:grpSpPr>
        <a:xfrm>
          <a:off x="0" y="0"/>
          <a:ext cx="0" cy="0"/>
          <a:chOff x="0" y="0"/>
          <a:chExt cx="0" cy="0"/>
        </a:xfrm>
      </p:grpSpPr>
      <p:sp>
        <p:nvSpPr>
          <p:cNvPr id="137" name="Google Shape;137;p25"/>
          <p:cNvSpPr txBox="1"/>
          <p:nvPr>
            <p:ph type="ctrTitle"/>
          </p:nvPr>
        </p:nvSpPr>
        <p:spPr>
          <a:xfrm>
            <a:off x="1021419" y="204827"/>
            <a:ext cx="6743700" cy="690058"/>
          </a:xfrm>
          <a:prstGeom prst="rect">
            <a:avLst/>
          </a:prstGeom>
          <a:solidFill>
            <a:srgbClr val="0033A1"/>
          </a:solidFill>
          <a:ln cap="flat" cmpd="sng" w="38100">
            <a:solidFill>
              <a:srgbClr val="FFD100"/>
            </a:solidFill>
            <a:prstDash val="solid"/>
            <a:round/>
            <a:headEnd len="sm" w="sm" type="none"/>
            <a:tailEnd len="sm" w="sm" type="none"/>
          </a:ln>
        </p:spPr>
        <p:txBody>
          <a:bodyPr anchorCtr="1" anchor="ctr" bIns="137150" lIns="205725" spcFirstLastPara="1" rIns="205725" wrap="square" tIns="137150">
            <a:normAutofit/>
          </a:bodyPr>
          <a:lstStyle/>
          <a:p>
            <a:pPr indent="0" lvl="0" marL="0" rtl="0" algn="ctr">
              <a:lnSpc>
                <a:spcPct val="90000"/>
              </a:lnSpc>
              <a:spcBef>
                <a:spcPts val="0"/>
              </a:spcBef>
              <a:spcAft>
                <a:spcPts val="0"/>
              </a:spcAft>
              <a:buClr>
                <a:srgbClr val="262626"/>
              </a:buClr>
              <a:buSzPts val="2900"/>
              <a:buFont typeface="Gill Sans"/>
              <a:buNone/>
            </a:pPr>
            <a:r>
              <a:rPr b="1" lang="en">
                <a:solidFill>
                  <a:srgbClr val="FEFEFE"/>
                </a:solidFill>
                <a:latin typeface="Arial Black"/>
                <a:ea typeface="Arial Black"/>
                <a:cs typeface="Arial Black"/>
                <a:sym typeface="Arial Black"/>
              </a:rPr>
              <a:t>Q/A</a:t>
            </a:r>
            <a:endParaRPr>
              <a:solidFill>
                <a:srgbClr val="FEFEFE"/>
              </a:solidFill>
              <a:latin typeface="Arial Black"/>
              <a:ea typeface="Arial Black"/>
              <a:cs typeface="Arial Black"/>
              <a:sym typeface="Arial Black"/>
            </a:endParaRPr>
          </a:p>
        </p:txBody>
      </p:sp>
      <p:pic>
        <p:nvPicPr>
          <p:cNvPr descr="Google Tests Q&amp;A Videos in Search Results for Universities" id="138" name="Google Shape;138;p25"/>
          <p:cNvPicPr preferRelativeResize="0"/>
          <p:nvPr/>
        </p:nvPicPr>
        <p:blipFill rotWithShape="1">
          <a:blip r:embed="rId3">
            <a:alphaModFix/>
          </a:blip>
          <a:srcRect b="0" l="0" r="0" t="0"/>
          <a:stretch/>
        </p:blipFill>
        <p:spPr>
          <a:xfrm>
            <a:off x="903475" y="1125424"/>
            <a:ext cx="6979576" cy="3251499"/>
          </a:xfrm>
          <a:prstGeom prst="rect">
            <a:avLst/>
          </a:prstGeom>
          <a:noFill/>
          <a:ln cap="flat" cmpd="sng" w="9525">
            <a:solidFill>
              <a:srgbClr val="FFD100"/>
            </a:solidFill>
            <a:prstDash val="solid"/>
            <a:round/>
            <a:headEnd len="sm" w="sm" type="none"/>
            <a:tailEnd len="sm" w="sm" type="none"/>
          </a:ln>
        </p:spPr>
      </p:pic>
      <p:pic>
        <p:nvPicPr>
          <p:cNvPr id="139" name="Google Shape;139;p25" title="TexasFootball_Masthead_White_RGB copy.png"/>
          <p:cNvPicPr preferRelativeResize="0"/>
          <p:nvPr/>
        </p:nvPicPr>
        <p:blipFill>
          <a:blip r:embed="rId4">
            <a:alphaModFix/>
          </a:blip>
          <a:stretch>
            <a:fillRect/>
          </a:stretch>
        </p:blipFill>
        <p:spPr>
          <a:xfrm>
            <a:off x="7694506" y="4596217"/>
            <a:ext cx="1306051" cy="4279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33A1"/>
        </a:solidFill>
      </p:bgPr>
    </p:bg>
    <p:spTree>
      <p:nvGrpSpPr>
        <p:cNvPr id="73" name="Shape 73"/>
        <p:cNvGrpSpPr/>
        <p:nvPr/>
      </p:nvGrpSpPr>
      <p:grpSpPr>
        <a:xfrm>
          <a:off x="0" y="0"/>
          <a:ext cx="0" cy="0"/>
          <a:chOff x="0" y="0"/>
          <a:chExt cx="0" cy="0"/>
        </a:xfrm>
      </p:grpSpPr>
      <p:sp>
        <p:nvSpPr>
          <p:cNvPr id="74" name="Google Shape;74;p16"/>
          <p:cNvSpPr txBox="1"/>
          <p:nvPr>
            <p:ph type="ctrTitle"/>
          </p:nvPr>
        </p:nvSpPr>
        <p:spPr>
          <a:xfrm>
            <a:off x="1070049" y="246644"/>
            <a:ext cx="6743700" cy="740239"/>
          </a:xfrm>
          <a:prstGeom prst="rect">
            <a:avLst/>
          </a:prstGeom>
          <a:solidFill>
            <a:srgbClr val="0033A1"/>
          </a:solidFill>
          <a:ln cap="flat" cmpd="sng" w="38100">
            <a:solidFill>
              <a:srgbClr val="FFD100"/>
            </a:solidFill>
            <a:prstDash val="solid"/>
            <a:round/>
            <a:headEnd len="sm" w="sm" type="none"/>
            <a:tailEnd len="sm" w="sm" type="none"/>
          </a:ln>
        </p:spPr>
        <p:txBody>
          <a:bodyPr anchorCtr="1" anchor="ctr" bIns="137150" lIns="205725" spcFirstLastPara="1" rIns="205725" wrap="square" tIns="137150">
            <a:noAutofit/>
          </a:bodyPr>
          <a:lstStyle/>
          <a:p>
            <a:pPr indent="0" lvl="0" marL="0" rtl="0" algn="ctr">
              <a:lnSpc>
                <a:spcPct val="90000"/>
              </a:lnSpc>
              <a:spcBef>
                <a:spcPts val="0"/>
              </a:spcBef>
              <a:spcAft>
                <a:spcPts val="0"/>
              </a:spcAft>
              <a:buClr>
                <a:srgbClr val="262626"/>
              </a:buClr>
              <a:buSzPts val="2900"/>
              <a:buFont typeface="Gill Sans"/>
              <a:buNone/>
            </a:pPr>
            <a:r>
              <a:rPr b="1" lang="en" sz="4500">
                <a:solidFill>
                  <a:schemeClr val="lt1"/>
                </a:solidFill>
                <a:latin typeface="Arial Black"/>
                <a:ea typeface="Arial Black"/>
                <a:cs typeface="Arial Black"/>
                <a:sym typeface="Arial Black"/>
              </a:rPr>
              <a:t>MYTHBUSTERS</a:t>
            </a:r>
            <a:endParaRPr sz="4500">
              <a:solidFill>
                <a:schemeClr val="lt1"/>
              </a:solidFill>
              <a:latin typeface="Arial Black"/>
              <a:ea typeface="Arial Black"/>
              <a:cs typeface="Arial Black"/>
              <a:sym typeface="Arial Black"/>
            </a:endParaRPr>
          </a:p>
        </p:txBody>
      </p:sp>
      <p:sp>
        <p:nvSpPr>
          <p:cNvPr id="75" name="Google Shape;75;p16"/>
          <p:cNvSpPr txBox="1"/>
          <p:nvPr/>
        </p:nvSpPr>
        <p:spPr>
          <a:xfrm>
            <a:off x="439225" y="1199496"/>
            <a:ext cx="8514600" cy="35094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Clr>
                <a:schemeClr val="dk1"/>
              </a:buClr>
              <a:buSzPts val="1800"/>
              <a:buFont typeface="Arial"/>
              <a:buNone/>
            </a:pPr>
            <a:r>
              <a:rPr b="1" lang="en" sz="1800">
                <a:solidFill>
                  <a:schemeClr val="lt1"/>
                </a:solidFill>
              </a:rPr>
              <a:t>Myth: </a:t>
            </a:r>
            <a:r>
              <a:rPr lang="en" sz="1800">
                <a:solidFill>
                  <a:schemeClr val="lt1"/>
                </a:solidFill>
              </a:rPr>
              <a:t>With the transfer portal there are fewer opportunities to play college football</a:t>
            </a:r>
            <a:endParaRPr sz="1500">
              <a:solidFill>
                <a:srgbClr val="FEFEFE"/>
              </a:solidFill>
            </a:endParaRPr>
          </a:p>
          <a:p>
            <a:pPr indent="0" lvl="0" marL="0" rtl="0" algn="l">
              <a:spcBef>
                <a:spcPts val="800"/>
              </a:spcBef>
              <a:spcAft>
                <a:spcPts val="0"/>
              </a:spcAft>
              <a:buNone/>
            </a:pPr>
            <a:r>
              <a:rPr b="1" lang="en" sz="1800">
                <a:solidFill>
                  <a:schemeClr val="lt1"/>
                </a:solidFill>
              </a:rPr>
              <a:t>Fact: </a:t>
            </a:r>
            <a:r>
              <a:rPr lang="en" sz="1800">
                <a:solidFill>
                  <a:schemeClr val="lt1"/>
                </a:solidFill>
              </a:rPr>
              <a:t>The number of spots in college football remains the same, there’s still the same number of players every year who run out of eligibility.  </a:t>
            </a:r>
            <a:endParaRPr sz="1800">
              <a:solidFill>
                <a:schemeClr val="lt1"/>
              </a:solidFill>
            </a:endParaRPr>
          </a:p>
          <a:p>
            <a:pPr indent="0" lvl="0" marL="0" rtl="0" algn="ctr">
              <a:spcBef>
                <a:spcPts val="800"/>
              </a:spcBef>
              <a:spcAft>
                <a:spcPts val="0"/>
              </a:spcAft>
              <a:buNone/>
            </a:pPr>
            <a:r>
              <a:rPr lang="en" sz="1800" u="sng">
                <a:solidFill>
                  <a:schemeClr val="lt1"/>
                </a:solidFill>
              </a:rPr>
              <a:t>THE POINT OF ENTRY TO COLLEGE FOOTBALL HAS CHANGED!</a:t>
            </a:r>
            <a:endParaRPr sz="1800" u="sng">
              <a:solidFill>
                <a:schemeClr val="lt1"/>
              </a:solidFill>
            </a:endParaRPr>
          </a:p>
          <a:p>
            <a:pPr indent="0" lvl="0" marL="0" rtl="0" algn="l">
              <a:spcBef>
                <a:spcPts val="800"/>
              </a:spcBef>
              <a:spcAft>
                <a:spcPts val="0"/>
              </a:spcAft>
              <a:buNone/>
            </a:pPr>
            <a:r>
              <a:t/>
            </a:r>
            <a:endParaRPr sz="1800" u="sng">
              <a:solidFill>
                <a:schemeClr val="lt1"/>
              </a:solidFill>
            </a:endParaRPr>
          </a:p>
          <a:p>
            <a:pPr indent="0" lvl="0" marL="0" rtl="0" algn="l">
              <a:spcBef>
                <a:spcPts val="800"/>
              </a:spcBef>
              <a:spcAft>
                <a:spcPts val="0"/>
              </a:spcAft>
              <a:buClr>
                <a:schemeClr val="dk1"/>
              </a:buClr>
              <a:buSzPts val="1800"/>
              <a:buFont typeface="Arial"/>
              <a:buNone/>
            </a:pPr>
            <a:r>
              <a:rPr b="1" lang="en" sz="1800">
                <a:solidFill>
                  <a:schemeClr val="lt1"/>
                </a:solidFill>
              </a:rPr>
              <a:t>Myth: </a:t>
            </a:r>
            <a:r>
              <a:rPr lang="en" sz="1800">
                <a:solidFill>
                  <a:schemeClr val="lt1"/>
                </a:solidFill>
              </a:rPr>
              <a:t>Talent alone will get me offers! </a:t>
            </a:r>
            <a:endParaRPr sz="1500">
              <a:solidFill>
                <a:srgbClr val="FEFEFE"/>
              </a:solidFill>
            </a:endParaRPr>
          </a:p>
          <a:p>
            <a:pPr indent="0" lvl="0" marL="0" rtl="0" algn="l">
              <a:spcBef>
                <a:spcPts val="800"/>
              </a:spcBef>
              <a:spcAft>
                <a:spcPts val="0"/>
              </a:spcAft>
              <a:buNone/>
            </a:pPr>
            <a:r>
              <a:rPr b="1" lang="en" sz="1800">
                <a:solidFill>
                  <a:schemeClr val="lt1"/>
                </a:solidFill>
              </a:rPr>
              <a:t>Fact: </a:t>
            </a:r>
            <a:r>
              <a:rPr lang="en" sz="1800">
                <a:solidFill>
                  <a:schemeClr val="lt1"/>
                </a:solidFill>
              </a:rPr>
              <a:t>Although talent is vital to receiving scholarship offers, there are thousands of talented football players nationwide, you are competing against all of them. </a:t>
            </a:r>
            <a:endParaRPr sz="1800">
              <a:solidFill>
                <a:schemeClr val="lt1"/>
              </a:solidFill>
            </a:endParaRPr>
          </a:p>
          <a:p>
            <a:pPr indent="0" lvl="0" marL="0" rtl="0" algn="ctr">
              <a:spcBef>
                <a:spcPts val="800"/>
              </a:spcBef>
              <a:spcAft>
                <a:spcPts val="0"/>
              </a:spcAft>
              <a:buClr>
                <a:schemeClr val="dk1"/>
              </a:buClr>
              <a:buSzPts val="1800"/>
              <a:buFont typeface="Arial"/>
              <a:buNone/>
            </a:pPr>
            <a:r>
              <a:rPr lang="en" sz="1800" u="sng">
                <a:solidFill>
                  <a:schemeClr val="lt1"/>
                </a:solidFill>
              </a:rPr>
              <a:t>WHAT SEPARATES YOU?</a:t>
            </a:r>
            <a:endParaRPr b="1" sz="1800" u="sng">
              <a:solidFill>
                <a:schemeClr val="lt1"/>
              </a:solidFill>
            </a:endParaRPr>
          </a:p>
          <a:p>
            <a:pPr indent="0" lvl="0" marL="0" rtl="0" algn="l">
              <a:spcBef>
                <a:spcPts val="0"/>
              </a:spcBef>
              <a:spcAft>
                <a:spcPts val="0"/>
              </a:spcAft>
              <a:buNone/>
            </a:pPr>
            <a:r>
              <a:t/>
            </a:r>
            <a:endParaRPr>
              <a:solidFill>
                <a:srgbClr val="FEFEFE"/>
              </a:solidFill>
              <a:latin typeface="Gill Sans"/>
              <a:ea typeface="Gill Sans"/>
              <a:cs typeface="Gill Sans"/>
              <a:sym typeface="Gill Sans"/>
            </a:endParaRPr>
          </a:p>
        </p:txBody>
      </p:sp>
      <p:pic>
        <p:nvPicPr>
          <p:cNvPr id="76" name="Google Shape;76;p16" title="TexasFootball_Masthead_White_RGB copy.png"/>
          <p:cNvPicPr preferRelativeResize="0"/>
          <p:nvPr/>
        </p:nvPicPr>
        <p:blipFill>
          <a:blip r:embed="rId3">
            <a:alphaModFix/>
          </a:blip>
          <a:stretch>
            <a:fillRect/>
          </a:stretch>
        </p:blipFill>
        <p:spPr>
          <a:xfrm>
            <a:off x="7694506" y="4596217"/>
            <a:ext cx="1306051" cy="4279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33A1"/>
        </a:solidFill>
      </p:bgPr>
    </p:bg>
    <p:spTree>
      <p:nvGrpSpPr>
        <p:cNvPr id="80" name="Shape 80"/>
        <p:cNvGrpSpPr/>
        <p:nvPr/>
      </p:nvGrpSpPr>
      <p:grpSpPr>
        <a:xfrm>
          <a:off x="0" y="0"/>
          <a:ext cx="0" cy="0"/>
          <a:chOff x="0" y="0"/>
          <a:chExt cx="0" cy="0"/>
        </a:xfrm>
      </p:grpSpPr>
      <p:sp>
        <p:nvSpPr>
          <p:cNvPr id="81" name="Google Shape;81;p17"/>
          <p:cNvSpPr txBox="1"/>
          <p:nvPr>
            <p:ph type="ctrTitle"/>
          </p:nvPr>
        </p:nvSpPr>
        <p:spPr>
          <a:xfrm>
            <a:off x="1021419" y="204827"/>
            <a:ext cx="6743700" cy="690058"/>
          </a:xfrm>
          <a:prstGeom prst="rect">
            <a:avLst/>
          </a:prstGeom>
          <a:solidFill>
            <a:srgbClr val="0033A1"/>
          </a:solidFill>
          <a:ln cap="flat" cmpd="sng" w="38100">
            <a:solidFill>
              <a:srgbClr val="FFD100"/>
            </a:solidFill>
            <a:prstDash val="solid"/>
            <a:round/>
            <a:headEnd len="sm" w="sm" type="none"/>
            <a:tailEnd len="sm" w="sm" type="none"/>
          </a:ln>
        </p:spPr>
        <p:txBody>
          <a:bodyPr anchorCtr="1" anchor="ctr" bIns="137150" lIns="205725" spcFirstLastPara="1" rIns="205725" wrap="square" tIns="137150">
            <a:normAutofit/>
          </a:bodyPr>
          <a:lstStyle/>
          <a:p>
            <a:pPr indent="0" lvl="0" marL="0" rtl="0" algn="ctr">
              <a:lnSpc>
                <a:spcPct val="90000"/>
              </a:lnSpc>
              <a:spcBef>
                <a:spcPts val="0"/>
              </a:spcBef>
              <a:spcAft>
                <a:spcPts val="0"/>
              </a:spcAft>
              <a:buClr>
                <a:srgbClr val="262626"/>
              </a:buClr>
              <a:buSzPts val="2900"/>
              <a:buFont typeface="Gill Sans"/>
              <a:buNone/>
            </a:pPr>
            <a:r>
              <a:rPr b="1" lang="en">
                <a:solidFill>
                  <a:schemeClr val="lt1"/>
                </a:solidFill>
                <a:latin typeface="Arial Black"/>
                <a:ea typeface="Arial Black"/>
                <a:cs typeface="Arial Black"/>
                <a:sym typeface="Arial Black"/>
              </a:rPr>
              <a:t>STUDENT ATHLETE 101</a:t>
            </a:r>
            <a:endParaRPr>
              <a:solidFill>
                <a:schemeClr val="lt1"/>
              </a:solidFill>
              <a:latin typeface="Arial Black"/>
              <a:ea typeface="Arial Black"/>
              <a:cs typeface="Arial Black"/>
              <a:sym typeface="Arial Black"/>
            </a:endParaRPr>
          </a:p>
        </p:txBody>
      </p:sp>
      <p:sp>
        <p:nvSpPr>
          <p:cNvPr id="82" name="Google Shape;82;p17"/>
          <p:cNvSpPr txBox="1"/>
          <p:nvPr>
            <p:ph idx="1" type="subTitle"/>
          </p:nvPr>
        </p:nvSpPr>
        <p:spPr>
          <a:xfrm>
            <a:off x="934685" y="894885"/>
            <a:ext cx="6830434" cy="929921"/>
          </a:xfrm>
          <a:prstGeom prst="rect">
            <a:avLst/>
          </a:prstGeom>
          <a:noFill/>
          <a:ln>
            <a:noFill/>
          </a:ln>
        </p:spPr>
        <p:txBody>
          <a:bodyPr anchorCtr="0" anchor="t" bIns="34275" lIns="68575" spcFirstLastPara="1" rIns="68575" wrap="square" tIns="34275">
            <a:noAutofit/>
          </a:bodyPr>
          <a:lstStyle/>
          <a:p>
            <a:pPr indent="0" lvl="0" marL="0" rtl="0" algn="l">
              <a:lnSpc>
                <a:spcPct val="100000"/>
              </a:lnSpc>
              <a:spcBef>
                <a:spcPts val="0"/>
              </a:spcBef>
              <a:spcAft>
                <a:spcPts val="0"/>
              </a:spcAft>
              <a:buSzPts val="1100"/>
              <a:buNone/>
            </a:pPr>
            <a:r>
              <a:rPr b="1" lang="en" sz="1200" u="sng">
                <a:solidFill>
                  <a:schemeClr val="lt1"/>
                </a:solidFill>
                <a:latin typeface="Arial"/>
                <a:ea typeface="Arial"/>
                <a:cs typeface="Arial"/>
                <a:sym typeface="Arial"/>
              </a:rPr>
              <a:t>Compete! Compete! Compete!! </a:t>
            </a:r>
            <a:endParaRPr sz="1600" u="sng">
              <a:solidFill>
                <a:schemeClr val="lt1"/>
              </a:solidFill>
              <a:latin typeface="Arial"/>
              <a:ea typeface="Arial"/>
              <a:cs typeface="Arial"/>
              <a:sym typeface="Arial"/>
            </a:endParaRPr>
          </a:p>
          <a:p>
            <a:pPr indent="-304800" lvl="0" marL="457200" rtl="0" algn="l">
              <a:lnSpc>
                <a:spcPct val="100000"/>
              </a:lnSpc>
              <a:spcBef>
                <a:spcPts val="800"/>
              </a:spcBef>
              <a:spcAft>
                <a:spcPts val="0"/>
              </a:spcAft>
              <a:buClr>
                <a:schemeClr val="lt1"/>
              </a:buClr>
              <a:buSzPts val="1200"/>
              <a:buFont typeface="Arial"/>
              <a:buChar char="●"/>
            </a:pPr>
            <a:r>
              <a:rPr lang="en" sz="1200">
                <a:solidFill>
                  <a:schemeClr val="lt1"/>
                </a:solidFill>
                <a:latin typeface="Arial"/>
                <a:ea typeface="Arial"/>
                <a:cs typeface="Arial"/>
                <a:sym typeface="Arial"/>
              </a:rPr>
              <a:t>88% of the 2025 NFL Draft Picks played more than one sport in HS; 30 of 32 first round picks were multi-sport athletes! Run track (VITAL); Play basketball; play baseball; wrestle, powerlift, play as much as you can! </a:t>
            </a:r>
            <a:endParaRPr sz="1600">
              <a:solidFill>
                <a:schemeClr val="lt1"/>
              </a:solidFill>
              <a:latin typeface="Arial"/>
              <a:ea typeface="Arial"/>
              <a:cs typeface="Arial"/>
              <a:sym typeface="Arial"/>
            </a:endParaRPr>
          </a:p>
          <a:p>
            <a:pPr indent="0" lvl="0" marL="0" rtl="0" algn="l">
              <a:lnSpc>
                <a:spcPct val="100000"/>
              </a:lnSpc>
              <a:spcBef>
                <a:spcPts val="800"/>
              </a:spcBef>
              <a:spcAft>
                <a:spcPts val="0"/>
              </a:spcAft>
              <a:buClr>
                <a:srgbClr val="671319"/>
              </a:buClr>
              <a:buSzPts val="1100"/>
              <a:buNone/>
            </a:pPr>
            <a:r>
              <a:rPr b="1" lang="en" sz="1200" u="sng">
                <a:solidFill>
                  <a:schemeClr val="lt1"/>
                </a:solidFill>
                <a:latin typeface="Arial"/>
                <a:ea typeface="Arial"/>
                <a:cs typeface="Arial"/>
                <a:sym typeface="Arial"/>
              </a:rPr>
              <a:t>Attendance is CRITICAL</a:t>
            </a:r>
            <a:endParaRPr sz="1600" u="sng">
              <a:solidFill>
                <a:schemeClr val="lt1"/>
              </a:solidFill>
              <a:latin typeface="Arial"/>
              <a:ea typeface="Arial"/>
              <a:cs typeface="Arial"/>
              <a:sym typeface="Arial"/>
            </a:endParaRPr>
          </a:p>
          <a:p>
            <a:pPr indent="-304800" lvl="0" marL="457200" rtl="0" algn="l">
              <a:lnSpc>
                <a:spcPct val="100000"/>
              </a:lnSpc>
              <a:spcBef>
                <a:spcPts val="800"/>
              </a:spcBef>
              <a:spcAft>
                <a:spcPts val="0"/>
              </a:spcAft>
              <a:buClr>
                <a:schemeClr val="lt1"/>
              </a:buClr>
              <a:buSzPts val="1200"/>
              <a:buFont typeface="Arial"/>
              <a:buChar char="●"/>
            </a:pPr>
            <a:r>
              <a:rPr lang="en" sz="1200">
                <a:solidFill>
                  <a:schemeClr val="lt1"/>
                </a:solidFill>
                <a:latin typeface="Arial"/>
                <a:ea typeface="Arial"/>
                <a:cs typeface="Arial"/>
                <a:sym typeface="Arial"/>
              </a:rPr>
              <a:t>Being present is absolutely vital, if you miss a day of school in the off-season you are potentially missing a chance to meet the college coach who will offer you a scholarship! BE AT WORKOUTS!!</a:t>
            </a:r>
            <a:endParaRPr sz="1200">
              <a:solidFill>
                <a:schemeClr val="lt1"/>
              </a:solidFill>
              <a:latin typeface="Arial"/>
              <a:ea typeface="Arial"/>
              <a:cs typeface="Arial"/>
              <a:sym typeface="Arial"/>
            </a:endParaRPr>
          </a:p>
          <a:p>
            <a:pPr indent="-304800" lvl="0" marL="457200" rtl="0" algn="l">
              <a:spcBef>
                <a:spcPts val="0"/>
              </a:spcBef>
              <a:spcAft>
                <a:spcPts val="0"/>
              </a:spcAft>
              <a:buClr>
                <a:schemeClr val="lt1"/>
              </a:buClr>
              <a:buSzPts val="1200"/>
              <a:buFont typeface="Arial"/>
              <a:buChar char="●"/>
            </a:pPr>
            <a:r>
              <a:rPr lang="en" sz="1200">
                <a:solidFill>
                  <a:schemeClr val="lt1"/>
                </a:solidFill>
                <a:latin typeface="Arial"/>
                <a:ea typeface="Arial"/>
                <a:cs typeface="Arial"/>
                <a:sym typeface="Arial"/>
              </a:rPr>
              <a:t>When it comes to summer workouts, school 7-on-7, etc attendance is key the goal is to get better for Friday night. If you have to miss for vacations, work, etc that’s OK. Just talk to your coach ahead of time so you can work on a plan to get the work in. </a:t>
            </a:r>
            <a:r>
              <a:rPr b="1" lang="en" sz="1200">
                <a:solidFill>
                  <a:schemeClr val="lt1"/>
                </a:solidFill>
                <a:latin typeface="Arial"/>
                <a:ea typeface="Arial"/>
                <a:cs typeface="Arial"/>
                <a:sym typeface="Arial"/>
              </a:rPr>
              <a:t>Communicate with your coaches!</a:t>
            </a:r>
            <a:endParaRPr sz="1200">
              <a:solidFill>
                <a:schemeClr val="lt1"/>
              </a:solidFill>
              <a:latin typeface="Arial"/>
              <a:ea typeface="Arial"/>
              <a:cs typeface="Arial"/>
              <a:sym typeface="Arial"/>
            </a:endParaRPr>
          </a:p>
          <a:p>
            <a:pPr indent="0" lvl="0" marL="0" rtl="0" algn="l">
              <a:lnSpc>
                <a:spcPct val="100000"/>
              </a:lnSpc>
              <a:spcBef>
                <a:spcPts val="800"/>
              </a:spcBef>
              <a:spcAft>
                <a:spcPts val="0"/>
              </a:spcAft>
              <a:buClr>
                <a:srgbClr val="671319"/>
              </a:buClr>
              <a:buSzPts val="1100"/>
              <a:buNone/>
            </a:pPr>
            <a:r>
              <a:rPr b="1" lang="en" sz="1200" u="sng">
                <a:solidFill>
                  <a:schemeClr val="lt1"/>
                </a:solidFill>
                <a:latin typeface="Arial"/>
                <a:ea typeface="Arial"/>
                <a:cs typeface="Arial"/>
                <a:sym typeface="Arial"/>
              </a:rPr>
              <a:t>Have an honest conversation with your HS Coach</a:t>
            </a:r>
            <a:endParaRPr sz="1600" u="sng">
              <a:solidFill>
                <a:schemeClr val="lt1"/>
              </a:solidFill>
              <a:latin typeface="Arial"/>
              <a:ea typeface="Arial"/>
              <a:cs typeface="Arial"/>
              <a:sym typeface="Arial"/>
            </a:endParaRPr>
          </a:p>
          <a:p>
            <a:pPr indent="-304800" lvl="0" marL="457200" rtl="0" algn="l">
              <a:lnSpc>
                <a:spcPct val="100000"/>
              </a:lnSpc>
              <a:spcBef>
                <a:spcPts val="800"/>
              </a:spcBef>
              <a:spcAft>
                <a:spcPts val="0"/>
              </a:spcAft>
              <a:buClr>
                <a:schemeClr val="lt1"/>
              </a:buClr>
              <a:buSzPts val="1200"/>
              <a:buFont typeface="Arial"/>
              <a:buChar char="●"/>
            </a:pPr>
            <a:r>
              <a:rPr lang="en" sz="1200">
                <a:solidFill>
                  <a:schemeClr val="lt1"/>
                </a:solidFill>
                <a:latin typeface="Arial"/>
                <a:ea typeface="Arial"/>
                <a:cs typeface="Arial"/>
                <a:sym typeface="Arial"/>
              </a:rPr>
              <a:t>Your HS coach is a free resource when it comes to recruiting, have an honest conversation about what level prospect you are and be open to that. Do your research and look up the average size of a Division I player for your position, Your HS coach isn’t going to sell a D3 kid to a D1 school, he’ll lose credibility for all the current and future players, they’ll give it to you straight. They WANT you to be successful! </a:t>
            </a:r>
            <a:endParaRPr sz="1600">
              <a:solidFill>
                <a:schemeClr val="lt1"/>
              </a:solidFill>
              <a:latin typeface="Arial"/>
              <a:ea typeface="Arial"/>
              <a:cs typeface="Arial"/>
              <a:sym typeface="Arial"/>
            </a:endParaRPr>
          </a:p>
        </p:txBody>
      </p:sp>
      <p:pic>
        <p:nvPicPr>
          <p:cNvPr id="83" name="Google Shape;83;p17" title="TexasFootball_Masthead_White_RGB copy.png"/>
          <p:cNvPicPr preferRelativeResize="0"/>
          <p:nvPr/>
        </p:nvPicPr>
        <p:blipFill>
          <a:blip r:embed="rId3">
            <a:alphaModFix/>
          </a:blip>
          <a:stretch>
            <a:fillRect/>
          </a:stretch>
        </p:blipFill>
        <p:spPr>
          <a:xfrm>
            <a:off x="7694506" y="4596217"/>
            <a:ext cx="1306051" cy="4279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33A1"/>
        </a:solidFill>
      </p:bgPr>
    </p:bg>
    <p:spTree>
      <p:nvGrpSpPr>
        <p:cNvPr id="87" name="Shape 87"/>
        <p:cNvGrpSpPr/>
        <p:nvPr/>
      </p:nvGrpSpPr>
      <p:grpSpPr>
        <a:xfrm>
          <a:off x="0" y="0"/>
          <a:ext cx="0" cy="0"/>
          <a:chOff x="0" y="0"/>
          <a:chExt cx="0" cy="0"/>
        </a:xfrm>
      </p:grpSpPr>
      <p:sp>
        <p:nvSpPr>
          <p:cNvPr id="88" name="Google Shape;88;p18"/>
          <p:cNvSpPr txBox="1"/>
          <p:nvPr>
            <p:ph type="ctrTitle"/>
          </p:nvPr>
        </p:nvSpPr>
        <p:spPr>
          <a:xfrm>
            <a:off x="1021419" y="204827"/>
            <a:ext cx="6743700" cy="690058"/>
          </a:xfrm>
          <a:prstGeom prst="rect">
            <a:avLst/>
          </a:prstGeom>
          <a:solidFill>
            <a:srgbClr val="0033A1"/>
          </a:solidFill>
          <a:ln cap="flat" cmpd="sng" w="38100">
            <a:solidFill>
              <a:srgbClr val="FFD100"/>
            </a:solidFill>
            <a:prstDash val="solid"/>
            <a:round/>
            <a:headEnd len="sm" w="sm" type="none"/>
            <a:tailEnd len="sm" w="sm" type="none"/>
          </a:ln>
        </p:spPr>
        <p:txBody>
          <a:bodyPr anchorCtr="1" anchor="ctr" bIns="137150" lIns="205725" spcFirstLastPara="1" rIns="205725" wrap="square" tIns="137150">
            <a:normAutofit fontScale="90000"/>
          </a:bodyPr>
          <a:lstStyle/>
          <a:p>
            <a:pPr indent="0" lvl="0" marL="0" rtl="0" algn="ctr">
              <a:lnSpc>
                <a:spcPct val="90000"/>
              </a:lnSpc>
              <a:spcBef>
                <a:spcPts val="0"/>
              </a:spcBef>
              <a:spcAft>
                <a:spcPts val="0"/>
              </a:spcAft>
              <a:buClr>
                <a:srgbClr val="262626"/>
              </a:buClr>
              <a:buSzPct val="100000"/>
              <a:buFont typeface="Gill Sans"/>
              <a:buNone/>
            </a:pPr>
            <a:r>
              <a:rPr b="1" lang="en">
                <a:solidFill>
                  <a:schemeClr val="lt1"/>
                </a:solidFill>
                <a:latin typeface="Arial Black"/>
                <a:ea typeface="Arial Black"/>
                <a:cs typeface="Arial Black"/>
                <a:sym typeface="Arial Black"/>
              </a:rPr>
              <a:t>SOCIAL MEDIA TIPS AND TRICKS</a:t>
            </a:r>
            <a:endParaRPr>
              <a:solidFill>
                <a:schemeClr val="lt1"/>
              </a:solidFill>
              <a:latin typeface="Arial Black"/>
              <a:ea typeface="Arial Black"/>
              <a:cs typeface="Arial Black"/>
              <a:sym typeface="Arial Black"/>
            </a:endParaRPr>
          </a:p>
        </p:txBody>
      </p:sp>
      <p:sp>
        <p:nvSpPr>
          <p:cNvPr id="89" name="Google Shape;89;p18"/>
          <p:cNvSpPr txBox="1"/>
          <p:nvPr>
            <p:ph idx="1" type="subTitle"/>
          </p:nvPr>
        </p:nvSpPr>
        <p:spPr>
          <a:xfrm>
            <a:off x="978052" y="1068985"/>
            <a:ext cx="6830434" cy="929920"/>
          </a:xfrm>
          <a:prstGeom prst="rect">
            <a:avLst/>
          </a:prstGeom>
          <a:noFill/>
          <a:ln>
            <a:noFill/>
          </a:ln>
        </p:spPr>
        <p:txBody>
          <a:bodyPr anchorCtr="0" anchor="t" bIns="34275" lIns="68575" spcFirstLastPara="1" rIns="68575" wrap="square" tIns="34275">
            <a:noAutofit/>
          </a:bodyPr>
          <a:lstStyle/>
          <a:p>
            <a:pPr indent="0" lvl="0" marL="0" rtl="0" algn="l">
              <a:lnSpc>
                <a:spcPct val="100000"/>
              </a:lnSpc>
              <a:spcBef>
                <a:spcPts val="0"/>
              </a:spcBef>
              <a:spcAft>
                <a:spcPts val="0"/>
              </a:spcAft>
              <a:buNone/>
            </a:pPr>
            <a:r>
              <a:rPr lang="en" sz="1400">
                <a:solidFill>
                  <a:schemeClr val="lt1"/>
                </a:solidFill>
                <a:latin typeface="Arial"/>
                <a:ea typeface="Arial"/>
                <a:cs typeface="Arial"/>
                <a:sym typeface="Arial"/>
              </a:rPr>
              <a:t>Your social media is your public resume. </a:t>
            </a:r>
            <a:r>
              <a:rPr lang="en" sz="1400">
                <a:solidFill>
                  <a:schemeClr val="lt1"/>
                </a:solidFill>
                <a:latin typeface="Arial"/>
                <a:ea typeface="Arial"/>
                <a:cs typeface="Arial"/>
                <a:sym typeface="Arial"/>
              </a:rPr>
              <a:t>Don’t put anything on any social media you wouldn’t want your grandmother to see! </a:t>
            </a:r>
            <a:endParaRPr sz="1400">
              <a:solidFill>
                <a:schemeClr val="lt1"/>
              </a:solidFill>
              <a:latin typeface="Arial"/>
              <a:ea typeface="Arial"/>
              <a:cs typeface="Arial"/>
              <a:sym typeface="Arial"/>
            </a:endParaRPr>
          </a:p>
          <a:p>
            <a:pPr indent="0" lvl="0" marL="0" rtl="0" algn="l">
              <a:lnSpc>
                <a:spcPct val="100000"/>
              </a:lnSpc>
              <a:spcBef>
                <a:spcPts val="0"/>
              </a:spcBef>
              <a:spcAft>
                <a:spcPts val="0"/>
              </a:spcAft>
              <a:buNone/>
            </a:pPr>
            <a:r>
              <a:t/>
            </a:r>
            <a:endParaRPr sz="1400">
              <a:solidFill>
                <a:schemeClr val="lt1"/>
              </a:solidFill>
              <a:latin typeface="Arial"/>
              <a:ea typeface="Arial"/>
              <a:cs typeface="Arial"/>
              <a:sym typeface="Arial"/>
            </a:endParaRPr>
          </a:p>
          <a:p>
            <a:pPr indent="0" lvl="0" marL="0" rtl="0" algn="l">
              <a:lnSpc>
                <a:spcPct val="100000"/>
              </a:lnSpc>
              <a:spcBef>
                <a:spcPts val="0"/>
              </a:spcBef>
              <a:spcAft>
                <a:spcPts val="0"/>
              </a:spcAft>
              <a:buNone/>
            </a:pPr>
            <a:r>
              <a:rPr lang="en" sz="1400">
                <a:solidFill>
                  <a:schemeClr val="lt1"/>
                </a:solidFill>
                <a:latin typeface="Arial"/>
                <a:ea typeface="Arial"/>
                <a:cs typeface="Arial"/>
                <a:sym typeface="Arial"/>
              </a:rPr>
              <a:t>Put your government name in your bio somewhere! If a coach looks you up or needs to pull a transcript they need your government name!  If you have a nickname (that’s appropriate for social media) you can list that too </a:t>
            </a:r>
            <a:r>
              <a:rPr b="1" i="1" lang="en" sz="1400">
                <a:solidFill>
                  <a:schemeClr val="lt1"/>
                </a:solidFill>
                <a:latin typeface="Arial"/>
                <a:ea typeface="Arial"/>
                <a:cs typeface="Arial"/>
                <a:sym typeface="Arial"/>
              </a:rPr>
              <a:t>ex. Julian “Deuce” Reese II </a:t>
            </a:r>
            <a:endParaRPr>
              <a:solidFill>
                <a:schemeClr val="lt1"/>
              </a:solidFill>
              <a:latin typeface="Arial"/>
              <a:ea typeface="Arial"/>
              <a:cs typeface="Arial"/>
              <a:sym typeface="Arial"/>
            </a:endParaRPr>
          </a:p>
          <a:p>
            <a:pPr indent="0" lvl="0" marL="0" rtl="0" algn="l">
              <a:lnSpc>
                <a:spcPct val="100000"/>
              </a:lnSpc>
              <a:spcBef>
                <a:spcPts val="800"/>
              </a:spcBef>
              <a:spcAft>
                <a:spcPts val="0"/>
              </a:spcAft>
              <a:buNone/>
            </a:pPr>
            <a:r>
              <a:rPr lang="en" sz="1400">
                <a:solidFill>
                  <a:schemeClr val="lt1"/>
                </a:solidFill>
                <a:latin typeface="Arial"/>
                <a:ea typeface="Arial"/>
                <a:cs typeface="Arial"/>
                <a:sym typeface="Arial"/>
              </a:rPr>
              <a:t>List your CLASS YEAR + POSITION + HIGH SCHOOL. Your “URL” should be your Hudl highlights link. </a:t>
            </a:r>
            <a:endParaRPr>
              <a:solidFill>
                <a:schemeClr val="lt1"/>
              </a:solidFill>
              <a:latin typeface="Arial"/>
              <a:ea typeface="Arial"/>
              <a:cs typeface="Arial"/>
              <a:sym typeface="Arial"/>
            </a:endParaRPr>
          </a:p>
          <a:p>
            <a:pPr indent="0" lvl="0" marL="0" rtl="0" algn="l">
              <a:lnSpc>
                <a:spcPct val="100000"/>
              </a:lnSpc>
              <a:spcBef>
                <a:spcPts val="800"/>
              </a:spcBef>
              <a:spcAft>
                <a:spcPts val="0"/>
              </a:spcAft>
              <a:buNone/>
            </a:pPr>
            <a:r>
              <a:rPr lang="en" sz="1400">
                <a:solidFill>
                  <a:schemeClr val="lt1"/>
                </a:solidFill>
                <a:latin typeface="Arial"/>
                <a:ea typeface="Arial"/>
                <a:cs typeface="Arial"/>
                <a:sym typeface="Arial"/>
              </a:rPr>
              <a:t>List your </a:t>
            </a:r>
            <a:r>
              <a:rPr b="1" lang="en" sz="1400">
                <a:solidFill>
                  <a:schemeClr val="lt1"/>
                </a:solidFill>
                <a:latin typeface="Arial"/>
                <a:ea typeface="Arial"/>
                <a:cs typeface="Arial"/>
                <a:sym typeface="Arial"/>
              </a:rPr>
              <a:t>verified </a:t>
            </a:r>
            <a:r>
              <a:rPr lang="en" sz="1400">
                <a:solidFill>
                  <a:schemeClr val="lt1"/>
                </a:solidFill>
                <a:latin typeface="Arial"/>
                <a:ea typeface="Arial"/>
                <a:cs typeface="Arial"/>
                <a:sym typeface="Arial"/>
              </a:rPr>
              <a:t>height, weight and 40 time, no need in lying… </a:t>
            </a:r>
            <a:r>
              <a:rPr b="1" lang="en" sz="1400">
                <a:solidFill>
                  <a:schemeClr val="lt1"/>
                </a:solidFill>
                <a:latin typeface="Arial"/>
                <a:ea typeface="Arial"/>
                <a:cs typeface="Arial"/>
                <a:sym typeface="Arial"/>
              </a:rPr>
              <a:t>THEY WILL FIND OUT. </a:t>
            </a:r>
            <a:endParaRPr b="1" sz="1400">
              <a:solidFill>
                <a:schemeClr val="lt1"/>
              </a:solidFill>
              <a:latin typeface="Arial"/>
              <a:ea typeface="Arial"/>
              <a:cs typeface="Arial"/>
              <a:sym typeface="Arial"/>
            </a:endParaRPr>
          </a:p>
          <a:p>
            <a:pPr indent="0" lvl="0" marL="0" rtl="0" algn="l">
              <a:lnSpc>
                <a:spcPct val="100000"/>
              </a:lnSpc>
              <a:spcBef>
                <a:spcPts val="800"/>
              </a:spcBef>
              <a:spcAft>
                <a:spcPts val="0"/>
              </a:spcAft>
              <a:buNone/>
            </a:pPr>
            <a:r>
              <a:rPr b="1" lang="en" sz="1400">
                <a:solidFill>
                  <a:schemeClr val="lt1"/>
                </a:solidFill>
                <a:latin typeface="Arial"/>
                <a:ea typeface="Arial"/>
                <a:cs typeface="Arial"/>
                <a:sym typeface="Arial"/>
              </a:rPr>
              <a:t>DO NOT </a:t>
            </a:r>
            <a:r>
              <a:rPr lang="en" sz="1400">
                <a:solidFill>
                  <a:schemeClr val="lt1"/>
                </a:solidFill>
                <a:latin typeface="Arial"/>
                <a:ea typeface="Arial"/>
                <a:cs typeface="Arial"/>
                <a:sym typeface="Arial"/>
              </a:rPr>
              <a:t>post too many </a:t>
            </a:r>
            <a:r>
              <a:rPr lang="en" sz="1400">
                <a:solidFill>
                  <a:schemeClr val="lt1"/>
                </a:solidFill>
                <a:latin typeface="Arial"/>
                <a:ea typeface="Arial"/>
                <a:cs typeface="Arial"/>
                <a:sym typeface="Arial"/>
              </a:rPr>
              <a:t>training</a:t>
            </a:r>
            <a:r>
              <a:rPr lang="en" sz="1400">
                <a:solidFill>
                  <a:schemeClr val="lt1"/>
                </a:solidFill>
                <a:latin typeface="Arial"/>
                <a:ea typeface="Arial"/>
                <a:cs typeface="Arial"/>
                <a:sym typeface="Arial"/>
              </a:rPr>
              <a:t> videos and repost your highlights over and over. Make it easy for coaches to find relevant information. </a:t>
            </a:r>
            <a:endParaRPr sz="1400">
              <a:solidFill>
                <a:schemeClr val="lt1"/>
              </a:solidFill>
              <a:latin typeface="Arial"/>
              <a:ea typeface="Arial"/>
              <a:cs typeface="Arial"/>
              <a:sym typeface="Arial"/>
            </a:endParaRPr>
          </a:p>
        </p:txBody>
      </p:sp>
      <p:pic>
        <p:nvPicPr>
          <p:cNvPr id="90" name="Google Shape;90;p18" title="TexasFootball_Masthead_White_RGB copy.png"/>
          <p:cNvPicPr preferRelativeResize="0"/>
          <p:nvPr/>
        </p:nvPicPr>
        <p:blipFill>
          <a:blip r:embed="rId3">
            <a:alphaModFix/>
          </a:blip>
          <a:stretch>
            <a:fillRect/>
          </a:stretch>
        </p:blipFill>
        <p:spPr>
          <a:xfrm>
            <a:off x="7694506" y="4596217"/>
            <a:ext cx="1306051" cy="4279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33A1"/>
        </a:solidFill>
      </p:bgPr>
    </p:bg>
    <p:spTree>
      <p:nvGrpSpPr>
        <p:cNvPr id="94" name="Shape 94"/>
        <p:cNvGrpSpPr/>
        <p:nvPr/>
      </p:nvGrpSpPr>
      <p:grpSpPr>
        <a:xfrm>
          <a:off x="0" y="0"/>
          <a:ext cx="0" cy="0"/>
          <a:chOff x="0" y="0"/>
          <a:chExt cx="0" cy="0"/>
        </a:xfrm>
      </p:grpSpPr>
      <p:sp>
        <p:nvSpPr>
          <p:cNvPr id="95" name="Google Shape;95;p19"/>
          <p:cNvSpPr txBox="1"/>
          <p:nvPr>
            <p:ph type="ctrTitle"/>
          </p:nvPr>
        </p:nvSpPr>
        <p:spPr>
          <a:xfrm>
            <a:off x="1070049" y="246644"/>
            <a:ext cx="6743700" cy="740239"/>
          </a:xfrm>
          <a:prstGeom prst="rect">
            <a:avLst/>
          </a:prstGeom>
          <a:solidFill>
            <a:srgbClr val="0033A1"/>
          </a:solidFill>
          <a:ln cap="flat" cmpd="sng" w="38100">
            <a:solidFill>
              <a:srgbClr val="FFD100"/>
            </a:solidFill>
            <a:prstDash val="solid"/>
            <a:round/>
            <a:headEnd len="sm" w="sm" type="none"/>
            <a:tailEnd len="sm" w="sm" type="none"/>
          </a:ln>
        </p:spPr>
        <p:txBody>
          <a:bodyPr anchorCtr="1" anchor="ctr" bIns="137150" lIns="205725" spcFirstLastPara="1" rIns="205725" wrap="square" tIns="137150">
            <a:normAutofit/>
          </a:bodyPr>
          <a:lstStyle/>
          <a:p>
            <a:pPr indent="0" lvl="0" marL="0" rtl="0" algn="ctr">
              <a:lnSpc>
                <a:spcPct val="90000"/>
              </a:lnSpc>
              <a:spcBef>
                <a:spcPts val="0"/>
              </a:spcBef>
              <a:spcAft>
                <a:spcPts val="0"/>
              </a:spcAft>
              <a:buClr>
                <a:srgbClr val="262626"/>
              </a:buClr>
              <a:buSzPts val="2900"/>
              <a:buFont typeface="Gill Sans"/>
              <a:buNone/>
            </a:pPr>
            <a:r>
              <a:rPr b="1" lang="en">
                <a:solidFill>
                  <a:schemeClr val="lt1"/>
                </a:solidFill>
                <a:latin typeface="Arial Black"/>
                <a:ea typeface="Arial Black"/>
                <a:cs typeface="Arial Black"/>
                <a:sym typeface="Arial Black"/>
              </a:rPr>
              <a:t>HIGHLIGHT VIDEOS</a:t>
            </a:r>
            <a:endParaRPr>
              <a:solidFill>
                <a:schemeClr val="lt1"/>
              </a:solidFill>
              <a:latin typeface="Arial Black"/>
              <a:ea typeface="Arial Black"/>
              <a:cs typeface="Arial Black"/>
              <a:sym typeface="Arial Black"/>
            </a:endParaRPr>
          </a:p>
        </p:txBody>
      </p:sp>
      <p:sp>
        <p:nvSpPr>
          <p:cNvPr id="96" name="Google Shape;96;p19"/>
          <p:cNvSpPr txBox="1"/>
          <p:nvPr>
            <p:ph idx="1" type="subTitle"/>
          </p:nvPr>
        </p:nvSpPr>
        <p:spPr>
          <a:xfrm>
            <a:off x="1070049" y="1081481"/>
            <a:ext cx="6830434" cy="929921"/>
          </a:xfrm>
          <a:prstGeom prst="rect">
            <a:avLst/>
          </a:prstGeom>
          <a:solidFill>
            <a:srgbClr val="0033A1"/>
          </a:solidFill>
          <a:ln>
            <a:noFill/>
          </a:ln>
        </p:spPr>
        <p:txBody>
          <a:bodyPr anchorCtr="0" anchor="t" bIns="34275" lIns="68575" spcFirstLastPara="1" rIns="68575" wrap="square" tIns="34275">
            <a:noAutofit/>
          </a:bodyPr>
          <a:lstStyle/>
          <a:p>
            <a:pPr indent="0" lvl="0" marL="0" rtl="0" algn="l">
              <a:lnSpc>
                <a:spcPct val="100000"/>
              </a:lnSpc>
              <a:spcBef>
                <a:spcPts val="0"/>
              </a:spcBef>
              <a:spcAft>
                <a:spcPts val="0"/>
              </a:spcAft>
              <a:buNone/>
            </a:pPr>
            <a:r>
              <a:rPr lang="en">
                <a:solidFill>
                  <a:schemeClr val="lt1"/>
                </a:solidFill>
                <a:latin typeface="Arial"/>
                <a:ea typeface="Arial"/>
                <a:cs typeface="Arial"/>
                <a:sym typeface="Arial"/>
              </a:rPr>
              <a:t>Work with your coaches to create the best possible highlight video. </a:t>
            </a:r>
            <a:endParaRPr>
              <a:latin typeface="Arial"/>
              <a:ea typeface="Arial"/>
              <a:cs typeface="Arial"/>
              <a:sym typeface="Arial"/>
            </a:endParaRPr>
          </a:p>
          <a:p>
            <a:pPr indent="0" lvl="0" marL="0" rtl="0" algn="l">
              <a:lnSpc>
                <a:spcPct val="100000"/>
              </a:lnSpc>
              <a:spcBef>
                <a:spcPts val="800"/>
              </a:spcBef>
              <a:spcAft>
                <a:spcPts val="0"/>
              </a:spcAft>
              <a:buNone/>
            </a:pPr>
            <a:r>
              <a:rPr lang="en">
                <a:solidFill>
                  <a:schemeClr val="lt1"/>
                </a:solidFill>
                <a:latin typeface="Arial"/>
                <a:ea typeface="Arial"/>
                <a:cs typeface="Arial"/>
                <a:sym typeface="Arial"/>
              </a:rPr>
              <a:t>Put your best plays first. Most college coaches will watch for 2-3 plays and you want to grab their attention immediately.  </a:t>
            </a:r>
            <a:endParaRPr>
              <a:latin typeface="Arial"/>
              <a:ea typeface="Arial"/>
              <a:cs typeface="Arial"/>
              <a:sym typeface="Arial"/>
            </a:endParaRPr>
          </a:p>
          <a:p>
            <a:pPr indent="0" lvl="0" marL="0" rtl="0" algn="l">
              <a:lnSpc>
                <a:spcPct val="100000"/>
              </a:lnSpc>
              <a:spcBef>
                <a:spcPts val="800"/>
              </a:spcBef>
              <a:spcAft>
                <a:spcPts val="0"/>
              </a:spcAft>
              <a:buNone/>
            </a:pPr>
            <a:r>
              <a:rPr lang="en">
                <a:solidFill>
                  <a:schemeClr val="lt1"/>
                </a:solidFill>
                <a:latin typeface="Arial"/>
                <a:ea typeface="Arial"/>
                <a:cs typeface="Arial"/>
                <a:sym typeface="Arial"/>
              </a:rPr>
              <a:t>Use a spotlight or arrow to identify yourself BEFORE the play, preferably 2-3 seconds before the snap of the ball. NEVER slow down or speed up your highlight tape. </a:t>
            </a:r>
            <a:endParaRPr>
              <a:latin typeface="Arial"/>
              <a:ea typeface="Arial"/>
              <a:cs typeface="Arial"/>
              <a:sym typeface="Arial"/>
            </a:endParaRPr>
          </a:p>
          <a:p>
            <a:pPr indent="0" lvl="0" marL="0" rtl="0" algn="l">
              <a:lnSpc>
                <a:spcPct val="100000"/>
              </a:lnSpc>
              <a:spcBef>
                <a:spcPts val="800"/>
              </a:spcBef>
              <a:spcAft>
                <a:spcPts val="0"/>
              </a:spcAft>
              <a:buNone/>
            </a:pPr>
            <a:r>
              <a:rPr lang="en">
                <a:solidFill>
                  <a:schemeClr val="lt1"/>
                </a:solidFill>
                <a:latin typeface="Arial"/>
                <a:ea typeface="Arial"/>
                <a:cs typeface="Arial"/>
                <a:sym typeface="Arial"/>
              </a:rPr>
              <a:t>Music is not recommended, but if you want music make sure its not distracting, the focus of the video should be you and your ability. </a:t>
            </a:r>
            <a:endParaRPr>
              <a:solidFill>
                <a:schemeClr val="lt1"/>
              </a:solidFill>
              <a:latin typeface="Arial"/>
              <a:ea typeface="Arial"/>
              <a:cs typeface="Arial"/>
              <a:sym typeface="Arial"/>
            </a:endParaRPr>
          </a:p>
          <a:p>
            <a:pPr indent="0" lvl="0" marL="0" rtl="0" algn="l">
              <a:lnSpc>
                <a:spcPct val="100000"/>
              </a:lnSpc>
              <a:spcBef>
                <a:spcPts val="800"/>
              </a:spcBef>
              <a:spcAft>
                <a:spcPts val="0"/>
              </a:spcAft>
              <a:buNone/>
            </a:pPr>
            <a:r>
              <a:rPr lang="en">
                <a:latin typeface="Arial"/>
                <a:ea typeface="Arial"/>
                <a:cs typeface="Arial"/>
                <a:sym typeface="Arial"/>
              </a:rPr>
              <a:t>3-5 minutes is the perfect length for your highlight reel. </a:t>
            </a:r>
            <a:endParaRPr>
              <a:latin typeface="Arial"/>
              <a:ea typeface="Arial"/>
              <a:cs typeface="Arial"/>
              <a:sym typeface="Arial"/>
            </a:endParaRPr>
          </a:p>
        </p:txBody>
      </p:sp>
      <p:pic>
        <p:nvPicPr>
          <p:cNvPr id="97" name="Google Shape;97;p19" title="TexasFootball_Masthead_White_RGB copy.png"/>
          <p:cNvPicPr preferRelativeResize="0"/>
          <p:nvPr/>
        </p:nvPicPr>
        <p:blipFill>
          <a:blip r:embed="rId3">
            <a:alphaModFix/>
          </a:blip>
          <a:stretch>
            <a:fillRect/>
          </a:stretch>
        </p:blipFill>
        <p:spPr>
          <a:xfrm>
            <a:off x="7694506" y="4596217"/>
            <a:ext cx="1306051" cy="4279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33A1"/>
        </a:solidFill>
      </p:bgPr>
    </p:bg>
    <p:spTree>
      <p:nvGrpSpPr>
        <p:cNvPr id="101" name="Shape 101"/>
        <p:cNvGrpSpPr/>
        <p:nvPr/>
      </p:nvGrpSpPr>
      <p:grpSpPr>
        <a:xfrm>
          <a:off x="0" y="0"/>
          <a:ext cx="0" cy="0"/>
          <a:chOff x="0" y="0"/>
          <a:chExt cx="0" cy="0"/>
        </a:xfrm>
      </p:grpSpPr>
      <p:sp>
        <p:nvSpPr>
          <p:cNvPr id="102" name="Google Shape;102;p20"/>
          <p:cNvSpPr txBox="1"/>
          <p:nvPr>
            <p:ph type="ctrTitle"/>
          </p:nvPr>
        </p:nvSpPr>
        <p:spPr>
          <a:xfrm>
            <a:off x="1070049" y="246644"/>
            <a:ext cx="6743700" cy="740239"/>
          </a:xfrm>
          <a:prstGeom prst="rect">
            <a:avLst/>
          </a:prstGeom>
          <a:solidFill>
            <a:srgbClr val="0033A1"/>
          </a:solidFill>
          <a:ln cap="flat" cmpd="sng" w="38100">
            <a:solidFill>
              <a:srgbClr val="FFD100"/>
            </a:solidFill>
            <a:prstDash val="solid"/>
            <a:round/>
            <a:headEnd len="sm" w="sm" type="none"/>
            <a:tailEnd len="sm" w="sm" type="none"/>
          </a:ln>
        </p:spPr>
        <p:txBody>
          <a:bodyPr anchorCtr="1" anchor="ctr" bIns="137150" lIns="205725" spcFirstLastPara="1" rIns="205725" wrap="square" tIns="137150">
            <a:normAutofit fontScale="90000"/>
          </a:bodyPr>
          <a:lstStyle/>
          <a:p>
            <a:pPr indent="0" lvl="0" marL="0" rtl="0" algn="ctr">
              <a:lnSpc>
                <a:spcPct val="90000"/>
              </a:lnSpc>
              <a:spcBef>
                <a:spcPts val="0"/>
              </a:spcBef>
              <a:spcAft>
                <a:spcPts val="0"/>
              </a:spcAft>
              <a:buClr>
                <a:srgbClr val="262626"/>
              </a:buClr>
              <a:buSzPct val="75434"/>
              <a:buFont typeface="Gill Sans"/>
              <a:buNone/>
            </a:pPr>
            <a:r>
              <a:rPr b="1" lang="en" sz="3844">
                <a:solidFill>
                  <a:schemeClr val="lt1"/>
                </a:solidFill>
                <a:latin typeface="Arial Black"/>
                <a:ea typeface="Arial Black"/>
                <a:cs typeface="Arial Black"/>
                <a:sym typeface="Arial Black"/>
              </a:rPr>
              <a:t>TRAINING</a:t>
            </a:r>
            <a:r>
              <a:rPr b="1" lang="en"/>
              <a:t> </a:t>
            </a:r>
            <a:endParaRPr/>
          </a:p>
        </p:txBody>
      </p:sp>
      <p:sp>
        <p:nvSpPr>
          <p:cNvPr id="103" name="Google Shape;103;p20"/>
          <p:cNvSpPr txBox="1"/>
          <p:nvPr>
            <p:ph idx="1" type="subTitle"/>
          </p:nvPr>
        </p:nvSpPr>
        <p:spPr>
          <a:xfrm>
            <a:off x="1070050" y="1081463"/>
            <a:ext cx="6830400" cy="2964900"/>
          </a:xfrm>
          <a:prstGeom prst="rect">
            <a:avLst/>
          </a:prstGeom>
          <a:solidFill>
            <a:srgbClr val="0033A1"/>
          </a:solidFill>
          <a:ln>
            <a:noFill/>
          </a:ln>
        </p:spPr>
        <p:txBody>
          <a:bodyPr anchorCtr="0" anchor="t" bIns="34275" lIns="68575" spcFirstLastPara="1" rIns="68575" wrap="square" tIns="34275">
            <a:noAutofit/>
          </a:bodyPr>
          <a:lstStyle/>
          <a:p>
            <a:pPr indent="0" lvl="0" marL="0" rtl="0" algn="l">
              <a:lnSpc>
                <a:spcPct val="100000"/>
              </a:lnSpc>
              <a:spcBef>
                <a:spcPts val="0"/>
              </a:spcBef>
              <a:spcAft>
                <a:spcPts val="0"/>
              </a:spcAft>
              <a:buNone/>
            </a:pPr>
            <a:r>
              <a:rPr lang="en">
                <a:solidFill>
                  <a:schemeClr val="lt1"/>
                </a:solidFill>
                <a:latin typeface="Arial"/>
                <a:ea typeface="Arial"/>
                <a:cs typeface="Arial"/>
                <a:sym typeface="Arial"/>
              </a:rPr>
              <a:t>THE NUMBER ONE GOAL OF EXTRA WORK IS TO IMPROVE FRIDAY NIGHT PERFORMANCE… FRIDAY NIGHT PERFORMANCE IS THE BEST WAY TO GET A SCHOLARSHIP! </a:t>
            </a:r>
            <a:endParaRPr>
              <a:solidFill>
                <a:schemeClr val="lt1"/>
              </a:solidFill>
              <a:latin typeface="Arial"/>
              <a:ea typeface="Arial"/>
              <a:cs typeface="Arial"/>
              <a:sym typeface="Arial"/>
            </a:endParaRPr>
          </a:p>
          <a:p>
            <a:pPr indent="0" lvl="0" marL="0" rtl="0" algn="l">
              <a:spcBef>
                <a:spcPts val="800"/>
              </a:spcBef>
              <a:spcAft>
                <a:spcPts val="0"/>
              </a:spcAft>
              <a:buNone/>
            </a:pPr>
            <a:r>
              <a:rPr lang="en">
                <a:solidFill>
                  <a:schemeClr val="lt1"/>
                </a:solidFill>
                <a:latin typeface="Arial"/>
                <a:ea typeface="Arial"/>
                <a:cs typeface="Arial"/>
                <a:sym typeface="Arial"/>
              </a:rPr>
              <a:t>All extra work isn’t created equal. Research trainers, do they work with your HS coaches to come up with a plan for improvement?  Are they using already established recruits to “clout-chase”?  Are they in it to help kids or are they more interested in their brand or YOUR brand. </a:t>
            </a:r>
            <a:endParaRPr>
              <a:latin typeface="Arial"/>
              <a:ea typeface="Arial"/>
              <a:cs typeface="Arial"/>
              <a:sym typeface="Arial"/>
            </a:endParaRPr>
          </a:p>
          <a:p>
            <a:pPr indent="0" lvl="0" marL="0" rtl="0" algn="l">
              <a:spcBef>
                <a:spcPts val="800"/>
              </a:spcBef>
              <a:spcAft>
                <a:spcPts val="0"/>
              </a:spcAft>
              <a:buNone/>
            </a:pPr>
            <a:r>
              <a:rPr lang="en">
                <a:solidFill>
                  <a:schemeClr val="lt1"/>
                </a:solidFill>
                <a:latin typeface="Arial"/>
                <a:ea typeface="Arial"/>
                <a:cs typeface="Arial"/>
                <a:sym typeface="Arial"/>
              </a:rPr>
              <a:t>DO NOT miss school activities for outside of school work, you should never miss a practice or game for a school team to attend a workout outside of school. Be a team guy first! Your trainer should be in touch with your school coaches to set a schedule that works for everyone involved! </a:t>
            </a:r>
            <a:endParaRPr>
              <a:latin typeface="Arial"/>
              <a:ea typeface="Arial"/>
              <a:cs typeface="Arial"/>
              <a:sym typeface="Arial"/>
            </a:endParaRPr>
          </a:p>
          <a:p>
            <a:pPr indent="0" lvl="0" marL="0" rtl="0" algn="l">
              <a:lnSpc>
                <a:spcPct val="100000"/>
              </a:lnSpc>
              <a:spcBef>
                <a:spcPts val="0"/>
              </a:spcBef>
              <a:spcAft>
                <a:spcPts val="0"/>
              </a:spcAft>
              <a:buNone/>
            </a:pPr>
            <a:r>
              <a:t/>
            </a:r>
            <a:endParaRPr b="1">
              <a:solidFill>
                <a:schemeClr val="lt1"/>
              </a:solidFill>
              <a:latin typeface="Arial"/>
              <a:ea typeface="Arial"/>
              <a:cs typeface="Arial"/>
              <a:sym typeface="Arial"/>
            </a:endParaRPr>
          </a:p>
          <a:p>
            <a:pPr indent="0" lvl="0" marL="0" rtl="0" algn="l">
              <a:lnSpc>
                <a:spcPct val="100000"/>
              </a:lnSpc>
              <a:spcBef>
                <a:spcPts val="0"/>
              </a:spcBef>
              <a:spcAft>
                <a:spcPts val="0"/>
              </a:spcAft>
              <a:buNone/>
            </a:pPr>
            <a:r>
              <a:t/>
            </a:r>
            <a:endParaRPr b="1">
              <a:solidFill>
                <a:schemeClr val="lt1"/>
              </a:solidFill>
              <a:latin typeface="Arial"/>
              <a:ea typeface="Arial"/>
              <a:cs typeface="Arial"/>
              <a:sym typeface="Arial"/>
            </a:endParaRPr>
          </a:p>
        </p:txBody>
      </p:sp>
      <p:pic>
        <p:nvPicPr>
          <p:cNvPr id="104" name="Google Shape;104;p20" title="TexasFootball_Masthead_White_RGB copy.png"/>
          <p:cNvPicPr preferRelativeResize="0"/>
          <p:nvPr/>
        </p:nvPicPr>
        <p:blipFill>
          <a:blip r:embed="rId3">
            <a:alphaModFix/>
          </a:blip>
          <a:stretch>
            <a:fillRect/>
          </a:stretch>
        </p:blipFill>
        <p:spPr>
          <a:xfrm>
            <a:off x="7694506" y="4596217"/>
            <a:ext cx="1306051" cy="4279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33A1"/>
        </a:solidFill>
      </p:bgPr>
    </p:bg>
    <p:spTree>
      <p:nvGrpSpPr>
        <p:cNvPr id="108" name="Shape 108"/>
        <p:cNvGrpSpPr/>
        <p:nvPr/>
      </p:nvGrpSpPr>
      <p:grpSpPr>
        <a:xfrm>
          <a:off x="0" y="0"/>
          <a:ext cx="0" cy="0"/>
          <a:chOff x="0" y="0"/>
          <a:chExt cx="0" cy="0"/>
        </a:xfrm>
      </p:grpSpPr>
      <p:sp>
        <p:nvSpPr>
          <p:cNvPr id="109" name="Google Shape;109;p21"/>
          <p:cNvSpPr txBox="1"/>
          <p:nvPr>
            <p:ph type="ctrTitle"/>
          </p:nvPr>
        </p:nvSpPr>
        <p:spPr>
          <a:xfrm>
            <a:off x="1021419" y="204827"/>
            <a:ext cx="6743700" cy="690058"/>
          </a:xfrm>
          <a:prstGeom prst="rect">
            <a:avLst/>
          </a:prstGeom>
          <a:solidFill>
            <a:srgbClr val="0033A1"/>
          </a:solidFill>
          <a:ln cap="flat" cmpd="sng" w="38100">
            <a:solidFill>
              <a:srgbClr val="FFD100"/>
            </a:solidFill>
            <a:prstDash val="solid"/>
            <a:round/>
            <a:headEnd len="sm" w="sm" type="none"/>
            <a:tailEnd len="sm" w="sm" type="none"/>
          </a:ln>
        </p:spPr>
        <p:txBody>
          <a:bodyPr anchorCtr="1" anchor="ctr" bIns="137150" lIns="205725" spcFirstLastPara="1" rIns="205725" wrap="square" tIns="137150">
            <a:normAutofit/>
          </a:bodyPr>
          <a:lstStyle/>
          <a:p>
            <a:pPr indent="0" lvl="0" marL="0" rtl="0" algn="ctr">
              <a:lnSpc>
                <a:spcPct val="90000"/>
              </a:lnSpc>
              <a:spcBef>
                <a:spcPts val="0"/>
              </a:spcBef>
              <a:spcAft>
                <a:spcPts val="0"/>
              </a:spcAft>
              <a:buClr>
                <a:srgbClr val="262626"/>
              </a:buClr>
              <a:buSzPts val="2900"/>
              <a:buFont typeface="Gill Sans"/>
              <a:buNone/>
            </a:pPr>
            <a:r>
              <a:rPr b="1" lang="en">
                <a:solidFill>
                  <a:schemeClr val="lt1"/>
                </a:solidFill>
                <a:latin typeface="Arial Black"/>
                <a:ea typeface="Arial Black"/>
                <a:cs typeface="Arial Black"/>
                <a:sym typeface="Arial Black"/>
              </a:rPr>
              <a:t>CAMPS</a:t>
            </a:r>
            <a:endParaRPr>
              <a:solidFill>
                <a:schemeClr val="lt1"/>
              </a:solidFill>
              <a:latin typeface="Arial Black"/>
              <a:ea typeface="Arial Black"/>
              <a:cs typeface="Arial Black"/>
              <a:sym typeface="Arial Black"/>
            </a:endParaRPr>
          </a:p>
        </p:txBody>
      </p:sp>
      <p:sp>
        <p:nvSpPr>
          <p:cNvPr id="110" name="Google Shape;110;p21"/>
          <p:cNvSpPr txBox="1"/>
          <p:nvPr>
            <p:ph idx="1" type="subTitle"/>
          </p:nvPr>
        </p:nvSpPr>
        <p:spPr>
          <a:xfrm>
            <a:off x="1021419" y="964097"/>
            <a:ext cx="6830434" cy="929920"/>
          </a:xfrm>
          <a:prstGeom prst="rect">
            <a:avLst/>
          </a:prstGeom>
          <a:noFill/>
          <a:ln>
            <a:noFill/>
          </a:ln>
        </p:spPr>
        <p:txBody>
          <a:bodyPr anchorCtr="0" anchor="t" bIns="34275" lIns="68575" spcFirstLastPara="1" rIns="68575" wrap="square" tIns="34275">
            <a:noAutofit/>
          </a:bodyPr>
          <a:lstStyle/>
          <a:p>
            <a:pPr indent="-323850" lvl="0" marL="457200" rtl="0" algn="l">
              <a:lnSpc>
                <a:spcPct val="100000"/>
              </a:lnSpc>
              <a:spcBef>
                <a:spcPts val="0"/>
              </a:spcBef>
              <a:spcAft>
                <a:spcPts val="0"/>
              </a:spcAft>
              <a:buClr>
                <a:schemeClr val="lt1"/>
              </a:buClr>
              <a:buSzPts val="1500"/>
              <a:buFont typeface="Arial"/>
              <a:buChar char="●"/>
            </a:pPr>
            <a:r>
              <a:rPr lang="en">
                <a:solidFill>
                  <a:schemeClr val="lt1"/>
                </a:solidFill>
                <a:latin typeface="Arial"/>
                <a:ea typeface="Arial"/>
                <a:cs typeface="Arial"/>
                <a:sym typeface="Arial"/>
              </a:rPr>
              <a:t>Have a gameplan on what camps you will attend. Know what you are getting into before you sign up! </a:t>
            </a:r>
            <a:endParaRPr>
              <a:solidFill>
                <a:schemeClr val="lt1"/>
              </a:solidFill>
              <a:latin typeface="Arial"/>
              <a:ea typeface="Arial"/>
              <a:cs typeface="Arial"/>
              <a:sym typeface="Arial"/>
            </a:endParaRPr>
          </a:p>
          <a:p>
            <a:pPr indent="-323850" lvl="0" marL="457200" rtl="0" algn="l">
              <a:spcBef>
                <a:spcPts val="0"/>
              </a:spcBef>
              <a:spcAft>
                <a:spcPts val="0"/>
              </a:spcAft>
              <a:buClr>
                <a:schemeClr val="lt1"/>
              </a:buClr>
              <a:buSzPts val="1500"/>
              <a:buFont typeface="Arial"/>
              <a:buChar char="●"/>
            </a:pPr>
            <a:r>
              <a:rPr lang="en">
                <a:solidFill>
                  <a:schemeClr val="lt1"/>
                </a:solidFill>
                <a:latin typeface="Arial"/>
                <a:ea typeface="Arial"/>
                <a:cs typeface="Arial"/>
                <a:sym typeface="Arial"/>
              </a:rPr>
              <a:t>All camp invites are not created equal. Who invited you?</a:t>
            </a:r>
            <a:endParaRPr>
              <a:solidFill>
                <a:schemeClr val="lt1"/>
              </a:solidFill>
              <a:latin typeface="Arial"/>
              <a:ea typeface="Arial"/>
              <a:cs typeface="Arial"/>
              <a:sym typeface="Arial"/>
            </a:endParaRPr>
          </a:p>
          <a:p>
            <a:pPr indent="-323850" lvl="0" marL="457200" rtl="0" algn="l">
              <a:lnSpc>
                <a:spcPct val="100000"/>
              </a:lnSpc>
              <a:spcBef>
                <a:spcPts val="0"/>
              </a:spcBef>
              <a:spcAft>
                <a:spcPts val="0"/>
              </a:spcAft>
              <a:buClr>
                <a:schemeClr val="lt1"/>
              </a:buClr>
              <a:buSzPts val="1500"/>
              <a:buFont typeface="Arial"/>
              <a:buChar char="●"/>
            </a:pPr>
            <a:r>
              <a:rPr lang="en">
                <a:solidFill>
                  <a:schemeClr val="lt1"/>
                </a:solidFill>
                <a:latin typeface="Arial"/>
                <a:ea typeface="Arial"/>
                <a:cs typeface="Arial"/>
                <a:sym typeface="Arial"/>
              </a:rPr>
              <a:t>If you are a incoming junior or senior you should have already had a talk about what level of prospect you are and attend camps based on that feedback. </a:t>
            </a:r>
            <a:r>
              <a:rPr lang="en" u="sng">
                <a:solidFill>
                  <a:schemeClr val="lt1"/>
                </a:solidFill>
                <a:latin typeface="Arial"/>
                <a:ea typeface="Arial"/>
                <a:cs typeface="Arial"/>
                <a:sym typeface="Arial"/>
              </a:rPr>
              <a:t>That’s where you’ll get the most bang for your buck</a:t>
            </a:r>
            <a:r>
              <a:rPr lang="en">
                <a:solidFill>
                  <a:schemeClr val="lt1"/>
                </a:solidFill>
                <a:latin typeface="Arial"/>
                <a:ea typeface="Arial"/>
                <a:cs typeface="Arial"/>
                <a:sym typeface="Arial"/>
              </a:rPr>
              <a:t>, if you are a D2 kid and you attend a mega-camp with 1,000 kids, you may not get the attention you are looking for. </a:t>
            </a:r>
            <a:endParaRPr>
              <a:solidFill>
                <a:schemeClr val="lt1"/>
              </a:solidFill>
              <a:latin typeface="Arial"/>
              <a:ea typeface="Arial"/>
              <a:cs typeface="Arial"/>
              <a:sym typeface="Arial"/>
            </a:endParaRPr>
          </a:p>
          <a:p>
            <a:pPr indent="-323850" lvl="0" marL="457200" rtl="0" algn="l">
              <a:lnSpc>
                <a:spcPct val="100000"/>
              </a:lnSpc>
              <a:spcBef>
                <a:spcPts val="0"/>
              </a:spcBef>
              <a:spcAft>
                <a:spcPts val="0"/>
              </a:spcAft>
              <a:buClr>
                <a:schemeClr val="lt1"/>
              </a:buClr>
              <a:buSzPts val="1500"/>
              <a:buFont typeface="Arial"/>
              <a:buChar char="●"/>
            </a:pPr>
            <a:r>
              <a:rPr lang="en">
                <a:solidFill>
                  <a:schemeClr val="lt1"/>
                </a:solidFill>
                <a:latin typeface="Arial"/>
                <a:ea typeface="Arial"/>
                <a:cs typeface="Arial"/>
                <a:sym typeface="Arial"/>
              </a:rPr>
              <a:t>If you are a high-level prospect and invited to a free invite only camp, </a:t>
            </a:r>
            <a:r>
              <a:rPr b="1" lang="en">
                <a:solidFill>
                  <a:schemeClr val="lt1"/>
                </a:solidFill>
                <a:latin typeface="Arial"/>
                <a:ea typeface="Arial"/>
                <a:cs typeface="Arial"/>
                <a:sym typeface="Arial"/>
              </a:rPr>
              <a:t>attend it </a:t>
            </a:r>
            <a:r>
              <a:rPr lang="en">
                <a:solidFill>
                  <a:schemeClr val="lt1"/>
                </a:solidFill>
                <a:latin typeface="Arial"/>
                <a:ea typeface="Arial"/>
                <a:cs typeface="Arial"/>
                <a:sym typeface="Arial"/>
              </a:rPr>
              <a:t>especially if it’s with a reputable outlet like Next Level Athlete, UnderArmor, Nike, Rivals, etc. </a:t>
            </a:r>
            <a:endParaRPr>
              <a:solidFill>
                <a:schemeClr val="lt1"/>
              </a:solidFill>
              <a:latin typeface="Arial"/>
              <a:ea typeface="Arial"/>
              <a:cs typeface="Arial"/>
              <a:sym typeface="Arial"/>
            </a:endParaRPr>
          </a:p>
          <a:p>
            <a:pPr indent="-323850" lvl="0" marL="457200" rtl="0" algn="l">
              <a:lnSpc>
                <a:spcPct val="100000"/>
              </a:lnSpc>
              <a:spcBef>
                <a:spcPts val="0"/>
              </a:spcBef>
              <a:spcAft>
                <a:spcPts val="0"/>
              </a:spcAft>
              <a:buClr>
                <a:schemeClr val="lt1"/>
              </a:buClr>
              <a:buSzPts val="1500"/>
              <a:buFont typeface="Arial"/>
              <a:buChar char="●"/>
            </a:pPr>
            <a:r>
              <a:rPr lang="en">
                <a:solidFill>
                  <a:schemeClr val="lt1"/>
                </a:solidFill>
                <a:latin typeface="Arial"/>
                <a:ea typeface="Arial"/>
                <a:cs typeface="Arial"/>
                <a:sym typeface="Arial"/>
              </a:rPr>
              <a:t>If you are being asked to pay for a camp, do your research, will college coaches be there? Check the NCAA calendar and verify dates, don’t be a donation! </a:t>
            </a:r>
            <a:endParaRPr>
              <a:solidFill>
                <a:schemeClr val="lt1"/>
              </a:solidFill>
              <a:latin typeface="Arial"/>
              <a:ea typeface="Arial"/>
              <a:cs typeface="Arial"/>
              <a:sym typeface="Arial"/>
            </a:endParaRPr>
          </a:p>
          <a:p>
            <a:pPr indent="-323850" lvl="0" marL="457200" rtl="0" algn="l">
              <a:lnSpc>
                <a:spcPct val="100000"/>
              </a:lnSpc>
              <a:spcBef>
                <a:spcPts val="0"/>
              </a:spcBef>
              <a:spcAft>
                <a:spcPts val="0"/>
              </a:spcAft>
              <a:buClr>
                <a:schemeClr val="lt1"/>
              </a:buClr>
              <a:buSzPts val="1500"/>
              <a:buFont typeface="Arial"/>
              <a:buChar char="●"/>
            </a:pPr>
            <a:r>
              <a:rPr lang="en">
                <a:solidFill>
                  <a:schemeClr val="lt1"/>
                </a:solidFill>
                <a:latin typeface="Arial"/>
                <a:ea typeface="Arial"/>
                <a:cs typeface="Arial"/>
                <a:sym typeface="Arial"/>
              </a:rPr>
              <a:t>Don’t hang at the back of the line! Be ready for your reps.</a:t>
            </a:r>
            <a:r>
              <a:rPr lang="en">
                <a:solidFill>
                  <a:schemeClr val="dk1"/>
                </a:solidFill>
              </a:rPr>
              <a:t> </a:t>
            </a:r>
            <a:endParaRPr/>
          </a:p>
        </p:txBody>
      </p:sp>
      <p:pic>
        <p:nvPicPr>
          <p:cNvPr id="111" name="Google Shape;111;p21" title="TexasFootball_Masthead_White_RGB copy.png"/>
          <p:cNvPicPr preferRelativeResize="0"/>
          <p:nvPr/>
        </p:nvPicPr>
        <p:blipFill>
          <a:blip r:embed="rId3">
            <a:alphaModFix/>
          </a:blip>
          <a:stretch>
            <a:fillRect/>
          </a:stretch>
        </p:blipFill>
        <p:spPr>
          <a:xfrm>
            <a:off x="7694506" y="4596217"/>
            <a:ext cx="1306051" cy="4279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33A1"/>
        </a:solidFill>
      </p:bgPr>
    </p:bg>
    <p:spTree>
      <p:nvGrpSpPr>
        <p:cNvPr id="115" name="Shape 115"/>
        <p:cNvGrpSpPr/>
        <p:nvPr/>
      </p:nvGrpSpPr>
      <p:grpSpPr>
        <a:xfrm>
          <a:off x="0" y="0"/>
          <a:ext cx="0" cy="0"/>
          <a:chOff x="0" y="0"/>
          <a:chExt cx="0" cy="0"/>
        </a:xfrm>
      </p:grpSpPr>
      <p:sp>
        <p:nvSpPr>
          <p:cNvPr id="116" name="Google Shape;116;p22"/>
          <p:cNvSpPr txBox="1"/>
          <p:nvPr>
            <p:ph type="ctrTitle"/>
          </p:nvPr>
        </p:nvSpPr>
        <p:spPr>
          <a:xfrm>
            <a:off x="1021419" y="204827"/>
            <a:ext cx="6743700" cy="690058"/>
          </a:xfrm>
          <a:prstGeom prst="rect">
            <a:avLst/>
          </a:prstGeom>
          <a:solidFill>
            <a:srgbClr val="0033A1"/>
          </a:solidFill>
          <a:ln cap="flat" cmpd="sng" w="38100">
            <a:solidFill>
              <a:srgbClr val="FFD100"/>
            </a:solidFill>
            <a:prstDash val="solid"/>
            <a:round/>
            <a:headEnd len="sm" w="sm" type="none"/>
            <a:tailEnd len="sm" w="sm" type="none"/>
          </a:ln>
        </p:spPr>
        <p:txBody>
          <a:bodyPr anchorCtr="1" anchor="ctr" bIns="137150" lIns="205725" spcFirstLastPara="1" rIns="205725" wrap="square" tIns="137150">
            <a:noAutofit/>
          </a:bodyPr>
          <a:lstStyle/>
          <a:p>
            <a:pPr indent="0" lvl="0" marL="0" rtl="0" algn="ctr">
              <a:lnSpc>
                <a:spcPct val="90000"/>
              </a:lnSpc>
              <a:spcBef>
                <a:spcPts val="0"/>
              </a:spcBef>
              <a:spcAft>
                <a:spcPts val="0"/>
              </a:spcAft>
              <a:buClr>
                <a:srgbClr val="262626"/>
              </a:buClr>
              <a:buSzPts val="2100"/>
              <a:buFont typeface="Gill Sans"/>
              <a:buNone/>
            </a:pPr>
            <a:r>
              <a:rPr b="1" lang="en" sz="2100">
                <a:solidFill>
                  <a:schemeClr val="lt1"/>
                </a:solidFill>
                <a:latin typeface="Arial Black"/>
                <a:ea typeface="Arial Black"/>
                <a:cs typeface="Arial Black"/>
                <a:sym typeface="Arial Black"/>
              </a:rPr>
              <a:t>HOW DO RECRUITING RANKINGS WORK?</a:t>
            </a:r>
            <a:endParaRPr>
              <a:solidFill>
                <a:schemeClr val="lt1"/>
              </a:solidFill>
              <a:latin typeface="Arial Black"/>
              <a:ea typeface="Arial Black"/>
              <a:cs typeface="Arial Black"/>
              <a:sym typeface="Arial Black"/>
            </a:endParaRPr>
          </a:p>
        </p:txBody>
      </p:sp>
      <p:sp>
        <p:nvSpPr>
          <p:cNvPr id="117" name="Google Shape;117;p22"/>
          <p:cNvSpPr txBox="1"/>
          <p:nvPr>
            <p:ph idx="1" type="subTitle"/>
          </p:nvPr>
        </p:nvSpPr>
        <p:spPr>
          <a:xfrm>
            <a:off x="934685" y="894885"/>
            <a:ext cx="6830434" cy="3948577"/>
          </a:xfrm>
          <a:prstGeom prst="rect">
            <a:avLst/>
          </a:prstGeom>
          <a:noFill/>
          <a:ln>
            <a:noFill/>
          </a:ln>
        </p:spPr>
        <p:txBody>
          <a:bodyPr anchorCtr="0" anchor="t" bIns="34275" lIns="68575" spcFirstLastPara="1" rIns="68575" wrap="square" tIns="34275">
            <a:noAutofit/>
          </a:bodyPr>
          <a:lstStyle/>
          <a:p>
            <a:pPr indent="0" lvl="0" marL="0" rtl="0" algn="ctr">
              <a:lnSpc>
                <a:spcPct val="100000"/>
              </a:lnSpc>
              <a:spcBef>
                <a:spcPts val="800"/>
              </a:spcBef>
              <a:spcAft>
                <a:spcPts val="0"/>
              </a:spcAft>
              <a:buClr>
                <a:srgbClr val="671319"/>
              </a:buClr>
              <a:buSzPts val="1200"/>
              <a:buNone/>
            </a:pPr>
            <a:r>
              <a:rPr b="1" lang="en" sz="1600" u="sng">
                <a:solidFill>
                  <a:schemeClr val="lt1"/>
                </a:solidFill>
                <a:latin typeface="Arial"/>
                <a:ea typeface="Arial"/>
                <a:cs typeface="Arial"/>
                <a:sym typeface="Arial"/>
              </a:rPr>
              <a:t>What Recruiting Rankings Are (and Aren’t)</a:t>
            </a:r>
            <a:endParaRPr sz="1600" u="sng">
              <a:solidFill>
                <a:schemeClr val="lt1"/>
              </a:solidFill>
              <a:latin typeface="Arial"/>
              <a:ea typeface="Arial"/>
              <a:cs typeface="Arial"/>
              <a:sym typeface="Arial"/>
            </a:endParaRPr>
          </a:p>
          <a:p>
            <a:pPr indent="0" lvl="0" marL="0" rtl="0" algn="l">
              <a:lnSpc>
                <a:spcPct val="100000"/>
              </a:lnSpc>
              <a:spcBef>
                <a:spcPts val="800"/>
              </a:spcBef>
              <a:spcAft>
                <a:spcPts val="0"/>
              </a:spcAft>
              <a:buClr>
                <a:srgbClr val="671319"/>
              </a:buClr>
              <a:buSzPts val="1100"/>
              <a:buNone/>
            </a:pPr>
            <a:r>
              <a:rPr lang="en" sz="1600">
                <a:solidFill>
                  <a:schemeClr val="lt1"/>
                </a:solidFill>
                <a:latin typeface="Arial"/>
                <a:ea typeface="Arial"/>
                <a:cs typeface="Arial"/>
                <a:sym typeface="Arial"/>
              </a:rPr>
              <a:t>Recruiting rankings were originally created for college football fans to understand who is coming into their programs. They are not strictly based on high school performance.National services like </a:t>
            </a:r>
            <a:r>
              <a:rPr b="1" lang="en" sz="1600">
                <a:solidFill>
                  <a:schemeClr val="lt1"/>
                </a:solidFill>
                <a:latin typeface="Arial"/>
                <a:ea typeface="Arial"/>
                <a:cs typeface="Arial"/>
                <a:sym typeface="Arial"/>
              </a:rPr>
              <a:t>247Sports</a:t>
            </a:r>
            <a:r>
              <a:rPr lang="en" sz="1600">
                <a:solidFill>
                  <a:schemeClr val="lt1"/>
                </a:solidFill>
                <a:latin typeface="Arial"/>
                <a:ea typeface="Arial"/>
                <a:cs typeface="Arial"/>
                <a:sym typeface="Arial"/>
              </a:rPr>
              <a:t> and </a:t>
            </a:r>
            <a:r>
              <a:rPr b="1" lang="en" sz="1600">
                <a:solidFill>
                  <a:schemeClr val="lt1"/>
                </a:solidFill>
                <a:latin typeface="Arial"/>
                <a:ea typeface="Arial"/>
                <a:cs typeface="Arial"/>
                <a:sym typeface="Arial"/>
              </a:rPr>
              <a:t>Rivals</a:t>
            </a:r>
            <a:r>
              <a:rPr lang="en" sz="1600">
                <a:solidFill>
                  <a:schemeClr val="lt1"/>
                </a:solidFill>
                <a:latin typeface="Arial"/>
                <a:ea typeface="Arial"/>
                <a:cs typeface="Arial"/>
                <a:sym typeface="Arial"/>
              </a:rPr>
              <a:t> often rank players based on: </a:t>
            </a:r>
            <a:endParaRPr sz="1600">
              <a:solidFill>
                <a:schemeClr val="lt1"/>
              </a:solidFill>
              <a:latin typeface="Arial"/>
              <a:ea typeface="Arial"/>
              <a:cs typeface="Arial"/>
              <a:sym typeface="Arial"/>
            </a:endParaRPr>
          </a:p>
          <a:p>
            <a:pPr indent="-330200" lvl="0" marL="457200" rtl="0" algn="l">
              <a:lnSpc>
                <a:spcPct val="100000"/>
              </a:lnSpc>
              <a:spcBef>
                <a:spcPts val="800"/>
              </a:spcBef>
              <a:spcAft>
                <a:spcPts val="0"/>
              </a:spcAft>
              <a:buClr>
                <a:schemeClr val="lt1"/>
              </a:buClr>
              <a:buSzPts val="1600"/>
              <a:buFont typeface="Arial"/>
              <a:buChar char="●"/>
            </a:pPr>
            <a:r>
              <a:rPr lang="en" sz="1600">
                <a:solidFill>
                  <a:schemeClr val="lt1"/>
                </a:solidFill>
                <a:latin typeface="Arial"/>
                <a:ea typeface="Arial"/>
                <a:cs typeface="Arial"/>
                <a:sym typeface="Arial"/>
              </a:rPr>
              <a:t>Long-term potential</a:t>
            </a:r>
            <a:endParaRPr sz="1600">
              <a:solidFill>
                <a:schemeClr val="lt1"/>
              </a:solidFill>
              <a:latin typeface="Arial"/>
              <a:ea typeface="Arial"/>
              <a:cs typeface="Arial"/>
              <a:sym typeface="Arial"/>
            </a:endParaRPr>
          </a:p>
          <a:p>
            <a:pPr indent="-330200" lvl="0" marL="457200" rtl="0" algn="l">
              <a:lnSpc>
                <a:spcPct val="100000"/>
              </a:lnSpc>
              <a:spcBef>
                <a:spcPts val="0"/>
              </a:spcBef>
              <a:spcAft>
                <a:spcPts val="0"/>
              </a:spcAft>
              <a:buClr>
                <a:schemeClr val="lt1"/>
              </a:buClr>
              <a:buSzPts val="1600"/>
              <a:buFont typeface="Arial"/>
              <a:buChar char="●"/>
            </a:pPr>
            <a:r>
              <a:rPr lang="en" sz="1600">
                <a:solidFill>
                  <a:schemeClr val="lt1"/>
                </a:solidFill>
                <a:latin typeface="Arial"/>
                <a:ea typeface="Arial"/>
                <a:cs typeface="Arial"/>
                <a:sym typeface="Arial"/>
              </a:rPr>
              <a:t>Physical measurables (size, speed, length)</a:t>
            </a:r>
            <a:endParaRPr sz="1600">
              <a:solidFill>
                <a:schemeClr val="lt1"/>
              </a:solidFill>
              <a:latin typeface="Arial"/>
              <a:ea typeface="Arial"/>
              <a:cs typeface="Arial"/>
              <a:sym typeface="Arial"/>
            </a:endParaRPr>
          </a:p>
          <a:p>
            <a:pPr indent="-330200" lvl="0" marL="457200" rtl="0" algn="l">
              <a:lnSpc>
                <a:spcPct val="100000"/>
              </a:lnSpc>
              <a:spcBef>
                <a:spcPts val="0"/>
              </a:spcBef>
              <a:spcAft>
                <a:spcPts val="0"/>
              </a:spcAft>
              <a:buClr>
                <a:schemeClr val="lt1"/>
              </a:buClr>
              <a:buSzPts val="1600"/>
              <a:buFont typeface="Arial"/>
              <a:buChar char="●"/>
            </a:pPr>
            <a:r>
              <a:rPr lang="en" sz="1600">
                <a:solidFill>
                  <a:schemeClr val="lt1"/>
                </a:solidFill>
                <a:latin typeface="Arial"/>
                <a:ea typeface="Arial"/>
                <a:cs typeface="Arial"/>
                <a:sym typeface="Arial"/>
              </a:rPr>
              <a:t>NFL upside Five-stars are projected first-round NFL talent </a:t>
            </a:r>
            <a:endParaRPr sz="1600">
              <a:solidFill>
                <a:schemeClr val="lt1"/>
              </a:solidFill>
              <a:latin typeface="Arial"/>
              <a:ea typeface="Arial"/>
              <a:cs typeface="Arial"/>
              <a:sym typeface="Arial"/>
            </a:endParaRPr>
          </a:p>
          <a:p>
            <a:pPr indent="0" lvl="0" marL="0" rtl="0" algn="l">
              <a:lnSpc>
                <a:spcPct val="100000"/>
              </a:lnSpc>
              <a:spcBef>
                <a:spcPts val="800"/>
              </a:spcBef>
              <a:spcAft>
                <a:spcPts val="0"/>
              </a:spcAft>
              <a:buClr>
                <a:srgbClr val="671319"/>
              </a:buClr>
              <a:buSzPts val="1100"/>
              <a:buNone/>
            </a:pPr>
            <a:r>
              <a:rPr b="1" lang="en" sz="1600">
                <a:solidFill>
                  <a:schemeClr val="lt1"/>
                </a:solidFill>
                <a:latin typeface="Arial"/>
                <a:ea typeface="Arial"/>
                <a:cs typeface="Arial"/>
                <a:sym typeface="Arial"/>
              </a:rPr>
              <a:t>The DCTX Difference</a:t>
            </a:r>
            <a:endParaRPr sz="1600">
              <a:solidFill>
                <a:schemeClr val="lt1"/>
              </a:solidFill>
              <a:latin typeface="Arial"/>
              <a:ea typeface="Arial"/>
              <a:cs typeface="Arial"/>
              <a:sym typeface="Arial"/>
            </a:endParaRPr>
          </a:p>
          <a:p>
            <a:pPr indent="0" lvl="0" marL="0" rtl="0" algn="l">
              <a:lnSpc>
                <a:spcPct val="100000"/>
              </a:lnSpc>
              <a:spcBef>
                <a:spcPts val="800"/>
              </a:spcBef>
              <a:spcAft>
                <a:spcPts val="0"/>
              </a:spcAft>
              <a:buClr>
                <a:srgbClr val="671319"/>
              </a:buClr>
              <a:buSzPts val="1100"/>
              <a:buNone/>
            </a:pPr>
            <a:r>
              <a:rPr lang="en" sz="1600">
                <a:solidFill>
                  <a:schemeClr val="lt1"/>
                </a:solidFill>
                <a:latin typeface="Arial"/>
                <a:ea typeface="Arial"/>
                <a:cs typeface="Arial"/>
                <a:sym typeface="Arial"/>
              </a:rPr>
              <a:t>At </a:t>
            </a:r>
            <a:r>
              <a:rPr b="1" lang="en" sz="1600">
                <a:solidFill>
                  <a:schemeClr val="lt1"/>
                </a:solidFill>
                <a:latin typeface="Arial"/>
                <a:ea typeface="Arial"/>
                <a:cs typeface="Arial"/>
                <a:sym typeface="Arial"/>
              </a:rPr>
              <a:t>DCTX</a:t>
            </a:r>
            <a:r>
              <a:rPr lang="en" sz="1600">
                <a:solidFill>
                  <a:schemeClr val="lt1"/>
                </a:solidFill>
                <a:latin typeface="Arial"/>
                <a:ea typeface="Arial"/>
                <a:cs typeface="Arial"/>
                <a:sym typeface="Arial"/>
              </a:rPr>
              <a:t>, we take a college-focused approach. Our goal is to evaluate How a player projects and performs at the college level. </a:t>
            </a:r>
            <a:endParaRPr sz="1600">
              <a:solidFill>
                <a:schemeClr val="lt1"/>
              </a:solidFill>
              <a:latin typeface="Arial"/>
              <a:ea typeface="Arial"/>
              <a:cs typeface="Arial"/>
              <a:sym typeface="Arial"/>
            </a:endParaRPr>
          </a:p>
          <a:p>
            <a:pPr indent="-330200" lvl="0" marL="457200" rtl="0" algn="l">
              <a:lnSpc>
                <a:spcPct val="100000"/>
              </a:lnSpc>
              <a:spcBef>
                <a:spcPts val="800"/>
              </a:spcBef>
              <a:spcAft>
                <a:spcPts val="0"/>
              </a:spcAft>
              <a:buClr>
                <a:schemeClr val="lt1"/>
              </a:buClr>
              <a:buSzPts val="1600"/>
              <a:buFont typeface="Arial"/>
              <a:buChar char="●"/>
            </a:pPr>
            <a:r>
              <a:rPr i="1" lang="en" sz="1600">
                <a:solidFill>
                  <a:schemeClr val="lt1"/>
                </a:solidFill>
                <a:latin typeface="Arial"/>
                <a:ea typeface="Arial"/>
                <a:cs typeface="Arial"/>
                <a:sym typeface="Arial"/>
              </a:rPr>
              <a:t>Top 50 players in Texas = Four-stars  </a:t>
            </a:r>
            <a:endParaRPr sz="1600">
              <a:solidFill>
                <a:schemeClr val="lt1"/>
              </a:solidFill>
              <a:latin typeface="Arial"/>
              <a:ea typeface="Arial"/>
              <a:cs typeface="Arial"/>
              <a:sym typeface="Arial"/>
            </a:endParaRPr>
          </a:p>
          <a:p>
            <a:pPr indent="-330200" lvl="0" marL="457200" rtl="0" algn="l">
              <a:lnSpc>
                <a:spcPct val="100000"/>
              </a:lnSpc>
              <a:spcBef>
                <a:spcPts val="0"/>
              </a:spcBef>
              <a:spcAft>
                <a:spcPts val="0"/>
              </a:spcAft>
              <a:buClr>
                <a:schemeClr val="lt1"/>
              </a:buClr>
              <a:buSzPts val="1600"/>
              <a:buFont typeface="Arial"/>
              <a:buChar char="●"/>
            </a:pPr>
            <a:r>
              <a:rPr i="1" lang="en" sz="1600">
                <a:solidFill>
                  <a:schemeClr val="lt1"/>
                </a:solidFill>
                <a:latin typeface="Arial"/>
                <a:ea typeface="Arial"/>
                <a:cs typeface="Arial"/>
                <a:sym typeface="Arial"/>
              </a:rPr>
              <a:t>Top 5 players in Texas = Five-stars</a:t>
            </a:r>
            <a:endParaRPr i="1" sz="1600">
              <a:solidFill>
                <a:schemeClr val="lt1"/>
              </a:solidFill>
              <a:latin typeface="Arial"/>
              <a:ea typeface="Arial"/>
              <a:cs typeface="Arial"/>
              <a:sym typeface="Arial"/>
            </a:endParaRPr>
          </a:p>
          <a:p>
            <a:pPr indent="0" lvl="0" marL="0" rtl="0" algn="l">
              <a:spcBef>
                <a:spcPts val="0"/>
              </a:spcBef>
              <a:spcAft>
                <a:spcPts val="0"/>
              </a:spcAft>
              <a:buClr>
                <a:schemeClr val="dk1"/>
              </a:buClr>
              <a:buSzPts val="1100"/>
              <a:buNone/>
            </a:pPr>
            <a:r>
              <a:t/>
            </a:r>
            <a:endParaRPr b="1" sz="1100">
              <a:solidFill>
                <a:schemeClr val="lt1"/>
              </a:solidFill>
              <a:latin typeface="Arial"/>
              <a:ea typeface="Arial"/>
              <a:cs typeface="Arial"/>
              <a:sym typeface="Arial"/>
            </a:endParaRPr>
          </a:p>
          <a:p>
            <a:pPr indent="0" lvl="0" marL="0" rtl="0" algn="l">
              <a:spcBef>
                <a:spcPts val="800"/>
              </a:spcBef>
              <a:spcAft>
                <a:spcPts val="0"/>
              </a:spcAft>
              <a:buClr>
                <a:srgbClr val="671319"/>
              </a:buClr>
              <a:buSzPts val="1100"/>
              <a:buFont typeface="Arial"/>
              <a:buNone/>
            </a:pPr>
            <a:r>
              <a:t/>
            </a:r>
            <a:endParaRPr i="1" sz="1100">
              <a:solidFill>
                <a:schemeClr val="lt1"/>
              </a:solidFill>
              <a:latin typeface="Arial"/>
              <a:ea typeface="Arial"/>
              <a:cs typeface="Arial"/>
              <a:sym typeface="Arial"/>
            </a:endParaRPr>
          </a:p>
        </p:txBody>
      </p:sp>
      <p:pic>
        <p:nvPicPr>
          <p:cNvPr id="118" name="Google Shape;118;p22" title="TexasFootball_Masthead_White_RGB copy.png"/>
          <p:cNvPicPr preferRelativeResize="0"/>
          <p:nvPr/>
        </p:nvPicPr>
        <p:blipFill>
          <a:blip r:embed="rId3">
            <a:alphaModFix/>
          </a:blip>
          <a:stretch>
            <a:fillRect/>
          </a:stretch>
        </p:blipFill>
        <p:spPr>
          <a:xfrm>
            <a:off x="7694506" y="4596217"/>
            <a:ext cx="1306051" cy="4279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33A1"/>
        </a:solidFill>
      </p:bgPr>
    </p:bg>
    <p:spTree>
      <p:nvGrpSpPr>
        <p:cNvPr id="122" name="Shape 122"/>
        <p:cNvGrpSpPr/>
        <p:nvPr/>
      </p:nvGrpSpPr>
      <p:grpSpPr>
        <a:xfrm>
          <a:off x="0" y="0"/>
          <a:ext cx="0" cy="0"/>
          <a:chOff x="0" y="0"/>
          <a:chExt cx="0" cy="0"/>
        </a:xfrm>
      </p:grpSpPr>
      <p:sp>
        <p:nvSpPr>
          <p:cNvPr id="123" name="Google Shape;123;p23"/>
          <p:cNvSpPr txBox="1"/>
          <p:nvPr>
            <p:ph type="ctrTitle"/>
          </p:nvPr>
        </p:nvSpPr>
        <p:spPr>
          <a:xfrm>
            <a:off x="1021419" y="204827"/>
            <a:ext cx="6743700" cy="690058"/>
          </a:xfrm>
          <a:prstGeom prst="rect">
            <a:avLst/>
          </a:prstGeom>
          <a:solidFill>
            <a:srgbClr val="0033A1"/>
          </a:solidFill>
          <a:ln cap="flat" cmpd="sng" w="38100">
            <a:solidFill>
              <a:srgbClr val="FFD100"/>
            </a:solidFill>
            <a:prstDash val="solid"/>
            <a:round/>
            <a:headEnd len="sm" w="sm" type="none"/>
            <a:tailEnd len="sm" w="sm" type="none"/>
          </a:ln>
        </p:spPr>
        <p:txBody>
          <a:bodyPr anchorCtr="1" anchor="ctr" bIns="137150" lIns="228600" spcFirstLastPara="1" rIns="205725" wrap="square" tIns="137150">
            <a:normAutofit fontScale="90000"/>
          </a:bodyPr>
          <a:lstStyle/>
          <a:p>
            <a:pPr indent="0" lvl="0" marL="0" rtl="0" algn="ctr">
              <a:lnSpc>
                <a:spcPct val="90000"/>
              </a:lnSpc>
              <a:spcBef>
                <a:spcPts val="0"/>
              </a:spcBef>
              <a:spcAft>
                <a:spcPts val="0"/>
              </a:spcAft>
              <a:buClr>
                <a:srgbClr val="262626"/>
              </a:buClr>
              <a:buSzPct val="100000"/>
              <a:buFont typeface="Gill Sans"/>
              <a:buNone/>
            </a:pPr>
            <a:r>
              <a:rPr b="1" lang="en" sz="2100">
                <a:solidFill>
                  <a:schemeClr val="lt1"/>
                </a:solidFill>
                <a:latin typeface="Arial Black"/>
                <a:ea typeface="Arial Black"/>
                <a:cs typeface="Arial Black"/>
                <a:sym typeface="Arial Black"/>
              </a:rPr>
              <a:t>HOW RECRUITING RANKINGS WORK (CONT)</a:t>
            </a:r>
            <a:endParaRPr>
              <a:solidFill>
                <a:schemeClr val="lt1"/>
              </a:solidFill>
              <a:latin typeface="Arial Black"/>
              <a:ea typeface="Arial Black"/>
              <a:cs typeface="Arial Black"/>
              <a:sym typeface="Arial Black"/>
            </a:endParaRPr>
          </a:p>
        </p:txBody>
      </p:sp>
      <p:sp>
        <p:nvSpPr>
          <p:cNvPr id="124" name="Google Shape;124;p23"/>
          <p:cNvSpPr txBox="1"/>
          <p:nvPr>
            <p:ph idx="1" type="subTitle"/>
          </p:nvPr>
        </p:nvSpPr>
        <p:spPr>
          <a:xfrm>
            <a:off x="934685" y="894885"/>
            <a:ext cx="6830434" cy="3948577"/>
          </a:xfrm>
          <a:prstGeom prst="rect">
            <a:avLst/>
          </a:prstGeom>
          <a:noFill/>
          <a:ln>
            <a:noFill/>
          </a:ln>
        </p:spPr>
        <p:txBody>
          <a:bodyPr anchorCtr="0" anchor="t" bIns="34275" lIns="68575" spcFirstLastPara="1" rIns="68575" wrap="square" tIns="34275">
            <a:noAutofit/>
          </a:bodyPr>
          <a:lstStyle/>
          <a:p>
            <a:pPr indent="0" lvl="0" marL="0" rtl="0" algn="l">
              <a:spcBef>
                <a:spcPts val="0"/>
              </a:spcBef>
              <a:spcAft>
                <a:spcPts val="0"/>
              </a:spcAft>
              <a:buSzPts val="1100"/>
              <a:buNone/>
            </a:pPr>
            <a:r>
              <a:t/>
            </a:r>
            <a:endParaRPr b="1" sz="1400" u="sng">
              <a:solidFill>
                <a:schemeClr val="lt1"/>
              </a:solidFill>
              <a:latin typeface="Arial"/>
              <a:ea typeface="Arial"/>
              <a:cs typeface="Arial"/>
              <a:sym typeface="Arial"/>
            </a:endParaRPr>
          </a:p>
          <a:p>
            <a:pPr indent="0" lvl="0" marL="0" rtl="0" algn="l">
              <a:spcBef>
                <a:spcPts val="0"/>
              </a:spcBef>
              <a:spcAft>
                <a:spcPts val="0"/>
              </a:spcAft>
              <a:buClr>
                <a:schemeClr val="dk1"/>
              </a:buClr>
              <a:buSzPts val="1100"/>
              <a:buFont typeface="Arial"/>
              <a:buNone/>
            </a:pPr>
            <a:r>
              <a:rPr b="1" lang="en" sz="1400" u="sng">
                <a:solidFill>
                  <a:schemeClr val="lt1"/>
                </a:solidFill>
                <a:latin typeface="Arial"/>
                <a:ea typeface="Arial"/>
                <a:cs typeface="Arial"/>
                <a:sym typeface="Arial"/>
              </a:rPr>
              <a:t>DCTX Rankings</a:t>
            </a:r>
            <a:endParaRPr sz="1400" u="sng">
              <a:solidFill>
                <a:schemeClr val="lt1"/>
              </a:solidFill>
              <a:latin typeface="Arial"/>
              <a:ea typeface="Arial"/>
              <a:cs typeface="Arial"/>
              <a:sym typeface="Arial"/>
            </a:endParaRPr>
          </a:p>
          <a:p>
            <a:pPr indent="0" lvl="0" marL="0" rtl="0" algn="l">
              <a:lnSpc>
                <a:spcPct val="100000"/>
              </a:lnSpc>
              <a:spcBef>
                <a:spcPts val="0"/>
              </a:spcBef>
              <a:spcAft>
                <a:spcPts val="0"/>
              </a:spcAft>
              <a:buSzPts val="1400"/>
              <a:buNone/>
            </a:pPr>
            <a:r>
              <a:rPr lang="en" sz="1400">
                <a:solidFill>
                  <a:schemeClr val="lt1"/>
                </a:solidFill>
                <a:latin typeface="Arial"/>
                <a:ea typeface="Arial"/>
                <a:cs typeface="Arial"/>
                <a:sym typeface="Arial"/>
              </a:rPr>
              <a:t>Dave Campbell’s rankings are built using 3 components: </a:t>
            </a:r>
            <a:endParaRPr sz="1400">
              <a:solidFill>
                <a:schemeClr val="lt1"/>
              </a:solidFill>
              <a:latin typeface="Arial"/>
              <a:ea typeface="Arial"/>
              <a:cs typeface="Arial"/>
              <a:sym typeface="Arial"/>
            </a:endParaRPr>
          </a:p>
          <a:p>
            <a:pPr indent="-317500" lvl="0" marL="457200" rtl="0" algn="l">
              <a:lnSpc>
                <a:spcPct val="100000"/>
              </a:lnSpc>
              <a:spcBef>
                <a:spcPts val="0"/>
              </a:spcBef>
              <a:spcAft>
                <a:spcPts val="0"/>
              </a:spcAft>
              <a:buClr>
                <a:schemeClr val="lt1"/>
              </a:buClr>
              <a:buSzPts val="1400"/>
              <a:buAutoNum type="arabicPeriod"/>
            </a:pPr>
            <a:r>
              <a:rPr lang="en" sz="1400">
                <a:solidFill>
                  <a:schemeClr val="lt1"/>
                </a:solidFill>
                <a:latin typeface="Arial"/>
                <a:ea typeface="Arial"/>
                <a:cs typeface="Arial"/>
                <a:sym typeface="Arial"/>
              </a:rPr>
              <a:t>Input from TXHSFB Coaches </a:t>
            </a:r>
            <a:endParaRPr sz="1400">
              <a:solidFill>
                <a:schemeClr val="lt1"/>
              </a:solidFill>
              <a:latin typeface="Arial"/>
              <a:ea typeface="Arial"/>
              <a:cs typeface="Arial"/>
              <a:sym typeface="Arial"/>
            </a:endParaRPr>
          </a:p>
          <a:p>
            <a:pPr indent="-317500" lvl="0" marL="457200" rtl="0" algn="l">
              <a:lnSpc>
                <a:spcPct val="100000"/>
              </a:lnSpc>
              <a:spcBef>
                <a:spcPts val="0"/>
              </a:spcBef>
              <a:spcAft>
                <a:spcPts val="0"/>
              </a:spcAft>
              <a:buClr>
                <a:schemeClr val="lt1"/>
              </a:buClr>
              <a:buSzPts val="1400"/>
              <a:buAutoNum type="arabicPeriod"/>
            </a:pPr>
            <a:r>
              <a:rPr lang="en" sz="1400">
                <a:solidFill>
                  <a:schemeClr val="lt1"/>
                </a:solidFill>
                <a:latin typeface="Arial"/>
                <a:ea typeface="Arial"/>
                <a:cs typeface="Arial"/>
                <a:sym typeface="Arial"/>
              </a:rPr>
              <a:t>In-Person Evals (Games, Camps, Practices, 7-on-7) </a:t>
            </a:r>
            <a:endParaRPr sz="1400">
              <a:solidFill>
                <a:schemeClr val="lt1"/>
              </a:solidFill>
              <a:latin typeface="Arial"/>
              <a:ea typeface="Arial"/>
              <a:cs typeface="Arial"/>
              <a:sym typeface="Arial"/>
            </a:endParaRPr>
          </a:p>
          <a:p>
            <a:pPr indent="-317500" lvl="0" marL="457200" rtl="0" algn="l">
              <a:lnSpc>
                <a:spcPct val="100000"/>
              </a:lnSpc>
              <a:spcBef>
                <a:spcPts val="0"/>
              </a:spcBef>
              <a:spcAft>
                <a:spcPts val="0"/>
              </a:spcAft>
              <a:buClr>
                <a:schemeClr val="lt1"/>
              </a:buClr>
              <a:buSzPts val="1400"/>
              <a:buAutoNum type="arabicPeriod"/>
            </a:pPr>
            <a:r>
              <a:rPr lang="en" sz="1400">
                <a:solidFill>
                  <a:schemeClr val="lt1"/>
                </a:solidFill>
                <a:latin typeface="Arial"/>
                <a:ea typeface="Arial"/>
                <a:cs typeface="Arial"/>
                <a:sym typeface="Arial"/>
              </a:rPr>
              <a:t>Film Study</a:t>
            </a:r>
            <a:endParaRPr sz="1400">
              <a:solidFill>
                <a:schemeClr val="lt1"/>
              </a:solidFill>
              <a:latin typeface="Arial"/>
              <a:ea typeface="Arial"/>
              <a:cs typeface="Arial"/>
              <a:sym typeface="Arial"/>
            </a:endParaRPr>
          </a:p>
          <a:p>
            <a:pPr indent="0" lvl="0" marL="0" rtl="0" algn="l">
              <a:lnSpc>
                <a:spcPct val="100000"/>
              </a:lnSpc>
              <a:spcBef>
                <a:spcPts val="0"/>
              </a:spcBef>
              <a:spcAft>
                <a:spcPts val="0"/>
              </a:spcAft>
              <a:buSzPts val="1400"/>
              <a:buNone/>
            </a:pPr>
            <a:r>
              <a:t/>
            </a:r>
            <a:endParaRPr b="1" sz="1400">
              <a:solidFill>
                <a:schemeClr val="dk1"/>
              </a:solidFill>
              <a:latin typeface="Arial"/>
              <a:ea typeface="Arial"/>
              <a:cs typeface="Arial"/>
              <a:sym typeface="Arial"/>
            </a:endParaRPr>
          </a:p>
          <a:p>
            <a:pPr indent="0" lvl="0" marL="0" rtl="0" algn="l">
              <a:lnSpc>
                <a:spcPct val="100000"/>
              </a:lnSpc>
              <a:spcBef>
                <a:spcPts val="0"/>
              </a:spcBef>
              <a:spcAft>
                <a:spcPts val="0"/>
              </a:spcAft>
              <a:buSzPts val="1400"/>
              <a:buNone/>
            </a:pPr>
            <a:r>
              <a:rPr b="1" lang="en" sz="1400" u="sng">
                <a:solidFill>
                  <a:schemeClr val="lt1"/>
                </a:solidFill>
                <a:latin typeface="Arial"/>
                <a:ea typeface="Arial"/>
                <a:cs typeface="Arial"/>
                <a:sym typeface="Arial"/>
              </a:rPr>
              <a:t>What the DCTX Stars Mean</a:t>
            </a:r>
            <a:endParaRPr b="1" sz="1400" u="sng">
              <a:solidFill>
                <a:schemeClr val="lt1"/>
              </a:solidFill>
              <a:latin typeface="Arial"/>
              <a:ea typeface="Arial"/>
              <a:cs typeface="Arial"/>
              <a:sym typeface="Arial"/>
            </a:endParaRPr>
          </a:p>
          <a:p>
            <a:pPr indent="-317500" lvl="0" marL="457200" rtl="0" algn="l">
              <a:lnSpc>
                <a:spcPct val="100000"/>
              </a:lnSpc>
              <a:spcBef>
                <a:spcPts val="0"/>
              </a:spcBef>
              <a:spcAft>
                <a:spcPts val="0"/>
              </a:spcAft>
              <a:buClr>
                <a:schemeClr val="lt1"/>
              </a:buClr>
              <a:buSzPts val="1400"/>
              <a:buFont typeface="Arial"/>
              <a:buChar char="●"/>
            </a:pPr>
            <a:r>
              <a:rPr lang="en" sz="1400">
                <a:solidFill>
                  <a:schemeClr val="lt1"/>
                </a:solidFill>
                <a:latin typeface="Arial"/>
                <a:ea typeface="Arial"/>
                <a:cs typeface="Arial"/>
                <a:sym typeface="Arial"/>
              </a:rPr>
              <a:t>Five-Star Prospect = a player who has separated on the field, projects as elite at the college level, and has the potential to earn national recognition with NFL upside</a:t>
            </a:r>
            <a:endParaRPr sz="1400">
              <a:solidFill>
                <a:schemeClr val="lt1"/>
              </a:solidFill>
              <a:latin typeface="Arial"/>
              <a:ea typeface="Arial"/>
              <a:cs typeface="Arial"/>
              <a:sym typeface="Arial"/>
            </a:endParaRPr>
          </a:p>
          <a:p>
            <a:pPr indent="-317500" lvl="0" marL="457200" rtl="0" algn="l">
              <a:lnSpc>
                <a:spcPct val="100000"/>
              </a:lnSpc>
              <a:spcBef>
                <a:spcPts val="0"/>
              </a:spcBef>
              <a:spcAft>
                <a:spcPts val="0"/>
              </a:spcAft>
              <a:buClr>
                <a:schemeClr val="lt1"/>
              </a:buClr>
              <a:buSzPts val="1400"/>
              <a:buFont typeface="Arial"/>
              <a:buChar char="●"/>
            </a:pPr>
            <a:r>
              <a:rPr lang="en" sz="1400">
                <a:solidFill>
                  <a:schemeClr val="lt1"/>
                </a:solidFill>
                <a:latin typeface="Arial"/>
                <a:ea typeface="Arial"/>
                <a:cs typeface="Arial"/>
                <a:sym typeface="Arial"/>
              </a:rPr>
              <a:t>Four-Star Prospect = player who has the ability to compete for all-conference honors in college</a:t>
            </a:r>
            <a:endParaRPr sz="1400">
              <a:solidFill>
                <a:schemeClr val="lt1"/>
              </a:solidFill>
              <a:latin typeface="Arial"/>
              <a:ea typeface="Arial"/>
              <a:cs typeface="Arial"/>
              <a:sym typeface="Arial"/>
            </a:endParaRPr>
          </a:p>
          <a:p>
            <a:pPr indent="-317500" lvl="0" marL="457200" rtl="0" algn="l">
              <a:lnSpc>
                <a:spcPct val="100000"/>
              </a:lnSpc>
              <a:spcBef>
                <a:spcPts val="0"/>
              </a:spcBef>
              <a:spcAft>
                <a:spcPts val="0"/>
              </a:spcAft>
              <a:buClr>
                <a:schemeClr val="lt1"/>
              </a:buClr>
              <a:buSzPts val="1400"/>
              <a:buFont typeface="Arial"/>
              <a:buChar char="●"/>
            </a:pPr>
            <a:r>
              <a:rPr lang="en" sz="1400">
                <a:solidFill>
                  <a:schemeClr val="lt1"/>
                </a:solidFill>
                <a:latin typeface="Arial"/>
                <a:ea typeface="Arial"/>
                <a:cs typeface="Arial"/>
                <a:sym typeface="Arial"/>
              </a:rPr>
              <a:t>Three-Star Prospect = a player who has P4 upside</a:t>
            </a:r>
            <a:endParaRPr sz="1400">
              <a:solidFill>
                <a:schemeClr val="lt1"/>
              </a:solidFill>
              <a:latin typeface="Arial"/>
              <a:ea typeface="Arial"/>
              <a:cs typeface="Arial"/>
              <a:sym typeface="Arial"/>
            </a:endParaRPr>
          </a:p>
          <a:p>
            <a:pPr indent="0" lvl="0" marL="0" rtl="0" algn="ctr">
              <a:lnSpc>
                <a:spcPct val="100000"/>
              </a:lnSpc>
              <a:spcBef>
                <a:spcPts val="800"/>
              </a:spcBef>
              <a:spcAft>
                <a:spcPts val="0"/>
              </a:spcAft>
              <a:buSzPts val="1400"/>
              <a:buNone/>
            </a:pPr>
            <a:r>
              <a:t/>
            </a:r>
            <a:endParaRPr b="1" sz="1400" u="sng">
              <a:solidFill>
                <a:schemeClr val="lt1"/>
              </a:solidFill>
              <a:latin typeface="Arial"/>
              <a:ea typeface="Arial"/>
              <a:cs typeface="Arial"/>
              <a:sym typeface="Arial"/>
            </a:endParaRPr>
          </a:p>
          <a:p>
            <a:pPr indent="0" lvl="0" marL="0" rtl="0" algn="ctr">
              <a:lnSpc>
                <a:spcPct val="100000"/>
              </a:lnSpc>
              <a:spcBef>
                <a:spcPts val="800"/>
              </a:spcBef>
              <a:spcAft>
                <a:spcPts val="0"/>
              </a:spcAft>
              <a:buSzPts val="1400"/>
              <a:buNone/>
            </a:pPr>
            <a:r>
              <a:rPr b="1" lang="en" sz="1400" u="sng">
                <a:solidFill>
                  <a:schemeClr val="lt1"/>
                </a:solidFill>
                <a:latin typeface="Arial"/>
                <a:ea typeface="Arial"/>
                <a:cs typeface="Arial"/>
                <a:sym typeface="Arial"/>
              </a:rPr>
              <a:t>Bottom Line</a:t>
            </a:r>
            <a:endParaRPr sz="1400" u="sng">
              <a:solidFill>
                <a:schemeClr val="lt1"/>
              </a:solidFill>
              <a:latin typeface="Arial"/>
              <a:ea typeface="Arial"/>
              <a:cs typeface="Arial"/>
              <a:sym typeface="Arial"/>
            </a:endParaRPr>
          </a:p>
          <a:p>
            <a:pPr indent="0" lvl="0" marL="0" rtl="0" algn="ctr">
              <a:lnSpc>
                <a:spcPct val="100000"/>
              </a:lnSpc>
              <a:spcBef>
                <a:spcPts val="800"/>
              </a:spcBef>
              <a:spcAft>
                <a:spcPts val="0"/>
              </a:spcAft>
              <a:buSzPts val="1400"/>
              <a:buNone/>
            </a:pPr>
            <a:r>
              <a:rPr i="1" lang="en" sz="1400">
                <a:solidFill>
                  <a:schemeClr val="lt1"/>
                </a:solidFill>
                <a:latin typeface="Arial"/>
                <a:ea typeface="Arial"/>
                <a:cs typeface="Arial"/>
                <a:sym typeface="Arial"/>
              </a:rPr>
              <a:t>Rankings are a tool but development and fit matters more!</a:t>
            </a:r>
            <a:endParaRPr sz="1400">
              <a:solidFill>
                <a:schemeClr val="dk1"/>
              </a:solidFill>
              <a:latin typeface="Arial"/>
              <a:ea typeface="Arial"/>
              <a:cs typeface="Arial"/>
              <a:sym typeface="Arial"/>
            </a:endParaRPr>
          </a:p>
          <a:p>
            <a:pPr indent="0" lvl="0" marL="0" rtl="0" algn="l">
              <a:lnSpc>
                <a:spcPct val="100000"/>
              </a:lnSpc>
              <a:spcBef>
                <a:spcPts val="800"/>
              </a:spcBef>
              <a:spcAft>
                <a:spcPts val="0"/>
              </a:spcAft>
              <a:buSzPts val="1100"/>
              <a:buNone/>
            </a:pPr>
            <a:r>
              <a:t/>
            </a:r>
            <a:endParaRPr sz="1100">
              <a:solidFill>
                <a:schemeClr val="dk1"/>
              </a:solidFill>
            </a:endParaRPr>
          </a:p>
          <a:p>
            <a:pPr indent="0" lvl="0" marL="0" rtl="0" algn="l">
              <a:lnSpc>
                <a:spcPct val="100000"/>
              </a:lnSpc>
              <a:spcBef>
                <a:spcPts val="800"/>
              </a:spcBef>
              <a:spcAft>
                <a:spcPts val="0"/>
              </a:spcAft>
              <a:buSzPts val="1100"/>
              <a:buNone/>
            </a:pPr>
            <a:r>
              <a:t/>
            </a:r>
            <a:endParaRPr sz="1100">
              <a:solidFill>
                <a:schemeClr val="dk1"/>
              </a:solidFill>
            </a:endParaRPr>
          </a:p>
        </p:txBody>
      </p:sp>
      <p:pic>
        <p:nvPicPr>
          <p:cNvPr id="125" name="Google Shape;125;p23" title="TexasFootball_Masthead_White_RGB copy.png"/>
          <p:cNvPicPr preferRelativeResize="0"/>
          <p:nvPr/>
        </p:nvPicPr>
        <p:blipFill>
          <a:blip r:embed="rId3">
            <a:alphaModFix/>
          </a:blip>
          <a:stretch>
            <a:fillRect/>
          </a:stretch>
        </p:blipFill>
        <p:spPr>
          <a:xfrm>
            <a:off x="7694506" y="4596217"/>
            <a:ext cx="1306051" cy="4279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