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Default Extension="jpg" ContentType="image/jpg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</p:sldIdLst>
  <p:sldSz cx="18288000" cy="10287000"/>
  <p:notesSz cx="18288000" cy="10287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002B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914400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9144000" y="0"/>
                </a:moveTo>
                <a:lnTo>
                  <a:pt x="0" y="0"/>
                </a:lnTo>
                <a:lnTo>
                  <a:pt x="0" y="10287000"/>
                </a:lnTo>
                <a:lnTo>
                  <a:pt x="9144000" y="10287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E8EE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10439400" y="9601200"/>
            <a:ext cx="1082040" cy="0"/>
          </a:xfrm>
          <a:custGeom>
            <a:avLst/>
            <a:gdLst/>
            <a:ahLst/>
            <a:cxnLst/>
            <a:rect l="l" t="t" r="r" b="b"/>
            <a:pathLst>
              <a:path w="1082040" h="0">
                <a:moveTo>
                  <a:pt x="0" y="0"/>
                </a:moveTo>
                <a:lnTo>
                  <a:pt x="1081785" y="0"/>
                </a:lnTo>
              </a:path>
            </a:pathLst>
          </a:custGeom>
          <a:ln w="38100">
            <a:solidFill>
              <a:srgbClr val="7EC0E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99427" y="3840099"/>
            <a:ext cx="8132445" cy="14951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50" b="1" i="0">
                <a:solidFill>
                  <a:srgbClr val="7EC0ED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50" b="1" i="0">
                <a:solidFill>
                  <a:srgbClr val="7EC0ED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50" b="1" i="0">
                <a:solidFill>
                  <a:srgbClr val="7EC0ED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50" b="1" i="0">
                <a:solidFill>
                  <a:srgbClr val="7EC0ED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002B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8648700" y="0"/>
            <a:ext cx="9639300" cy="10287000"/>
          </a:xfrm>
          <a:custGeom>
            <a:avLst/>
            <a:gdLst/>
            <a:ahLst/>
            <a:cxnLst/>
            <a:rect l="l" t="t" r="r" b="b"/>
            <a:pathLst>
              <a:path w="9639300" h="10287000">
                <a:moveTo>
                  <a:pt x="9639300" y="0"/>
                </a:moveTo>
                <a:lnTo>
                  <a:pt x="0" y="0"/>
                </a:lnTo>
                <a:lnTo>
                  <a:pt x="0" y="10287000"/>
                </a:lnTo>
                <a:lnTo>
                  <a:pt x="9639300" y="10287000"/>
                </a:lnTo>
                <a:lnTo>
                  <a:pt x="9639300" y="0"/>
                </a:lnTo>
                <a:close/>
              </a:path>
            </a:pathLst>
          </a:custGeom>
          <a:solidFill>
            <a:srgbClr val="CFD7D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11106150" y="5810250"/>
            <a:ext cx="1108075" cy="0"/>
          </a:xfrm>
          <a:custGeom>
            <a:avLst/>
            <a:gdLst/>
            <a:ahLst/>
            <a:cxnLst/>
            <a:rect l="l" t="t" r="r" b="b"/>
            <a:pathLst>
              <a:path w="1108075" h="0">
                <a:moveTo>
                  <a:pt x="0" y="0"/>
                </a:moveTo>
                <a:lnTo>
                  <a:pt x="1107948" y="0"/>
                </a:lnTo>
              </a:path>
            </a:pathLst>
          </a:custGeom>
          <a:ln w="38100">
            <a:solidFill>
              <a:srgbClr val="D2114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002B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4340" y="4783137"/>
            <a:ext cx="17419319" cy="631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50" b="1" i="0">
                <a:solidFill>
                  <a:srgbClr val="7EC0ED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Relationship Id="rId4" Type="http://schemas.openxmlformats.org/officeDocument/2006/relationships/image" Target="../media/image26.jp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Relationship Id="rId4" Type="http://schemas.openxmlformats.org/officeDocument/2006/relationships/image" Target="../media/image29.jp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Relationship Id="rId4" Type="http://schemas.openxmlformats.org/officeDocument/2006/relationships/image" Target="../media/image32.jp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Relationship Id="rId4" Type="http://schemas.openxmlformats.org/officeDocument/2006/relationships/image" Target="../media/image35.jp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Relationship Id="rId3" Type="http://schemas.openxmlformats.org/officeDocument/2006/relationships/image" Target="../media/image37.jp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jpg"/><Relationship Id="rId3" Type="http://schemas.openxmlformats.org/officeDocument/2006/relationships/image" Target="../media/image39.pn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jpg"/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5" Type="http://schemas.openxmlformats.org/officeDocument/2006/relationships/image" Target="../media/image43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jpg"/><Relationship Id="rId3" Type="http://schemas.openxmlformats.org/officeDocument/2006/relationships/image" Target="../media/image45.jpg"/><Relationship Id="rId4" Type="http://schemas.openxmlformats.org/officeDocument/2006/relationships/image" Target="../media/image46.jp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jpg"/><Relationship Id="rId3" Type="http://schemas.openxmlformats.org/officeDocument/2006/relationships/image" Target="../media/image48.jpg"/><Relationship Id="rId4" Type="http://schemas.openxmlformats.org/officeDocument/2006/relationships/image" Target="../media/image49.jpg"/><Relationship Id="rId5" Type="http://schemas.openxmlformats.org/officeDocument/2006/relationships/image" Target="../media/image50.pn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png"/><Relationship Id="rId3" Type="http://schemas.openxmlformats.org/officeDocument/2006/relationships/image" Target="../media/image52.jpg"/><Relationship Id="rId4" Type="http://schemas.openxmlformats.org/officeDocument/2006/relationships/image" Target="../media/image53.jp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jpg"/><Relationship Id="rId3" Type="http://schemas.openxmlformats.org/officeDocument/2006/relationships/image" Target="../media/image55.jpg"/><Relationship Id="rId4" Type="http://schemas.openxmlformats.org/officeDocument/2006/relationships/image" Target="../media/image56.jpg"/><Relationship Id="rId5" Type="http://schemas.openxmlformats.org/officeDocument/2006/relationships/image" Target="../media/image57.jp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jpg"/><Relationship Id="rId3" Type="http://schemas.openxmlformats.org/officeDocument/2006/relationships/image" Target="../media/image59.jpg"/><Relationship Id="rId4" Type="http://schemas.openxmlformats.org/officeDocument/2006/relationships/image" Target="../media/image60.jp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jpg"/><Relationship Id="rId3" Type="http://schemas.openxmlformats.org/officeDocument/2006/relationships/image" Target="../media/image62.jpg"/><Relationship Id="rId4" Type="http://schemas.openxmlformats.org/officeDocument/2006/relationships/image" Target="../media/image63.jp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jpg"/><Relationship Id="rId3" Type="http://schemas.openxmlformats.org/officeDocument/2006/relationships/image" Target="../media/image65.jpg"/><Relationship Id="rId4" Type="http://schemas.openxmlformats.org/officeDocument/2006/relationships/image" Target="../media/image66.jp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7.jpg"/><Relationship Id="rId3" Type="http://schemas.openxmlformats.org/officeDocument/2006/relationships/image" Target="../media/image68.jp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9.png"/><Relationship Id="rId3" Type="http://schemas.openxmlformats.org/officeDocument/2006/relationships/image" Target="../media/image70.jpg"/><Relationship Id="rId4" Type="http://schemas.openxmlformats.org/officeDocument/2006/relationships/image" Target="../media/image71.jpg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g"/><Relationship Id="rId3" Type="http://schemas.openxmlformats.org/officeDocument/2006/relationships/image" Target="../media/image73.jpg"/><Relationship Id="rId4" Type="http://schemas.openxmlformats.org/officeDocument/2006/relationships/image" Target="../media/image74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5.png"/><Relationship Id="rId3" Type="http://schemas.openxmlformats.org/officeDocument/2006/relationships/image" Target="../media/image76.jpg"/></Relationships>
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g"/><Relationship Id="rId3" Type="http://schemas.openxmlformats.org/officeDocument/2006/relationships/image" Target="../media/image78.jpg"/><Relationship Id="rId4" Type="http://schemas.openxmlformats.org/officeDocument/2006/relationships/image" Target="../media/image79.jpg"/></Relationships>
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g"/><Relationship Id="rId3" Type="http://schemas.openxmlformats.org/officeDocument/2006/relationships/image" Target="../media/image81.jpg"/><Relationship Id="rId4" Type="http://schemas.openxmlformats.org/officeDocument/2006/relationships/image" Target="../media/image82.jpg"/></Relationships>
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g"/><Relationship Id="rId3" Type="http://schemas.openxmlformats.org/officeDocument/2006/relationships/image" Target="../media/image84.jpg"/><Relationship Id="rId4" Type="http://schemas.openxmlformats.org/officeDocument/2006/relationships/image" Target="../media/image85.jpg"/><Relationship Id="rId5" Type="http://schemas.openxmlformats.org/officeDocument/2006/relationships/image" Target="../media/image86.jpg"/></Relationships>
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g"/><Relationship Id="rId3" Type="http://schemas.openxmlformats.org/officeDocument/2006/relationships/image" Target="../media/image88.jpg"/><Relationship Id="rId4" Type="http://schemas.openxmlformats.org/officeDocument/2006/relationships/image" Target="../media/image89.jpg"/><Relationship Id="rId5" Type="http://schemas.openxmlformats.org/officeDocument/2006/relationships/image" Target="../media/image90.jpg"/></Relationships>
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1.jpg"/><Relationship Id="rId3" Type="http://schemas.openxmlformats.org/officeDocument/2006/relationships/image" Target="../media/image92.jpg"/><Relationship Id="rId4" Type="http://schemas.openxmlformats.org/officeDocument/2006/relationships/image" Target="../media/image93.jpg"/><Relationship Id="rId5" Type="http://schemas.openxmlformats.org/officeDocument/2006/relationships/image" Target="../media/image94.jpg"/></Relationships>
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5.jpg"/><Relationship Id="rId3" Type="http://schemas.openxmlformats.org/officeDocument/2006/relationships/image" Target="../media/image96.jpg"/><Relationship Id="rId4" Type="http://schemas.openxmlformats.org/officeDocument/2006/relationships/image" Target="../media/image97.png"/></Relationships>

</file>

<file path=ppt/slides/_rels/slide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g"/><Relationship Id="rId3" Type="http://schemas.openxmlformats.org/officeDocument/2006/relationships/image" Target="../media/image99.jpg"/><Relationship Id="rId4" Type="http://schemas.openxmlformats.org/officeDocument/2006/relationships/image" Target="../media/image100.jpg"/></Relationships>

</file>

<file path=ppt/slides/_rels/slide4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jpg"/><Relationship Id="rId3" Type="http://schemas.openxmlformats.org/officeDocument/2006/relationships/image" Target="../media/image102.jpg"/><Relationship Id="rId4" Type="http://schemas.openxmlformats.org/officeDocument/2006/relationships/image" Target="../media/image103.jpg"/></Relationships>

</file>

<file path=ppt/slides/_rels/slide4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g"/><Relationship Id="rId3" Type="http://schemas.openxmlformats.org/officeDocument/2006/relationships/image" Target="../media/image105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
</file>

<file path=ppt/slides/_rels/slide5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g"/><Relationship Id="rId3" Type="http://schemas.openxmlformats.org/officeDocument/2006/relationships/image" Target="../media/image107.jpg"/><Relationship Id="rId4" Type="http://schemas.openxmlformats.org/officeDocument/2006/relationships/image" Target="../media/image108.jpg"/></Relationships>

</file>

<file path=ppt/slides/_rels/slide5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9.jpg"/><Relationship Id="rId3" Type="http://schemas.openxmlformats.org/officeDocument/2006/relationships/image" Target="../media/image110.jpg"/><Relationship Id="rId4" Type="http://schemas.openxmlformats.org/officeDocument/2006/relationships/image" Target="../media/image111.jpg"/></Relationships>

</file>

<file path=ppt/slides/_rels/slide5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2.jpg"/></Relationships>

</file>

<file path=ppt/slides/_rels/slide5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3.jpg"/></Relationships>

</file>

<file path=ppt/slides/_rels/slide5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4.jpg"/><Relationship Id="rId3" Type="http://schemas.openxmlformats.org/officeDocument/2006/relationships/image" Target="../media/image115.jpg"/></Relationships>

</file>

<file path=ppt/slides/_rels/slide5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6.png"/></Relationships>

</file>

<file path=ppt/slides/_rels/slide5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7.jpg"/></Relationships>

</file>

<file path=ppt/slides/_rels/slide5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8.jpg"/></Relationships>

</file>

<file path=ppt/slides/_rels/slide5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9.jpg"/></Relationships>

</file>

<file path=ppt/slides/_rels/slide5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0.jpg"/><Relationship Id="rId3" Type="http://schemas.openxmlformats.org/officeDocument/2006/relationships/image" Target="../media/image121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
</file>

<file path=ppt/slides/_rels/slide6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2.jpg"/></Relationships>

</file>

<file path=ppt/slides/_rels/slide6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3.jpg"/><Relationship Id="rId3" Type="http://schemas.openxmlformats.org/officeDocument/2006/relationships/image" Target="../media/image124.jpg"/><Relationship Id="rId4" Type="http://schemas.openxmlformats.org/officeDocument/2006/relationships/image" Target="../media/image125.jpg"/><Relationship Id="rId5" Type="http://schemas.openxmlformats.org/officeDocument/2006/relationships/image" Target="../media/image126.jpg"/></Relationships>

</file>

<file path=ppt/slides/_rels/slide6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7.jpg"/></Relationships>

</file>

<file path=ppt/slides/_rels/slide6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8.jpg"/></Relationships>

</file>

<file path=ppt/slides/_rels/slide6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8.jpg"/><Relationship Id="rId3" Type="http://schemas.openxmlformats.org/officeDocument/2006/relationships/image" Target="../media/image129.jpg"/></Relationships>

</file>

<file path=ppt/slides/_rels/slide6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0.png"/></Relationships>

</file>

<file path=ppt/slides/_rels/slide6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1.png"/><Relationship Id="rId3" Type="http://schemas.openxmlformats.org/officeDocument/2006/relationships/image" Target="../media/image132.jpg"/><Relationship Id="rId4" Type="http://schemas.openxmlformats.org/officeDocument/2006/relationships/image" Target="../media/image133.jpg"/><Relationship Id="rId5" Type="http://schemas.openxmlformats.org/officeDocument/2006/relationships/image" Target="../media/image134.jpg"/><Relationship Id="rId6" Type="http://schemas.openxmlformats.org/officeDocument/2006/relationships/image" Target="../media/image135.jpg"/><Relationship Id="rId7" Type="http://schemas.openxmlformats.org/officeDocument/2006/relationships/image" Target="../media/image136.jpg"/><Relationship Id="rId8" Type="http://schemas.openxmlformats.org/officeDocument/2006/relationships/image" Target="../media/image137.jpg"/><Relationship Id="rId9" Type="http://schemas.openxmlformats.org/officeDocument/2006/relationships/image" Target="../media/image138.jpg"/><Relationship Id="rId10" Type="http://schemas.openxmlformats.org/officeDocument/2006/relationships/image" Target="../media/image139.jpg"/><Relationship Id="rId11" Type="http://schemas.openxmlformats.org/officeDocument/2006/relationships/image" Target="../media/image140.jpg"/><Relationship Id="rId12" Type="http://schemas.openxmlformats.org/officeDocument/2006/relationships/image" Target="../media/image141.jpg"/><Relationship Id="rId13" Type="http://schemas.openxmlformats.org/officeDocument/2006/relationships/image" Target="../media/image142.jpg"/><Relationship Id="rId14" Type="http://schemas.openxmlformats.org/officeDocument/2006/relationships/image" Target="../media/image143.jpg"/><Relationship Id="rId15" Type="http://schemas.openxmlformats.org/officeDocument/2006/relationships/image" Target="../media/image144.jpg"/><Relationship Id="rId16" Type="http://schemas.openxmlformats.org/officeDocument/2006/relationships/image" Target="../media/image145.jpg"/><Relationship Id="rId17" Type="http://schemas.openxmlformats.org/officeDocument/2006/relationships/image" Target="../media/image146.jpg"/><Relationship Id="rId18" Type="http://schemas.openxmlformats.org/officeDocument/2006/relationships/image" Target="../media/image147.jpg"/><Relationship Id="rId19" Type="http://schemas.openxmlformats.org/officeDocument/2006/relationships/image" Target="../media/image148.jpg"/><Relationship Id="rId20" Type="http://schemas.openxmlformats.org/officeDocument/2006/relationships/image" Target="../media/image149.jpg"/><Relationship Id="rId21" Type="http://schemas.openxmlformats.org/officeDocument/2006/relationships/image" Target="../media/image150.jpg"/><Relationship Id="rId22" Type="http://schemas.openxmlformats.org/officeDocument/2006/relationships/image" Target="../media/image151.jpg"/><Relationship Id="rId23" Type="http://schemas.openxmlformats.org/officeDocument/2006/relationships/hyperlink" Target="http://www.jaxcofe.com/" TargetMode="External"/><Relationship Id="rId24" Type="http://schemas.openxmlformats.org/officeDocument/2006/relationships/hyperlink" Target="mailto:blll@joxcofe.com" TargetMode="External"/><Relationship Id="rId25" Type="http://schemas.openxmlformats.org/officeDocument/2006/relationships/hyperlink" Target="mailto:brent@wdgyradio.com" TargetMode="External"/></Relationships>

</file>

<file path=ppt/slides/_rels/slide6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png"/><Relationship Id="rId3" Type="http://schemas.openxmlformats.org/officeDocument/2006/relationships/image" Target="../media/image153.png"/><Relationship Id="rId4" Type="http://schemas.openxmlformats.org/officeDocument/2006/relationships/image" Target="../media/image154.png"/><Relationship Id="rId5" Type="http://schemas.openxmlformats.org/officeDocument/2006/relationships/image" Target="../media/image155.png"/><Relationship Id="rId6" Type="http://schemas.openxmlformats.org/officeDocument/2006/relationships/image" Target="../media/image156.png"/><Relationship Id="rId7" Type="http://schemas.openxmlformats.org/officeDocument/2006/relationships/image" Target="../media/image157.png"/><Relationship Id="rId8" Type="http://schemas.openxmlformats.org/officeDocument/2006/relationships/image" Target="../media/image158.png"/><Relationship Id="rId9" Type="http://schemas.openxmlformats.org/officeDocument/2006/relationships/image" Target="../media/image159.png"/><Relationship Id="rId10" Type="http://schemas.openxmlformats.org/officeDocument/2006/relationships/image" Target="../media/image160.png"/><Relationship Id="rId11" Type="http://schemas.openxmlformats.org/officeDocument/2006/relationships/image" Target="../media/image161.png"/><Relationship Id="rId12" Type="http://schemas.openxmlformats.org/officeDocument/2006/relationships/image" Target="../media/image162.png"/><Relationship Id="rId13" Type="http://schemas.openxmlformats.org/officeDocument/2006/relationships/image" Target="../media/image163.png"/><Relationship Id="rId14" Type="http://schemas.openxmlformats.org/officeDocument/2006/relationships/image" Target="../media/image164.png"/><Relationship Id="rId15" Type="http://schemas.openxmlformats.org/officeDocument/2006/relationships/image" Target="../media/image165.png"/><Relationship Id="rId16" Type="http://schemas.openxmlformats.org/officeDocument/2006/relationships/image" Target="../media/image166.png"/><Relationship Id="rId17" Type="http://schemas.openxmlformats.org/officeDocument/2006/relationships/image" Target="../media/image167.png"/><Relationship Id="rId18" Type="http://schemas.openxmlformats.org/officeDocument/2006/relationships/image" Target="../media/image168.png"/><Relationship Id="rId19" Type="http://schemas.openxmlformats.org/officeDocument/2006/relationships/image" Target="../media/image169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96671" y="0"/>
            <a:ext cx="17294860" cy="890269"/>
          </a:xfrm>
          <a:custGeom>
            <a:avLst/>
            <a:gdLst/>
            <a:ahLst/>
            <a:cxnLst/>
            <a:rect l="l" t="t" r="r" b="b"/>
            <a:pathLst>
              <a:path w="17294860" h="890269">
                <a:moveTo>
                  <a:pt x="8000644" y="638048"/>
                </a:moveTo>
                <a:lnTo>
                  <a:pt x="7947875" y="646731"/>
                </a:lnTo>
                <a:lnTo>
                  <a:pt x="7905394" y="672846"/>
                </a:lnTo>
                <a:lnTo>
                  <a:pt x="7877502" y="712104"/>
                </a:lnTo>
                <a:lnTo>
                  <a:pt x="7868183" y="759841"/>
                </a:lnTo>
                <a:lnTo>
                  <a:pt x="7870562" y="784792"/>
                </a:lnTo>
                <a:lnTo>
                  <a:pt x="7889561" y="828885"/>
                </a:lnTo>
                <a:lnTo>
                  <a:pt x="7926277" y="863887"/>
                </a:lnTo>
                <a:lnTo>
                  <a:pt x="7973521" y="882036"/>
                </a:lnTo>
                <a:lnTo>
                  <a:pt x="8000644" y="884301"/>
                </a:lnTo>
                <a:lnTo>
                  <a:pt x="8027766" y="882036"/>
                </a:lnTo>
                <a:lnTo>
                  <a:pt x="8075010" y="863887"/>
                </a:lnTo>
                <a:lnTo>
                  <a:pt x="8111727" y="828885"/>
                </a:lnTo>
                <a:lnTo>
                  <a:pt x="8130726" y="784792"/>
                </a:lnTo>
                <a:lnTo>
                  <a:pt x="8133105" y="759841"/>
                </a:lnTo>
                <a:lnTo>
                  <a:pt x="8130773" y="734907"/>
                </a:lnTo>
                <a:lnTo>
                  <a:pt x="8112156" y="691421"/>
                </a:lnTo>
                <a:lnTo>
                  <a:pt x="8075939" y="657604"/>
                </a:lnTo>
                <a:lnTo>
                  <a:pt x="8028314" y="640216"/>
                </a:lnTo>
                <a:lnTo>
                  <a:pt x="8000644" y="638048"/>
                </a:lnTo>
                <a:close/>
              </a:path>
              <a:path w="17294860" h="890269">
                <a:moveTo>
                  <a:pt x="4901590" y="0"/>
                </a:moveTo>
                <a:lnTo>
                  <a:pt x="4139082" y="0"/>
                </a:lnTo>
                <a:lnTo>
                  <a:pt x="4139082" y="873378"/>
                </a:lnTo>
                <a:lnTo>
                  <a:pt x="4638573" y="873378"/>
                </a:lnTo>
                <a:lnTo>
                  <a:pt x="4699057" y="871495"/>
                </a:lnTo>
                <a:lnTo>
                  <a:pt x="4754524" y="865843"/>
                </a:lnTo>
                <a:lnTo>
                  <a:pt x="4804975" y="856424"/>
                </a:lnTo>
                <a:lnTo>
                  <a:pt x="4850409" y="843237"/>
                </a:lnTo>
                <a:lnTo>
                  <a:pt x="4890827" y="826283"/>
                </a:lnTo>
                <a:lnTo>
                  <a:pt x="4926228" y="805560"/>
                </a:lnTo>
                <a:lnTo>
                  <a:pt x="4961752" y="776178"/>
                </a:lnTo>
                <a:lnTo>
                  <a:pt x="4989382" y="742132"/>
                </a:lnTo>
                <a:lnTo>
                  <a:pt x="5007613" y="706374"/>
                </a:lnTo>
                <a:lnTo>
                  <a:pt x="4361205" y="706374"/>
                </a:lnTo>
                <a:lnTo>
                  <a:pt x="4361205" y="469773"/>
                </a:lnTo>
                <a:lnTo>
                  <a:pt x="4982783" y="469773"/>
                </a:lnTo>
                <a:lnTo>
                  <a:pt x="4977917" y="462152"/>
                </a:lnTo>
                <a:lnTo>
                  <a:pt x="4952245" y="433935"/>
                </a:lnTo>
                <a:lnTo>
                  <a:pt x="4922085" y="410051"/>
                </a:lnTo>
                <a:lnTo>
                  <a:pt x="4887423" y="390501"/>
                </a:lnTo>
                <a:lnTo>
                  <a:pt x="4848250" y="375284"/>
                </a:lnTo>
                <a:lnTo>
                  <a:pt x="4876944" y="358116"/>
                </a:lnTo>
                <a:lnTo>
                  <a:pt x="4902257" y="338042"/>
                </a:lnTo>
                <a:lnTo>
                  <a:pt x="4924188" y="315063"/>
                </a:lnTo>
                <a:lnTo>
                  <a:pt x="4928995" y="308355"/>
                </a:lnTo>
                <a:lnTo>
                  <a:pt x="4361205" y="308355"/>
                </a:lnTo>
                <a:lnTo>
                  <a:pt x="4361205" y="82550"/>
                </a:lnTo>
                <a:lnTo>
                  <a:pt x="4960520" y="82550"/>
                </a:lnTo>
                <a:lnTo>
                  <a:pt x="4952898" y="61706"/>
                </a:lnTo>
                <a:lnTo>
                  <a:pt x="4923370" y="19234"/>
                </a:lnTo>
                <a:lnTo>
                  <a:pt x="4901590" y="0"/>
                </a:lnTo>
                <a:close/>
              </a:path>
              <a:path w="17294860" h="890269">
                <a:moveTo>
                  <a:pt x="4982783" y="469773"/>
                </a:moveTo>
                <a:lnTo>
                  <a:pt x="4621936" y="469773"/>
                </a:lnTo>
                <a:lnTo>
                  <a:pt x="4686052" y="474528"/>
                </a:lnTo>
                <a:lnTo>
                  <a:pt x="4735909" y="488800"/>
                </a:lnTo>
                <a:lnTo>
                  <a:pt x="4771513" y="512594"/>
                </a:lnTo>
                <a:lnTo>
                  <a:pt x="4792872" y="545916"/>
                </a:lnTo>
                <a:lnTo>
                  <a:pt x="4799990" y="588772"/>
                </a:lnTo>
                <a:lnTo>
                  <a:pt x="4797182" y="616896"/>
                </a:lnTo>
                <a:lnTo>
                  <a:pt x="4774755" y="661334"/>
                </a:lnTo>
                <a:lnTo>
                  <a:pt x="4729985" y="690246"/>
                </a:lnTo>
                <a:lnTo>
                  <a:pt x="4663397" y="704586"/>
                </a:lnTo>
                <a:lnTo>
                  <a:pt x="4621936" y="706374"/>
                </a:lnTo>
                <a:lnTo>
                  <a:pt x="5007613" y="706374"/>
                </a:lnTo>
                <a:lnTo>
                  <a:pt x="5009118" y="703422"/>
                </a:lnTo>
                <a:lnTo>
                  <a:pt x="5020960" y="660049"/>
                </a:lnTo>
                <a:lnTo>
                  <a:pt x="5024907" y="612013"/>
                </a:lnTo>
                <a:lnTo>
                  <a:pt x="5021976" y="569291"/>
                </a:lnTo>
                <a:lnTo>
                  <a:pt x="5013175" y="530082"/>
                </a:lnTo>
                <a:lnTo>
                  <a:pt x="4998493" y="494373"/>
                </a:lnTo>
                <a:lnTo>
                  <a:pt x="4982783" y="469773"/>
                </a:lnTo>
                <a:close/>
              </a:path>
              <a:path w="17294860" h="890269">
                <a:moveTo>
                  <a:pt x="4960520" y="82550"/>
                </a:moveTo>
                <a:lnTo>
                  <a:pt x="4583328" y="82550"/>
                </a:lnTo>
                <a:lnTo>
                  <a:pt x="4622241" y="84310"/>
                </a:lnTo>
                <a:lnTo>
                  <a:pt x="4656131" y="89582"/>
                </a:lnTo>
                <a:lnTo>
                  <a:pt x="4708931" y="110617"/>
                </a:lnTo>
                <a:lnTo>
                  <a:pt x="4740998" y="145653"/>
                </a:lnTo>
                <a:lnTo>
                  <a:pt x="4751730" y="194691"/>
                </a:lnTo>
                <a:lnTo>
                  <a:pt x="4749043" y="221055"/>
                </a:lnTo>
                <a:lnTo>
                  <a:pt x="4727620" y="263449"/>
                </a:lnTo>
                <a:lnTo>
                  <a:pt x="4685019" y="292121"/>
                </a:lnTo>
                <a:lnTo>
                  <a:pt x="4622241" y="306548"/>
                </a:lnTo>
                <a:lnTo>
                  <a:pt x="4583328" y="308355"/>
                </a:lnTo>
                <a:lnTo>
                  <a:pt x="4928995" y="308355"/>
                </a:lnTo>
                <a:lnTo>
                  <a:pt x="4957553" y="260836"/>
                </a:lnTo>
                <a:lnTo>
                  <a:pt x="4974420" y="198578"/>
                </a:lnTo>
                <a:lnTo>
                  <a:pt x="4976520" y="164592"/>
                </a:lnTo>
                <a:lnTo>
                  <a:pt x="4970665" y="110617"/>
                </a:lnTo>
                <a:lnTo>
                  <a:pt x="4970614" y="110154"/>
                </a:lnTo>
                <a:lnTo>
                  <a:pt x="4960520" y="82550"/>
                </a:lnTo>
                <a:close/>
              </a:path>
              <a:path w="17294860" h="890269">
                <a:moveTo>
                  <a:pt x="15963290" y="96266"/>
                </a:moveTo>
                <a:lnTo>
                  <a:pt x="15739770" y="96266"/>
                </a:lnTo>
                <a:lnTo>
                  <a:pt x="15739770" y="873378"/>
                </a:lnTo>
                <a:lnTo>
                  <a:pt x="15963290" y="873378"/>
                </a:lnTo>
                <a:lnTo>
                  <a:pt x="15963290" y="96266"/>
                </a:lnTo>
                <a:close/>
              </a:path>
              <a:path w="17294860" h="890269">
                <a:moveTo>
                  <a:pt x="16900852" y="0"/>
                </a:moveTo>
                <a:lnTo>
                  <a:pt x="16604187" y="0"/>
                </a:lnTo>
                <a:lnTo>
                  <a:pt x="16211575" y="873378"/>
                </a:lnTo>
                <a:lnTo>
                  <a:pt x="16440683" y="873378"/>
                </a:lnTo>
                <a:lnTo>
                  <a:pt x="16526154" y="668147"/>
                </a:lnTo>
                <a:lnTo>
                  <a:pt x="17202098" y="668147"/>
                </a:lnTo>
                <a:lnTo>
                  <a:pt x="17126229" y="499872"/>
                </a:lnTo>
                <a:lnTo>
                  <a:pt x="16597909" y="499872"/>
                </a:lnTo>
                <a:lnTo>
                  <a:pt x="16751071" y="133223"/>
                </a:lnTo>
                <a:lnTo>
                  <a:pt x="16960918" y="133223"/>
                </a:lnTo>
                <a:lnTo>
                  <a:pt x="16900852" y="0"/>
                </a:lnTo>
                <a:close/>
              </a:path>
              <a:path w="17294860" h="890269">
                <a:moveTo>
                  <a:pt x="17202098" y="668147"/>
                </a:moveTo>
                <a:lnTo>
                  <a:pt x="16974591" y="668147"/>
                </a:lnTo>
                <a:lnTo>
                  <a:pt x="17060062" y="873378"/>
                </a:lnTo>
                <a:lnTo>
                  <a:pt x="17294631" y="873378"/>
                </a:lnTo>
                <a:lnTo>
                  <a:pt x="17202098" y="668147"/>
                </a:lnTo>
                <a:close/>
              </a:path>
              <a:path w="17294860" h="890269">
                <a:moveTo>
                  <a:pt x="16960918" y="133223"/>
                </a:moveTo>
                <a:lnTo>
                  <a:pt x="16751071" y="133223"/>
                </a:lnTo>
                <a:lnTo>
                  <a:pt x="16904233" y="499872"/>
                </a:lnTo>
                <a:lnTo>
                  <a:pt x="17126229" y="499872"/>
                </a:lnTo>
                <a:lnTo>
                  <a:pt x="16960918" y="133223"/>
                </a:lnTo>
                <a:close/>
              </a:path>
              <a:path w="17294860" h="890269">
                <a:moveTo>
                  <a:pt x="16272408" y="0"/>
                </a:moveTo>
                <a:lnTo>
                  <a:pt x="15430779" y="0"/>
                </a:lnTo>
                <a:lnTo>
                  <a:pt x="15430779" y="96266"/>
                </a:lnTo>
                <a:lnTo>
                  <a:pt x="16272408" y="96266"/>
                </a:lnTo>
                <a:lnTo>
                  <a:pt x="16272408" y="0"/>
                </a:lnTo>
                <a:close/>
              </a:path>
              <a:path w="17294860" h="890269">
                <a:moveTo>
                  <a:pt x="5790638" y="0"/>
                </a:moveTo>
                <a:lnTo>
                  <a:pt x="5493973" y="0"/>
                </a:lnTo>
                <a:lnTo>
                  <a:pt x="5101361" y="873378"/>
                </a:lnTo>
                <a:lnTo>
                  <a:pt x="5330469" y="873378"/>
                </a:lnTo>
                <a:lnTo>
                  <a:pt x="5415940" y="668147"/>
                </a:lnTo>
                <a:lnTo>
                  <a:pt x="6091884" y="668147"/>
                </a:lnTo>
                <a:lnTo>
                  <a:pt x="6016015" y="499872"/>
                </a:lnTo>
                <a:lnTo>
                  <a:pt x="5487695" y="499872"/>
                </a:lnTo>
                <a:lnTo>
                  <a:pt x="5640857" y="133223"/>
                </a:lnTo>
                <a:lnTo>
                  <a:pt x="5850704" y="133223"/>
                </a:lnTo>
                <a:lnTo>
                  <a:pt x="5790638" y="0"/>
                </a:lnTo>
                <a:close/>
              </a:path>
              <a:path w="17294860" h="890269">
                <a:moveTo>
                  <a:pt x="6091884" y="668147"/>
                </a:moveTo>
                <a:lnTo>
                  <a:pt x="5864377" y="668147"/>
                </a:lnTo>
                <a:lnTo>
                  <a:pt x="5949975" y="873378"/>
                </a:lnTo>
                <a:lnTo>
                  <a:pt x="6184417" y="873378"/>
                </a:lnTo>
                <a:lnTo>
                  <a:pt x="6091884" y="668147"/>
                </a:lnTo>
                <a:close/>
              </a:path>
              <a:path w="17294860" h="890269">
                <a:moveTo>
                  <a:pt x="5850704" y="133223"/>
                </a:moveTo>
                <a:lnTo>
                  <a:pt x="5640857" y="133223"/>
                </a:lnTo>
                <a:lnTo>
                  <a:pt x="5794019" y="499872"/>
                </a:lnTo>
                <a:lnTo>
                  <a:pt x="6016015" y="499872"/>
                </a:lnTo>
                <a:lnTo>
                  <a:pt x="5850704" y="133223"/>
                </a:lnTo>
                <a:close/>
              </a:path>
              <a:path w="17294860" h="890269">
                <a:moveTo>
                  <a:pt x="1240180" y="0"/>
                </a:moveTo>
                <a:lnTo>
                  <a:pt x="1016660" y="0"/>
                </a:lnTo>
                <a:lnTo>
                  <a:pt x="1016660" y="873378"/>
                </a:lnTo>
                <a:lnTo>
                  <a:pt x="1917471" y="873378"/>
                </a:lnTo>
                <a:lnTo>
                  <a:pt x="1950826" y="793369"/>
                </a:lnTo>
                <a:lnTo>
                  <a:pt x="1724431" y="793369"/>
                </a:lnTo>
                <a:lnTo>
                  <a:pt x="1724431" y="692784"/>
                </a:lnTo>
                <a:lnTo>
                  <a:pt x="1240180" y="692784"/>
                </a:lnTo>
                <a:lnTo>
                  <a:pt x="1240180" y="0"/>
                </a:lnTo>
                <a:close/>
              </a:path>
              <a:path w="17294860" h="890269">
                <a:moveTo>
                  <a:pt x="2678990" y="668147"/>
                </a:moveTo>
                <a:lnTo>
                  <a:pt x="2451379" y="668147"/>
                </a:lnTo>
                <a:lnTo>
                  <a:pt x="2536977" y="873378"/>
                </a:lnTo>
                <a:lnTo>
                  <a:pt x="2771546" y="873378"/>
                </a:lnTo>
                <a:lnTo>
                  <a:pt x="2678990" y="668147"/>
                </a:lnTo>
                <a:close/>
              </a:path>
              <a:path w="17294860" h="890269">
                <a:moveTo>
                  <a:pt x="2986621" y="0"/>
                </a:moveTo>
                <a:lnTo>
                  <a:pt x="2749377" y="0"/>
                </a:lnTo>
                <a:lnTo>
                  <a:pt x="3072028" y="531241"/>
                </a:lnTo>
                <a:lnTo>
                  <a:pt x="3072028" y="873378"/>
                </a:lnTo>
                <a:lnTo>
                  <a:pt x="3295548" y="873378"/>
                </a:lnTo>
                <a:lnTo>
                  <a:pt x="3295548" y="534034"/>
                </a:lnTo>
                <a:lnTo>
                  <a:pt x="3412627" y="341122"/>
                </a:lnTo>
                <a:lnTo>
                  <a:pt x="3193440" y="341122"/>
                </a:lnTo>
                <a:lnTo>
                  <a:pt x="2986621" y="0"/>
                </a:lnTo>
                <a:close/>
              </a:path>
              <a:path w="17294860" h="890269">
                <a:moveTo>
                  <a:pt x="2377668" y="0"/>
                </a:moveTo>
                <a:lnTo>
                  <a:pt x="2081006" y="0"/>
                </a:lnTo>
                <a:lnTo>
                  <a:pt x="1724431" y="793369"/>
                </a:lnTo>
                <a:lnTo>
                  <a:pt x="1950826" y="793369"/>
                </a:lnTo>
                <a:lnTo>
                  <a:pt x="2003069" y="668147"/>
                </a:lnTo>
                <a:lnTo>
                  <a:pt x="2678990" y="668147"/>
                </a:lnTo>
                <a:lnTo>
                  <a:pt x="2603101" y="499872"/>
                </a:lnTo>
                <a:lnTo>
                  <a:pt x="2074824" y="499872"/>
                </a:lnTo>
                <a:lnTo>
                  <a:pt x="2227986" y="133223"/>
                </a:lnTo>
                <a:lnTo>
                  <a:pt x="2437749" y="133223"/>
                </a:lnTo>
                <a:lnTo>
                  <a:pt x="2377668" y="0"/>
                </a:lnTo>
                <a:close/>
              </a:path>
              <a:path w="17294860" h="890269">
                <a:moveTo>
                  <a:pt x="2437749" y="133223"/>
                </a:moveTo>
                <a:lnTo>
                  <a:pt x="2227986" y="133223"/>
                </a:lnTo>
                <a:lnTo>
                  <a:pt x="2381021" y="499872"/>
                </a:lnTo>
                <a:lnTo>
                  <a:pt x="2603101" y="499872"/>
                </a:lnTo>
                <a:lnTo>
                  <a:pt x="2437749" y="133223"/>
                </a:lnTo>
                <a:close/>
              </a:path>
              <a:path w="17294860" h="890269">
                <a:moveTo>
                  <a:pt x="3619654" y="0"/>
                </a:moveTo>
                <a:lnTo>
                  <a:pt x="3400385" y="0"/>
                </a:lnTo>
                <a:lnTo>
                  <a:pt x="3193440" y="341122"/>
                </a:lnTo>
                <a:lnTo>
                  <a:pt x="3412627" y="341122"/>
                </a:lnTo>
                <a:lnTo>
                  <a:pt x="3619654" y="0"/>
                </a:lnTo>
                <a:close/>
              </a:path>
              <a:path w="17294860" h="890269">
                <a:moveTo>
                  <a:pt x="711414" y="0"/>
                </a:moveTo>
                <a:lnTo>
                  <a:pt x="0" y="0"/>
                </a:lnTo>
                <a:lnTo>
                  <a:pt x="0" y="873378"/>
                </a:lnTo>
                <a:lnTo>
                  <a:pt x="223520" y="873378"/>
                </a:lnTo>
                <a:lnTo>
                  <a:pt x="223520" y="609346"/>
                </a:lnTo>
                <a:lnTo>
                  <a:pt x="418058" y="609346"/>
                </a:lnTo>
                <a:lnTo>
                  <a:pt x="468027" y="607670"/>
                </a:lnTo>
                <a:lnTo>
                  <a:pt x="515292" y="602648"/>
                </a:lnTo>
                <a:lnTo>
                  <a:pt x="559854" y="594285"/>
                </a:lnTo>
                <a:lnTo>
                  <a:pt x="601712" y="582588"/>
                </a:lnTo>
                <a:lnTo>
                  <a:pt x="640867" y="567563"/>
                </a:lnTo>
                <a:lnTo>
                  <a:pt x="685411" y="544393"/>
                </a:lnTo>
                <a:lnTo>
                  <a:pt x="724515" y="516604"/>
                </a:lnTo>
                <a:lnTo>
                  <a:pt x="758182" y="484195"/>
                </a:lnTo>
                <a:lnTo>
                  <a:pt x="786409" y="447167"/>
                </a:lnTo>
                <a:lnTo>
                  <a:pt x="796440" y="428751"/>
                </a:lnTo>
                <a:lnTo>
                  <a:pt x="223520" y="428751"/>
                </a:lnTo>
                <a:lnTo>
                  <a:pt x="223520" y="96266"/>
                </a:lnTo>
                <a:lnTo>
                  <a:pt x="796151" y="96266"/>
                </a:lnTo>
                <a:lnTo>
                  <a:pt x="786409" y="78485"/>
                </a:lnTo>
                <a:lnTo>
                  <a:pt x="758182" y="41671"/>
                </a:lnTo>
                <a:lnTo>
                  <a:pt x="724515" y="9334"/>
                </a:lnTo>
                <a:lnTo>
                  <a:pt x="711414" y="0"/>
                </a:lnTo>
                <a:close/>
              </a:path>
              <a:path w="17294860" h="890269">
                <a:moveTo>
                  <a:pt x="796151" y="96266"/>
                </a:moveTo>
                <a:lnTo>
                  <a:pt x="405638" y="96266"/>
                </a:lnTo>
                <a:lnTo>
                  <a:pt x="452977" y="98956"/>
                </a:lnTo>
                <a:lnTo>
                  <a:pt x="494279" y="107029"/>
                </a:lnTo>
                <a:lnTo>
                  <a:pt x="558774" y="139319"/>
                </a:lnTo>
                <a:lnTo>
                  <a:pt x="598104" y="191801"/>
                </a:lnTo>
                <a:lnTo>
                  <a:pt x="611212" y="263144"/>
                </a:lnTo>
                <a:lnTo>
                  <a:pt x="607936" y="300579"/>
                </a:lnTo>
                <a:lnTo>
                  <a:pt x="581677" y="361823"/>
                </a:lnTo>
                <a:lnTo>
                  <a:pt x="529544" y="404427"/>
                </a:lnTo>
                <a:lnTo>
                  <a:pt x="452977" y="426041"/>
                </a:lnTo>
                <a:lnTo>
                  <a:pt x="405638" y="428751"/>
                </a:lnTo>
                <a:lnTo>
                  <a:pt x="796440" y="428751"/>
                </a:lnTo>
                <a:lnTo>
                  <a:pt x="808745" y="406161"/>
                </a:lnTo>
                <a:lnTo>
                  <a:pt x="824699" y="361823"/>
                </a:lnTo>
                <a:lnTo>
                  <a:pt x="834272" y="314150"/>
                </a:lnTo>
                <a:lnTo>
                  <a:pt x="837463" y="263144"/>
                </a:lnTo>
                <a:lnTo>
                  <a:pt x="834272" y="211591"/>
                </a:lnTo>
                <a:lnTo>
                  <a:pt x="824699" y="163623"/>
                </a:lnTo>
                <a:lnTo>
                  <a:pt x="808745" y="119251"/>
                </a:lnTo>
                <a:lnTo>
                  <a:pt x="796151" y="96266"/>
                </a:lnTo>
                <a:close/>
              </a:path>
              <a:path w="17294860" h="890269">
                <a:moveTo>
                  <a:pt x="15173750" y="0"/>
                </a:moveTo>
                <a:lnTo>
                  <a:pt x="14516587" y="0"/>
                </a:lnTo>
                <a:lnTo>
                  <a:pt x="14486328" y="22712"/>
                </a:lnTo>
                <a:lnTo>
                  <a:pt x="14448513" y="58145"/>
                </a:lnTo>
                <a:lnTo>
                  <a:pt x="14414887" y="97480"/>
                </a:lnTo>
                <a:lnTo>
                  <a:pt x="14385442" y="140716"/>
                </a:lnTo>
                <a:lnTo>
                  <a:pt x="14360890" y="186954"/>
                </a:lnTo>
                <a:lnTo>
                  <a:pt x="14341795" y="235447"/>
                </a:lnTo>
                <a:lnTo>
                  <a:pt x="14328155" y="286197"/>
                </a:lnTo>
                <a:lnTo>
                  <a:pt x="14319971" y="339201"/>
                </a:lnTo>
                <a:lnTo>
                  <a:pt x="14317243" y="394461"/>
                </a:lnTo>
                <a:lnTo>
                  <a:pt x="14319971" y="449723"/>
                </a:lnTo>
                <a:lnTo>
                  <a:pt x="14328155" y="502735"/>
                </a:lnTo>
                <a:lnTo>
                  <a:pt x="14341716" y="553211"/>
                </a:lnTo>
                <a:lnTo>
                  <a:pt x="14341795" y="553503"/>
                </a:lnTo>
                <a:lnTo>
                  <a:pt x="14360890" y="602034"/>
                </a:lnTo>
                <a:lnTo>
                  <a:pt x="14385442" y="648334"/>
                </a:lnTo>
                <a:lnTo>
                  <a:pt x="14414887" y="691509"/>
                </a:lnTo>
                <a:lnTo>
                  <a:pt x="14448513" y="730813"/>
                </a:lnTo>
                <a:lnTo>
                  <a:pt x="14486328" y="766246"/>
                </a:lnTo>
                <a:lnTo>
                  <a:pt x="14528336" y="797808"/>
                </a:lnTo>
                <a:lnTo>
                  <a:pt x="14574545" y="825500"/>
                </a:lnTo>
                <a:lnTo>
                  <a:pt x="14615576" y="845120"/>
                </a:lnTo>
                <a:lnTo>
                  <a:pt x="14658276" y="861182"/>
                </a:lnTo>
                <a:lnTo>
                  <a:pt x="14702640" y="873680"/>
                </a:lnTo>
                <a:lnTo>
                  <a:pt x="14748667" y="882612"/>
                </a:lnTo>
                <a:lnTo>
                  <a:pt x="14796351" y="887974"/>
                </a:lnTo>
                <a:lnTo>
                  <a:pt x="14845690" y="889761"/>
                </a:lnTo>
                <a:lnTo>
                  <a:pt x="14894955" y="887974"/>
                </a:lnTo>
                <a:lnTo>
                  <a:pt x="14942544" y="882612"/>
                </a:lnTo>
                <a:lnTo>
                  <a:pt x="14988454" y="873680"/>
                </a:lnTo>
                <a:lnTo>
                  <a:pt x="15032681" y="861182"/>
                </a:lnTo>
                <a:lnTo>
                  <a:pt x="15075222" y="845120"/>
                </a:lnTo>
                <a:lnTo>
                  <a:pt x="15116073" y="825500"/>
                </a:lnTo>
                <a:lnTo>
                  <a:pt x="15162037" y="797808"/>
                </a:lnTo>
                <a:lnTo>
                  <a:pt x="15203916" y="766246"/>
                </a:lnTo>
                <a:lnTo>
                  <a:pt x="15241711" y="730813"/>
                </a:lnTo>
                <a:lnTo>
                  <a:pt x="15267357" y="700913"/>
                </a:lnTo>
                <a:lnTo>
                  <a:pt x="14845690" y="700913"/>
                </a:lnTo>
                <a:lnTo>
                  <a:pt x="14803895" y="698482"/>
                </a:lnTo>
                <a:lnTo>
                  <a:pt x="14764219" y="691181"/>
                </a:lnTo>
                <a:lnTo>
                  <a:pt x="14726639" y="678999"/>
                </a:lnTo>
                <a:lnTo>
                  <a:pt x="14691131" y="661924"/>
                </a:lnTo>
                <a:lnTo>
                  <a:pt x="14658488" y="640544"/>
                </a:lnTo>
                <a:lnTo>
                  <a:pt x="14629536" y="615283"/>
                </a:lnTo>
                <a:lnTo>
                  <a:pt x="14604299" y="586164"/>
                </a:lnTo>
                <a:lnTo>
                  <a:pt x="14582800" y="553211"/>
                </a:lnTo>
                <a:lnTo>
                  <a:pt x="14565611" y="517138"/>
                </a:lnTo>
                <a:lnTo>
                  <a:pt x="14553304" y="478647"/>
                </a:lnTo>
                <a:lnTo>
                  <a:pt x="14545902" y="437751"/>
                </a:lnTo>
                <a:lnTo>
                  <a:pt x="14543430" y="394461"/>
                </a:lnTo>
                <a:lnTo>
                  <a:pt x="14545902" y="351192"/>
                </a:lnTo>
                <a:lnTo>
                  <a:pt x="14553304" y="310340"/>
                </a:lnTo>
                <a:lnTo>
                  <a:pt x="14565611" y="271893"/>
                </a:lnTo>
                <a:lnTo>
                  <a:pt x="14582800" y="235839"/>
                </a:lnTo>
                <a:lnTo>
                  <a:pt x="14604299" y="202830"/>
                </a:lnTo>
                <a:lnTo>
                  <a:pt x="14629536" y="173704"/>
                </a:lnTo>
                <a:lnTo>
                  <a:pt x="14658488" y="148435"/>
                </a:lnTo>
                <a:lnTo>
                  <a:pt x="14691131" y="127000"/>
                </a:lnTo>
                <a:lnTo>
                  <a:pt x="14726639" y="109924"/>
                </a:lnTo>
                <a:lnTo>
                  <a:pt x="14764219" y="97742"/>
                </a:lnTo>
                <a:lnTo>
                  <a:pt x="14803895" y="90441"/>
                </a:lnTo>
                <a:lnTo>
                  <a:pt x="14845690" y="88010"/>
                </a:lnTo>
                <a:lnTo>
                  <a:pt x="15267307" y="88010"/>
                </a:lnTo>
                <a:lnTo>
                  <a:pt x="15241711" y="58145"/>
                </a:lnTo>
                <a:lnTo>
                  <a:pt x="15203916" y="22712"/>
                </a:lnTo>
                <a:lnTo>
                  <a:pt x="15173750" y="0"/>
                </a:lnTo>
                <a:close/>
              </a:path>
              <a:path w="17294860" h="890269">
                <a:moveTo>
                  <a:pt x="15267307" y="88010"/>
                </a:moveTo>
                <a:lnTo>
                  <a:pt x="14845690" y="88010"/>
                </a:lnTo>
                <a:lnTo>
                  <a:pt x="14887411" y="90441"/>
                </a:lnTo>
                <a:lnTo>
                  <a:pt x="14927049" y="97742"/>
                </a:lnTo>
                <a:lnTo>
                  <a:pt x="14964615" y="109924"/>
                </a:lnTo>
                <a:lnTo>
                  <a:pt x="15000122" y="127000"/>
                </a:lnTo>
                <a:lnTo>
                  <a:pt x="15032765" y="148435"/>
                </a:lnTo>
                <a:lnTo>
                  <a:pt x="15061717" y="173704"/>
                </a:lnTo>
                <a:lnTo>
                  <a:pt x="15086954" y="202830"/>
                </a:lnTo>
                <a:lnTo>
                  <a:pt x="15108453" y="235839"/>
                </a:lnTo>
                <a:lnTo>
                  <a:pt x="15125642" y="271893"/>
                </a:lnTo>
                <a:lnTo>
                  <a:pt x="15137949" y="310340"/>
                </a:lnTo>
                <a:lnTo>
                  <a:pt x="15145350" y="351192"/>
                </a:lnTo>
                <a:lnTo>
                  <a:pt x="15147823" y="394461"/>
                </a:lnTo>
                <a:lnTo>
                  <a:pt x="15145350" y="437751"/>
                </a:lnTo>
                <a:lnTo>
                  <a:pt x="15137949" y="478647"/>
                </a:lnTo>
                <a:lnTo>
                  <a:pt x="15125642" y="517138"/>
                </a:lnTo>
                <a:lnTo>
                  <a:pt x="15108453" y="553211"/>
                </a:lnTo>
                <a:lnTo>
                  <a:pt x="15086954" y="586164"/>
                </a:lnTo>
                <a:lnTo>
                  <a:pt x="15061717" y="615283"/>
                </a:lnTo>
                <a:lnTo>
                  <a:pt x="15032765" y="640544"/>
                </a:lnTo>
                <a:lnTo>
                  <a:pt x="15000122" y="661924"/>
                </a:lnTo>
                <a:lnTo>
                  <a:pt x="14964615" y="678999"/>
                </a:lnTo>
                <a:lnTo>
                  <a:pt x="14927049" y="691181"/>
                </a:lnTo>
                <a:lnTo>
                  <a:pt x="14887411" y="698482"/>
                </a:lnTo>
                <a:lnTo>
                  <a:pt x="14845690" y="700913"/>
                </a:lnTo>
                <a:lnTo>
                  <a:pt x="15267357" y="700913"/>
                </a:lnTo>
                <a:lnTo>
                  <a:pt x="15305049" y="648334"/>
                </a:lnTo>
                <a:lnTo>
                  <a:pt x="15329875" y="602034"/>
                </a:lnTo>
                <a:lnTo>
                  <a:pt x="15349184" y="553503"/>
                </a:lnTo>
                <a:lnTo>
                  <a:pt x="15362976" y="502735"/>
                </a:lnTo>
                <a:lnTo>
                  <a:pt x="15371251" y="449723"/>
                </a:lnTo>
                <a:lnTo>
                  <a:pt x="15374010" y="394461"/>
                </a:lnTo>
                <a:lnTo>
                  <a:pt x="15371251" y="339201"/>
                </a:lnTo>
                <a:lnTo>
                  <a:pt x="15362976" y="286197"/>
                </a:lnTo>
                <a:lnTo>
                  <a:pt x="15349290" y="235839"/>
                </a:lnTo>
                <a:lnTo>
                  <a:pt x="15329875" y="186954"/>
                </a:lnTo>
                <a:lnTo>
                  <a:pt x="15305049" y="140716"/>
                </a:lnTo>
                <a:lnTo>
                  <a:pt x="15275422" y="97480"/>
                </a:lnTo>
                <a:lnTo>
                  <a:pt x="15267307" y="88010"/>
                </a:lnTo>
                <a:close/>
              </a:path>
              <a:path w="17294860" h="890269">
                <a:moveTo>
                  <a:pt x="13292353" y="0"/>
                </a:moveTo>
                <a:lnTo>
                  <a:pt x="12562484" y="0"/>
                </a:lnTo>
                <a:lnTo>
                  <a:pt x="12562484" y="873378"/>
                </a:lnTo>
                <a:lnTo>
                  <a:pt x="13310260" y="873378"/>
                </a:lnTo>
                <a:lnTo>
                  <a:pt x="13310260" y="695451"/>
                </a:lnTo>
                <a:lnTo>
                  <a:pt x="12784607" y="695451"/>
                </a:lnTo>
                <a:lnTo>
                  <a:pt x="12784607" y="473836"/>
                </a:lnTo>
                <a:lnTo>
                  <a:pt x="13233044" y="473836"/>
                </a:lnTo>
                <a:lnTo>
                  <a:pt x="13233044" y="301498"/>
                </a:lnTo>
                <a:lnTo>
                  <a:pt x="12784607" y="301498"/>
                </a:lnTo>
                <a:lnTo>
                  <a:pt x="12784607" y="93472"/>
                </a:lnTo>
                <a:lnTo>
                  <a:pt x="13292353" y="93472"/>
                </a:lnTo>
                <a:lnTo>
                  <a:pt x="13292353" y="0"/>
                </a:lnTo>
                <a:close/>
              </a:path>
              <a:path w="17294860" h="890269">
                <a:moveTo>
                  <a:pt x="11727793" y="0"/>
                </a:moveTo>
                <a:lnTo>
                  <a:pt x="11473332" y="0"/>
                </a:lnTo>
                <a:lnTo>
                  <a:pt x="11473332" y="873378"/>
                </a:lnTo>
                <a:lnTo>
                  <a:pt x="11694058" y="873378"/>
                </a:lnTo>
                <a:lnTo>
                  <a:pt x="11694058" y="291846"/>
                </a:lnTo>
                <a:lnTo>
                  <a:pt x="11968813" y="291846"/>
                </a:lnTo>
                <a:lnTo>
                  <a:pt x="11727793" y="0"/>
                </a:lnTo>
                <a:close/>
              </a:path>
              <a:path w="17294860" h="890269">
                <a:moveTo>
                  <a:pt x="11968813" y="291846"/>
                </a:moveTo>
                <a:lnTo>
                  <a:pt x="11694058" y="291846"/>
                </a:lnTo>
                <a:lnTo>
                  <a:pt x="12175515" y="873378"/>
                </a:lnTo>
                <a:lnTo>
                  <a:pt x="12359030" y="873378"/>
                </a:lnTo>
                <a:lnTo>
                  <a:pt x="12359030" y="497077"/>
                </a:lnTo>
                <a:lnTo>
                  <a:pt x="12138304" y="497077"/>
                </a:lnTo>
                <a:lnTo>
                  <a:pt x="11968813" y="291846"/>
                </a:lnTo>
                <a:close/>
              </a:path>
              <a:path w="17294860" h="890269">
                <a:moveTo>
                  <a:pt x="12359030" y="0"/>
                </a:moveTo>
                <a:lnTo>
                  <a:pt x="12138304" y="0"/>
                </a:lnTo>
                <a:lnTo>
                  <a:pt x="12138304" y="497077"/>
                </a:lnTo>
                <a:lnTo>
                  <a:pt x="12359030" y="497077"/>
                </a:lnTo>
                <a:lnTo>
                  <a:pt x="12359030" y="0"/>
                </a:lnTo>
                <a:close/>
              </a:path>
              <a:path w="17294860" h="890269">
                <a:moveTo>
                  <a:pt x="10638594" y="0"/>
                </a:moveTo>
                <a:lnTo>
                  <a:pt x="10384053" y="0"/>
                </a:lnTo>
                <a:lnTo>
                  <a:pt x="10384053" y="873378"/>
                </a:lnTo>
                <a:lnTo>
                  <a:pt x="10604779" y="873378"/>
                </a:lnTo>
                <a:lnTo>
                  <a:pt x="10604779" y="291846"/>
                </a:lnTo>
                <a:lnTo>
                  <a:pt x="10879567" y="291846"/>
                </a:lnTo>
                <a:lnTo>
                  <a:pt x="10638594" y="0"/>
                </a:lnTo>
                <a:close/>
              </a:path>
              <a:path w="17294860" h="890269">
                <a:moveTo>
                  <a:pt x="10879567" y="291846"/>
                </a:moveTo>
                <a:lnTo>
                  <a:pt x="10604779" y="291846"/>
                </a:lnTo>
                <a:lnTo>
                  <a:pt x="11086363" y="873378"/>
                </a:lnTo>
                <a:lnTo>
                  <a:pt x="11269751" y="873378"/>
                </a:lnTo>
                <a:lnTo>
                  <a:pt x="11269751" y="497077"/>
                </a:lnTo>
                <a:lnTo>
                  <a:pt x="11049025" y="497077"/>
                </a:lnTo>
                <a:lnTo>
                  <a:pt x="10879567" y="291846"/>
                </a:lnTo>
                <a:close/>
              </a:path>
              <a:path w="17294860" h="890269">
                <a:moveTo>
                  <a:pt x="11269751" y="0"/>
                </a:moveTo>
                <a:lnTo>
                  <a:pt x="11049025" y="0"/>
                </a:lnTo>
                <a:lnTo>
                  <a:pt x="11049025" y="497077"/>
                </a:lnTo>
                <a:lnTo>
                  <a:pt x="11269751" y="497077"/>
                </a:lnTo>
                <a:lnTo>
                  <a:pt x="11269751" y="0"/>
                </a:lnTo>
                <a:close/>
              </a:path>
              <a:path w="17294860" h="890269">
                <a:moveTo>
                  <a:pt x="10171836" y="0"/>
                </a:moveTo>
                <a:lnTo>
                  <a:pt x="9948316" y="0"/>
                </a:lnTo>
                <a:lnTo>
                  <a:pt x="9948316" y="873378"/>
                </a:lnTo>
                <a:lnTo>
                  <a:pt x="10171836" y="873378"/>
                </a:lnTo>
                <a:lnTo>
                  <a:pt x="10171836" y="0"/>
                </a:lnTo>
                <a:close/>
              </a:path>
              <a:path w="17294860" h="890269">
                <a:moveTo>
                  <a:pt x="8877377" y="0"/>
                </a:moveTo>
                <a:lnTo>
                  <a:pt x="8641232" y="0"/>
                </a:lnTo>
                <a:lnTo>
                  <a:pt x="8641232" y="873378"/>
                </a:lnTo>
                <a:lnTo>
                  <a:pt x="8851036" y="873378"/>
                </a:lnTo>
                <a:lnTo>
                  <a:pt x="8851036" y="311023"/>
                </a:lnTo>
                <a:lnTo>
                  <a:pt x="9066264" y="311023"/>
                </a:lnTo>
                <a:lnTo>
                  <a:pt x="8877377" y="0"/>
                </a:lnTo>
                <a:close/>
              </a:path>
              <a:path w="17294860" h="890269">
                <a:moveTo>
                  <a:pt x="9728194" y="298703"/>
                </a:moveTo>
                <a:lnTo>
                  <a:pt x="9518802" y="298703"/>
                </a:lnTo>
                <a:lnTo>
                  <a:pt x="9518909" y="350935"/>
                </a:lnTo>
                <a:lnTo>
                  <a:pt x="9519022" y="403168"/>
                </a:lnTo>
                <a:lnTo>
                  <a:pt x="9519139" y="455401"/>
                </a:lnTo>
                <a:lnTo>
                  <a:pt x="9520199" y="873378"/>
                </a:lnTo>
                <a:lnTo>
                  <a:pt x="9729876" y="873378"/>
                </a:lnTo>
                <a:lnTo>
                  <a:pt x="9728347" y="350935"/>
                </a:lnTo>
                <a:lnTo>
                  <a:pt x="9728230" y="311023"/>
                </a:lnTo>
                <a:lnTo>
                  <a:pt x="9728194" y="298703"/>
                </a:lnTo>
                <a:close/>
              </a:path>
              <a:path w="17294860" h="890269">
                <a:moveTo>
                  <a:pt x="9066264" y="311023"/>
                </a:moveTo>
                <a:lnTo>
                  <a:pt x="8851036" y="311023"/>
                </a:lnTo>
                <a:lnTo>
                  <a:pt x="9133865" y="772032"/>
                </a:lnTo>
                <a:lnTo>
                  <a:pt x="9234576" y="772032"/>
                </a:lnTo>
                <a:lnTo>
                  <a:pt x="9391445" y="510794"/>
                </a:lnTo>
                <a:lnTo>
                  <a:pt x="9187586" y="510794"/>
                </a:lnTo>
                <a:lnTo>
                  <a:pt x="9066264" y="311023"/>
                </a:lnTo>
                <a:close/>
              </a:path>
              <a:path w="17294860" h="890269">
                <a:moveTo>
                  <a:pt x="9727320" y="0"/>
                </a:moveTo>
                <a:lnTo>
                  <a:pt x="9493142" y="0"/>
                </a:lnTo>
                <a:lnTo>
                  <a:pt x="9187586" y="510794"/>
                </a:lnTo>
                <a:lnTo>
                  <a:pt x="9391445" y="510794"/>
                </a:lnTo>
                <a:lnTo>
                  <a:pt x="9518802" y="298703"/>
                </a:lnTo>
                <a:lnTo>
                  <a:pt x="9728194" y="298703"/>
                </a:lnTo>
                <a:lnTo>
                  <a:pt x="9727320" y="0"/>
                </a:lnTo>
                <a:close/>
              </a:path>
              <a:path w="17294860" h="890269">
                <a:moveTo>
                  <a:pt x="8123158" y="0"/>
                </a:moveTo>
                <a:lnTo>
                  <a:pt x="7878130" y="0"/>
                </a:lnTo>
                <a:lnTo>
                  <a:pt x="7915173" y="540893"/>
                </a:lnTo>
                <a:lnTo>
                  <a:pt x="8086242" y="540893"/>
                </a:lnTo>
                <a:lnTo>
                  <a:pt x="8123158" y="0"/>
                </a:lnTo>
                <a:close/>
              </a:path>
              <a:path w="17294860" h="890269">
                <a:moveTo>
                  <a:pt x="7267219" y="0"/>
                </a:moveTo>
                <a:lnTo>
                  <a:pt x="7043699" y="0"/>
                </a:lnTo>
                <a:lnTo>
                  <a:pt x="7043699" y="873378"/>
                </a:lnTo>
                <a:lnTo>
                  <a:pt x="7751470" y="873378"/>
                </a:lnTo>
                <a:lnTo>
                  <a:pt x="7751470" y="692784"/>
                </a:lnTo>
                <a:lnTo>
                  <a:pt x="7267219" y="692784"/>
                </a:lnTo>
                <a:lnTo>
                  <a:pt x="7267219" y="0"/>
                </a:lnTo>
                <a:close/>
              </a:path>
              <a:path w="17294860" h="890269">
                <a:moveTo>
                  <a:pt x="6468516" y="0"/>
                </a:moveTo>
                <a:lnTo>
                  <a:pt x="6244996" y="0"/>
                </a:lnTo>
                <a:lnTo>
                  <a:pt x="6244996" y="873378"/>
                </a:lnTo>
                <a:lnTo>
                  <a:pt x="6952767" y="873378"/>
                </a:lnTo>
                <a:lnTo>
                  <a:pt x="6952767" y="692784"/>
                </a:lnTo>
                <a:lnTo>
                  <a:pt x="6468516" y="692784"/>
                </a:lnTo>
                <a:lnTo>
                  <a:pt x="6468516" y="0"/>
                </a:lnTo>
                <a:close/>
              </a:path>
              <a:path w="17294860" h="890269">
                <a:moveTo>
                  <a:pt x="13506475" y="612013"/>
                </a:moveTo>
                <a:lnTo>
                  <a:pt x="13430656" y="778891"/>
                </a:lnTo>
                <a:lnTo>
                  <a:pt x="13465682" y="802395"/>
                </a:lnTo>
                <a:lnTo>
                  <a:pt x="13505983" y="823579"/>
                </a:lnTo>
                <a:lnTo>
                  <a:pt x="13551546" y="842452"/>
                </a:lnTo>
                <a:lnTo>
                  <a:pt x="13602360" y="859027"/>
                </a:lnTo>
                <a:lnTo>
                  <a:pt x="13656345" y="872456"/>
                </a:lnTo>
                <a:lnTo>
                  <a:pt x="13711247" y="882062"/>
                </a:lnTo>
                <a:lnTo>
                  <a:pt x="13767077" y="887835"/>
                </a:lnTo>
                <a:lnTo>
                  <a:pt x="13823848" y="889761"/>
                </a:lnTo>
                <a:lnTo>
                  <a:pt x="13875220" y="888176"/>
                </a:lnTo>
                <a:lnTo>
                  <a:pt x="13923410" y="883414"/>
                </a:lnTo>
                <a:lnTo>
                  <a:pt x="13968405" y="875469"/>
                </a:lnTo>
                <a:lnTo>
                  <a:pt x="14010194" y="864337"/>
                </a:lnTo>
                <a:lnTo>
                  <a:pt x="14048765" y="850010"/>
                </a:lnTo>
                <a:lnTo>
                  <a:pt x="14092080" y="828438"/>
                </a:lnTo>
                <a:lnTo>
                  <a:pt x="14129632" y="803354"/>
                </a:lnTo>
                <a:lnTo>
                  <a:pt x="14161422" y="774769"/>
                </a:lnTo>
                <a:lnTo>
                  <a:pt x="14187449" y="742696"/>
                </a:lnTo>
                <a:lnTo>
                  <a:pt x="14205357" y="711834"/>
                </a:lnTo>
                <a:lnTo>
                  <a:pt x="13825245" y="711834"/>
                </a:lnTo>
                <a:lnTo>
                  <a:pt x="13782478" y="710140"/>
                </a:lnTo>
                <a:lnTo>
                  <a:pt x="13739710" y="705040"/>
                </a:lnTo>
                <a:lnTo>
                  <a:pt x="13696943" y="696511"/>
                </a:lnTo>
                <a:lnTo>
                  <a:pt x="13654176" y="684529"/>
                </a:lnTo>
                <a:lnTo>
                  <a:pt x="13612863" y="669716"/>
                </a:lnTo>
                <a:lnTo>
                  <a:pt x="13574468" y="652700"/>
                </a:lnTo>
                <a:lnTo>
                  <a:pt x="13539001" y="633470"/>
                </a:lnTo>
                <a:lnTo>
                  <a:pt x="13506475" y="612013"/>
                </a:lnTo>
                <a:close/>
              </a:path>
              <a:path w="17294860" h="890269">
                <a:moveTo>
                  <a:pt x="14185714" y="0"/>
                </a:moveTo>
                <a:lnTo>
                  <a:pt x="13536705" y="0"/>
                </a:lnTo>
                <a:lnTo>
                  <a:pt x="13521092" y="14208"/>
                </a:lnTo>
                <a:lnTo>
                  <a:pt x="13495426" y="46354"/>
                </a:lnTo>
                <a:lnTo>
                  <a:pt x="13475517" y="81166"/>
                </a:lnTo>
                <a:lnTo>
                  <a:pt x="13461311" y="117967"/>
                </a:lnTo>
                <a:lnTo>
                  <a:pt x="13452796" y="156743"/>
                </a:lnTo>
                <a:lnTo>
                  <a:pt x="13449960" y="197484"/>
                </a:lnTo>
                <a:lnTo>
                  <a:pt x="13453103" y="242990"/>
                </a:lnTo>
                <a:lnTo>
                  <a:pt x="13462496" y="283527"/>
                </a:lnTo>
                <a:lnTo>
                  <a:pt x="13462533" y="283686"/>
                </a:lnTo>
                <a:lnTo>
                  <a:pt x="13478249" y="319571"/>
                </a:lnTo>
                <a:lnTo>
                  <a:pt x="13526731" y="377438"/>
                </a:lnTo>
                <a:lnTo>
                  <a:pt x="13587120" y="419209"/>
                </a:lnTo>
                <a:lnTo>
                  <a:pt x="13658696" y="447186"/>
                </a:lnTo>
                <a:lnTo>
                  <a:pt x="13701388" y="460184"/>
                </a:lnTo>
                <a:lnTo>
                  <a:pt x="13749081" y="473182"/>
                </a:lnTo>
                <a:lnTo>
                  <a:pt x="13801750" y="486155"/>
                </a:lnTo>
                <a:lnTo>
                  <a:pt x="13835800" y="494180"/>
                </a:lnTo>
                <a:lnTo>
                  <a:pt x="13866123" y="501872"/>
                </a:lnTo>
                <a:lnTo>
                  <a:pt x="13915542" y="516254"/>
                </a:lnTo>
                <a:lnTo>
                  <a:pt x="13953848" y="532161"/>
                </a:lnTo>
                <a:lnTo>
                  <a:pt x="13996391" y="564501"/>
                </a:lnTo>
                <a:lnTo>
                  <a:pt x="14011554" y="609346"/>
                </a:lnTo>
                <a:lnTo>
                  <a:pt x="14008698" y="631424"/>
                </a:lnTo>
                <a:lnTo>
                  <a:pt x="13985890" y="668674"/>
                </a:lnTo>
                <a:lnTo>
                  <a:pt x="13940099" y="696136"/>
                </a:lnTo>
                <a:lnTo>
                  <a:pt x="13869418" y="710140"/>
                </a:lnTo>
                <a:lnTo>
                  <a:pt x="13868585" y="710140"/>
                </a:lnTo>
                <a:lnTo>
                  <a:pt x="13825245" y="711834"/>
                </a:lnTo>
                <a:lnTo>
                  <a:pt x="14205357" y="711834"/>
                </a:lnTo>
                <a:lnTo>
                  <a:pt x="14207638" y="707903"/>
                </a:lnTo>
                <a:lnTo>
                  <a:pt x="14222088" y="671337"/>
                </a:lnTo>
                <a:lnTo>
                  <a:pt x="14230666" y="633470"/>
                </a:lnTo>
                <a:lnTo>
                  <a:pt x="14230776" y="632985"/>
                </a:lnTo>
                <a:lnTo>
                  <a:pt x="14233670" y="592937"/>
                </a:lnTo>
                <a:lnTo>
                  <a:pt x="14230514" y="547475"/>
                </a:lnTo>
                <a:lnTo>
                  <a:pt x="14221040" y="507031"/>
                </a:lnTo>
                <a:lnTo>
                  <a:pt x="14205280" y="471517"/>
                </a:lnTo>
                <a:lnTo>
                  <a:pt x="14156850" y="414819"/>
                </a:lnTo>
                <a:lnTo>
                  <a:pt x="14096461" y="373810"/>
                </a:lnTo>
                <a:lnTo>
                  <a:pt x="14024831" y="345928"/>
                </a:lnTo>
                <a:lnTo>
                  <a:pt x="13982169" y="332930"/>
                </a:lnTo>
                <a:lnTo>
                  <a:pt x="13934483" y="319932"/>
                </a:lnTo>
                <a:lnTo>
                  <a:pt x="13881760" y="306958"/>
                </a:lnTo>
                <a:lnTo>
                  <a:pt x="13832089" y="295290"/>
                </a:lnTo>
                <a:lnTo>
                  <a:pt x="13789193" y="283527"/>
                </a:lnTo>
                <a:lnTo>
                  <a:pt x="13723772" y="259715"/>
                </a:lnTo>
                <a:lnTo>
                  <a:pt x="13685021" y="229425"/>
                </a:lnTo>
                <a:lnTo>
                  <a:pt x="13672083" y="186563"/>
                </a:lnTo>
                <a:lnTo>
                  <a:pt x="13674891" y="163105"/>
                </a:lnTo>
                <a:lnTo>
                  <a:pt x="13697318" y="123430"/>
                </a:lnTo>
                <a:lnTo>
                  <a:pt x="13742369" y="94019"/>
                </a:lnTo>
                <a:lnTo>
                  <a:pt x="13811711" y="78970"/>
                </a:lnTo>
                <a:lnTo>
                  <a:pt x="13855598" y="77089"/>
                </a:lnTo>
                <a:lnTo>
                  <a:pt x="14154059" y="77089"/>
                </a:lnTo>
                <a:lnTo>
                  <a:pt x="14185714" y="0"/>
                </a:lnTo>
                <a:close/>
              </a:path>
              <a:path w="17294860" h="890269">
                <a:moveTo>
                  <a:pt x="14154059" y="77089"/>
                </a:moveTo>
                <a:lnTo>
                  <a:pt x="13855598" y="77089"/>
                </a:lnTo>
                <a:lnTo>
                  <a:pt x="13900184" y="79174"/>
                </a:lnTo>
                <a:lnTo>
                  <a:pt x="13944785" y="85433"/>
                </a:lnTo>
                <a:lnTo>
                  <a:pt x="13989392" y="95869"/>
                </a:lnTo>
                <a:lnTo>
                  <a:pt x="14034000" y="110485"/>
                </a:lnTo>
                <a:lnTo>
                  <a:pt x="14078600" y="129285"/>
                </a:lnTo>
                <a:lnTo>
                  <a:pt x="14123187" y="152273"/>
                </a:lnTo>
                <a:lnTo>
                  <a:pt x="14154059" y="77089"/>
                </a:lnTo>
                <a:close/>
              </a:path>
            </a:pathLst>
          </a:custGeom>
          <a:solidFill>
            <a:srgbClr val="7EC0ED">
              <a:alpha val="4313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496671" y="2591435"/>
            <a:ext cx="17294860" cy="990600"/>
          </a:xfrm>
          <a:custGeom>
            <a:avLst/>
            <a:gdLst/>
            <a:ahLst/>
            <a:cxnLst/>
            <a:rect l="l" t="t" r="r" b="b"/>
            <a:pathLst>
              <a:path w="17294860" h="990600">
                <a:moveTo>
                  <a:pt x="8000644" y="738759"/>
                </a:moveTo>
                <a:lnTo>
                  <a:pt x="7947875" y="747442"/>
                </a:lnTo>
                <a:lnTo>
                  <a:pt x="7905394" y="773557"/>
                </a:lnTo>
                <a:lnTo>
                  <a:pt x="7877502" y="812815"/>
                </a:lnTo>
                <a:lnTo>
                  <a:pt x="7868183" y="860551"/>
                </a:lnTo>
                <a:lnTo>
                  <a:pt x="7870562" y="885503"/>
                </a:lnTo>
                <a:lnTo>
                  <a:pt x="7889561" y="929596"/>
                </a:lnTo>
                <a:lnTo>
                  <a:pt x="7926277" y="964598"/>
                </a:lnTo>
                <a:lnTo>
                  <a:pt x="7973521" y="982747"/>
                </a:lnTo>
                <a:lnTo>
                  <a:pt x="8000644" y="985012"/>
                </a:lnTo>
                <a:lnTo>
                  <a:pt x="8027766" y="982747"/>
                </a:lnTo>
                <a:lnTo>
                  <a:pt x="8075010" y="964598"/>
                </a:lnTo>
                <a:lnTo>
                  <a:pt x="8111727" y="929596"/>
                </a:lnTo>
                <a:lnTo>
                  <a:pt x="8130726" y="885503"/>
                </a:lnTo>
                <a:lnTo>
                  <a:pt x="8133105" y="860551"/>
                </a:lnTo>
                <a:lnTo>
                  <a:pt x="8130773" y="835618"/>
                </a:lnTo>
                <a:lnTo>
                  <a:pt x="8112156" y="792132"/>
                </a:lnTo>
                <a:lnTo>
                  <a:pt x="8075939" y="758315"/>
                </a:lnTo>
                <a:lnTo>
                  <a:pt x="8028314" y="740927"/>
                </a:lnTo>
                <a:lnTo>
                  <a:pt x="8000644" y="738759"/>
                </a:lnTo>
                <a:close/>
              </a:path>
              <a:path w="17294860" h="990600">
                <a:moveTo>
                  <a:pt x="4611014" y="16383"/>
                </a:moveTo>
                <a:lnTo>
                  <a:pt x="4139082" y="16383"/>
                </a:lnTo>
                <a:lnTo>
                  <a:pt x="4139082" y="974090"/>
                </a:lnTo>
                <a:lnTo>
                  <a:pt x="4638573" y="974090"/>
                </a:lnTo>
                <a:lnTo>
                  <a:pt x="4699057" y="972206"/>
                </a:lnTo>
                <a:lnTo>
                  <a:pt x="4754524" y="966554"/>
                </a:lnTo>
                <a:lnTo>
                  <a:pt x="4804975" y="957135"/>
                </a:lnTo>
                <a:lnTo>
                  <a:pt x="4850409" y="943948"/>
                </a:lnTo>
                <a:lnTo>
                  <a:pt x="4890827" y="926994"/>
                </a:lnTo>
                <a:lnTo>
                  <a:pt x="4926228" y="906272"/>
                </a:lnTo>
                <a:lnTo>
                  <a:pt x="4961752" y="876889"/>
                </a:lnTo>
                <a:lnTo>
                  <a:pt x="4989382" y="842843"/>
                </a:lnTo>
                <a:lnTo>
                  <a:pt x="5007613" y="807085"/>
                </a:lnTo>
                <a:lnTo>
                  <a:pt x="4361205" y="807085"/>
                </a:lnTo>
                <a:lnTo>
                  <a:pt x="4361205" y="570484"/>
                </a:lnTo>
                <a:lnTo>
                  <a:pt x="4982783" y="570484"/>
                </a:lnTo>
                <a:lnTo>
                  <a:pt x="4977917" y="562864"/>
                </a:lnTo>
                <a:lnTo>
                  <a:pt x="4952245" y="534646"/>
                </a:lnTo>
                <a:lnTo>
                  <a:pt x="4922085" y="510762"/>
                </a:lnTo>
                <a:lnTo>
                  <a:pt x="4887423" y="491212"/>
                </a:lnTo>
                <a:lnTo>
                  <a:pt x="4848250" y="475996"/>
                </a:lnTo>
                <a:lnTo>
                  <a:pt x="4876944" y="458827"/>
                </a:lnTo>
                <a:lnTo>
                  <a:pt x="4902257" y="438753"/>
                </a:lnTo>
                <a:lnTo>
                  <a:pt x="4924188" y="415774"/>
                </a:lnTo>
                <a:lnTo>
                  <a:pt x="4928995" y="409067"/>
                </a:lnTo>
                <a:lnTo>
                  <a:pt x="4361205" y="409067"/>
                </a:lnTo>
                <a:lnTo>
                  <a:pt x="4361205" y="183261"/>
                </a:lnTo>
                <a:lnTo>
                  <a:pt x="4960520" y="183261"/>
                </a:lnTo>
                <a:lnTo>
                  <a:pt x="4952898" y="162417"/>
                </a:lnTo>
                <a:lnTo>
                  <a:pt x="4923370" y="119945"/>
                </a:lnTo>
                <a:lnTo>
                  <a:pt x="4882032" y="83439"/>
                </a:lnTo>
                <a:lnTo>
                  <a:pt x="4848260" y="62949"/>
                </a:lnTo>
                <a:lnTo>
                  <a:pt x="4809934" y="46185"/>
                </a:lnTo>
                <a:lnTo>
                  <a:pt x="4767049" y="33147"/>
                </a:lnTo>
                <a:lnTo>
                  <a:pt x="4719604" y="23833"/>
                </a:lnTo>
                <a:lnTo>
                  <a:pt x="4667593" y="18245"/>
                </a:lnTo>
                <a:lnTo>
                  <a:pt x="4611014" y="16383"/>
                </a:lnTo>
                <a:close/>
              </a:path>
              <a:path w="17294860" h="990600">
                <a:moveTo>
                  <a:pt x="4982783" y="570484"/>
                </a:moveTo>
                <a:lnTo>
                  <a:pt x="4621936" y="570484"/>
                </a:lnTo>
                <a:lnTo>
                  <a:pt x="4686052" y="575239"/>
                </a:lnTo>
                <a:lnTo>
                  <a:pt x="4735909" y="589511"/>
                </a:lnTo>
                <a:lnTo>
                  <a:pt x="4771513" y="613305"/>
                </a:lnTo>
                <a:lnTo>
                  <a:pt x="4792872" y="646627"/>
                </a:lnTo>
                <a:lnTo>
                  <a:pt x="4799990" y="689483"/>
                </a:lnTo>
                <a:lnTo>
                  <a:pt x="4797182" y="717607"/>
                </a:lnTo>
                <a:lnTo>
                  <a:pt x="4774755" y="762045"/>
                </a:lnTo>
                <a:lnTo>
                  <a:pt x="4729985" y="790957"/>
                </a:lnTo>
                <a:lnTo>
                  <a:pt x="4663397" y="805297"/>
                </a:lnTo>
                <a:lnTo>
                  <a:pt x="4621936" y="807085"/>
                </a:lnTo>
                <a:lnTo>
                  <a:pt x="5007613" y="807085"/>
                </a:lnTo>
                <a:lnTo>
                  <a:pt x="5009118" y="804133"/>
                </a:lnTo>
                <a:lnTo>
                  <a:pt x="5020960" y="760760"/>
                </a:lnTo>
                <a:lnTo>
                  <a:pt x="5024907" y="712724"/>
                </a:lnTo>
                <a:lnTo>
                  <a:pt x="5021976" y="670002"/>
                </a:lnTo>
                <a:lnTo>
                  <a:pt x="5013175" y="630793"/>
                </a:lnTo>
                <a:lnTo>
                  <a:pt x="4998493" y="595084"/>
                </a:lnTo>
                <a:lnTo>
                  <a:pt x="4982783" y="570484"/>
                </a:lnTo>
                <a:close/>
              </a:path>
              <a:path w="17294860" h="990600">
                <a:moveTo>
                  <a:pt x="4960520" y="183261"/>
                </a:moveTo>
                <a:lnTo>
                  <a:pt x="4583328" y="183261"/>
                </a:lnTo>
                <a:lnTo>
                  <a:pt x="4622241" y="185021"/>
                </a:lnTo>
                <a:lnTo>
                  <a:pt x="4656131" y="190293"/>
                </a:lnTo>
                <a:lnTo>
                  <a:pt x="4708931" y="211328"/>
                </a:lnTo>
                <a:lnTo>
                  <a:pt x="4740998" y="246364"/>
                </a:lnTo>
                <a:lnTo>
                  <a:pt x="4751730" y="295401"/>
                </a:lnTo>
                <a:lnTo>
                  <a:pt x="4749043" y="321784"/>
                </a:lnTo>
                <a:lnTo>
                  <a:pt x="4727620" y="364214"/>
                </a:lnTo>
                <a:lnTo>
                  <a:pt x="4685019" y="392832"/>
                </a:lnTo>
                <a:lnTo>
                  <a:pt x="4622241" y="407259"/>
                </a:lnTo>
                <a:lnTo>
                  <a:pt x="4583328" y="409067"/>
                </a:lnTo>
                <a:lnTo>
                  <a:pt x="4928995" y="409067"/>
                </a:lnTo>
                <a:lnTo>
                  <a:pt x="4957553" y="361547"/>
                </a:lnTo>
                <a:lnTo>
                  <a:pt x="4974420" y="299289"/>
                </a:lnTo>
                <a:lnTo>
                  <a:pt x="4976520" y="265303"/>
                </a:lnTo>
                <a:lnTo>
                  <a:pt x="4970665" y="211328"/>
                </a:lnTo>
                <a:lnTo>
                  <a:pt x="4970614" y="210865"/>
                </a:lnTo>
                <a:lnTo>
                  <a:pt x="4960520" y="183261"/>
                </a:lnTo>
                <a:close/>
              </a:path>
              <a:path w="17294860" h="990600">
                <a:moveTo>
                  <a:pt x="15963290" y="196976"/>
                </a:moveTo>
                <a:lnTo>
                  <a:pt x="15739770" y="196976"/>
                </a:lnTo>
                <a:lnTo>
                  <a:pt x="15739770" y="974090"/>
                </a:lnTo>
                <a:lnTo>
                  <a:pt x="15963290" y="974090"/>
                </a:lnTo>
                <a:lnTo>
                  <a:pt x="15963290" y="196976"/>
                </a:lnTo>
                <a:close/>
              </a:path>
              <a:path w="17294860" h="990600">
                <a:moveTo>
                  <a:pt x="16862831" y="16383"/>
                </a:moveTo>
                <a:lnTo>
                  <a:pt x="16642105" y="16383"/>
                </a:lnTo>
                <a:lnTo>
                  <a:pt x="16211575" y="974090"/>
                </a:lnTo>
                <a:lnTo>
                  <a:pt x="16440683" y="974090"/>
                </a:lnTo>
                <a:lnTo>
                  <a:pt x="16526154" y="768858"/>
                </a:lnTo>
                <a:lnTo>
                  <a:pt x="17202098" y="768858"/>
                </a:lnTo>
                <a:lnTo>
                  <a:pt x="17126228" y="600583"/>
                </a:lnTo>
                <a:lnTo>
                  <a:pt x="16597909" y="600583"/>
                </a:lnTo>
                <a:lnTo>
                  <a:pt x="16751071" y="233934"/>
                </a:lnTo>
                <a:lnTo>
                  <a:pt x="16960918" y="233934"/>
                </a:lnTo>
                <a:lnTo>
                  <a:pt x="16862831" y="16383"/>
                </a:lnTo>
                <a:close/>
              </a:path>
              <a:path w="17294860" h="990600">
                <a:moveTo>
                  <a:pt x="17202098" y="768858"/>
                </a:moveTo>
                <a:lnTo>
                  <a:pt x="16974591" y="768858"/>
                </a:lnTo>
                <a:lnTo>
                  <a:pt x="17060062" y="974090"/>
                </a:lnTo>
                <a:lnTo>
                  <a:pt x="17294631" y="974090"/>
                </a:lnTo>
                <a:lnTo>
                  <a:pt x="17202098" y="768858"/>
                </a:lnTo>
                <a:close/>
              </a:path>
              <a:path w="17294860" h="990600">
                <a:moveTo>
                  <a:pt x="16960918" y="233934"/>
                </a:moveTo>
                <a:lnTo>
                  <a:pt x="16751071" y="233934"/>
                </a:lnTo>
                <a:lnTo>
                  <a:pt x="16904233" y="600583"/>
                </a:lnTo>
                <a:lnTo>
                  <a:pt x="17126228" y="600583"/>
                </a:lnTo>
                <a:lnTo>
                  <a:pt x="16960918" y="233934"/>
                </a:lnTo>
                <a:close/>
              </a:path>
              <a:path w="17294860" h="990600">
                <a:moveTo>
                  <a:pt x="16272408" y="16383"/>
                </a:moveTo>
                <a:lnTo>
                  <a:pt x="15430779" y="16383"/>
                </a:lnTo>
                <a:lnTo>
                  <a:pt x="15430779" y="196976"/>
                </a:lnTo>
                <a:lnTo>
                  <a:pt x="16272408" y="196976"/>
                </a:lnTo>
                <a:lnTo>
                  <a:pt x="16272408" y="16383"/>
                </a:lnTo>
                <a:close/>
              </a:path>
              <a:path w="17294860" h="990600">
                <a:moveTo>
                  <a:pt x="5752617" y="16383"/>
                </a:moveTo>
                <a:lnTo>
                  <a:pt x="5531891" y="16383"/>
                </a:lnTo>
                <a:lnTo>
                  <a:pt x="5101361" y="974090"/>
                </a:lnTo>
                <a:lnTo>
                  <a:pt x="5330469" y="974090"/>
                </a:lnTo>
                <a:lnTo>
                  <a:pt x="5415940" y="768858"/>
                </a:lnTo>
                <a:lnTo>
                  <a:pt x="6091884" y="768858"/>
                </a:lnTo>
                <a:lnTo>
                  <a:pt x="6016014" y="600583"/>
                </a:lnTo>
                <a:lnTo>
                  <a:pt x="5487695" y="600583"/>
                </a:lnTo>
                <a:lnTo>
                  <a:pt x="5640857" y="233934"/>
                </a:lnTo>
                <a:lnTo>
                  <a:pt x="5850704" y="233934"/>
                </a:lnTo>
                <a:lnTo>
                  <a:pt x="5752617" y="16383"/>
                </a:lnTo>
                <a:close/>
              </a:path>
              <a:path w="17294860" h="990600">
                <a:moveTo>
                  <a:pt x="6091884" y="768858"/>
                </a:moveTo>
                <a:lnTo>
                  <a:pt x="5864377" y="768858"/>
                </a:lnTo>
                <a:lnTo>
                  <a:pt x="5949975" y="974090"/>
                </a:lnTo>
                <a:lnTo>
                  <a:pt x="6184417" y="974090"/>
                </a:lnTo>
                <a:lnTo>
                  <a:pt x="6091884" y="768858"/>
                </a:lnTo>
                <a:close/>
              </a:path>
              <a:path w="17294860" h="990600">
                <a:moveTo>
                  <a:pt x="5850704" y="233934"/>
                </a:moveTo>
                <a:lnTo>
                  <a:pt x="5640857" y="233934"/>
                </a:lnTo>
                <a:lnTo>
                  <a:pt x="5794019" y="600583"/>
                </a:lnTo>
                <a:lnTo>
                  <a:pt x="6016014" y="600583"/>
                </a:lnTo>
                <a:lnTo>
                  <a:pt x="5850704" y="233934"/>
                </a:lnTo>
                <a:close/>
              </a:path>
              <a:path w="17294860" h="990600">
                <a:moveTo>
                  <a:pt x="1240180" y="16383"/>
                </a:moveTo>
                <a:lnTo>
                  <a:pt x="1016660" y="16383"/>
                </a:lnTo>
                <a:lnTo>
                  <a:pt x="1016660" y="974090"/>
                </a:lnTo>
                <a:lnTo>
                  <a:pt x="1917471" y="974090"/>
                </a:lnTo>
                <a:lnTo>
                  <a:pt x="1950826" y="894080"/>
                </a:lnTo>
                <a:lnTo>
                  <a:pt x="1724431" y="894080"/>
                </a:lnTo>
                <a:lnTo>
                  <a:pt x="1724431" y="793496"/>
                </a:lnTo>
                <a:lnTo>
                  <a:pt x="1240180" y="793496"/>
                </a:lnTo>
                <a:lnTo>
                  <a:pt x="1240180" y="16383"/>
                </a:lnTo>
                <a:close/>
              </a:path>
              <a:path w="17294860" h="990600">
                <a:moveTo>
                  <a:pt x="2678986" y="768858"/>
                </a:moveTo>
                <a:lnTo>
                  <a:pt x="2451379" y="768858"/>
                </a:lnTo>
                <a:lnTo>
                  <a:pt x="2536977" y="974090"/>
                </a:lnTo>
                <a:lnTo>
                  <a:pt x="2771546" y="974090"/>
                </a:lnTo>
                <a:lnTo>
                  <a:pt x="2678986" y="768858"/>
                </a:lnTo>
                <a:close/>
              </a:path>
              <a:path w="17294860" h="990600">
                <a:moveTo>
                  <a:pt x="2935503" y="16383"/>
                </a:moveTo>
                <a:lnTo>
                  <a:pt x="2698140" y="16383"/>
                </a:lnTo>
                <a:lnTo>
                  <a:pt x="3072028" y="632079"/>
                </a:lnTo>
                <a:lnTo>
                  <a:pt x="3072028" y="974090"/>
                </a:lnTo>
                <a:lnTo>
                  <a:pt x="3295548" y="974090"/>
                </a:lnTo>
                <a:lnTo>
                  <a:pt x="3295548" y="634746"/>
                </a:lnTo>
                <a:lnTo>
                  <a:pt x="3412627" y="441833"/>
                </a:lnTo>
                <a:lnTo>
                  <a:pt x="3193440" y="441833"/>
                </a:lnTo>
                <a:lnTo>
                  <a:pt x="2935503" y="16383"/>
                </a:lnTo>
                <a:close/>
              </a:path>
              <a:path w="17294860" h="990600">
                <a:moveTo>
                  <a:pt x="2339619" y="16383"/>
                </a:moveTo>
                <a:lnTo>
                  <a:pt x="2118893" y="16383"/>
                </a:lnTo>
                <a:lnTo>
                  <a:pt x="1724431" y="894080"/>
                </a:lnTo>
                <a:lnTo>
                  <a:pt x="1950826" y="894080"/>
                </a:lnTo>
                <a:lnTo>
                  <a:pt x="2003069" y="768858"/>
                </a:lnTo>
                <a:lnTo>
                  <a:pt x="2678986" y="768858"/>
                </a:lnTo>
                <a:lnTo>
                  <a:pt x="2603094" y="600583"/>
                </a:lnTo>
                <a:lnTo>
                  <a:pt x="2074824" y="600583"/>
                </a:lnTo>
                <a:lnTo>
                  <a:pt x="2227986" y="233934"/>
                </a:lnTo>
                <a:lnTo>
                  <a:pt x="2437735" y="233934"/>
                </a:lnTo>
                <a:lnTo>
                  <a:pt x="2339619" y="16383"/>
                </a:lnTo>
                <a:close/>
              </a:path>
              <a:path w="17294860" h="990600">
                <a:moveTo>
                  <a:pt x="2437735" y="233934"/>
                </a:moveTo>
                <a:lnTo>
                  <a:pt x="2227986" y="233934"/>
                </a:lnTo>
                <a:lnTo>
                  <a:pt x="2381021" y="600583"/>
                </a:lnTo>
                <a:lnTo>
                  <a:pt x="2603094" y="600583"/>
                </a:lnTo>
                <a:lnTo>
                  <a:pt x="2437735" y="233934"/>
                </a:lnTo>
                <a:close/>
              </a:path>
              <a:path w="17294860" h="990600">
                <a:moveTo>
                  <a:pt x="3670833" y="16383"/>
                </a:moveTo>
                <a:lnTo>
                  <a:pt x="3451504" y="16383"/>
                </a:lnTo>
                <a:lnTo>
                  <a:pt x="3193440" y="441833"/>
                </a:lnTo>
                <a:lnTo>
                  <a:pt x="3412627" y="441833"/>
                </a:lnTo>
                <a:lnTo>
                  <a:pt x="3670833" y="16383"/>
                </a:lnTo>
                <a:close/>
              </a:path>
              <a:path w="17294860" h="990600">
                <a:moveTo>
                  <a:pt x="418058" y="16383"/>
                </a:moveTo>
                <a:lnTo>
                  <a:pt x="0" y="16383"/>
                </a:lnTo>
                <a:lnTo>
                  <a:pt x="0" y="974090"/>
                </a:lnTo>
                <a:lnTo>
                  <a:pt x="223520" y="974090"/>
                </a:lnTo>
                <a:lnTo>
                  <a:pt x="223520" y="710057"/>
                </a:lnTo>
                <a:lnTo>
                  <a:pt x="418058" y="710057"/>
                </a:lnTo>
                <a:lnTo>
                  <a:pt x="468027" y="708381"/>
                </a:lnTo>
                <a:lnTo>
                  <a:pt x="515292" y="703359"/>
                </a:lnTo>
                <a:lnTo>
                  <a:pt x="559854" y="694996"/>
                </a:lnTo>
                <a:lnTo>
                  <a:pt x="601712" y="683299"/>
                </a:lnTo>
                <a:lnTo>
                  <a:pt x="640867" y="668274"/>
                </a:lnTo>
                <a:lnTo>
                  <a:pt x="685411" y="645104"/>
                </a:lnTo>
                <a:lnTo>
                  <a:pt x="724515" y="617315"/>
                </a:lnTo>
                <a:lnTo>
                  <a:pt x="758182" y="584906"/>
                </a:lnTo>
                <a:lnTo>
                  <a:pt x="786409" y="547878"/>
                </a:lnTo>
                <a:lnTo>
                  <a:pt x="796440" y="529463"/>
                </a:lnTo>
                <a:lnTo>
                  <a:pt x="223520" y="529463"/>
                </a:lnTo>
                <a:lnTo>
                  <a:pt x="223520" y="196976"/>
                </a:lnTo>
                <a:lnTo>
                  <a:pt x="796151" y="196976"/>
                </a:lnTo>
                <a:lnTo>
                  <a:pt x="786409" y="179197"/>
                </a:lnTo>
                <a:lnTo>
                  <a:pt x="758182" y="142382"/>
                </a:lnTo>
                <a:lnTo>
                  <a:pt x="724515" y="110045"/>
                </a:lnTo>
                <a:lnTo>
                  <a:pt x="685411" y="82184"/>
                </a:lnTo>
                <a:lnTo>
                  <a:pt x="640867" y="58800"/>
                </a:lnTo>
                <a:lnTo>
                  <a:pt x="601712" y="43514"/>
                </a:lnTo>
                <a:lnTo>
                  <a:pt x="559854" y="31635"/>
                </a:lnTo>
                <a:lnTo>
                  <a:pt x="515292" y="23157"/>
                </a:lnTo>
                <a:lnTo>
                  <a:pt x="468027" y="18075"/>
                </a:lnTo>
                <a:lnTo>
                  <a:pt x="418058" y="16383"/>
                </a:lnTo>
                <a:close/>
              </a:path>
              <a:path w="17294860" h="990600">
                <a:moveTo>
                  <a:pt x="796151" y="196976"/>
                </a:moveTo>
                <a:lnTo>
                  <a:pt x="405638" y="196976"/>
                </a:lnTo>
                <a:lnTo>
                  <a:pt x="452977" y="199667"/>
                </a:lnTo>
                <a:lnTo>
                  <a:pt x="494279" y="207740"/>
                </a:lnTo>
                <a:lnTo>
                  <a:pt x="558774" y="240030"/>
                </a:lnTo>
                <a:lnTo>
                  <a:pt x="598104" y="292512"/>
                </a:lnTo>
                <a:lnTo>
                  <a:pt x="611212" y="363855"/>
                </a:lnTo>
                <a:lnTo>
                  <a:pt x="607936" y="401290"/>
                </a:lnTo>
                <a:lnTo>
                  <a:pt x="581677" y="462534"/>
                </a:lnTo>
                <a:lnTo>
                  <a:pt x="529544" y="505138"/>
                </a:lnTo>
                <a:lnTo>
                  <a:pt x="452977" y="526752"/>
                </a:lnTo>
                <a:lnTo>
                  <a:pt x="405638" y="529463"/>
                </a:lnTo>
                <a:lnTo>
                  <a:pt x="796440" y="529463"/>
                </a:lnTo>
                <a:lnTo>
                  <a:pt x="808745" y="506872"/>
                </a:lnTo>
                <a:lnTo>
                  <a:pt x="824699" y="462534"/>
                </a:lnTo>
                <a:lnTo>
                  <a:pt x="834272" y="414861"/>
                </a:lnTo>
                <a:lnTo>
                  <a:pt x="837463" y="363855"/>
                </a:lnTo>
                <a:lnTo>
                  <a:pt x="834272" y="312302"/>
                </a:lnTo>
                <a:lnTo>
                  <a:pt x="824699" y="264334"/>
                </a:lnTo>
                <a:lnTo>
                  <a:pt x="808745" y="219962"/>
                </a:lnTo>
                <a:lnTo>
                  <a:pt x="796151" y="196976"/>
                </a:lnTo>
                <a:close/>
              </a:path>
              <a:path w="17294860" h="990600">
                <a:moveTo>
                  <a:pt x="14845690" y="0"/>
                </a:moveTo>
                <a:lnTo>
                  <a:pt x="14796351" y="1779"/>
                </a:lnTo>
                <a:lnTo>
                  <a:pt x="14748667" y="7121"/>
                </a:lnTo>
                <a:lnTo>
                  <a:pt x="14702640" y="16033"/>
                </a:lnTo>
                <a:lnTo>
                  <a:pt x="14658276" y="28523"/>
                </a:lnTo>
                <a:lnTo>
                  <a:pt x="14615576" y="44596"/>
                </a:lnTo>
                <a:lnTo>
                  <a:pt x="14574545" y="64262"/>
                </a:lnTo>
                <a:lnTo>
                  <a:pt x="14528336" y="91892"/>
                </a:lnTo>
                <a:lnTo>
                  <a:pt x="14486328" y="123423"/>
                </a:lnTo>
                <a:lnTo>
                  <a:pt x="14448513" y="158856"/>
                </a:lnTo>
                <a:lnTo>
                  <a:pt x="14414887" y="198191"/>
                </a:lnTo>
                <a:lnTo>
                  <a:pt x="14385442" y="241426"/>
                </a:lnTo>
                <a:lnTo>
                  <a:pt x="14360890" y="287677"/>
                </a:lnTo>
                <a:lnTo>
                  <a:pt x="14341795" y="336195"/>
                </a:lnTo>
                <a:lnTo>
                  <a:pt x="14328155" y="386962"/>
                </a:lnTo>
                <a:lnTo>
                  <a:pt x="14319971" y="439961"/>
                </a:lnTo>
                <a:lnTo>
                  <a:pt x="14317243" y="495173"/>
                </a:lnTo>
                <a:lnTo>
                  <a:pt x="14319971" y="550434"/>
                </a:lnTo>
                <a:lnTo>
                  <a:pt x="14328155" y="603446"/>
                </a:lnTo>
                <a:lnTo>
                  <a:pt x="14341716" y="653923"/>
                </a:lnTo>
                <a:lnTo>
                  <a:pt x="14341795" y="654214"/>
                </a:lnTo>
                <a:lnTo>
                  <a:pt x="14360890" y="702745"/>
                </a:lnTo>
                <a:lnTo>
                  <a:pt x="14385442" y="749046"/>
                </a:lnTo>
                <a:lnTo>
                  <a:pt x="14414887" y="792220"/>
                </a:lnTo>
                <a:lnTo>
                  <a:pt x="14448513" y="831524"/>
                </a:lnTo>
                <a:lnTo>
                  <a:pt x="14486328" y="866957"/>
                </a:lnTo>
                <a:lnTo>
                  <a:pt x="14528336" y="898519"/>
                </a:lnTo>
                <a:lnTo>
                  <a:pt x="14574545" y="926211"/>
                </a:lnTo>
                <a:lnTo>
                  <a:pt x="14615576" y="945831"/>
                </a:lnTo>
                <a:lnTo>
                  <a:pt x="14658276" y="961893"/>
                </a:lnTo>
                <a:lnTo>
                  <a:pt x="14702640" y="974391"/>
                </a:lnTo>
                <a:lnTo>
                  <a:pt x="14748667" y="983323"/>
                </a:lnTo>
                <a:lnTo>
                  <a:pt x="14796351" y="988685"/>
                </a:lnTo>
                <a:lnTo>
                  <a:pt x="14845690" y="990473"/>
                </a:lnTo>
                <a:lnTo>
                  <a:pt x="14894955" y="988685"/>
                </a:lnTo>
                <a:lnTo>
                  <a:pt x="14942544" y="983323"/>
                </a:lnTo>
                <a:lnTo>
                  <a:pt x="14988454" y="974391"/>
                </a:lnTo>
                <a:lnTo>
                  <a:pt x="15032681" y="961893"/>
                </a:lnTo>
                <a:lnTo>
                  <a:pt x="15075222" y="945831"/>
                </a:lnTo>
                <a:lnTo>
                  <a:pt x="15116073" y="926211"/>
                </a:lnTo>
                <a:lnTo>
                  <a:pt x="15162037" y="898519"/>
                </a:lnTo>
                <a:lnTo>
                  <a:pt x="15203916" y="866957"/>
                </a:lnTo>
                <a:lnTo>
                  <a:pt x="15241711" y="831524"/>
                </a:lnTo>
                <a:lnTo>
                  <a:pt x="15267357" y="801624"/>
                </a:lnTo>
                <a:lnTo>
                  <a:pt x="14845690" y="801624"/>
                </a:lnTo>
                <a:lnTo>
                  <a:pt x="14803895" y="799193"/>
                </a:lnTo>
                <a:lnTo>
                  <a:pt x="14764219" y="791892"/>
                </a:lnTo>
                <a:lnTo>
                  <a:pt x="14726639" y="779710"/>
                </a:lnTo>
                <a:lnTo>
                  <a:pt x="14691131" y="762635"/>
                </a:lnTo>
                <a:lnTo>
                  <a:pt x="14658488" y="741255"/>
                </a:lnTo>
                <a:lnTo>
                  <a:pt x="14629536" y="715994"/>
                </a:lnTo>
                <a:lnTo>
                  <a:pt x="14604299" y="686875"/>
                </a:lnTo>
                <a:lnTo>
                  <a:pt x="14582800" y="653923"/>
                </a:lnTo>
                <a:lnTo>
                  <a:pt x="14565611" y="617849"/>
                </a:lnTo>
                <a:lnTo>
                  <a:pt x="14553304" y="579358"/>
                </a:lnTo>
                <a:lnTo>
                  <a:pt x="14545902" y="538462"/>
                </a:lnTo>
                <a:lnTo>
                  <a:pt x="14543430" y="495173"/>
                </a:lnTo>
                <a:lnTo>
                  <a:pt x="14545902" y="451903"/>
                </a:lnTo>
                <a:lnTo>
                  <a:pt x="14553304" y="411051"/>
                </a:lnTo>
                <a:lnTo>
                  <a:pt x="14565611" y="372604"/>
                </a:lnTo>
                <a:lnTo>
                  <a:pt x="14582800" y="336550"/>
                </a:lnTo>
                <a:lnTo>
                  <a:pt x="14604299" y="303541"/>
                </a:lnTo>
                <a:lnTo>
                  <a:pt x="14629536" y="274415"/>
                </a:lnTo>
                <a:lnTo>
                  <a:pt x="14658488" y="249146"/>
                </a:lnTo>
                <a:lnTo>
                  <a:pt x="14691131" y="227711"/>
                </a:lnTo>
                <a:lnTo>
                  <a:pt x="14726639" y="210689"/>
                </a:lnTo>
                <a:lnTo>
                  <a:pt x="14764219" y="198501"/>
                </a:lnTo>
                <a:lnTo>
                  <a:pt x="14803895" y="191170"/>
                </a:lnTo>
                <a:lnTo>
                  <a:pt x="14845690" y="188722"/>
                </a:lnTo>
                <a:lnTo>
                  <a:pt x="15267307" y="188722"/>
                </a:lnTo>
                <a:lnTo>
                  <a:pt x="15241711" y="158856"/>
                </a:lnTo>
                <a:lnTo>
                  <a:pt x="15203916" y="123423"/>
                </a:lnTo>
                <a:lnTo>
                  <a:pt x="15162037" y="91892"/>
                </a:lnTo>
                <a:lnTo>
                  <a:pt x="15116073" y="64262"/>
                </a:lnTo>
                <a:lnTo>
                  <a:pt x="15075222" y="44596"/>
                </a:lnTo>
                <a:lnTo>
                  <a:pt x="15032681" y="28523"/>
                </a:lnTo>
                <a:lnTo>
                  <a:pt x="14988454" y="16033"/>
                </a:lnTo>
                <a:lnTo>
                  <a:pt x="14942544" y="7121"/>
                </a:lnTo>
                <a:lnTo>
                  <a:pt x="14894955" y="1779"/>
                </a:lnTo>
                <a:lnTo>
                  <a:pt x="14845690" y="0"/>
                </a:lnTo>
                <a:close/>
              </a:path>
              <a:path w="17294860" h="990600">
                <a:moveTo>
                  <a:pt x="15267307" y="188722"/>
                </a:moveTo>
                <a:lnTo>
                  <a:pt x="14845690" y="188722"/>
                </a:lnTo>
                <a:lnTo>
                  <a:pt x="14887411" y="191170"/>
                </a:lnTo>
                <a:lnTo>
                  <a:pt x="14927049" y="198501"/>
                </a:lnTo>
                <a:lnTo>
                  <a:pt x="14964615" y="210689"/>
                </a:lnTo>
                <a:lnTo>
                  <a:pt x="15000122" y="227711"/>
                </a:lnTo>
                <a:lnTo>
                  <a:pt x="15032765" y="249146"/>
                </a:lnTo>
                <a:lnTo>
                  <a:pt x="15061717" y="274415"/>
                </a:lnTo>
                <a:lnTo>
                  <a:pt x="15086954" y="303541"/>
                </a:lnTo>
                <a:lnTo>
                  <a:pt x="15108453" y="336550"/>
                </a:lnTo>
                <a:lnTo>
                  <a:pt x="15125642" y="372604"/>
                </a:lnTo>
                <a:lnTo>
                  <a:pt x="15137949" y="411051"/>
                </a:lnTo>
                <a:lnTo>
                  <a:pt x="15145350" y="451903"/>
                </a:lnTo>
                <a:lnTo>
                  <a:pt x="15147823" y="495173"/>
                </a:lnTo>
                <a:lnTo>
                  <a:pt x="15145350" y="538462"/>
                </a:lnTo>
                <a:lnTo>
                  <a:pt x="15137949" y="579358"/>
                </a:lnTo>
                <a:lnTo>
                  <a:pt x="15125642" y="617849"/>
                </a:lnTo>
                <a:lnTo>
                  <a:pt x="15108453" y="653923"/>
                </a:lnTo>
                <a:lnTo>
                  <a:pt x="15086954" y="686875"/>
                </a:lnTo>
                <a:lnTo>
                  <a:pt x="15061717" y="715994"/>
                </a:lnTo>
                <a:lnTo>
                  <a:pt x="15032765" y="741255"/>
                </a:lnTo>
                <a:lnTo>
                  <a:pt x="15000122" y="762635"/>
                </a:lnTo>
                <a:lnTo>
                  <a:pt x="14964615" y="779710"/>
                </a:lnTo>
                <a:lnTo>
                  <a:pt x="14927049" y="791892"/>
                </a:lnTo>
                <a:lnTo>
                  <a:pt x="14887411" y="799193"/>
                </a:lnTo>
                <a:lnTo>
                  <a:pt x="14845690" y="801624"/>
                </a:lnTo>
                <a:lnTo>
                  <a:pt x="15267357" y="801624"/>
                </a:lnTo>
                <a:lnTo>
                  <a:pt x="15305049" y="749046"/>
                </a:lnTo>
                <a:lnTo>
                  <a:pt x="15329875" y="702745"/>
                </a:lnTo>
                <a:lnTo>
                  <a:pt x="15349184" y="654214"/>
                </a:lnTo>
                <a:lnTo>
                  <a:pt x="15362976" y="603446"/>
                </a:lnTo>
                <a:lnTo>
                  <a:pt x="15371251" y="550434"/>
                </a:lnTo>
                <a:lnTo>
                  <a:pt x="15374010" y="495173"/>
                </a:lnTo>
                <a:lnTo>
                  <a:pt x="15371251" y="439961"/>
                </a:lnTo>
                <a:lnTo>
                  <a:pt x="15362976" y="386962"/>
                </a:lnTo>
                <a:lnTo>
                  <a:pt x="15349280" y="336550"/>
                </a:lnTo>
                <a:lnTo>
                  <a:pt x="15329875" y="287677"/>
                </a:lnTo>
                <a:lnTo>
                  <a:pt x="15305049" y="241426"/>
                </a:lnTo>
                <a:lnTo>
                  <a:pt x="15275422" y="198191"/>
                </a:lnTo>
                <a:lnTo>
                  <a:pt x="15267307" y="188722"/>
                </a:lnTo>
                <a:close/>
              </a:path>
              <a:path w="17294860" h="990600">
                <a:moveTo>
                  <a:pt x="13292353" y="16383"/>
                </a:moveTo>
                <a:lnTo>
                  <a:pt x="12562484" y="16383"/>
                </a:lnTo>
                <a:lnTo>
                  <a:pt x="12562484" y="974090"/>
                </a:lnTo>
                <a:lnTo>
                  <a:pt x="13310260" y="974090"/>
                </a:lnTo>
                <a:lnTo>
                  <a:pt x="13310260" y="796163"/>
                </a:lnTo>
                <a:lnTo>
                  <a:pt x="12784607" y="796163"/>
                </a:lnTo>
                <a:lnTo>
                  <a:pt x="12784607" y="574548"/>
                </a:lnTo>
                <a:lnTo>
                  <a:pt x="13233044" y="574548"/>
                </a:lnTo>
                <a:lnTo>
                  <a:pt x="13233044" y="402209"/>
                </a:lnTo>
                <a:lnTo>
                  <a:pt x="12784607" y="402209"/>
                </a:lnTo>
                <a:lnTo>
                  <a:pt x="12784607" y="194183"/>
                </a:lnTo>
                <a:lnTo>
                  <a:pt x="13292353" y="194183"/>
                </a:lnTo>
                <a:lnTo>
                  <a:pt x="13292353" y="16383"/>
                </a:lnTo>
                <a:close/>
              </a:path>
              <a:path w="17294860" h="990600">
                <a:moveTo>
                  <a:pt x="11658117" y="16383"/>
                </a:moveTo>
                <a:lnTo>
                  <a:pt x="11473332" y="16383"/>
                </a:lnTo>
                <a:lnTo>
                  <a:pt x="11473332" y="974090"/>
                </a:lnTo>
                <a:lnTo>
                  <a:pt x="11694058" y="974090"/>
                </a:lnTo>
                <a:lnTo>
                  <a:pt x="11694058" y="392557"/>
                </a:lnTo>
                <a:lnTo>
                  <a:pt x="11968801" y="392557"/>
                </a:lnTo>
                <a:lnTo>
                  <a:pt x="11658117" y="16383"/>
                </a:lnTo>
                <a:close/>
              </a:path>
              <a:path w="17294860" h="990600">
                <a:moveTo>
                  <a:pt x="11968801" y="392557"/>
                </a:moveTo>
                <a:lnTo>
                  <a:pt x="11694058" y="392557"/>
                </a:lnTo>
                <a:lnTo>
                  <a:pt x="12175515" y="974090"/>
                </a:lnTo>
                <a:lnTo>
                  <a:pt x="12359030" y="974090"/>
                </a:lnTo>
                <a:lnTo>
                  <a:pt x="12359030" y="597789"/>
                </a:lnTo>
                <a:lnTo>
                  <a:pt x="12138304" y="597789"/>
                </a:lnTo>
                <a:lnTo>
                  <a:pt x="11968801" y="392557"/>
                </a:lnTo>
                <a:close/>
              </a:path>
              <a:path w="17294860" h="990600">
                <a:moveTo>
                  <a:pt x="12359030" y="16383"/>
                </a:moveTo>
                <a:lnTo>
                  <a:pt x="12138304" y="16383"/>
                </a:lnTo>
                <a:lnTo>
                  <a:pt x="12138304" y="597789"/>
                </a:lnTo>
                <a:lnTo>
                  <a:pt x="12359030" y="597789"/>
                </a:lnTo>
                <a:lnTo>
                  <a:pt x="12359030" y="16383"/>
                </a:lnTo>
                <a:close/>
              </a:path>
              <a:path w="17294860" h="990600">
                <a:moveTo>
                  <a:pt x="10568965" y="16383"/>
                </a:moveTo>
                <a:lnTo>
                  <a:pt x="10384053" y="16383"/>
                </a:lnTo>
                <a:lnTo>
                  <a:pt x="10384053" y="974090"/>
                </a:lnTo>
                <a:lnTo>
                  <a:pt x="10604779" y="974090"/>
                </a:lnTo>
                <a:lnTo>
                  <a:pt x="10604779" y="392557"/>
                </a:lnTo>
                <a:lnTo>
                  <a:pt x="10879567" y="392557"/>
                </a:lnTo>
                <a:lnTo>
                  <a:pt x="10568965" y="16383"/>
                </a:lnTo>
                <a:close/>
              </a:path>
              <a:path w="17294860" h="990600">
                <a:moveTo>
                  <a:pt x="10879567" y="392557"/>
                </a:moveTo>
                <a:lnTo>
                  <a:pt x="10604779" y="392557"/>
                </a:lnTo>
                <a:lnTo>
                  <a:pt x="11086363" y="974090"/>
                </a:lnTo>
                <a:lnTo>
                  <a:pt x="11269751" y="974090"/>
                </a:lnTo>
                <a:lnTo>
                  <a:pt x="11269751" y="597789"/>
                </a:lnTo>
                <a:lnTo>
                  <a:pt x="11049025" y="597789"/>
                </a:lnTo>
                <a:lnTo>
                  <a:pt x="10879567" y="392557"/>
                </a:lnTo>
                <a:close/>
              </a:path>
              <a:path w="17294860" h="990600">
                <a:moveTo>
                  <a:pt x="11269751" y="16383"/>
                </a:moveTo>
                <a:lnTo>
                  <a:pt x="11049025" y="16383"/>
                </a:lnTo>
                <a:lnTo>
                  <a:pt x="11049025" y="597789"/>
                </a:lnTo>
                <a:lnTo>
                  <a:pt x="11269751" y="597789"/>
                </a:lnTo>
                <a:lnTo>
                  <a:pt x="11269751" y="16383"/>
                </a:lnTo>
                <a:close/>
              </a:path>
              <a:path w="17294860" h="990600">
                <a:moveTo>
                  <a:pt x="10171836" y="16383"/>
                </a:moveTo>
                <a:lnTo>
                  <a:pt x="9948316" y="16383"/>
                </a:lnTo>
                <a:lnTo>
                  <a:pt x="9948316" y="974090"/>
                </a:lnTo>
                <a:lnTo>
                  <a:pt x="10171836" y="974090"/>
                </a:lnTo>
                <a:lnTo>
                  <a:pt x="10171836" y="16383"/>
                </a:lnTo>
                <a:close/>
              </a:path>
              <a:path w="17294860" h="990600">
                <a:moveTo>
                  <a:pt x="8826144" y="16383"/>
                </a:moveTo>
                <a:lnTo>
                  <a:pt x="8641232" y="16383"/>
                </a:lnTo>
                <a:lnTo>
                  <a:pt x="8641232" y="974090"/>
                </a:lnTo>
                <a:lnTo>
                  <a:pt x="8851036" y="974090"/>
                </a:lnTo>
                <a:lnTo>
                  <a:pt x="8851036" y="411734"/>
                </a:lnTo>
                <a:lnTo>
                  <a:pt x="9066268" y="411734"/>
                </a:lnTo>
                <a:lnTo>
                  <a:pt x="8826144" y="16383"/>
                </a:lnTo>
                <a:close/>
              </a:path>
              <a:path w="17294860" h="990600">
                <a:moveTo>
                  <a:pt x="9728199" y="399415"/>
                </a:moveTo>
                <a:lnTo>
                  <a:pt x="9518802" y="399415"/>
                </a:lnTo>
                <a:lnTo>
                  <a:pt x="9518909" y="451646"/>
                </a:lnTo>
                <a:lnTo>
                  <a:pt x="9519022" y="503879"/>
                </a:lnTo>
                <a:lnTo>
                  <a:pt x="9519139" y="556112"/>
                </a:lnTo>
                <a:lnTo>
                  <a:pt x="9520199" y="974090"/>
                </a:lnTo>
                <a:lnTo>
                  <a:pt x="9729876" y="974090"/>
                </a:lnTo>
                <a:lnTo>
                  <a:pt x="9728352" y="451646"/>
                </a:lnTo>
                <a:lnTo>
                  <a:pt x="9728235" y="411734"/>
                </a:lnTo>
                <a:lnTo>
                  <a:pt x="9728199" y="399415"/>
                </a:lnTo>
                <a:close/>
              </a:path>
              <a:path w="17294860" h="990600">
                <a:moveTo>
                  <a:pt x="9066268" y="411734"/>
                </a:moveTo>
                <a:lnTo>
                  <a:pt x="8851036" y="411734"/>
                </a:lnTo>
                <a:lnTo>
                  <a:pt x="9133865" y="872744"/>
                </a:lnTo>
                <a:lnTo>
                  <a:pt x="9234576" y="872744"/>
                </a:lnTo>
                <a:lnTo>
                  <a:pt x="9391445" y="611505"/>
                </a:lnTo>
                <a:lnTo>
                  <a:pt x="9187586" y="611505"/>
                </a:lnTo>
                <a:lnTo>
                  <a:pt x="9066268" y="411734"/>
                </a:lnTo>
                <a:close/>
              </a:path>
              <a:path w="17294860" h="990600">
                <a:moveTo>
                  <a:pt x="9727082" y="16383"/>
                </a:moveTo>
                <a:lnTo>
                  <a:pt x="9543567" y="16383"/>
                </a:lnTo>
                <a:lnTo>
                  <a:pt x="9187586" y="611505"/>
                </a:lnTo>
                <a:lnTo>
                  <a:pt x="9391445" y="611505"/>
                </a:lnTo>
                <a:lnTo>
                  <a:pt x="9518802" y="399415"/>
                </a:lnTo>
                <a:lnTo>
                  <a:pt x="9728199" y="399415"/>
                </a:lnTo>
                <a:lnTo>
                  <a:pt x="9727082" y="16383"/>
                </a:lnTo>
                <a:close/>
              </a:path>
              <a:path w="17294860" h="990600">
                <a:moveTo>
                  <a:pt x="8128914" y="16383"/>
                </a:moveTo>
                <a:lnTo>
                  <a:pt x="7872374" y="16383"/>
                </a:lnTo>
                <a:lnTo>
                  <a:pt x="7915173" y="641604"/>
                </a:lnTo>
                <a:lnTo>
                  <a:pt x="8086242" y="641604"/>
                </a:lnTo>
                <a:lnTo>
                  <a:pt x="8128914" y="16383"/>
                </a:lnTo>
                <a:close/>
              </a:path>
              <a:path w="17294860" h="990600">
                <a:moveTo>
                  <a:pt x="7267219" y="16383"/>
                </a:moveTo>
                <a:lnTo>
                  <a:pt x="7043699" y="16383"/>
                </a:lnTo>
                <a:lnTo>
                  <a:pt x="7043699" y="974090"/>
                </a:lnTo>
                <a:lnTo>
                  <a:pt x="7751470" y="974090"/>
                </a:lnTo>
                <a:lnTo>
                  <a:pt x="7751470" y="793496"/>
                </a:lnTo>
                <a:lnTo>
                  <a:pt x="7267219" y="793496"/>
                </a:lnTo>
                <a:lnTo>
                  <a:pt x="7267219" y="16383"/>
                </a:lnTo>
                <a:close/>
              </a:path>
              <a:path w="17294860" h="990600">
                <a:moveTo>
                  <a:pt x="6468516" y="16383"/>
                </a:moveTo>
                <a:lnTo>
                  <a:pt x="6244996" y="16383"/>
                </a:lnTo>
                <a:lnTo>
                  <a:pt x="6244996" y="974090"/>
                </a:lnTo>
                <a:lnTo>
                  <a:pt x="6952767" y="974090"/>
                </a:lnTo>
                <a:lnTo>
                  <a:pt x="6952767" y="793496"/>
                </a:lnTo>
                <a:lnTo>
                  <a:pt x="6468516" y="793496"/>
                </a:lnTo>
                <a:lnTo>
                  <a:pt x="6468516" y="16383"/>
                </a:lnTo>
                <a:close/>
              </a:path>
              <a:path w="17294860" h="990600">
                <a:moveTo>
                  <a:pt x="13506475" y="712724"/>
                </a:moveTo>
                <a:lnTo>
                  <a:pt x="13430656" y="879601"/>
                </a:lnTo>
                <a:lnTo>
                  <a:pt x="13465682" y="903106"/>
                </a:lnTo>
                <a:lnTo>
                  <a:pt x="13505983" y="924290"/>
                </a:lnTo>
                <a:lnTo>
                  <a:pt x="13551546" y="943163"/>
                </a:lnTo>
                <a:lnTo>
                  <a:pt x="13602360" y="959739"/>
                </a:lnTo>
                <a:lnTo>
                  <a:pt x="13656345" y="973167"/>
                </a:lnTo>
                <a:lnTo>
                  <a:pt x="13711247" y="982773"/>
                </a:lnTo>
                <a:lnTo>
                  <a:pt x="13767077" y="988546"/>
                </a:lnTo>
                <a:lnTo>
                  <a:pt x="13823848" y="990473"/>
                </a:lnTo>
                <a:lnTo>
                  <a:pt x="13875220" y="988888"/>
                </a:lnTo>
                <a:lnTo>
                  <a:pt x="13923410" y="984133"/>
                </a:lnTo>
                <a:lnTo>
                  <a:pt x="13968405" y="976208"/>
                </a:lnTo>
                <a:lnTo>
                  <a:pt x="14010194" y="965113"/>
                </a:lnTo>
                <a:lnTo>
                  <a:pt x="14048765" y="950849"/>
                </a:lnTo>
                <a:lnTo>
                  <a:pt x="14092080" y="929203"/>
                </a:lnTo>
                <a:lnTo>
                  <a:pt x="14129632" y="904081"/>
                </a:lnTo>
                <a:lnTo>
                  <a:pt x="14161422" y="875482"/>
                </a:lnTo>
                <a:lnTo>
                  <a:pt x="14187449" y="843407"/>
                </a:lnTo>
                <a:lnTo>
                  <a:pt x="14205357" y="812546"/>
                </a:lnTo>
                <a:lnTo>
                  <a:pt x="13825245" y="812546"/>
                </a:lnTo>
                <a:lnTo>
                  <a:pt x="13782478" y="810851"/>
                </a:lnTo>
                <a:lnTo>
                  <a:pt x="13739710" y="805751"/>
                </a:lnTo>
                <a:lnTo>
                  <a:pt x="13696943" y="797222"/>
                </a:lnTo>
                <a:lnTo>
                  <a:pt x="13654176" y="785241"/>
                </a:lnTo>
                <a:lnTo>
                  <a:pt x="13612863" y="770427"/>
                </a:lnTo>
                <a:lnTo>
                  <a:pt x="13574468" y="753411"/>
                </a:lnTo>
                <a:lnTo>
                  <a:pt x="13539001" y="734181"/>
                </a:lnTo>
                <a:lnTo>
                  <a:pt x="13506475" y="712724"/>
                </a:lnTo>
                <a:close/>
              </a:path>
              <a:path w="17294860" h="990600">
                <a:moveTo>
                  <a:pt x="13856995" y="0"/>
                </a:moveTo>
                <a:lnTo>
                  <a:pt x="13805604" y="1584"/>
                </a:lnTo>
                <a:lnTo>
                  <a:pt x="13757492" y="6339"/>
                </a:lnTo>
                <a:lnTo>
                  <a:pt x="13712648" y="14264"/>
                </a:lnTo>
                <a:lnTo>
                  <a:pt x="13671059" y="25359"/>
                </a:lnTo>
                <a:lnTo>
                  <a:pt x="13632713" y="39624"/>
                </a:lnTo>
                <a:lnTo>
                  <a:pt x="13589759" y="61198"/>
                </a:lnTo>
                <a:lnTo>
                  <a:pt x="13552544" y="86296"/>
                </a:lnTo>
                <a:lnTo>
                  <a:pt x="13521092" y="114919"/>
                </a:lnTo>
                <a:lnTo>
                  <a:pt x="13495426" y="147066"/>
                </a:lnTo>
                <a:lnTo>
                  <a:pt x="13475517" y="181877"/>
                </a:lnTo>
                <a:lnTo>
                  <a:pt x="13461311" y="218678"/>
                </a:lnTo>
                <a:lnTo>
                  <a:pt x="13452796" y="257454"/>
                </a:lnTo>
                <a:lnTo>
                  <a:pt x="13449960" y="298196"/>
                </a:lnTo>
                <a:lnTo>
                  <a:pt x="13453103" y="343703"/>
                </a:lnTo>
                <a:lnTo>
                  <a:pt x="13462492" y="384238"/>
                </a:lnTo>
                <a:lnTo>
                  <a:pt x="13478249" y="420336"/>
                </a:lnTo>
                <a:lnTo>
                  <a:pt x="13500252" y="451485"/>
                </a:lnTo>
                <a:lnTo>
                  <a:pt x="13555687" y="501015"/>
                </a:lnTo>
                <a:lnTo>
                  <a:pt x="13621029" y="534924"/>
                </a:lnTo>
                <a:lnTo>
                  <a:pt x="13658696" y="547897"/>
                </a:lnTo>
                <a:lnTo>
                  <a:pt x="13701388" y="560895"/>
                </a:lnTo>
                <a:lnTo>
                  <a:pt x="13749081" y="573893"/>
                </a:lnTo>
                <a:lnTo>
                  <a:pt x="13801750" y="586867"/>
                </a:lnTo>
                <a:lnTo>
                  <a:pt x="13835800" y="594891"/>
                </a:lnTo>
                <a:lnTo>
                  <a:pt x="13866123" y="602583"/>
                </a:lnTo>
                <a:lnTo>
                  <a:pt x="13915542" y="616966"/>
                </a:lnTo>
                <a:lnTo>
                  <a:pt x="13953848" y="632872"/>
                </a:lnTo>
                <a:lnTo>
                  <a:pt x="13996391" y="665212"/>
                </a:lnTo>
                <a:lnTo>
                  <a:pt x="14011554" y="710057"/>
                </a:lnTo>
                <a:lnTo>
                  <a:pt x="14008698" y="732135"/>
                </a:lnTo>
                <a:lnTo>
                  <a:pt x="13985890" y="769385"/>
                </a:lnTo>
                <a:lnTo>
                  <a:pt x="13940099" y="796847"/>
                </a:lnTo>
                <a:lnTo>
                  <a:pt x="13869418" y="810851"/>
                </a:lnTo>
                <a:lnTo>
                  <a:pt x="13868585" y="810851"/>
                </a:lnTo>
                <a:lnTo>
                  <a:pt x="13825245" y="812546"/>
                </a:lnTo>
                <a:lnTo>
                  <a:pt x="14205357" y="812546"/>
                </a:lnTo>
                <a:lnTo>
                  <a:pt x="14207638" y="808614"/>
                </a:lnTo>
                <a:lnTo>
                  <a:pt x="14222088" y="772048"/>
                </a:lnTo>
                <a:lnTo>
                  <a:pt x="14230666" y="734181"/>
                </a:lnTo>
                <a:lnTo>
                  <a:pt x="14230776" y="733696"/>
                </a:lnTo>
                <a:lnTo>
                  <a:pt x="14233670" y="693648"/>
                </a:lnTo>
                <a:lnTo>
                  <a:pt x="14230514" y="648188"/>
                </a:lnTo>
                <a:lnTo>
                  <a:pt x="14221040" y="607758"/>
                </a:lnTo>
                <a:lnTo>
                  <a:pt x="14205280" y="572281"/>
                </a:lnTo>
                <a:lnTo>
                  <a:pt x="14156850" y="515584"/>
                </a:lnTo>
                <a:lnTo>
                  <a:pt x="14096461" y="474523"/>
                </a:lnTo>
                <a:lnTo>
                  <a:pt x="14024831" y="446639"/>
                </a:lnTo>
                <a:lnTo>
                  <a:pt x="13982169" y="433641"/>
                </a:lnTo>
                <a:lnTo>
                  <a:pt x="13934483" y="420643"/>
                </a:lnTo>
                <a:lnTo>
                  <a:pt x="13881760" y="407670"/>
                </a:lnTo>
                <a:lnTo>
                  <a:pt x="13832089" y="396001"/>
                </a:lnTo>
                <a:lnTo>
                  <a:pt x="13789193" y="384238"/>
                </a:lnTo>
                <a:lnTo>
                  <a:pt x="13723772" y="360425"/>
                </a:lnTo>
                <a:lnTo>
                  <a:pt x="13685021" y="330136"/>
                </a:lnTo>
                <a:lnTo>
                  <a:pt x="13672083" y="287274"/>
                </a:lnTo>
                <a:lnTo>
                  <a:pt x="13674891" y="263816"/>
                </a:lnTo>
                <a:lnTo>
                  <a:pt x="13697318" y="224141"/>
                </a:lnTo>
                <a:lnTo>
                  <a:pt x="13742369" y="194730"/>
                </a:lnTo>
                <a:lnTo>
                  <a:pt x="13811711" y="179681"/>
                </a:lnTo>
                <a:lnTo>
                  <a:pt x="13855598" y="177800"/>
                </a:lnTo>
                <a:lnTo>
                  <a:pt x="14154069" y="177800"/>
                </a:lnTo>
                <a:lnTo>
                  <a:pt x="14192275" y="84709"/>
                </a:lnTo>
                <a:lnTo>
                  <a:pt x="14157749" y="65420"/>
                </a:lnTo>
                <a:lnTo>
                  <a:pt x="14120472" y="48514"/>
                </a:lnTo>
                <a:lnTo>
                  <a:pt x="14080457" y="33988"/>
                </a:lnTo>
                <a:lnTo>
                  <a:pt x="14037716" y="21844"/>
                </a:lnTo>
                <a:lnTo>
                  <a:pt x="13993280" y="12269"/>
                </a:lnTo>
                <a:lnTo>
                  <a:pt x="13948356" y="5445"/>
                </a:lnTo>
                <a:lnTo>
                  <a:pt x="13902931" y="1359"/>
                </a:lnTo>
                <a:lnTo>
                  <a:pt x="13856995" y="0"/>
                </a:lnTo>
                <a:close/>
              </a:path>
              <a:path w="17294860" h="990600">
                <a:moveTo>
                  <a:pt x="14154069" y="177800"/>
                </a:moveTo>
                <a:lnTo>
                  <a:pt x="13855598" y="177800"/>
                </a:lnTo>
                <a:lnTo>
                  <a:pt x="13900184" y="179885"/>
                </a:lnTo>
                <a:lnTo>
                  <a:pt x="13944785" y="186144"/>
                </a:lnTo>
                <a:lnTo>
                  <a:pt x="13989392" y="196580"/>
                </a:lnTo>
                <a:lnTo>
                  <a:pt x="14034000" y="211196"/>
                </a:lnTo>
                <a:lnTo>
                  <a:pt x="14078600" y="229996"/>
                </a:lnTo>
                <a:lnTo>
                  <a:pt x="14123187" y="252984"/>
                </a:lnTo>
                <a:lnTo>
                  <a:pt x="14154069" y="177800"/>
                </a:lnTo>
                <a:close/>
              </a:path>
            </a:pathLst>
          </a:custGeom>
          <a:solidFill>
            <a:srgbClr val="7EC0ED">
              <a:alpha val="4313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496671" y="6615556"/>
            <a:ext cx="17294860" cy="990600"/>
          </a:xfrm>
          <a:custGeom>
            <a:avLst/>
            <a:gdLst/>
            <a:ahLst/>
            <a:cxnLst/>
            <a:rect l="l" t="t" r="r" b="b"/>
            <a:pathLst>
              <a:path w="17294860" h="990600">
                <a:moveTo>
                  <a:pt x="8000644" y="738758"/>
                </a:moveTo>
                <a:lnTo>
                  <a:pt x="7947875" y="747506"/>
                </a:lnTo>
                <a:lnTo>
                  <a:pt x="7905394" y="773683"/>
                </a:lnTo>
                <a:lnTo>
                  <a:pt x="7877502" y="812831"/>
                </a:lnTo>
                <a:lnTo>
                  <a:pt x="7868183" y="860551"/>
                </a:lnTo>
                <a:lnTo>
                  <a:pt x="7870562" y="885576"/>
                </a:lnTo>
                <a:lnTo>
                  <a:pt x="7889561" y="929721"/>
                </a:lnTo>
                <a:lnTo>
                  <a:pt x="7926277" y="964652"/>
                </a:lnTo>
                <a:lnTo>
                  <a:pt x="7973521" y="982749"/>
                </a:lnTo>
                <a:lnTo>
                  <a:pt x="8000644" y="985011"/>
                </a:lnTo>
                <a:lnTo>
                  <a:pt x="8027766" y="982749"/>
                </a:lnTo>
                <a:lnTo>
                  <a:pt x="8075010" y="964652"/>
                </a:lnTo>
                <a:lnTo>
                  <a:pt x="8111727" y="929721"/>
                </a:lnTo>
                <a:lnTo>
                  <a:pt x="8130726" y="885576"/>
                </a:lnTo>
                <a:lnTo>
                  <a:pt x="8133105" y="860551"/>
                </a:lnTo>
                <a:lnTo>
                  <a:pt x="8130773" y="835620"/>
                </a:lnTo>
                <a:lnTo>
                  <a:pt x="8112156" y="792186"/>
                </a:lnTo>
                <a:lnTo>
                  <a:pt x="8075939" y="758422"/>
                </a:lnTo>
                <a:lnTo>
                  <a:pt x="8028314" y="740947"/>
                </a:lnTo>
                <a:lnTo>
                  <a:pt x="8000644" y="738758"/>
                </a:lnTo>
                <a:close/>
              </a:path>
              <a:path w="17294860" h="990600">
                <a:moveTo>
                  <a:pt x="4611014" y="16382"/>
                </a:moveTo>
                <a:lnTo>
                  <a:pt x="4139082" y="16382"/>
                </a:lnTo>
                <a:lnTo>
                  <a:pt x="4139082" y="974089"/>
                </a:lnTo>
                <a:lnTo>
                  <a:pt x="4638573" y="974089"/>
                </a:lnTo>
                <a:lnTo>
                  <a:pt x="4699057" y="972215"/>
                </a:lnTo>
                <a:lnTo>
                  <a:pt x="4754524" y="966587"/>
                </a:lnTo>
                <a:lnTo>
                  <a:pt x="4804975" y="957198"/>
                </a:lnTo>
                <a:lnTo>
                  <a:pt x="4850409" y="944042"/>
                </a:lnTo>
                <a:lnTo>
                  <a:pt x="4890827" y="927111"/>
                </a:lnTo>
                <a:lnTo>
                  <a:pt x="4926228" y="906398"/>
                </a:lnTo>
                <a:lnTo>
                  <a:pt x="4961752" y="877004"/>
                </a:lnTo>
                <a:lnTo>
                  <a:pt x="4989382" y="842933"/>
                </a:lnTo>
                <a:lnTo>
                  <a:pt x="5007586" y="807211"/>
                </a:lnTo>
                <a:lnTo>
                  <a:pt x="4361205" y="807211"/>
                </a:lnTo>
                <a:lnTo>
                  <a:pt x="4361205" y="570483"/>
                </a:lnTo>
                <a:lnTo>
                  <a:pt x="4982702" y="570483"/>
                </a:lnTo>
                <a:lnTo>
                  <a:pt x="4977917" y="562990"/>
                </a:lnTo>
                <a:lnTo>
                  <a:pt x="4952245" y="534755"/>
                </a:lnTo>
                <a:lnTo>
                  <a:pt x="4922085" y="510841"/>
                </a:lnTo>
                <a:lnTo>
                  <a:pt x="4887423" y="491285"/>
                </a:lnTo>
                <a:lnTo>
                  <a:pt x="4848250" y="476122"/>
                </a:lnTo>
                <a:lnTo>
                  <a:pt x="4876944" y="458952"/>
                </a:lnTo>
                <a:lnTo>
                  <a:pt x="4902257" y="438864"/>
                </a:lnTo>
                <a:lnTo>
                  <a:pt x="4924188" y="415847"/>
                </a:lnTo>
                <a:lnTo>
                  <a:pt x="4929034" y="409066"/>
                </a:lnTo>
                <a:lnTo>
                  <a:pt x="4361205" y="409066"/>
                </a:lnTo>
                <a:lnTo>
                  <a:pt x="4361205" y="183387"/>
                </a:lnTo>
                <a:lnTo>
                  <a:pt x="4960536" y="183387"/>
                </a:lnTo>
                <a:lnTo>
                  <a:pt x="4952898" y="162480"/>
                </a:lnTo>
                <a:lnTo>
                  <a:pt x="4923370" y="119965"/>
                </a:lnTo>
                <a:lnTo>
                  <a:pt x="4882032" y="83438"/>
                </a:lnTo>
                <a:lnTo>
                  <a:pt x="4848260" y="62949"/>
                </a:lnTo>
                <a:lnTo>
                  <a:pt x="4809934" y="46185"/>
                </a:lnTo>
                <a:lnTo>
                  <a:pt x="4767049" y="33146"/>
                </a:lnTo>
                <a:lnTo>
                  <a:pt x="4719604" y="23833"/>
                </a:lnTo>
                <a:lnTo>
                  <a:pt x="4667593" y="18245"/>
                </a:lnTo>
                <a:lnTo>
                  <a:pt x="4611014" y="16382"/>
                </a:lnTo>
                <a:close/>
              </a:path>
              <a:path w="17294860" h="990600">
                <a:moveTo>
                  <a:pt x="4982702" y="570483"/>
                </a:moveTo>
                <a:lnTo>
                  <a:pt x="4621936" y="570483"/>
                </a:lnTo>
                <a:lnTo>
                  <a:pt x="4686052" y="575253"/>
                </a:lnTo>
                <a:lnTo>
                  <a:pt x="4735909" y="589556"/>
                </a:lnTo>
                <a:lnTo>
                  <a:pt x="4771513" y="613387"/>
                </a:lnTo>
                <a:lnTo>
                  <a:pt x="4792872" y="646740"/>
                </a:lnTo>
                <a:lnTo>
                  <a:pt x="4799990" y="689609"/>
                </a:lnTo>
                <a:lnTo>
                  <a:pt x="4797182" y="717734"/>
                </a:lnTo>
                <a:lnTo>
                  <a:pt x="4774755" y="762172"/>
                </a:lnTo>
                <a:lnTo>
                  <a:pt x="4729985" y="791084"/>
                </a:lnTo>
                <a:lnTo>
                  <a:pt x="4663397" y="805424"/>
                </a:lnTo>
                <a:lnTo>
                  <a:pt x="4621936" y="807211"/>
                </a:lnTo>
                <a:lnTo>
                  <a:pt x="5007586" y="807211"/>
                </a:lnTo>
                <a:lnTo>
                  <a:pt x="5009118" y="804205"/>
                </a:lnTo>
                <a:lnTo>
                  <a:pt x="5020960" y="760838"/>
                </a:lnTo>
                <a:lnTo>
                  <a:pt x="5024907" y="712850"/>
                </a:lnTo>
                <a:lnTo>
                  <a:pt x="5021976" y="670129"/>
                </a:lnTo>
                <a:lnTo>
                  <a:pt x="5013175" y="630920"/>
                </a:lnTo>
                <a:lnTo>
                  <a:pt x="4998493" y="595211"/>
                </a:lnTo>
                <a:lnTo>
                  <a:pt x="4982702" y="570483"/>
                </a:lnTo>
                <a:close/>
              </a:path>
              <a:path w="17294860" h="990600">
                <a:moveTo>
                  <a:pt x="4960536" y="183387"/>
                </a:moveTo>
                <a:lnTo>
                  <a:pt x="4583328" y="183387"/>
                </a:lnTo>
                <a:lnTo>
                  <a:pt x="4622241" y="185130"/>
                </a:lnTo>
                <a:lnTo>
                  <a:pt x="4656131" y="190372"/>
                </a:lnTo>
                <a:lnTo>
                  <a:pt x="4708931" y="211454"/>
                </a:lnTo>
                <a:lnTo>
                  <a:pt x="4740998" y="246491"/>
                </a:lnTo>
                <a:lnTo>
                  <a:pt x="4751730" y="295528"/>
                </a:lnTo>
                <a:lnTo>
                  <a:pt x="4749043" y="321839"/>
                </a:lnTo>
                <a:lnTo>
                  <a:pt x="4727620" y="364269"/>
                </a:lnTo>
                <a:lnTo>
                  <a:pt x="4685019" y="392939"/>
                </a:lnTo>
                <a:lnTo>
                  <a:pt x="4622241" y="407279"/>
                </a:lnTo>
                <a:lnTo>
                  <a:pt x="4583328" y="409066"/>
                </a:lnTo>
                <a:lnTo>
                  <a:pt x="4929034" y="409066"/>
                </a:lnTo>
                <a:lnTo>
                  <a:pt x="4957553" y="361602"/>
                </a:lnTo>
                <a:lnTo>
                  <a:pt x="4974420" y="299360"/>
                </a:lnTo>
                <a:lnTo>
                  <a:pt x="4976520" y="265429"/>
                </a:lnTo>
                <a:lnTo>
                  <a:pt x="4970667" y="211454"/>
                </a:lnTo>
                <a:lnTo>
                  <a:pt x="4970614" y="210972"/>
                </a:lnTo>
                <a:lnTo>
                  <a:pt x="4960536" y="183387"/>
                </a:lnTo>
                <a:close/>
              </a:path>
              <a:path w="17294860" h="990600">
                <a:moveTo>
                  <a:pt x="15963290" y="196976"/>
                </a:moveTo>
                <a:lnTo>
                  <a:pt x="15739770" y="196976"/>
                </a:lnTo>
                <a:lnTo>
                  <a:pt x="15739770" y="974089"/>
                </a:lnTo>
                <a:lnTo>
                  <a:pt x="15963290" y="974089"/>
                </a:lnTo>
                <a:lnTo>
                  <a:pt x="15963290" y="196976"/>
                </a:lnTo>
                <a:close/>
              </a:path>
              <a:path w="17294860" h="990600">
                <a:moveTo>
                  <a:pt x="16862831" y="16382"/>
                </a:moveTo>
                <a:lnTo>
                  <a:pt x="16642105" y="16382"/>
                </a:lnTo>
                <a:lnTo>
                  <a:pt x="16211575" y="974089"/>
                </a:lnTo>
                <a:lnTo>
                  <a:pt x="16440683" y="974089"/>
                </a:lnTo>
                <a:lnTo>
                  <a:pt x="16526154" y="768857"/>
                </a:lnTo>
                <a:lnTo>
                  <a:pt x="17202098" y="768857"/>
                </a:lnTo>
                <a:lnTo>
                  <a:pt x="17126228" y="600582"/>
                </a:lnTo>
                <a:lnTo>
                  <a:pt x="16597909" y="600582"/>
                </a:lnTo>
                <a:lnTo>
                  <a:pt x="16751071" y="233933"/>
                </a:lnTo>
                <a:lnTo>
                  <a:pt x="16960918" y="233933"/>
                </a:lnTo>
                <a:lnTo>
                  <a:pt x="16862831" y="16382"/>
                </a:lnTo>
                <a:close/>
              </a:path>
              <a:path w="17294860" h="990600">
                <a:moveTo>
                  <a:pt x="17202098" y="768857"/>
                </a:moveTo>
                <a:lnTo>
                  <a:pt x="16974591" y="768857"/>
                </a:lnTo>
                <a:lnTo>
                  <a:pt x="17060062" y="974089"/>
                </a:lnTo>
                <a:lnTo>
                  <a:pt x="17294631" y="974089"/>
                </a:lnTo>
                <a:lnTo>
                  <a:pt x="17202098" y="768857"/>
                </a:lnTo>
                <a:close/>
              </a:path>
              <a:path w="17294860" h="990600">
                <a:moveTo>
                  <a:pt x="16960918" y="233933"/>
                </a:moveTo>
                <a:lnTo>
                  <a:pt x="16751071" y="233933"/>
                </a:lnTo>
                <a:lnTo>
                  <a:pt x="16904233" y="600582"/>
                </a:lnTo>
                <a:lnTo>
                  <a:pt x="17126228" y="600582"/>
                </a:lnTo>
                <a:lnTo>
                  <a:pt x="16960918" y="233933"/>
                </a:lnTo>
                <a:close/>
              </a:path>
              <a:path w="17294860" h="990600">
                <a:moveTo>
                  <a:pt x="16272408" y="16382"/>
                </a:moveTo>
                <a:lnTo>
                  <a:pt x="15430779" y="16382"/>
                </a:lnTo>
                <a:lnTo>
                  <a:pt x="15430779" y="196976"/>
                </a:lnTo>
                <a:lnTo>
                  <a:pt x="16272408" y="196976"/>
                </a:lnTo>
                <a:lnTo>
                  <a:pt x="16272408" y="16382"/>
                </a:lnTo>
                <a:close/>
              </a:path>
              <a:path w="17294860" h="990600">
                <a:moveTo>
                  <a:pt x="5752617" y="16382"/>
                </a:moveTo>
                <a:lnTo>
                  <a:pt x="5531891" y="16382"/>
                </a:lnTo>
                <a:lnTo>
                  <a:pt x="5101361" y="974089"/>
                </a:lnTo>
                <a:lnTo>
                  <a:pt x="5330469" y="974089"/>
                </a:lnTo>
                <a:lnTo>
                  <a:pt x="5415940" y="768857"/>
                </a:lnTo>
                <a:lnTo>
                  <a:pt x="6091884" y="768857"/>
                </a:lnTo>
                <a:lnTo>
                  <a:pt x="6016014" y="600582"/>
                </a:lnTo>
                <a:lnTo>
                  <a:pt x="5487695" y="600582"/>
                </a:lnTo>
                <a:lnTo>
                  <a:pt x="5640857" y="233933"/>
                </a:lnTo>
                <a:lnTo>
                  <a:pt x="5850704" y="233933"/>
                </a:lnTo>
                <a:lnTo>
                  <a:pt x="5752617" y="16382"/>
                </a:lnTo>
                <a:close/>
              </a:path>
              <a:path w="17294860" h="990600">
                <a:moveTo>
                  <a:pt x="6091884" y="768857"/>
                </a:moveTo>
                <a:lnTo>
                  <a:pt x="5864377" y="768857"/>
                </a:lnTo>
                <a:lnTo>
                  <a:pt x="5949975" y="974089"/>
                </a:lnTo>
                <a:lnTo>
                  <a:pt x="6184417" y="974089"/>
                </a:lnTo>
                <a:lnTo>
                  <a:pt x="6091884" y="768857"/>
                </a:lnTo>
                <a:close/>
              </a:path>
              <a:path w="17294860" h="990600">
                <a:moveTo>
                  <a:pt x="5850704" y="233933"/>
                </a:moveTo>
                <a:lnTo>
                  <a:pt x="5640857" y="233933"/>
                </a:lnTo>
                <a:lnTo>
                  <a:pt x="5794019" y="600582"/>
                </a:lnTo>
                <a:lnTo>
                  <a:pt x="6016014" y="600582"/>
                </a:lnTo>
                <a:lnTo>
                  <a:pt x="5850704" y="233933"/>
                </a:lnTo>
                <a:close/>
              </a:path>
              <a:path w="17294860" h="990600">
                <a:moveTo>
                  <a:pt x="1240180" y="16382"/>
                </a:moveTo>
                <a:lnTo>
                  <a:pt x="1016660" y="16382"/>
                </a:lnTo>
                <a:lnTo>
                  <a:pt x="1016660" y="974089"/>
                </a:lnTo>
                <a:lnTo>
                  <a:pt x="1917471" y="974089"/>
                </a:lnTo>
                <a:lnTo>
                  <a:pt x="1950812" y="894206"/>
                </a:lnTo>
                <a:lnTo>
                  <a:pt x="1724431" y="894206"/>
                </a:lnTo>
                <a:lnTo>
                  <a:pt x="1724431" y="793495"/>
                </a:lnTo>
                <a:lnTo>
                  <a:pt x="1240180" y="793495"/>
                </a:lnTo>
                <a:lnTo>
                  <a:pt x="1240180" y="16382"/>
                </a:lnTo>
                <a:close/>
              </a:path>
              <a:path w="17294860" h="990600">
                <a:moveTo>
                  <a:pt x="2678986" y="768857"/>
                </a:moveTo>
                <a:lnTo>
                  <a:pt x="2451379" y="768857"/>
                </a:lnTo>
                <a:lnTo>
                  <a:pt x="2536977" y="974089"/>
                </a:lnTo>
                <a:lnTo>
                  <a:pt x="2771546" y="974089"/>
                </a:lnTo>
                <a:lnTo>
                  <a:pt x="2678986" y="768857"/>
                </a:lnTo>
                <a:close/>
              </a:path>
              <a:path w="17294860" h="990600">
                <a:moveTo>
                  <a:pt x="2935503" y="16382"/>
                </a:moveTo>
                <a:lnTo>
                  <a:pt x="2698140" y="16382"/>
                </a:lnTo>
                <a:lnTo>
                  <a:pt x="3072028" y="632078"/>
                </a:lnTo>
                <a:lnTo>
                  <a:pt x="3072028" y="974089"/>
                </a:lnTo>
                <a:lnTo>
                  <a:pt x="3295548" y="974089"/>
                </a:lnTo>
                <a:lnTo>
                  <a:pt x="3295548" y="634872"/>
                </a:lnTo>
                <a:lnTo>
                  <a:pt x="3412603" y="441959"/>
                </a:lnTo>
                <a:lnTo>
                  <a:pt x="3193440" y="441959"/>
                </a:lnTo>
                <a:lnTo>
                  <a:pt x="2935503" y="16382"/>
                </a:lnTo>
                <a:close/>
              </a:path>
              <a:path w="17294860" h="990600">
                <a:moveTo>
                  <a:pt x="2339619" y="16382"/>
                </a:moveTo>
                <a:lnTo>
                  <a:pt x="2118893" y="16382"/>
                </a:lnTo>
                <a:lnTo>
                  <a:pt x="1724431" y="894206"/>
                </a:lnTo>
                <a:lnTo>
                  <a:pt x="1950812" y="894206"/>
                </a:lnTo>
                <a:lnTo>
                  <a:pt x="2003069" y="768857"/>
                </a:lnTo>
                <a:lnTo>
                  <a:pt x="2678986" y="768857"/>
                </a:lnTo>
                <a:lnTo>
                  <a:pt x="2603094" y="600582"/>
                </a:lnTo>
                <a:lnTo>
                  <a:pt x="2074824" y="600582"/>
                </a:lnTo>
                <a:lnTo>
                  <a:pt x="2227986" y="233933"/>
                </a:lnTo>
                <a:lnTo>
                  <a:pt x="2437735" y="233933"/>
                </a:lnTo>
                <a:lnTo>
                  <a:pt x="2339619" y="16382"/>
                </a:lnTo>
                <a:close/>
              </a:path>
              <a:path w="17294860" h="990600">
                <a:moveTo>
                  <a:pt x="2437735" y="233933"/>
                </a:moveTo>
                <a:lnTo>
                  <a:pt x="2227986" y="233933"/>
                </a:lnTo>
                <a:lnTo>
                  <a:pt x="2381021" y="600582"/>
                </a:lnTo>
                <a:lnTo>
                  <a:pt x="2603094" y="600582"/>
                </a:lnTo>
                <a:lnTo>
                  <a:pt x="2437735" y="233933"/>
                </a:lnTo>
                <a:close/>
              </a:path>
              <a:path w="17294860" h="990600">
                <a:moveTo>
                  <a:pt x="3670833" y="16382"/>
                </a:moveTo>
                <a:lnTo>
                  <a:pt x="3451504" y="16382"/>
                </a:lnTo>
                <a:lnTo>
                  <a:pt x="3193440" y="441959"/>
                </a:lnTo>
                <a:lnTo>
                  <a:pt x="3412603" y="441959"/>
                </a:lnTo>
                <a:lnTo>
                  <a:pt x="3670833" y="16382"/>
                </a:lnTo>
                <a:close/>
              </a:path>
              <a:path w="17294860" h="990600">
                <a:moveTo>
                  <a:pt x="418058" y="16382"/>
                </a:moveTo>
                <a:lnTo>
                  <a:pt x="0" y="16382"/>
                </a:lnTo>
                <a:lnTo>
                  <a:pt x="0" y="974089"/>
                </a:lnTo>
                <a:lnTo>
                  <a:pt x="223520" y="974089"/>
                </a:lnTo>
                <a:lnTo>
                  <a:pt x="223520" y="710056"/>
                </a:lnTo>
                <a:lnTo>
                  <a:pt x="418058" y="710056"/>
                </a:lnTo>
                <a:lnTo>
                  <a:pt x="468027" y="708394"/>
                </a:lnTo>
                <a:lnTo>
                  <a:pt x="515292" y="703404"/>
                </a:lnTo>
                <a:lnTo>
                  <a:pt x="559854" y="695079"/>
                </a:lnTo>
                <a:lnTo>
                  <a:pt x="601712" y="683413"/>
                </a:lnTo>
                <a:lnTo>
                  <a:pt x="640867" y="668400"/>
                </a:lnTo>
                <a:lnTo>
                  <a:pt x="685411" y="645231"/>
                </a:lnTo>
                <a:lnTo>
                  <a:pt x="724515" y="617442"/>
                </a:lnTo>
                <a:lnTo>
                  <a:pt x="758182" y="585033"/>
                </a:lnTo>
                <a:lnTo>
                  <a:pt x="786409" y="548004"/>
                </a:lnTo>
                <a:lnTo>
                  <a:pt x="796509" y="529462"/>
                </a:lnTo>
                <a:lnTo>
                  <a:pt x="223520" y="529462"/>
                </a:lnTo>
                <a:lnTo>
                  <a:pt x="223520" y="196976"/>
                </a:lnTo>
                <a:lnTo>
                  <a:pt x="796138" y="196976"/>
                </a:lnTo>
                <a:lnTo>
                  <a:pt x="786409" y="179196"/>
                </a:lnTo>
                <a:lnTo>
                  <a:pt x="758182" y="142454"/>
                </a:lnTo>
                <a:lnTo>
                  <a:pt x="724515" y="110140"/>
                </a:lnTo>
                <a:lnTo>
                  <a:pt x="685411" y="82256"/>
                </a:lnTo>
                <a:lnTo>
                  <a:pt x="640867" y="58800"/>
                </a:lnTo>
                <a:lnTo>
                  <a:pt x="601712" y="43563"/>
                </a:lnTo>
                <a:lnTo>
                  <a:pt x="559854" y="31690"/>
                </a:lnTo>
                <a:lnTo>
                  <a:pt x="515292" y="23194"/>
                </a:lnTo>
                <a:lnTo>
                  <a:pt x="468027" y="18087"/>
                </a:lnTo>
                <a:lnTo>
                  <a:pt x="418058" y="16382"/>
                </a:lnTo>
                <a:close/>
              </a:path>
              <a:path w="17294860" h="990600">
                <a:moveTo>
                  <a:pt x="796138" y="196976"/>
                </a:moveTo>
                <a:lnTo>
                  <a:pt x="405638" y="196976"/>
                </a:lnTo>
                <a:lnTo>
                  <a:pt x="452977" y="199687"/>
                </a:lnTo>
                <a:lnTo>
                  <a:pt x="494279" y="207803"/>
                </a:lnTo>
                <a:lnTo>
                  <a:pt x="558774" y="240156"/>
                </a:lnTo>
                <a:lnTo>
                  <a:pt x="598104" y="292639"/>
                </a:lnTo>
                <a:lnTo>
                  <a:pt x="611212" y="363981"/>
                </a:lnTo>
                <a:lnTo>
                  <a:pt x="607936" y="401363"/>
                </a:lnTo>
                <a:lnTo>
                  <a:pt x="581660" y="462660"/>
                </a:lnTo>
                <a:lnTo>
                  <a:pt x="529544" y="505245"/>
                </a:lnTo>
                <a:lnTo>
                  <a:pt x="452977" y="526772"/>
                </a:lnTo>
                <a:lnTo>
                  <a:pt x="405638" y="529462"/>
                </a:lnTo>
                <a:lnTo>
                  <a:pt x="796509" y="529462"/>
                </a:lnTo>
                <a:lnTo>
                  <a:pt x="808745" y="506999"/>
                </a:lnTo>
                <a:lnTo>
                  <a:pt x="824699" y="462660"/>
                </a:lnTo>
                <a:lnTo>
                  <a:pt x="834272" y="414988"/>
                </a:lnTo>
                <a:lnTo>
                  <a:pt x="837463" y="363981"/>
                </a:lnTo>
                <a:lnTo>
                  <a:pt x="834272" y="312374"/>
                </a:lnTo>
                <a:lnTo>
                  <a:pt x="824699" y="264398"/>
                </a:lnTo>
                <a:lnTo>
                  <a:pt x="808745" y="220017"/>
                </a:lnTo>
                <a:lnTo>
                  <a:pt x="796138" y="196976"/>
                </a:lnTo>
                <a:close/>
              </a:path>
              <a:path w="17294860" h="990600">
                <a:moveTo>
                  <a:pt x="14845690" y="0"/>
                </a:moveTo>
                <a:lnTo>
                  <a:pt x="14796351" y="1787"/>
                </a:lnTo>
                <a:lnTo>
                  <a:pt x="14748667" y="7149"/>
                </a:lnTo>
                <a:lnTo>
                  <a:pt x="14702640" y="16081"/>
                </a:lnTo>
                <a:lnTo>
                  <a:pt x="14658276" y="28579"/>
                </a:lnTo>
                <a:lnTo>
                  <a:pt x="14615576" y="44641"/>
                </a:lnTo>
                <a:lnTo>
                  <a:pt x="14574545" y="64261"/>
                </a:lnTo>
                <a:lnTo>
                  <a:pt x="14528336" y="91954"/>
                </a:lnTo>
                <a:lnTo>
                  <a:pt x="14486328" y="123523"/>
                </a:lnTo>
                <a:lnTo>
                  <a:pt x="14448513" y="158975"/>
                </a:lnTo>
                <a:lnTo>
                  <a:pt x="14414887" y="198317"/>
                </a:lnTo>
                <a:lnTo>
                  <a:pt x="14385442" y="241553"/>
                </a:lnTo>
                <a:lnTo>
                  <a:pt x="14360890" y="287792"/>
                </a:lnTo>
                <a:lnTo>
                  <a:pt x="14341795" y="336285"/>
                </a:lnTo>
                <a:lnTo>
                  <a:pt x="14328155" y="387035"/>
                </a:lnTo>
                <a:lnTo>
                  <a:pt x="14319971" y="440039"/>
                </a:lnTo>
                <a:lnTo>
                  <a:pt x="14317243" y="495299"/>
                </a:lnTo>
                <a:lnTo>
                  <a:pt x="14319971" y="550560"/>
                </a:lnTo>
                <a:lnTo>
                  <a:pt x="14328155" y="603564"/>
                </a:lnTo>
                <a:lnTo>
                  <a:pt x="14341689" y="653922"/>
                </a:lnTo>
                <a:lnTo>
                  <a:pt x="14360890" y="702807"/>
                </a:lnTo>
                <a:lnTo>
                  <a:pt x="14385442" y="749045"/>
                </a:lnTo>
                <a:lnTo>
                  <a:pt x="14414887" y="792281"/>
                </a:lnTo>
                <a:lnTo>
                  <a:pt x="14448513" y="831616"/>
                </a:lnTo>
                <a:lnTo>
                  <a:pt x="14486328" y="867049"/>
                </a:lnTo>
                <a:lnTo>
                  <a:pt x="14528336" y="898580"/>
                </a:lnTo>
                <a:lnTo>
                  <a:pt x="14574545" y="926210"/>
                </a:lnTo>
                <a:lnTo>
                  <a:pt x="14615576" y="945885"/>
                </a:lnTo>
                <a:lnTo>
                  <a:pt x="14658276" y="961982"/>
                </a:lnTo>
                <a:lnTo>
                  <a:pt x="14702640" y="974502"/>
                </a:lnTo>
                <a:lnTo>
                  <a:pt x="14748667" y="983445"/>
                </a:lnTo>
                <a:lnTo>
                  <a:pt x="14796351" y="988811"/>
                </a:lnTo>
                <a:lnTo>
                  <a:pt x="14845690" y="990599"/>
                </a:lnTo>
                <a:lnTo>
                  <a:pt x="14894955" y="988811"/>
                </a:lnTo>
                <a:lnTo>
                  <a:pt x="14942544" y="983445"/>
                </a:lnTo>
                <a:lnTo>
                  <a:pt x="14988454" y="974502"/>
                </a:lnTo>
                <a:lnTo>
                  <a:pt x="15032681" y="961982"/>
                </a:lnTo>
                <a:lnTo>
                  <a:pt x="15075222" y="945885"/>
                </a:lnTo>
                <a:lnTo>
                  <a:pt x="15116073" y="926210"/>
                </a:lnTo>
                <a:lnTo>
                  <a:pt x="15162037" y="898580"/>
                </a:lnTo>
                <a:lnTo>
                  <a:pt x="15203916" y="867049"/>
                </a:lnTo>
                <a:lnTo>
                  <a:pt x="15241711" y="831616"/>
                </a:lnTo>
                <a:lnTo>
                  <a:pt x="15267307" y="801750"/>
                </a:lnTo>
                <a:lnTo>
                  <a:pt x="14845690" y="801750"/>
                </a:lnTo>
                <a:lnTo>
                  <a:pt x="14803895" y="799320"/>
                </a:lnTo>
                <a:lnTo>
                  <a:pt x="14764219" y="792019"/>
                </a:lnTo>
                <a:lnTo>
                  <a:pt x="14726639" y="779837"/>
                </a:lnTo>
                <a:lnTo>
                  <a:pt x="14691131" y="762761"/>
                </a:lnTo>
                <a:lnTo>
                  <a:pt x="14658488" y="741326"/>
                </a:lnTo>
                <a:lnTo>
                  <a:pt x="14629536" y="716057"/>
                </a:lnTo>
                <a:lnTo>
                  <a:pt x="14604299" y="686931"/>
                </a:lnTo>
                <a:lnTo>
                  <a:pt x="14582800" y="653922"/>
                </a:lnTo>
                <a:lnTo>
                  <a:pt x="14565611" y="617868"/>
                </a:lnTo>
                <a:lnTo>
                  <a:pt x="14553304" y="579421"/>
                </a:lnTo>
                <a:lnTo>
                  <a:pt x="14545902" y="538569"/>
                </a:lnTo>
                <a:lnTo>
                  <a:pt x="14543430" y="495299"/>
                </a:lnTo>
                <a:lnTo>
                  <a:pt x="14545902" y="452010"/>
                </a:lnTo>
                <a:lnTo>
                  <a:pt x="14553304" y="411114"/>
                </a:lnTo>
                <a:lnTo>
                  <a:pt x="14565611" y="372623"/>
                </a:lnTo>
                <a:lnTo>
                  <a:pt x="14582800" y="336549"/>
                </a:lnTo>
                <a:lnTo>
                  <a:pt x="14604299" y="303597"/>
                </a:lnTo>
                <a:lnTo>
                  <a:pt x="14629536" y="274478"/>
                </a:lnTo>
                <a:lnTo>
                  <a:pt x="14658488" y="249217"/>
                </a:lnTo>
                <a:lnTo>
                  <a:pt x="14691131" y="227837"/>
                </a:lnTo>
                <a:lnTo>
                  <a:pt x="14726639" y="210762"/>
                </a:lnTo>
                <a:lnTo>
                  <a:pt x="14764219" y="198580"/>
                </a:lnTo>
                <a:lnTo>
                  <a:pt x="14803895" y="191279"/>
                </a:lnTo>
                <a:lnTo>
                  <a:pt x="14845690" y="188848"/>
                </a:lnTo>
                <a:lnTo>
                  <a:pt x="15267309" y="188848"/>
                </a:lnTo>
                <a:lnTo>
                  <a:pt x="15241711" y="158975"/>
                </a:lnTo>
                <a:lnTo>
                  <a:pt x="15203916" y="123523"/>
                </a:lnTo>
                <a:lnTo>
                  <a:pt x="15162037" y="91954"/>
                </a:lnTo>
                <a:lnTo>
                  <a:pt x="15116073" y="64261"/>
                </a:lnTo>
                <a:lnTo>
                  <a:pt x="15075222" y="44641"/>
                </a:lnTo>
                <a:lnTo>
                  <a:pt x="15032681" y="28579"/>
                </a:lnTo>
                <a:lnTo>
                  <a:pt x="14988454" y="16081"/>
                </a:lnTo>
                <a:lnTo>
                  <a:pt x="14942544" y="7149"/>
                </a:lnTo>
                <a:lnTo>
                  <a:pt x="14894955" y="1787"/>
                </a:lnTo>
                <a:lnTo>
                  <a:pt x="14845690" y="0"/>
                </a:lnTo>
                <a:close/>
              </a:path>
              <a:path w="17294860" h="990600">
                <a:moveTo>
                  <a:pt x="15267309" y="188848"/>
                </a:moveTo>
                <a:lnTo>
                  <a:pt x="14845690" y="188848"/>
                </a:lnTo>
                <a:lnTo>
                  <a:pt x="14887411" y="191279"/>
                </a:lnTo>
                <a:lnTo>
                  <a:pt x="14927049" y="198580"/>
                </a:lnTo>
                <a:lnTo>
                  <a:pt x="14964615" y="210762"/>
                </a:lnTo>
                <a:lnTo>
                  <a:pt x="15000122" y="227837"/>
                </a:lnTo>
                <a:lnTo>
                  <a:pt x="15032765" y="249217"/>
                </a:lnTo>
                <a:lnTo>
                  <a:pt x="15061717" y="274478"/>
                </a:lnTo>
                <a:lnTo>
                  <a:pt x="15086954" y="303597"/>
                </a:lnTo>
                <a:lnTo>
                  <a:pt x="15108453" y="336549"/>
                </a:lnTo>
                <a:lnTo>
                  <a:pt x="15125642" y="372623"/>
                </a:lnTo>
                <a:lnTo>
                  <a:pt x="15137949" y="411114"/>
                </a:lnTo>
                <a:lnTo>
                  <a:pt x="15145350" y="452010"/>
                </a:lnTo>
                <a:lnTo>
                  <a:pt x="15147823" y="495299"/>
                </a:lnTo>
                <a:lnTo>
                  <a:pt x="15145350" y="538569"/>
                </a:lnTo>
                <a:lnTo>
                  <a:pt x="15137949" y="579421"/>
                </a:lnTo>
                <a:lnTo>
                  <a:pt x="15125642" y="617868"/>
                </a:lnTo>
                <a:lnTo>
                  <a:pt x="15108453" y="653922"/>
                </a:lnTo>
                <a:lnTo>
                  <a:pt x="15086954" y="686931"/>
                </a:lnTo>
                <a:lnTo>
                  <a:pt x="15061717" y="716057"/>
                </a:lnTo>
                <a:lnTo>
                  <a:pt x="15032765" y="741326"/>
                </a:lnTo>
                <a:lnTo>
                  <a:pt x="15000122" y="762761"/>
                </a:lnTo>
                <a:lnTo>
                  <a:pt x="14964615" y="779837"/>
                </a:lnTo>
                <a:lnTo>
                  <a:pt x="14927049" y="792019"/>
                </a:lnTo>
                <a:lnTo>
                  <a:pt x="14887411" y="799320"/>
                </a:lnTo>
                <a:lnTo>
                  <a:pt x="14845690" y="801750"/>
                </a:lnTo>
                <a:lnTo>
                  <a:pt x="15267307" y="801750"/>
                </a:lnTo>
                <a:lnTo>
                  <a:pt x="15305049" y="749045"/>
                </a:lnTo>
                <a:lnTo>
                  <a:pt x="15329875" y="702807"/>
                </a:lnTo>
                <a:lnTo>
                  <a:pt x="15349184" y="654314"/>
                </a:lnTo>
                <a:lnTo>
                  <a:pt x="15362976" y="603564"/>
                </a:lnTo>
                <a:lnTo>
                  <a:pt x="15371251" y="550560"/>
                </a:lnTo>
                <a:lnTo>
                  <a:pt x="15374010" y="495299"/>
                </a:lnTo>
                <a:lnTo>
                  <a:pt x="15371251" y="440039"/>
                </a:lnTo>
                <a:lnTo>
                  <a:pt x="15362976" y="387035"/>
                </a:lnTo>
                <a:lnTo>
                  <a:pt x="15349256" y="336549"/>
                </a:lnTo>
                <a:lnTo>
                  <a:pt x="15349184" y="336285"/>
                </a:lnTo>
                <a:lnTo>
                  <a:pt x="15329875" y="287792"/>
                </a:lnTo>
                <a:lnTo>
                  <a:pt x="15305049" y="241553"/>
                </a:lnTo>
                <a:lnTo>
                  <a:pt x="15275422" y="198317"/>
                </a:lnTo>
                <a:lnTo>
                  <a:pt x="15267309" y="188848"/>
                </a:lnTo>
                <a:close/>
              </a:path>
              <a:path w="17294860" h="990600">
                <a:moveTo>
                  <a:pt x="13292353" y="16382"/>
                </a:moveTo>
                <a:lnTo>
                  <a:pt x="12562484" y="16382"/>
                </a:lnTo>
                <a:lnTo>
                  <a:pt x="12562484" y="974089"/>
                </a:lnTo>
                <a:lnTo>
                  <a:pt x="13310260" y="974089"/>
                </a:lnTo>
                <a:lnTo>
                  <a:pt x="13310260" y="796289"/>
                </a:lnTo>
                <a:lnTo>
                  <a:pt x="12784607" y="796289"/>
                </a:lnTo>
                <a:lnTo>
                  <a:pt x="12784607" y="574674"/>
                </a:lnTo>
                <a:lnTo>
                  <a:pt x="13233044" y="574674"/>
                </a:lnTo>
                <a:lnTo>
                  <a:pt x="13233044" y="402208"/>
                </a:lnTo>
                <a:lnTo>
                  <a:pt x="12784607" y="402208"/>
                </a:lnTo>
                <a:lnTo>
                  <a:pt x="12784607" y="194309"/>
                </a:lnTo>
                <a:lnTo>
                  <a:pt x="13292353" y="194309"/>
                </a:lnTo>
                <a:lnTo>
                  <a:pt x="13292353" y="16382"/>
                </a:lnTo>
                <a:close/>
              </a:path>
              <a:path w="17294860" h="990600">
                <a:moveTo>
                  <a:pt x="11658117" y="16382"/>
                </a:moveTo>
                <a:lnTo>
                  <a:pt x="11473332" y="16382"/>
                </a:lnTo>
                <a:lnTo>
                  <a:pt x="11473332" y="974089"/>
                </a:lnTo>
                <a:lnTo>
                  <a:pt x="11694058" y="974089"/>
                </a:lnTo>
                <a:lnTo>
                  <a:pt x="11694058" y="392683"/>
                </a:lnTo>
                <a:lnTo>
                  <a:pt x="11968838" y="392683"/>
                </a:lnTo>
                <a:lnTo>
                  <a:pt x="11658117" y="16382"/>
                </a:lnTo>
                <a:close/>
              </a:path>
              <a:path w="17294860" h="990600">
                <a:moveTo>
                  <a:pt x="11968838" y="392683"/>
                </a:moveTo>
                <a:lnTo>
                  <a:pt x="11694058" y="392683"/>
                </a:lnTo>
                <a:lnTo>
                  <a:pt x="12175515" y="974089"/>
                </a:lnTo>
                <a:lnTo>
                  <a:pt x="12359030" y="974089"/>
                </a:lnTo>
                <a:lnTo>
                  <a:pt x="12359030" y="597915"/>
                </a:lnTo>
                <a:lnTo>
                  <a:pt x="12138304" y="597915"/>
                </a:lnTo>
                <a:lnTo>
                  <a:pt x="11968838" y="392683"/>
                </a:lnTo>
                <a:close/>
              </a:path>
              <a:path w="17294860" h="990600">
                <a:moveTo>
                  <a:pt x="12359030" y="16382"/>
                </a:moveTo>
                <a:lnTo>
                  <a:pt x="12138304" y="16382"/>
                </a:lnTo>
                <a:lnTo>
                  <a:pt x="12138304" y="597915"/>
                </a:lnTo>
                <a:lnTo>
                  <a:pt x="12359030" y="597915"/>
                </a:lnTo>
                <a:lnTo>
                  <a:pt x="12359030" y="16382"/>
                </a:lnTo>
                <a:close/>
              </a:path>
              <a:path w="17294860" h="990600">
                <a:moveTo>
                  <a:pt x="10568965" y="16382"/>
                </a:moveTo>
                <a:lnTo>
                  <a:pt x="10384053" y="16382"/>
                </a:lnTo>
                <a:lnTo>
                  <a:pt x="10384053" y="974089"/>
                </a:lnTo>
                <a:lnTo>
                  <a:pt x="10604779" y="974089"/>
                </a:lnTo>
                <a:lnTo>
                  <a:pt x="10604779" y="392683"/>
                </a:lnTo>
                <a:lnTo>
                  <a:pt x="10879604" y="392683"/>
                </a:lnTo>
                <a:lnTo>
                  <a:pt x="10568965" y="16382"/>
                </a:lnTo>
                <a:close/>
              </a:path>
              <a:path w="17294860" h="990600">
                <a:moveTo>
                  <a:pt x="10879604" y="392683"/>
                </a:moveTo>
                <a:lnTo>
                  <a:pt x="10604779" y="392683"/>
                </a:lnTo>
                <a:lnTo>
                  <a:pt x="11086363" y="974089"/>
                </a:lnTo>
                <a:lnTo>
                  <a:pt x="11269751" y="974089"/>
                </a:lnTo>
                <a:lnTo>
                  <a:pt x="11269751" y="597915"/>
                </a:lnTo>
                <a:lnTo>
                  <a:pt x="11049025" y="597915"/>
                </a:lnTo>
                <a:lnTo>
                  <a:pt x="10879604" y="392683"/>
                </a:lnTo>
                <a:close/>
              </a:path>
              <a:path w="17294860" h="990600">
                <a:moveTo>
                  <a:pt x="11269751" y="16382"/>
                </a:moveTo>
                <a:lnTo>
                  <a:pt x="11049025" y="16382"/>
                </a:lnTo>
                <a:lnTo>
                  <a:pt x="11049025" y="597915"/>
                </a:lnTo>
                <a:lnTo>
                  <a:pt x="11269751" y="597915"/>
                </a:lnTo>
                <a:lnTo>
                  <a:pt x="11269751" y="16382"/>
                </a:lnTo>
                <a:close/>
              </a:path>
              <a:path w="17294860" h="990600">
                <a:moveTo>
                  <a:pt x="10171836" y="16382"/>
                </a:moveTo>
                <a:lnTo>
                  <a:pt x="9948316" y="16382"/>
                </a:lnTo>
                <a:lnTo>
                  <a:pt x="9948316" y="974089"/>
                </a:lnTo>
                <a:lnTo>
                  <a:pt x="10171836" y="974089"/>
                </a:lnTo>
                <a:lnTo>
                  <a:pt x="10171836" y="16382"/>
                </a:lnTo>
                <a:close/>
              </a:path>
              <a:path w="17294860" h="990600">
                <a:moveTo>
                  <a:pt x="8826144" y="16382"/>
                </a:moveTo>
                <a:lnTo>
                  <a:pt x="8641232" y="16382"/>
                </a:lnTo>
                <a:lnTo>
                  <a:pt x="8641232" y="974089"/>
                </a:lnTo>
                <a:lnTo>
                  <a:pt x="8851036" y="974089"/>
                </a:lnTo>
                <a:lnTo>
                  <a:pt x="8851036" y="411860"/>
                </a:lnTo>
                <a:lnTo>
                  <a:pt x="9066349" y="411860"/>
                </a:lnTo>
                <a:lnTo>
                  <a:pt x="8826144" y="16382"/>
                </a:lnTo>
                <a:close/>
              </a:path>
              <a:path w="17294860" h="990600">
                <a:moveTo>
                  <a:pt x="9728200" y="399541"/>
                </a:moveTo>
                <a:lnTo>
                  <a:pt x="9518802" y="399541"/>
                </a:lnTo>
                <a:lnTo>
                  <a:pt x="9518909" y="451773"/>
                </a:lnTo>
                <a:lnTo>
                  <a:pt x="9519022" y="504005"/>
                </a:lnTo>
                <a:lnTo>
                  <a:pt x="9519139" y="556236"/>
                </a:lnTo>
                <a:lnTo>
                  <a:pt x="9520199" y="974089"/>
                </a:lnTo>
                <a:lnTo>
                  <a:pt x="9729876" y="974089"/>
                </a:lnTo>
                <a:lnTo>
                  <a:pt x="9728352" y="451773"/>
                </a:lnTo>
                <a:lnTo>
                  <a:pt x="9728236" y="411860"/>
                </a:lnTo>
                <a:lnTo>
                  <a:pt x="9728200" y="399541"/>
                </a:lnTo>
                <a:close/>
              </a:path>
              <a:path w="17294860" h="990600">
                <a:moveTo>
                  <a:pt x="9066349" y="411860"/>
                </a:moveTo>
                <a:lnTo>
                  <a:pt x="8851036" y="411860"/>
                </a:lnTo>
                <a:lnTo>
                  <a:pt x="9133865" y="872870"/>
                </a:lnTo>
                <a:lnTo>
                  <a:pt x="9234576" y="872870"/>
                </a:lnTo>
                <a:lnTo>
                  <a:pt x="9391445" y="611631"/>
                </a:lnTo>
                <a:lnTo>
                  <a:pt x="9187586" y="611631"/>
                </a:lnTo>
                <a:lnTo>
                  <a:pt x="9066349" y="411860"/>
                </a:lnTo>
                <a:close/>
              </a:path>
              <a:path w="17294860" h="990600">
                <a:moveTo>
                  <a:pt x="9727082" y="16382"/>
                </a:moveTo>
                <a:lnTo>
                  <a:pt x="9543567" y="16382"/>
                </a:lnTo>
                <a:lnTo>
                  <a:pt x="9187586" y="611631"/>
                </a:lnTo>
                <a:lnTo>
                  <a:pt x="9391445" y="611631"/>
                </a:lnTo>
                <a:lnTo>
                  <a:pt x="9518802" y="399541"/>
                </a:lnTo>
                <a:lnTo>
                  <a:pt x="9728200" y="399541"/>
                </a:lnTo>
                <a:lnTo>
                  <a:pt x="9727082" y="16382"/>
                </a:lnTo>
                <a:close/>
              </a:path>
              <a:path w="17294860" h="990600">
                <a:moveTo>
                  <a:pt x="8128914" y="16382"/>
                </a:moveTo>
                <a:lnTo>
                  <a:pt x="7872374" y="16382"/>
                </a:lnTo>
                <a:lnTo>
                  <a:pt x="7915173" y="641730"/>
                </a:lnTo>
                <a:lnTo>
                  <a:pt x="8086242" y="641730"/>
                </a:lnTo>
                <a:lnTo>
                  <a:pt x="8128914" y="16382"/>
                </a:lnTo>
                <a:close/>
              </a:path>
              <a:path w="17294860" h="990600">
                <a:moveTo>
                  <a:pt x="7267219" y="16382"/>
                </a:moveTo>
                <a:lnTo>
                  <a:pt x="7043699" y="16382"/>
                </a:lnTo>
                <a:lnTo>
                  <a:pt x="7043699" y="974089"/>
                </a:lnTo>
                <a:lnTo>
                  <a:pt x="7751470" y="974089"/>
                </a:lnTo>
                <a:lnTo>
                  <a:pt x="7751470" y="793495"/>
                </a:lnTo>
                <a:lnTo>
                  <a:pt x="7267219" y="793495"/>
                </a:lnTo>
                <a:lnTo>
                  <a:pt x="7267219" y="16382"/>
                </a:lnTo>
                <a:close/>
              </a:path>
              <a:path w="17294860" h="990600">
                <a:moveTo>
                  <a:pt x="6468516" y="16382"/>
                </a:moveTo>
                <a:lnTo>
                  <a:pt x="6244996" y="16382"/>
                </a:lnTo>
                <a:lnTo>
                  <a:pt x="6244996" y="974089"/>
                </a:lnTo>
                <a:lnTo>
                  <a:pt x="6952767" y="974089"/>
                </a:lnTo>
                <a:lnTo>
                  <a:pt x="6952767" y="793495"/>
                </a:lnTo>
                <a:lnTo>
                  <a:pt x="6468516" y="793495"/>
                </a:lnTo>
                <a:lnTo>
                  <a:pt x="6468516" y="16382"/>
                </a:lnTo>
                <a:close/>
              </a:path>
              <a:path w="17294860" h="990600">
                <a:moveTo>
                  <a:pt x="13506475" y="712850"/>
                </a:moveTo>
                <a:lnTo>
                  <a:pt x="13430656" y="879728"/>
                </a:lnTo>
                <a:lnTo>
                  <a:pt x="13465682" y="903231"/>
                </a:lnTo>
                <a:lnTo>
                  <a:pt x="13505983" y="924401"/>
                </a:lnTo>
                <a:lnTo>
                  <a:pt x="13551546" y="943236"/>
                </a:lnTo>
                <a:lnTo>
                  <a:pt x="13602360" y="959738"/>
                </a:lnTo>
                <a:lnTo>
                  <a:pt x="13656345" y="973240"/>
                </a:lnTo>
                <a:lnTo>
                  <a:pt x="13711247" y="982884"/>
                </a:lnTo>
                <a:lnTo>
                  <a:pt x="13767077" y="988671"/>
                </a:lnTo>
                <a:lnTo>
                  <a:pt x="13823848" y="990599"/>
                </a:lnTo>
                <a:lnTo>
                  <a:pt x="13875220" y="989001"/>
                </a:lnTo>
                <a:lnTo>
                  <a:pt x="13923410" y="984215"/>
                </a:lnTo>
                <a:lnTo>
                  <a:pt x="13968405" y="976253"/>
                </a:lnTo>
                <a:lnTo>
                  <a:pt x="14010194" y="965126"/>
                </a:lnTo>
                <a:lnTo>
                  <a:pt x="14048765" y="950848"/>
                </a:lnTo>
                <a:lnTo>
                  <a:pt x="14092080" y="929274"/>
                </a:lnTo>
                <a:lnTo>
                  <a:pt x="14129632" y="904176"/>
                </a:lnTo>
                <a:lnTo>
                  <a:pt x="14161422" y="875553"/>
                </a:lnTo>
                <a:lnTo>
                  <a:pt x="14187449" y="843406"/>
                </a:lnTo>
                <a:lnTo>
                  <a:pt x="14205321" y="812672"/>
                </a:lnTo>
                <a:lnTo>
                  <a:pt x="13825245" y="812672"/>
                </a:lnTo>
                <a:lnTo>
                  <a:pt x="13782478" y="810960"/>
                </a:lnTo>
                <a:lnTo>
                  <a:pt x="13739710" y="805830"/>
                </a:lnTo>
                <a:lnTo>
                  <a:pt x="13696943" y="797296"/>
                </a:lnTo>
                <a:lnTo>
                  <a:pt x="13654176" y="785367"/>
                </a:lnTo>
                <a:lnTo>
                  <a:pt x="13612863" y="770554"/>
                </a:lnTo>
                <a:lnTo>
                  <a:pt x="13574468" y="753538"/>
                </a:lnTo>
                <a:lnTo>
                  <a:pt x="13539001" y="734308"/>
                </a:lnTo>
                <a:lnTo>
                  <a:pt x="13506475" y="712850"/>
                </a:lnTo>
                <a:close/>
              </a:path>
              <a:path w="17294860" h="990600">
                <a:moveTo>
                  <a:pt x="13856995" y="0"/>
                </a:moveTo>
                <a:lnTo>
                  <a:pt x="13805604" y="1585"/>
                </a:lnTo>
                <a:lnTo>
                  <a:pt x="13757492" y="6347"/>
                </a:lnTo>
                <a:lnTo>
                  <a:pt x="13712648" y="14292"/>
                </a:lnTo>
                <a:lnTo>
                  <a:pt x="13671059" y="25424"/>
                </a:lnTo>
                <a:lnTo>
                  <a:pt x="13632713" y="39750"/>
                </a:lnTo>
                <a:lnTo>
                  <a:pt x="13589759" y="61323"/>
                </a:lnTo>
                <a:lnTo>
                  <a:pt x="13552544" y="86407"/>
                </a:lnTo>
                <a:lnTo>
                  <a:pt x="13521092" y="114992"/>
                </a:lnTo>
                <a:lnTo>
                  <a:pt x="13495426" y="147065"/>
                </a:lnTo>
                <a:lnTo>
                  <a:pt x="13475517" y="181933"/>
                </a:lnTo>
                <a:lnTo>
                  <a:pt x="13461311" y="218741"/>
                </a:lnTo>
                <a:lnTo>
                  <a:pt x="13452796" y="257526"/>
                </a:lnTo>
                <a:lnTo>
                  <a:pt x="13449960" y="298322"/>
                </a:lnTo>
                <a:lnTo>
                  <a:pt x="13453103" y="343757"/>
                </a:lnTo>
                <a:lnTo>
                  <a:pt x="13462492" y="384254"/>
                </a:lnTo>
                <a:lnTo>
                  <a:pt x="13478249" y="420338"/>
                </a:lnTo>
                <a:lnTo>
                  <a:pt x="13500252" y="451484"/>
                </a:lnTo>
                <a:lnTo>
                  <a:pt x="13555687" y="501110"/>
                </a:lnTo>
                <a:lnTo>
                  <a:pt x="13621029" y="534923"/>
                </a:lnTo>
                <a:lnTo>
                  <a:pt x="13658696" y="547953"/>
                </a:lnTo>
                <a:lnTo>
                  <a:pt x="13701388" y="560958"/>
                </a:lnTo>
                <a:lnTo>
                  <a:pt x="13749081" y="573964"/>
                </a:lnTo>
                <a:lnTo>
                  <a:pt x="13801750" y="586993"/>
                </a:lnTo>
                <a:lnTo>
                  <a:pt x="13835800" y="595018"/>
                </a:lnTo>
                <a:lnTo>
                  <a:pt x="13866123" y="602710"/>
                </a:lnTo>
                <a:lnTo>
                  <a:pt x="13915542" y="617092"/>
                </a:lnTo>
                <a:lnTo>
                  <a:pt x="13953848" y="632952"/>
                </a:lnTo>
                <a:lnTo>
                  <a:pt x="13996391" y="665337"/>
                </a:lnTo>
                <a:lnTo>
                  <a:pt x="14011554" y="710056"/>
                </a:lnTo>
                <a:lnTo>
                  <a:pt x="14008698" y="732153"/>
                </a:lnTo>
                <a:lnTo>
                  <a:pt x="13985890" y="769439"/>
                </a:lnTo>
                <a:lnTo>
                  <a:pt x="13940099" y="796867"/>
                </a:lnTo>
                <a:lnTo>
                  <a:pt x="13869407" y="810960"/>
                </a:lnTo>
                <a:lnTo>
                  <a:pt x="13868548" y="810960"/>
                </a:lnTo>
                <a:lnTo>
                  <a:pt x="13825245" y="812672"/>
                </a:lnTo>
                <a:lnTo>
                  <a:pt x="14205321" y="812672"/>
                </a:lnTo>
                <a:lnTo>
                  <a:pt x="14207638" y="808688"/>
                </a:lnTo>
                <a:lnTo>
                  <a:pt x="14222088" y="772159"/>
                </a:lnTo>
                <a:lnTo>
                  <a:pt x="14230666" y="734308"/>
                </a:lnTo>
                <a:lnTo>
                  <a:pt x="14230776" y="733821"/>
                </a:lnTo>
                <a:lnTo>
                  <a:pt x="14233673" y="693721"/>
                </a:lnTo>
                <a:lnTo>
                  <a:pt x="14230514" y="648259"/>
                </a:lnTo>
                <a:lnTo>
                  <a:pt x="14221040" y="607821"/>
                </a:lnTo>
                <a:lnTo>
                  <a:pt x="14205280" y="572337"/>
                </a:lnTo>
                <a:lnTo>
                  <a:pt x="14156850" y="515639"/>
                </a:lnTo>
                <a:lnTo>
                  <a:pt x="14096461" y="474595"/>
                </a:lnTo>
                <a:lnTo>
                  <a:pt x="14024831" y="446710"/>
                </a:lnTo>
                <a:lnTo>
                  <a:pt x="13982169" y="433704"/>
                </a:lnTo>
                <a:lnTo>
                  <a:pt x="13934483" y="420699"/>
                </a:lnTo>
                <a:lnTo>
                  <a:pt x="13881760" y="407669"/>
                </a:lnTo>
                <a:lnTo>
                  <a:pt x="13832089" y="396003"/>
                </a:lnTo>
                <a:lnTo>
                  <a:pt x="13789193" y="384254"/>
                </a:lnTo>
                <a:lnTo>
                  <a:pt x="13723772" y="360552"/>
                </a:lnTo>
                <a:lnTo>
                  <a:pt x="13685021" y="330247"/>
                </a:lnTo>
                <a:lnTo>
                  <a:pt x="13672083" y="287273"/>
                </a:lnTo>
                <a:lnTo>
                  <a:pt x="13674891" y="263890"/>
                </a:lnTo>
                <a:lnTo>
                  <a:pt x="13697318" y="224266"/>
                </a:lnTo>
                <a:lnTo>
                  <a:pt x="13742369" y="194857"/>
                </a:lnTo>
                <a:lnTo>
                  <a:pt x="13811711" y="179808"/>
                </a:lnTo>
                <a:lnTo>
                  <a:pt x="13855598" y="177926"/>
                </a:lnTo>
                <a:lnTo>
                  <a:pt x="14154051" y="177926"/>
                </a:lnTo>
                <a:lnTo>
                  <a:pt x="14192275" y="84835"/>
                </a:lnTo>
                <a:lnTo>
                  <a:pt x="14157749" y="65530"/>
                </a:lnTo>
                <a:lnTo>
                  <a:pt x="14120472" y="48593"/>
                </a:lnTo>
                <a:lnTo>
                  <a:pt x="14080457" y="34061"/>
                </a:lnTo>
                <a:lnTo>
                  <a:pt x="14037716" y="21970"/>
                </a:lnTo>
                <a:lnTo>
                  <a:pt x="13993280" y="12376"/>
                </a:lnTo>
                <a:lnTo>
                  <a:pt x="13948356" y="5508"/>
                </a:lnTo>
                <a:lnTo>
                  <a:pt x="13902931" y="1379"/>
                </a:lnTo>
                <a:lnTo>
                  <a:pt x="13856995" y="0"/>
                </a:lnTo>
                <a:close/>
              </a:path>
              <a:path w="17294860" h="990600">
                <a:moveTo>
                  <a:pt x="14154051" y="177926"/>
                </a:moveTo>
                <a:lnTo>
                  <a:pt x="13855598" y="177926"/>
                </a:lnTo>
                <a:lnTo>
                  <a:pt x="13900184" y="180012"/>
                </a:lnTo>
                <a:lnTo>
                  <a:pt x="13944785" y="186271"/>
                </a:lnTo>
                <a:lnTo>
                  <a:pt x="13989392" y="196707"/>
                </a:lnTo>
                <a:lnTo>
                  <a:pt x="14034000" y="211323"/>
                </a:lnTo>
                <a:lnTo>
                  <a:pt x="14078600" y="230123"/>
                </a:lnTo>
                <a:lnTo>
                  <a:pt x="14123187" y="253110"/>
                </a:lnTo>
                <a:lnTo>
                  <a:pt x="14140327" y="211323"/>
                </a:lnTo>
                <a:lnTo>
                  <a:pt x="14154051" y="177926"/>
                </a:lnTo>
                <a:close/>
              </a:path>
            </a:pathLst>
          </a:custGeom>
          <a:solidFill>
            <a:srgbClr val="7EC0ED">
              <a:alpha val="4313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434479" y="7961630"/>
            <a:ext cx="17294860" cy="990600"/>
          </a:xfrm>
          <a:custGeom>
            <a:avLst/>
            <a:gdLst/>
            <a:ahLst/>
            <a:cxnLst/>
            <a:rect l="l" t="t" r="r" b="b"/>
            <a:pathLst>
              <a:path w="17294860" h="990600">
                <a:moveTo>
                  <a:pt x="8000606" y="738759"/>
                </a:moveTo>
                <a:lnTo>
                  <a:pt x="7947853" y="747506"/>
                </a:lnTo>
                <a:lnTo>
                  <a:pt x="7905483" y="773684"/>
                </a:lnTo>
                <a:lnTo>
                  <a:pt x="7877479" y="812831"/>
                </a:lnTo>
                <a:lnTo>
                  <a:pt x="7868145" y="860552"/>
                </a:lnTo>
                <a:lnTo>
                  <a:pt x="7870524" y="885576"/>
                </a:lnTo>
                <a:lnTo>
                  <a:pt x="7889522" y="929721"/>
                </a:lnTo>
                <a:lnTo>
                  <a:pt x="7926239" y="964652"/>
                </a:lnTo>
                <a:lnTo>
                  <a:pt x="7973483" y="982749"/>
                </a:lnTo>
                <a:lnTo>
                  <a:pt x="8000606" y="985012"/>
                </a:lnTo>
                <a:lnTo>
                  <a:pt x="8027728" y="982749"/>
                </a:lnTo>
                <a:lnTo>
                  <a:pt x="8074972" y="964652"/>
                </a:lnTo>
                <a:lnTo>
                  <a:pt x="8111743" y="929721"/>
                </a:lnTo>
                <a:lnTo>
                  <a:pt x="8130705" y="885576"/>
                </a:lnTo>
                <a:lnTo>
                  <a:pt x="8133067" y="860552"/>
                </a:lnTo>
                <a:lnTo>
                  <a:pt x="8130735" y="835620"/>
                </a:lnTo>
                <a:lnTo>
                  <a:pt x="8112118" y="792186"/>
                </a:lnTo>
                <a:lnTo>
                  <a:pt x="8075919" y="758422"/>
                </a:lnTo>
                <a:lnTo>
                  <a:pt x="8028330" y="740947"/>
                </a:lnTo>
                <a:lnTo>
                  <a:pt x="8000606" y="738759"/>
                </a:lnTo>
                <a:close/>
              </a:path>
              <a:path w="17294860" h="990600">
                <a:moveTo>
                  <a:pt x="4610976" y="16383"/>
                </a:moveTo>
                <a:lnTo>
                  <a:pt x="4139044" y="16383"/>
                </a:lnTo>
                <a:lnTo>
                  <a:pt x="4139044" y="974090"/>
                </a:lnTo>
                <a:lnTo>
                  <a:pt x="4638535" y="974090"/>
                </a:lnTo>
                <a:lnTo>
                  <a:pt x="4699019" y="972215"/>
                </a:lnTo>
                <a:lnTo>
                  <a:pt x="4754486" y="966587"/>
                </a:lnTo>
                <a:lnTo>
                  <a:pt x="4804937" y="957199"/>
                </a:lnTo>
                <a:lnTo>
                  <a:pt x="4850371" y="944042"/>
                </a:lnTo>
                <a:lnTo>
                  <a:pt x="4890789" y="927111"/>
                </a:lnTo>
                <a:lnTo>
                  <a:pt x="4926190" y="906399"/>
                </a:lnTo>
                <a:lnTo>
                  <a:pt x="4961714" y="877004"/>
                </a:lnTo>
                <a:lnTo>
                  <a:pt x="4989344" y="842933"/>
                </a:lnTo>
                <a:lnTo>
                  <a:pt x="5007548" y="807212"/>
                </a:lnTo>
                <a:lnTo>
                  <a:pt x="4361167" y="807212"/>
                </a:lnTo>
                <a:lnTo>
                  <a:pt x="4361167" y="570484"/>
                </a:lnTo>
                <a:lnTo>
                  <a:pt x="4982774" y="570484"/>
                </a:lnTo>
                <a:lnTo>
                  <a:pt x="4978006" y="562991"/>
                </a:lnTo>
                <a:lnTo>
                  <a:pt x="4952261" y="534773"/>
                </a:lnTo>
                <a:lnTo>
                  <a:pt x="4922062" y="510889"/>
                </a:lnTo>
                <a:lnTo>
                  <a:pt x="4887387" y="491339"/>
                </a:lnTo>
                <a:lnTo>
                  <a:pt x="4848212" y="476123"/>
                </a:lnTo>
                <a:lnTo>
                  <a:pt x="4876906" y="458952"/>
                </a:lnTo>
                <a:lnTo>
                  <a:pt x="4902219" y="438864"/>
                </a:lnTo>
                <a:lnTo>
                  <a:pt x="4924150" y="415847"/>
                </a:lnTo>
                <a:lnTo>
                  <a:pt x="4928995" y="409067"/>
                </a:lnTo>
                <a:lnTo>
                  <a:pt x="4361167" y="409067"/>
                </a:lnTo>
                <a:lnTo>
                  <a:pt x="4361167" y="183388"/>
                </a:lnTo>
                <a:lnTo>
                  <a:pt x="4960615" y="183388"/>
                </a:lnTo>
                <a:lnTo>
                  <a:pt x="4952971" y="162480"/>
                </a:lnTo>
                <a:lnTo>
                  <a:pt x="4923406" y="119965"/>
                </a:lnTo>
                <a:lnTo>
                  <a:pt x="4881994" y="83439"/>
                </a:lnTo>
                <a:lnTo>
                  <a:pt x="4848222" y="62949"/>
                </a:lnTo>
                <a:lnTo>
                  <a:pt x="4809895" y="46185"/>
                </a:lnTo>
                <a:lnTo>
                  <a:pt x="4767011" y="33147"/>
                </a:lnTo>
                <a:lnTo>
                  <a:pt x="4719566" y="23833"/>
                </a:lnTo>
                <a:lnTo>
                  <a:pt x="4667555" y="18245"/>
                </a:lnTo>
                <a:lnTo>
                  <a:pt x="4610976" y="16383"/>
                </a:lnTo>
                <a:close/>
              </a:path>
              <a:path w="17294860" h="990600">
                <a:moveTo>
                  <a:pt x="4982774" y="570484"/>
                </a:moveTo>
                <a:lnTo>
                  <a:pt x="4622025" y="570484"/>
                </a:lnTo>
                <a:lnTo>
                  <a:pt x="4686079" y="575253"/>
                </a:lnTo>
                <a:lnTo>
                  <a:pt x="4735898" y="589556"/>
                </a:lnTo>
                <a:lnTo>
                  <a:pt x="4771483" y="613387"/>
                </a:lnTo>
                <a:lnTo>
                  <a:pt x="4792835" y="646740"/>
                </a:lnTo>
                <a:lnTo>
                  <a:pt x="4799952" y="689610"/>
                </a:lnTo>
                <a:lnTo>
                  <a:pt x="4797144" y="717734"/>
                </a:lnTo>
                <a:lnTo>
                  <a:pt x="4774717" y="762172"/>
                </a:lnTo>
                <a:lnTo>
                  <a:pt x="4730003" y="791084"/>
                </a:lnTo>
                <a:lnTo>
                  <a:pt x="4663431" y="805424"/>
                </a:lnTo>
                <a:lnTo>
                  <a:pt x="4622025" y="807212"/>
                </a:lnTo>
                <a:lnTo>
                  <a:pt x="5007548" y="807212"/>
                </a:lnTo>
                <a:lnTo>
                  <a:pt x="5009080" y="804205"/>
                </a:lnTo>
                <a:lnTo>
                  <a:pt x="5020922" y="760838"/>
                </a:lnTo>
                <a:lnTo>
                  <a:pt x="5024869" y="712851"/>
                </a:lnTo>
                <a:lnTo>
                  <a:pt x="5021940" y="670129"/>
                </a:lnTo>
                <a:lnTo>
                  <a:pt x="5013153" y="630920"/>
                </a:lnTo>
                <a:lnTo>
                  <a:pt x="4998508" y="595211"/>
                </a:lnTo>
                <a:lnTo>
                  <a:pt x="4982774" y="570484"/>
                </a:lnTo>
                <a:close/>
              </a:path>
              <a:path w="17294860" h="990600">
                <a:moveTo>
                  <a:pt x="4960615" y="183388"/>
                </a:moveTo>
                <a:lnTo>
                  <a:pt x="4583417" y="183388"/>
                </a:lnTo>
                <a:lnTo>
                  <a:pt x="4622275" y="185130"/>
                </a:lnTo>
                <a:lnTo>
                  <a:pt x="4656156" y="190373"/>
                </a:lnTo>
                <a:lnTo>
                  <a:pt x="4708893" y="211455"/>
                </a:lnTo>
                <a:lnTo>
                  <a:pt x="4741008" y="246491"/>
                </a:lnTo>
                <a:lnTo>
                  <a:pt x="4751692" y="295529"/>
                </a:lnTo>
                <a:lnTo>
                  <a:pt x="4749023" y="321893"/>
                </a:lnTo>
                <a:lnTo>
                  <a:pt x="4727635" y="364287"/>
                </a:lnTo>
                <a:lnTo>
                  <a:pt x="4685037" y="392939"/>
                </a:lnTo>
                <a:lnTo>
                  <a:pt x="4622275" y="407279"/>
                </a:lnTo>
                <a:lnTo>
                  <a:pt x="4583417" y="409067"/>
                </a:lnTo>
                <a:lnTo>
                  <a:pt x="4928995" y="409067"/>
                </a:lnTo>
                <a:lnTo>
                  <a:pt x="4957535" y="361602"/>
                </a:lnTo>
                <a:lnTo>
                  <a:pt x="4974489" y="299360"/>
                </a:lnTo>
                <a:lnTo>
                  <a:pt x="4976609" y="265430"/>
                </a:lnTo>
                <a:lnTo>
                  <a:pt x="4970754" y="211455"/>
                </a:lnTo>
                <a:lnTo>
                  <a:pt x="4970701" y="210972"/>
                </a:lnTo>
                <a:lnTo>
                  <a:pt x="4960615" y="183388"/>
                </a:lnTo>
                <a:close/>
              </a:path>
              <a:path w="17294860" h="990600">
                <a:moveTo>
                  <a:pt x="15963379" y="196977"/>
                </a:moveTo>
                <a:lnTo>
                  <a:pt x="15739859" y="196977"/>
                </a:lnTo>
                <a:lnTo>
                  <a:pt x="15739859" y="974090"/>
                </a:lnTo>
                <a:lnTo>
                  <a:pt x="15963379" y="974090"/>
                </a:lnTo>
                <a:lnTo>
                  <a:pt x="15963379" y="196977"/>
                </a:lnTo>
                <a:close/>
              </a:path>
              <a:path w="17294860" h="990600">
                <a:moveTo>
                  <a:pt x="16862793" y="16383"/>
                </a:moveTo>
                <a:lnTo>
                  <a:pt x="16642067" y="16383"/>
                </a:lnTo>
                <a:lnTo>
                  <a:pt x="16211537" y="974090"/>
                </a:lnTo>
                <a:lnTo>
                  <a:pt x="16440645" y="974090"/>
                </a:lnTo>
                <a:lnTo>
                  <a:pt x="16526116" y="768858"/>
                </a:lnTo>
                <a:lnTo>
                  <a:pt x="17202060" y="768858"/>
                </a:lnTo>
                <a:lnTo>
                  <a:pt x="17126190" y="600583"/>
                </a:lnTo>
                <a:lnTo>
                  <a:pt x="16597871" y="600583"/>
                </a:lnTo>
                <a:lnTo>
                  <a:pt x="16751033" y="233934"/>
                </a:lnTo>
                <a:lnTo>
                  <a:pt x="16960880" y="233934"/>
                </a:lnTo>
                <a:lnTo>
                  <a:pt x="16862793" y="16383"/>
                </a:lnTo>
                <a:close/>
              </a:path>
              <a:path w="17294860" h="990600">
                <a:moveTo>
                  <a:pt x="17202060" y="768858"/>
                </a:moveTo>
                <a:lnTo>
                  <a:pt x="16974553" y="768858"/>
                </a:lnTo>
                <a:lnTo>
                  <a:pt x="17060151" y="974090"/>
                </a:lnTo>
                <a:lnTo>
                  <a:pt x="17294593" y="974090"/>
                </a:lnTo>
                <a:lnTo>
                  <a:pt x="17202060" y="768858"/>
                </a:lnTo>
                <a:close/>
              </a:path>
              <a:path w="17294860" h="990600">
                <a:moveTo>
                  <a:pt x="16960880" y="233934"/>
                </a:moveTo>
                <a:lnTo>
                  <a:pt x="16751033" y="233934"/>
                </a:lnTo>
                <a:lnTo>
                  <a:pt x="16904195" y="600583"/>
                </a:lnTo>
                <a:lnTo>
                  <a:pt x="17126190" y="600583"/>
                </a:lnTo>
                <a:lnTo>
                  <a:pt x="16960880" y="233934"/>
                </a:lnTo>
                <a:close/>
              </a:path>
              <a:path w="17294860" h="990600">
                <a:moveTo>
                  <a:pt x="16272370" y="16383"/>
                </a:moveTo>
                <a:lnTo>
                  <a:pt x="15430741" y="16383"/>
                </a:lnTo>
                <a:lnTo>
                  <a:pt x="15430741" y="196977"/>
                </a:lnTo>
                <a:lnTo>
                  <a:pt x="16272370" y="196977"/>
                </a:lnTo>
                <a:lnTo>
                  <a:pt x="16272370" y="16383"/>
                </a:lnTo>
                <a:close/>
              </a:path>
              <a:path w="17294860" h="990600">
                <a:moveTo>
                  <a:pt x="5752579" y="16383"/>
                </a:moveTo>
                <a:lnTo>
                  <a:pt x="5531853" y="16383"/>
                </a:lnTo>
                <a:lnTo>
                  <a:pt x="5101450" y="974090"/>
                </a:lnTo>
                <a:lnTo>
                  <a:pt x="5330431" y="974090"/>
                </a:lnTo>
                <a:lnTo>
                  <a:pt x="5415902" y="768858"/>
                </a:lnTo>
                <a:lnTo>
                  <a:pt x="6091946" y="768858"/>
                </a:lnTo>
                <a:lnTo>
                  <a:pt x="6016054" y="600583"/>
                </a:lnTo>
                <a:lnTo>
                  <a:pt x="5487657" y="600583"/>
                </a:lnTo>
                <a:lnTo>
                  <a:pt x="5640819" y="233934"/>
                </a:lnTo>
                <a:lnTo>
                  <a:pt x="5850695" y="233934"/>
                </a:lnTo>
                <a:lnTo>
                  <a:pt x="5752579" y="16383"/>
                </a:lnTo>
                <a:close/>
              </a:path>
              <a:path w="17294860" h="990600">
                <a:moveTo>
                  <a:pt x="6091946" y="768858"/>
                </a:moveTo>
                <a:lnTo>
                  <a:pt x="5864339" y="768858"/>
                </a:lnTo>
                <a:lnTo>
                  <a:pt x="5949937" y="974090"/>
                </a:lnTo>
                <a:lnTo>
                  <a:pt x="6184506" y="974090"/>
                </a:lnTo>
                <a:lnTo>
                  <a:pt x="6091946" y="768858"/>
                </a:lnTo>
                <a:close/>
              </a:path>
              <a:path w="17294860" h="990600">
                <a:moveTo>
                  <a:pt x="5850695" y="233934"/>
                </a:moveTo>
                <a:lnTo>
                  <a:pt x="5640819" y="233934"/>
                </a:lnTo>
                <a:lnTo>
                  <a:pt x="5793981" y="600583"/>
                </a:lnTo>
                <a:lnTo>
                  <a:pt x="6016054" y="600583"/>
                </a:lnTo>
                <a:lnTo>
                  <a:pt x="5850695" y="233934"/>
                </a:lnTo>
                <a:close/>
              </a:path>
              <a:path w="17294860" h="990600">
                <a:moveTo>
                  <a:pt x="1240142" y="16383"/>
                </a:moveTo>
                <a:lnTo>
                  <a:pt x="1016622" y="16383"/>
                </a:lnTo>
                <a:lnTo>
                  <a:pt x="1016622" y="974090"/>
                </a:lnTo>
                <a:lnTo>
                  <a:pt x="1917433" y="974090"/>
                </a:lnTo>
                <a:lnTo>
                  <a:pt x="1950774" y="894207"/>
                </a:lnTo>
                <a:lnTo>
                  <a:pt x="1724393" y="894207"/>
                </a:lnTo>
                <a:lnTo>
                  <a:pt x="1724393" y="793496"/>
                </a:lnTo>
                <a:lnTo>
                  <a:pt x="1240142" y="793496"/>
                </a:lnTo>
                <a:lnTo>
                  <a:pt x="1240142" y="16383"/>
                </a:lnTo>
                <a:close/>
              </a:path>
              <a:path w="17294860" h="990600">
                <a:moveTo>
                  <a:pt x="2678975" y="768858"/>
                </a:moveTo>
                <a:lnTo>
                  <a:pt x="2451468" y="768858"/>
                </a:lnTo>
                <a:lnTo>
                  <a:pt x="2536939" y="974090"/>
                </a:lnTo>
                <a:lnTo>
                  <a:pt x="2771508" y="974090"/>
                </a:lnTo>
                <a:lnTo>
                  <a:pt x="2678975" y="768858"/>
                </a:lnTo>
                <a:close/>
              </a:path>
              <a:path w="17294860" h="990600">
                <a:moveTo>
                  <a:pt x="2935465" y="16383"/>
                </a:moveTo>
                <a:lnTo>
                  <a:pt x="2698229" y="16383"/>
                </a:lnTo>
                <a:lnTo>
                  <a:pt x="3072117" y="632079"/>
                </a:lnTo>
                <a:lnTo>
                  <a:pt x="3072117" y="974090"/>
                </a:lnTo>
                <a:lnTo>
                  <a:pt x="3295637" y="974090"/>
                </a:lnTo>
                <a:lnTo>
                  <a:pt x="3295637" y="634873"/>
                </a:lnTo>
                <a:lnTo>
                  <a:pt x="3412692" y="441960"/>
                </a:lnTo>
                <a:lnTo>
                  <a:pt x="3193529" y="441960"/>
                </a:lnTo>
                <a:lnTo>
                  <a:pt x="2935465" y="16383"/>
                </a:lnTo>
                <a:close/>
              </a:path>
              <a:path w="17294860" h="990600">
                <a:moveTo>
                  <a:pt x="2339708" y="16383"/>
                </a:moveTo>
                <a:lnTo>
                  <a:pt x="2118982" y="16383"/>
                </a:lnTo>
                <a:lnTo>
                  <a:pt x="1724393" y="894207"/>
                </a:lnTo>
                <a:lnTo>
                  <a:pt x="1950774" y="894207"/>
                </a:lnTo>
                <a:lnTo>
                  <a:pt x="2003031" y="768858"/>
                </a:lnTo>
                <a:lnTo>
                  <a:pt x="2678975" y="768858"/>
                </a:lnTo>
                <a:lnTo>
                  <a:pt x="2603105" y="600583"/>
                </a:lnTo>
                <a:lnTo>
                  <a:pt x="2074786" y="600583"/>
                </a:lnTo>
                <a:lnTo>
                  <a:pt x="2227948" y="233934"/>
                </a:lnTo>
                <a:lnTo>
                  <a:pt x="2437795" y="233934"/>
                </a:lnTo>
                <a:lnTo>
                  <a:pt x="2339708" y="16383"/>
                </a:lnTo>
                <a:close/>
              </a:path>
              <a:path w="17294860" h="990600">
                <a:moveTo>
                  <a:pt x="2437795" y="233934"/>
                </a:moveTo>
                <a:lnTo>
                  <a:pt x="2227948" y="233934"/>
                </a:lnTo>
                <a:lnTo>
                  <a:pt x="2381110" y="600583"/>
                </a:lnTo>
                <a:lnTo>
                  <a:pt x="2603105" y="600583"/>
                </a:lnTo>
                <a:lnTo>
                  <a:pt x="2437795" y="233934"/>
                </a:lnTo>
                <a:close/>
              </a:path>
              <a:path w="17294860" h="990600">
                <a:moveTo>
                  <a:pt x="3670922" y="16383"/>
                </a:moveTo>
                <a:lnTo>
                  <a:pt x="3451466" y="16383"/>
                </a:lnTo>
                <a:lnTo>
                  <a:pt x="3193529" y="441960"/>
                </a:lnTo>
                <a:lnTo>
                  <a:pt x="3412692" y="441960"/>
                </a:lnTo>
                <a:lnTo>
                  <a:pt x="3670922" y="16383"/>
                </a:lnTo>
                <a:close/>
              </a:path>
              <a:path w="17294860" h="990600">
                <a:moveTo>
                  <a:pt x="418045" y="16383"/>
                </a:moveTo>
                <a:lnTo>
                  <a:pt x="0" y="16383"/>
                </a:lnTo>
                <a:lnTo>
                  <a:pt x="0" y="974090"/>
                </a:lnTo>
                <a:lnTo>
                  <a:pt x="223507" y="974090"/>
                </a:lnTo>
                <a:lnTo>
                  <a:pt x="223507" y="710057"/>
                </a:lnTo>
                <a:lnTo>
                  <a:pt x="418045" y="710057"/>
                </a:lnTo>
                <a:lnTo>
                  <a:pt x="468016" y="708394"/>
                </a:lnTo>
                <a:lnTo>
                  <a:pt x="515284" y="703404"/>
                </a:lnTo>
                <a:lnTo>
                  <a:pt x="559850" y="695079"/>
                </a:lnTo>
                <a:lnTo>
                  <a:pt x="601711" y="683413"/>
                </a:lnTo>
                <a:lnTo>
                  <a:pt x="640867" y="668401"/>
                </a:lnTo>
                <a:lnTo>
                  <a:pt x="685404" y="645231"/>
                </a:lnTo>
                <a:lnTo>
                  <a:pt x="724508" y="617442"/>
                </a:lnTo>
                <a:lnTo>
                  <a:pt x="758180" y="585033"/>
                </a:lnTo>
                <a:lnTo>
                  <a:pt x="786422" y="548005"/>
                </a:lnTo>
                <a:lnTo>
                  <a:pt x="796518" y="529463"/>
                </a:lnTo>
                <a:lnTo>
                  <a:pt x="223507" y="529463"/>
                </a:lnTo>
                <a:lnTo>
                  <a:pt x="223507" y="196977"/>
                </a:lnTo>
                <a:lnTo>
                  <a:pt x="796143" y="196977"/>
                </a:lnTo>
                <a:lnTo>
                  <a:pt x="786422" y="179197"/>
                </a:lnTo>
                <a:lnTo>
                  <a:pt x="758180" y="142454"/>
                </a:lnTo>
                <a:lnTo>
                  <a:pt x="724508" y="110140"/>
                </a:lnTo>
                <a:lnTo>
                  <a:pt x="685404" y="82256"/>
                </a:lnTo>
                <a:lnTo>
                  <a:pt x="640867" y="58801"/>
                </a:lnTo>
                <a:lnTo>
                  <a:pt x="601711" y="43563"/>
                </a:lnTo>
                <a:lnTo>
                  <a:pt x="559850" y="31690"/>
                </a:lnTo>
                <a:lnTo>
                  <a:pt x="515284" y="23194"/>
                </a:lnTo>
                <a:lnTo>
                  <a:pt x="468016" y="18087"/>
                </a:lnTo>
                <a:lnTo>
                  <a:pt x="418045" y="16383"/>
                </a:lnTo>
                <a:close/>
              </a:path>
              <a:path w="17294860" h="990600">
                <a:moveTo>
                  <a:pt x="796143" y="196977"/>
                </a:moveTo>
                <a:lnTo>
                  <a:pt x="405625" y="196977"/>
                </a:lnTo>
                <a:lnTo>
                  <a:pt x="452966" y="199687"/>
                </a:lnTo>
                <a:lnTo>
                  <a:pt x="494272" y="207803"/>
                </a:lnTo>
                <a:lnTo>
                  <a:pt x="558774" y="240157"/>
                </a:lnTo>
                <a:lnTo>
                  <a:pt x="598093" y="292639"/>
                </a:lnTo>
                <a:lnTo>
                  <a:pt x="611200" y="363982"/>
                </a:lnTo>
                <a:lnTo>
                  <a:pt x="607923" y="401363"/>
                </a:lnTo>
                <a:lnTo>
                  <a:pt x="581653" y="462661"/>
                </a:lnTo>
                <a:lnTo>
                  <a:pt x="529542" y="505245"/>
                </a:lnTo>
                <a:lnTo>
                  <a:pt x="452966" y="526772"/>
                </a:lnTo>
                <a:lnTo>
                  <a:pt x="405625" y="529463"/>
                </a:lnTo>
                <a:lnTo>
                  <a:pt x="796518" y="529463"/>
                </a:lnTo>
                <a:lnTo>
                  <a:pt x="808750" y="506999"/>
                </a:lnTo>
                <a:lnTo>
                  <a:pt x="824687" y="462661"/>
                </a:lnTo>
                <a:lnTo>
                  <a:pt x="834242" y="414988"/>
                </a:lnTo>
                <a:lnTo>
                  <a:pt x="837425" y="363982"/>
                </a:lnTo>
                <a:lnTo>
                  <a:pt x="834242" y="312427"/>
                </a:lnTo>
                <a:lnTo>
                  <a:pt x="824687" y="264445"/>
                </a:lnTo>
                <a:lnTo>
                  <a:pt x="808750" y="220035"/>
                </a:lnTo>
                <a:lnTo>
                  <a:pt x="796143" y="196977"/>
                </a:lnTo>
                <a:close/>
              </a:path>
              <a:path w="17294860" h="990600">
                <a:moveTo>
                  <a:pt x="14845652" y="0"/>
                </a:moveTo>
                <a:lnTo>
                  <a:pt x="14796322" y="1787"/>
                </a:lnTo>
                <a:lnTo>
                  <a:pt x="14748657" y="7149"/>
                </a:lnTo>
                <a:lnTo>
                  <a:pt x="14702650" y="16081"/>
                </a:lnTo>
                <a:lnTo>
                  <a:pt x="14658294" y="28579"/>
                </a:lnTo>
                <a:lnTo>
                  <a:pt x="14615582" y="44641"/>
                </a:lnTo>
                <a:lnTo>
                  <a:pt x="14574507" y="64262"/>
                </a:lnTo>
                <a:lnTo>
                  <a:pt x="14528299" y="91954"/>
                </a:lnTo>
                <a:lnTo>
                  <a:pt x="14486298" y="123523"/>
                </a:lnTo>
                <a:lnTo>
                  <a:pt x="14448502" y="158975"/>
                </a:lnTo>
                <a:lnTo>
                  <a:pt x="14414914" y="198317"/>
                </a:lnTo>
                <a:lnTo>
                  <a:pt x="14385531" y="241554"/>
                </a:lnTo>
                <a:lnTo>
                  <a:pt x="14360917" y="287792"/>
                </a:lnTo>
                <a:lnTo>
                  <a:pt x="14341784" y="336285"/>
                </a:lnTo>
                <a:lnTo>
                  <a:pt x="14328125" y="387035"/>
                </a:lnTo>
                <a:lnTo>
                  <a:pt x="14319934" y="440039"/>
                </a:lnTo>
                <a:lnTo>
                  <a:pt x="14317205" y="495300"/>
                </a:lnTo>
                <a:lnTo>
                  <a:pt x="14319934" y="550560"/>
                </a:lnTo>
                <a:lnTo>
                  <a:pt x="14328125" y="603564"/>
                </a:lnTo>
                <a:lnTo>
                  <a:pt x="14341679" y="653923"/>
                </a:lnTo>
                <a:lnTo>
                  <a:pt x="14360917" y="702807"/>
                </a:lnTo>
                <a:lnTo>
                  <a:pt x="14385531" y="749046"/>
                </a:lnTo>
                <a:lnTo>
                  <a:pt x="14414914" y="792281"/>
                </a:lnTo>
                <a:lnTo>
                  <a:pt x="14448502" y="831616"/>
                </a:lnTo>
                <a:lnTo>
                  <a:pt x="14486298" y="867049"/>
                </a:lnTo>
                <a:lnTo>
                  <a:pt x="14528299" y="898580"/>
                </a:lnTo>
                <a:lnTo>
                  <a:pt x="14574507" y="926211"/>
                </a:lnTo>
                <a:lnTo>
                  <a:pt x="14615582" y="945885"/>
                </a:lnTo>
                <a:lnTo>
                  <a:pt x="14658294" y="961982"/>
                </a:lnTo>
                <a:lnTo>
                  <a:pt x="14702650" y="974502"/>
                </a:lnTo>
                <a:lnTo>
                  <a:pt x="14748657" y="983445"/>
                </a:lnTo>
                <a:lnTo>
                  <a:pt x="14796322" y="988811"/>
                </a:lnTo>
                <a:lnTo>
                  <a:pt x="14845652" y="990600"/>
                </a:lnTo>
                <a:lnTo>
                  <a:pt x="14894917" y="988811"/>
                </a:lnTo>
                <a:lnTo>
                  <a:pt x="14942506" y="983445"/>
                </a:lnTo>
                <a:lnTo>
                  <a:pt x="14988416" y="974502"/>
                </a:lnTo>
                <a:lnTo>
                  <a:pt x="15032643" y="961982"/>
                </a:lnTo>
                <a:lnTo>
                  <a:pt x="15075184" y="945885"/>
                </a:lnTo>
                <a:lnTo>
                  <a:pt x="15116035" y="926211"/>
                </a:lnTo>
                <a:lnTo>
                  <a:pt x="15161999" y="898580"/>
                </a:lnTo>
                <a:lnTo>
                  <a:pt x="15203878" y="867049"/>
                </a:lnTo>
                <a:lnTo>
                  <a:pt x="15241673" y="831616"/>
                </a:lnTo>
                <a:lnTo>
                  <a:pt x="15267269" y="801751"/>
                </a:lnTo>
                <a:lnTo>
                  <a:pt x="14845652" y="801751"/>
                </a:lnTo>
                <a:lnTo>
                  <a:pt x="14803910" y="799320"/>
                </a:lnTo>
                <a:lnTo>
                  <a:pt x="14764229" y="792019"/>
                </a:lnTo>
                <a:lnTo>
                  <a:pt x="14726619" y="779837"/>
                </a:lnTo>
                <a:lnTo>
                  <a:pt x="14691093" y="762762"/>
                </a:lnTo>
                <a:lnTo>
                  <a:pt x="14658468" y="741326"/>
                </a:lnTo>
                <a:lnTo>
                  <a:pt x="14629545" y="716057"/>
                </a:lnTo>
                <a:lnTo>
                  <a:pt x="14604314" y="686931"/>
                </a:lnTo>
                <a:lnTo>
                  <a:pt x="14582762" y="653923"/>
                </a:lnTo>
                <a:lnTo>
                  <a:pt x="14565593" y="617868"/>
                </a:lnTo>
                <a:lnTo>
                  <a:pt x="14553330" y="579421"/>
                </a:lnTo>
                <a:lnTo>
                  <a:pt x="14545971" y="538569"/>
                </a:lnTo>
                <a:lnTo>
                  <a:pt x="14543519" y="495300"/>
                </a:lnTo>
                <a:lnTo>
                  <a:pt x="14545971" y="452028"/>
                </a:lnTo>
                <a:lnTo>
                  <a:pt x="14553330" y="411162"/>
                </a:lnTo>
                <a:lnTo>
                  <a:pt x="14565593" y="372677"/>
                </a:lnTo>
                <a:lnTo>
                  <a:pt x="14582762" y="336550"/>
                </a:lnTo>
                <a:lnTo>
                  <a:pt x="14604314" y="303597"/>
                </a:lnTo>
                <a:lnTo>
                  <a:pt x="14629545" y="274478"/>
                </a:lnTo>
                <a:lnTo>
                  <a:pt x="14658468" y="249217"/>
                </a:lnTo>
                <a:lnTo>
                  <a:pt x="14691093" y="227838"/>
                </a:lnTo>
                <a:lnTo>
                  <a:pt x="14726619" y="210762"/>
                </a:lnTo>
                <a:lnTo>
                  <a:pt x="14764229" y="198580"/>
                </a:lnTo>
                <a:lnTo>
                  <a:pt x="14803910" y="191279"/>
                </a:lnTo>
                <a:lnTo>
                  <a:pt x="14845652" y="188849"/>
                </a:lnTo>
                <a:lnTo>
                  <a:pt x="15267271" y="188849"/>
                </a:lnTo>
                <a:lnTo>
                  <a:pt x="15241673" y="158975"/>
                </a:lnTo>
                <a:lnTo>
                  <a:pt x="15203878" y="123523"/>
                </a:lnTo>
                <a:lnTo>
                  <a:pt x="15161999" y="91954"/>
                </a:lnTo>
                <a:lnTo>
                  <a:pt x="15116035" y="64262"/>
                </a:lnTo>
                <a:lnTo>
                  <a:pt x="15075184" y="44641"/>
                </a:lnTo>
                <a:lnTo>
                  <a:pt x="15032643" y="28579"/>
                </a:lnTo>
                <a:lnTo>
                  <a:pt x="14988416" y="16081"/>
                </a:lnTo>
                <a:lnTo>
                  <a:pt x="14942506" y="7149"/>
                </a:lnTo>
                <a:lnTo>
                  <a:pt x="14894917" y="1787"/>
                </a:lnTo>
                <a:lnTo>
                  <a:pt x="14845652" y="0"/>
                </a:lnTo>
                <a:close/>
              </a:path>
              <a:path w="17294860" h="990600">
                <a:moveTo>
                  <a:pt x="15267271" y="188849"/>
                </a:moveTo>
                <a:lnTo>
                  <a:pt x="14845652" y="188849"/>
                </a:lnTo>
                <a:lnTo>
                  <a:pt x="14887373" y="191279"/>
                </a:lnTo>
                <a:lnTo>
                  <a:pt x="14927011" y="198580"/>
                </a:lnTo>
                <a:lnTo>
                  <a:pt x="14964577" y="210762"/>
                </a:lnTo>
                <a:lnTo>
                  <a:pt x="15000084" y="227838"/>
                </a:lnTo>
                <a:lnTo>
                  <a:pt x="15032780" y="249217"/>
                </a:lnTo>
                <a:lnTo>
                  <a:pt x="15061726" y="274478"/>
                </a:lnTo>
                <a:lnTo>
                  <a:pt x="15086934" y="303597"/>
                </a:lnTo>
                <a:lnTo>
                  <a:pt x="15108415" y="336550"/>
                </a:lnTo>
                <a:lnTo>
                  <a:pt x="15125657" y="372677"/>
                </a:lnTo>
                <a:lnTo>
                  <a:pt x="15137958" y="411162"/>
                </a:lnTo>
                <a:lnTo>
                  <a:pt x="15145330" y="452028"/>
                </a:lnTo>
                <a:lnTo>
                  <a:pt x="15147785" y="495300"/>
                </a:lnTo>
                <a:lnTo>
                  <a:pt x="15145330" y="538569"/>
                </a:lnTo>
                <a:lnTo>
                  <a:pt x="15137958" y="579421"/>
                </a:lnTo>
                <a:lnTo>
                  <a:pt x="15125657" y="617868"/>
                </a:lnTo>
                <a:lnTo>
                  <a:pt x="15108415" y="653923"/>
                </a:lnTo>
                <a:lnTo>
                  <a:pt x="15086934" y="686931"/>
                </a:lnTo>
                <a:lnTo>
                  <a:pt x="15061726" y="716057"/>
                </a:lnTo>
                <a:lnTo>
                  <a:pt x="15032780" y="741326"/>
                </a:lnTo>
                <a:lnTo>
                  <a:pt x="15000084" y="762762"/>
                </a:lnTo>
                <a:lnTo>
                  <a:pt x="14964577" y="779837"/>
                </a:lnTo>
                <a:lnTo>
                  <a:pt x="14927011" y="792019"/>
                </a:lnTo>
                <a:lnTo>
                  <a:pt x="14887373" y="799320"/>
                </a:lnTo>
                <a:lnTo>
                  <a:pt x="14845652" y="801751"/>
                </a:lnTo>
                <a:lnTo>
                  <a:pt x="15267269" y="801751"/>
                </a:lnTo>
                <a:lnTo>
                  <a:pt x="15305011" y="749046"/>
                </a:lnTo>
                <a:lnTo>
                  <a:pt x="15329850" y="702807"/>
                </a:lnTo>
                <a:lnTo>
                  <a:pt x="15349191" y="654314"/>
                </a:lnTo>
                <a:lnTo>
                  <a:pt x="15363020" y="603564"/>
                </a:lnTo>
                <a:lnTo>
                  <a:pt x="15371327" y="550560"/>
                </a:lnTo>
                <a:lnTo>
                  <a:pt x="15374099" y="495300"/>
                </a:lnTo>
                <a:lnTo>
                  <a:pt x="15371327" y="440039"/>
                </a:lnTo>
                <a:lnTo>
                  <a:pt x="15363020" y="387035"/>
                </a:lnTo>
                <a:lnTo>
                  <a:pt x="15349263" y="336550"/>
                </a:lnTo>
                <a:lnTo>
                  <a:pt x="15329850" y="287792"/>
                </a:lnTo>
                <a:lnTo>
                  <a:pt x="15305011" y="241554"/>
                </a:lnTo>
                <a:lnTo>
                  <a:pt x="15275384" y="198317"/>
                </a:lnTo>
                <a:lnTo>
                  <a:pt x="15267271" y="188849"/>
                </a:lnTo>
                <a:close/>
              </a:path>
              <a:path w="17294860" h="990600">
                <a:moveTo>
                  <a:pt x="13292315" y="16383"/>
                </a:moveTo>
                <a:lnTo>
                  <a:pt x="12562446" y="16383"/>
                </a:lnTo>
                <a:lnTo>
                  <a:pt x="12562446" y="974090"/>
                </a:lnTo>
                <a:lnTo>
                  <a:pt x="13310349" y="974090"/>
                </a:lnTo>
                <a:lnTo>
                  <a:pt x="13310349" y="796290"/>
                </a:lnTo>
                <a:lnTo>
                  <a:pt x="12784696" y="796290"/>
                </a:lnTo>
                <a:lnTo>
                  <a:pt x="12784696" y="574675"/>
                </a:lnTo>
                <a:lnTo>
                  <a:pt x="13233006" y="574675"/>
                </a:lnTo>
                <a:lnTo>
                  <a:pt x="13233006" y="402209"/>
                </a:lnTo>
                <a:lnTo>
                  <a:pt x="12784696" y="402209"/>
                </a:lnTo>
                <a:lnTo>
                  <a:pt x="12784696" y="194310"/>
                </a:lnTo>
                <a:lnTo>
                  <a:pt x="13292315" y="194310"/>
                </a:lnTo>
                <a:lnTo>
                  <a:pt x="13292315" y="16383"/>
                </a:lnTo>
                <a:close/>
              </a:path>
              <a:path w="17294860" h="990600">
                <a:moveTo>
                  <a:pt x="11658206" y="16383"/>
                </a:moveTo>
                <a:lnTo>
                  <a:pt x="11473294" y="16383"/>
                </a:lnTo>
                <a:lnTo>
                  <a:pt x="11473294" y="974090"/>
                </a:lnTo>
                <a:lnTo>
                  <a:pt x="11694020" y="974090"/>
                </a:lnTo>
                <a:lnTo>
                  <a:pt x="11694020" y="392684"/>
                </a:lnTo>
                <a:lnTo>
                  <a:pt x="11968845" y="392684"/>
                </a:lnTo>
                <a:lnTo>
                  <a:pt x="11658206" y="16383"/>
                </a:lnTo>
                <a:close/>
              </a:path>
              <a:path w="17294860" h="990600">
                <a:moveTo>
                  <a:pt x="11968845" y="392684"/>
                </a:moveTo>
                <a:lnTo>
                  <a:pt x="11694020" y="392684"/>
                </a:lnTo>
                <a:lnTo>
                  <a:pt x="12175477" y="974090"/>
                </a:lnTo>
                <a:lnTo>
                  <a:pt x="12358992" y="974090"/>
                </a:lnTo>
                <a:lnTo>
                  <a:pt x="12358992" y="597916"/>
                </a:lnTo>
                <a:lnTo>
                  <a:pt x="12138266" y="597916"/>
                </a:lnTo>
                <a:lnTo>
                  <a:pt x="11968845" y="392684"/>
                </a:lnTo>
                <a:close/>
              </a:path>
              <a:path w="17294860" h="990600">
                <a:moveTo>
                  <a:pt x="12358992" y="16383"/>
                </a:moveTo>
                <a:lnTo>
                  <a:pt x="12138266" y="16383"/>
                </a:lnTo>
                <a:lnTo>
                  <a:pt x="12138266" y="597916"/>
                </a:lnTo>
                <a:lnTo>
                  <a:pt x="12358992" y="597916"/>
                </a:lnTo>
                <a:lnTo>
                  <a:pt x="12358992" y="16383"/>
                </a:lnTo>
                <a:close/>
              </a:path>
              <a:path w="17294860" h="990600">
                <a:moveTo>
                  <a:pt x="10568927" y="16383"/>
                </a:moveTo>
                <a:lnTo>
                  <a:pt x="10384015" y="16383"/>
                </a:lnTo>
                <a:lnTo>
                  <a:pt x="10384015" y="974090"/>
                </a:lnTo>
                <a:lnTo>
                  <a:pt x="10604741" y="974090"/>
                </a:lnTo>
                <a:lnTo>
                  <a:pt x="10604741" y="392684"/>
                </a:lnTo>
                <a:lnTo>
                  <a:pt x="10879587" y="392684"/>
                </a:lnTo>
                <a:lnTo>
                  <a:pt x="10568927" y="16383"/>
                </a:lnTo>
                <a:close/>
              </a:path>
              <a:path w="17294860" h="990600">
                <a:moveTo>
                  <a:pt x="10879587" y="392684"/>
                </a:moveTo>
                <a:lnTo>
                  <a:pt x="10604741" y="392684"/>
                </a:lnTo>
                <a:lnTo>
                  <a:pt x="11086325" y="974090"/>
                </a:lnTo>
                <a:lnTo>
                  <a:pt x="11269840" y="974090"/>
                </a:lnTo>
                <a:lnTo>
                  <a:pt x="11269840" y="597916"/>
                </a:lnTo>
                <a:lnTo>
                  <a:pt x="11049114" y="597916"/>
                </a:lnTo>
                <a:lnTo>
                  <a:pt x="10879587" y="392684"/>
                </a:lnTo>
                <a:close/>
              </a:path>
              <a:path w="17294860" h="990600">
                <a:moveTo>
                  <a:pt x="11269840" y="16383"/>
                </a:moveTo>
                <a:lnTo>
                  <a:pt x="11049114" y="16383"/>
                </a:lnTo>
                <a:lnTo>
                  <a:pt x="11049114" y="597916"/>
                </a:lnTo>
                <a:lnTo>
                  <a:pt x="11269840" y="597916"/>
                </a:lnTo>
                <a:lnTo>
                  <a:pt x="11269840" y="16383"/>
                </a:lnTo>
                <a:close/>
              </a:path>
              <a:path w="17294860" h="990600">
                <a:moveTo>
                  <a:pt x="10171798" y="16383"/>
                </a:moveTo>
                <a:lnTo>
                  <a:pt x="9948405" y="16383"/>
                </a:lnTo>
                <a:lnTo>
                  <a:pt x="9948405" y="974090"/>
                </a:lnTo>
                <a:lnTo>
                  <a:pt x="10171798" y="974090"/>
                </a:lnTo>
                <a:lnTo>
                  <a:pt x="10171798" y="16383"/>
                </a:lnTo>
                <a:close/>
              </a:path>
              <a:path w="17294860" h="990600">
                <a:moveTo>
                  <a:pt x="8826106" y="16383"/>
                </a:moveTo>
                <a:lnTo>
                  <a:pt x="8641321" y="16383"/>
                </a:lnTo>
                <a:lnTo>
                  <a:pt x="8641321" y="974090"/>
                </a:lnTo>
                <a:lnTo>
                  <a:pt x="8850998" y="974090"/>
                </a:lnTo>
                <a:lnTo>
                  <a:pt x="8850998" y="411861"/>
                </a:lnTo>
                <a:lnTo>
                  <a:pt x="9066329" y="411861"/>
                </a:lnTo>
                <a:lnTo>
                  <a:pt x="8826106" y="16383"/>
                </a:lnTo>
                <a:close/>
              </a:path>
              <a:path w="17294860" h="990600">
                <a:moveTo>
                  <a:pt x="9728162" y="399542"/>
                </a:moveTo>
                <a:lnTo>
                  <a:pt x="9518764" y="399542"/>
                </a:lnTo>
                <a:lnTo>
                  <a:pt x="9518871" y="451773"/>
                </a:lnTo>
                <a:lnTo>
                  <a:pt x="9518983" y="504005"/>
                </a:lnTo>
                <a:lnTo>
                  <a:pt x="9519101" y="556236"/>
                </a:lnTo>
                <a:lnTo>
                  <a:pt x="9520161" y="974090"/>
                </a:lnTo>
                <a:lnTo>
                  <a:pt x="9729838" y="974090"/>
                </a:lnTo>
                <a:lnTo>
                  <a:pt x="9728314" y="451773"/>
                </a:lnTo>
                <a:lnTo>
                  <a:pt x="9728198" y="411861"/>
                </a:lnTo>
                <a:lnTo>
                  <a:pt x="9728162" y="399542"/>
                </a:lnTo>
                <a:close/>
              </a:path>
              <a:path w="17294860" h="990600">
                <a:moveTo>
                  <a:pt x="9066329" y="411861"/>
                </a:moveTo>
                <a:lnTo>
                  <a:pt x="8850998" y="411861"/>
                </a:lnTo>
                <a:lnTo>
                  <a:pt x="9133827" y="872871"/>
                </a:lnTo>
                <a:lnTo>
                  <a:pt x="9234538" y="872871"/>
                </a:lnTo>
                <a:lnTo>
                  <a:pt x="9391407" y="611632"/>
                </a:lnTo>
                <a:lnTo>
                  <a:pt x="9187675" y="611632"/>
                </a:lnTo>
                <a:lnTo>
                  <a:pt x="9066329" y="411861"/>
                </a:lnTo>
                <a:close/>
              </a:path>
              <a:path w="17294860" h="990600">
                <a:moveTo>
                  <a:pt x="9727044" y="16383"/>
                </a:moveTo>
                <a:lnTo>
                  <a:pt x="9543529" y="16383"/>
                </a:lnTo>
                <a:lnTo>
                  <a:pt x="9187675" y="611632"/>
                </a:lnTo>
                <a:lnTo>
                  <a:pt x="9391407" y="611632"/>
                </a:lnTo>
                <a:lnTo>
                  <a:pt x="9518764" y="399542"/>
                </a:lnTo>
                <a:lnTo>
                  <a:pt x="9728162" y="399542"/>
                </a:lnTo>
                <a:lnTo>
                  <a:pt x="9727044" y="16383"/>
                </a:lnTo>
                <a:close/>
              </a:path>
              <a:path w="17294860" h="990600">
                <a:moveTo>
                  <a:pt x="8129003" y="16383"/>
                </a:moveTo>
                <a:lnTo>
                  <a:pt x="7872336" y="16383"/>
                </a:lnTo>
                <a:lnTo>
                  <a:pt x="7915135" y="641731"/>
                </a:lnTo>
                <a:lnTo>
                  <a:pt x="8086204" y="641731"/>
                </a:lnTo>
                <a:lnTo>
                  <a:pt x="8129003" y="16383"/>
                </a:lnTo>
                <a:close/>
              </a:path>
              <a:path w="17294860" h="990600">
                <a:moveTo>
                  <a:pt x="7267181" y="16383"/>
                </a:moveTo>
                <a:lnTo>
                  <a:pt x="7043661" y="16383"/>
                </a:lnTo>
                <a:lnTo>
                  <a:pt x="7043661" y="974090"/>
                </a:lnTo>
                <a:lnTo>
                  <a:pt x="7751559" y="974090"/>
                </a:lnTo>
                <a:lnTo>
                  <a:pt x="7751559" y="793496"/>
                </a:lnTo>
                <a:lnTo>
                  <a:pt x="7267181" y="793496"/>
                </a:lnTo>
                <a:lnTo>
                  <a:pt x="7267181" y="16383"/>
                </a:lnTo>
                <a:close/>
              </a:path>
              <a:path w="17294860" h="990600">
                <a:moveTo>
                  <a:pt x="6468478" y="16383"/>
                </a:moveTo>
                <a:lnTo>
                  <a:pt x="6244958" y="16383"/>
                </a:lnTo>
                <a:lnTo>
                  <a:pt x="6244958" y="974090"/>
                </a:lnTo>
                <a:lnTo>
                  <a:pt x="6952729" y="974090"/>
                </a:lnTo>
                <a:lnTo>
                  <a:pt x="6952729" y="793496"/>
                </a:lnTo>
                <a:lnTo>
                  <a:pt x="6468478" y="793496"/>
                </a:lnTo>
                <a:lnTo>
                  <a:pt x="6468478" y="16383"/>
                </a:lnTo>
                <a:close/>
              </a:path>
              <a:path w="17294860" h="990600">
                <a:moveTo>
                  <a:pt x="13506564" y="712851"/>
                </a:moveTo>
                <a:lnTo>
                  <a:pt x="13464272" y="805688"/>
                </a:lnTo>
                <a:lnTo>
                  <a:pt x="13430618" y="879729"/>
                </a:lnTo>
                <a:lnTo>
                  <a:pt x="13465646" y="903231"/>
                </a:lnTo>
                <a:lnTo>
                  <a:pt x="13505961" y="924401"/>
                </a:lnTo>
                <a:lnTo>
                  <a:pt x="13551561" y="943236"/>
                </a:lnTo>
                <a:lnTo>
                  <a:pt x="13602449" y="959739"/>
                </a:lnTo>
                <a:lnTo>
                  <a:pt x="13656360" y="973240"/>
                </a:lnTo>
                <a:lnTo>
                  <a:pt x="13711224" y="982884"/>
                </a:lnTo>
                <a:lnTo>
                  <a:pt x="13767041" y="988671"/>
                </a:lnTo>
                <a:lnTo>
                  <a:pt x="13823810" y="990600"/>
                </a:lnTo>
                <a:lnTo>
                  <a:pt x="13875231" y="989001"/>
                </a:lnTo>
                <a:lnTo>
                  <a:pt x="13923427" y="984215"/>
                </a:lnTo>
                <a:lnTo>
                  <a:pt x="13968404" y="976253"/>
                </a:lnTo>
                <a:lnTo>
                  <a:pt x="14010169" y="965126"/>
                </a:lnTo>
                <a:lnTo>
                  <a:pt x="14048727" y="950849"/>
                </a:lnTo>
                <a:lnTo>
                  <a:pt x="14092042" y="929276"/>
                </a:lnTo>
                <a:lnTo>
                  <a:pt x="14129594" y="904192"/>
                </a:lnTo>
                <a:lnTo>
                  <a:pt x="14161384" y="875607"/>
                </a:lnTo>
                <a:lnTo>
                  <a:pt x="14187411" y="843534"/>
                </a:lnTo>
                <a:lnTo>
                  <a:pt x="14205319" y="812673"/>
                </a:lnTo>
                <a:lnTo>
                  <a:pt x="13825207" y="812673"/>
                </a:lnTo>
                <a:lnTo>
                  <a:pt x="13782440" y="810960"/>
                </a:lnTo>
                <a:lnTo>
                  <a:pt x="13739672" y="805830"/>
                </a:lnTo>
                <a:lnTo>
                  <a:pt x="13696905" y="797296"/>
                </a:lnTo>
                <a:lnTo>
                  <a:pt x="13654138" y="785368"/>
                </a:lnTo>
                <a:lnTo>
                  <a:pt x="13612827" y="770554"/>
                </a:lnTo>
                <a:lnTo>
                  <a:pt x="13574445" y="753538"/>
                </a:lnTo>
                <a:lnTo>
                  <a:pt x="13539016" y="734308"/>
                </a:lnTo>
                <a:lnTo>
                  <a:pt x="13506564" y="712851"/>
                </a:lnTo>
                <a:close/>
              </a:path>
              <a:path w="17294860" h="990600">
                <a:moveTo>
                  <a:pt x="13856957" y="0"/>
                </a:moveTo>
                <a:lnTo>
                  <a:pt x="13805615" y="1585"/>
                </a:lnTo>
                <a:lnTo>
                  <a:pt x="13757517" y="6347"/>
                </a:lnTo>
                <a:lnTo>
                  <a:pt x="13712674" y="14292"/>
                </a:lnTo>
                <a:lnTo>
                  <a:pt x="13671098" y="25424"/>
                </a:lnTo>
                <a:lnTo>
                  <a:pt x="13632802" y="39751"/>
                </a:lnTo>
                <a:lnTo>
                  <a:pt x="13589794" y="61323"/>
                </a:lnTo>
                <a:lnTo>
                  <a:pt x="13552585" y="86407"/>
                </a:lnTo>
                <a:lnTo>
                  <a:pt x="13521163" y="114992"/>
                </a:lnTo>
                <a:lnTo>
                  <a:pt x="13495515" y="147066"/>
                </a:lnTo>
                <a:lnTo>
                  <a:pt x="13475586" y="181951"/>
                </a:lnTo>
                <a:lnTo>
                  <a:pt x="13461336" y="218789"/>
                </a:lnTo>
                <a:lnTo>
                  <a:pt x="13452777" y="257579"/>
                </a:lnTo>
                <a:lnTo>
                  <a:pt x="13449922" y="298323"/>
                </a:lnTo>
                <a:lnTo>
                  <a:pt x="13453067" y="343775"/>
                </a:lnTo>
                <a:lnTo>
                  <a:pt x="13462459" y="384254"/>
                </a:lnTo>
                <a:lnTo>
                  <a:pt x="13478265" y="420391"/>
                </a:lnTo>
                <a:lnTo>
                  <a:pt x="13500341" y="451485"/>
                </a:lnTo>
                <a:lnTo>
                  <a:pt x="13555665" y="501110"/>
                </a:lnTo>
                <a:lnTo>
                  <a:pt x="13620991" y="534924"/>
                </a:lnTo>
                <a:lnTo>
                  <a:pt x="13658712" y="547953"/>
                </a:lnTo>
                <a:lnTo>
                  <a:pt x="13701398" y="560959"/>
                </a:lnTo>
                <a:lnTo>
                  <a:pt x="13749060" y="573964"/>
                </a:lnTo>
                <a:lnTo>
                  <a:pt x="13801712" y="586994"/>
                </a:lnTo>
                <a:lnTo>
                  <a:pt x="13835764" y="595018"/>
                </a:lnTo>
                <a:lnTo>
                  <a:pt x="13866101" y="602710"/>
                </a:lnTo>
                <a:lnTo>
                  <a:pt x="13915631" y="617093"/>
                </a:lnTo>
                <a:lnTo>
                  <a:pt x="13953921" y="632952"/>
                </a:lnTo>
                <a:lnTo>
                  <a:pt x="13996353" y="665337"/>
                </a:lnTo>
                <a:lnTo>
                  <a:pt x="14011516" y="710057"/>
                </a:lnTo>
                <a:lnTo>
                  <a:pt x="14008660" y="732153"/>
                </a:lnTo>
                <a:lnTo>
                  <a:pt x="13985852" y="769439"/>
                </a:lnTo>
                <a:lnTo>
                  <a:pt x="13940060" y="796921"/>
                </a:lnTo>
                <a:lnTo>
                  <a:pt x="13869497" y="810960"/>
                </a:lnTo>
                <a:lnTo>
                  <a:pt x="13868954" y="810960"/>
                </a:lnTo>
                <a:lnTo>
                  <a:pt x="13825207" y="812673"/>
                </a:lnTo>
                <a:lnTo>
                  <a:pt x="14205319" y="812673"/>
                </a:lnTo>
                <a:lnTo>
                  <a:pt x="14207600" y="808741"/>
                </a:lnTo>
                <a:lnTo>
                  <a:pt x="14222050" y="772175"/>
                </a:lnTo>
                <a:lnTo>
                  <a:pt x="14230628" y="734308"/>
                </a:lnTo>
                <a:lnTo>
                  <a:pt x="14230738" y="733823"/>
                </a:lnTo>
                <a:lnTo>
                  <a:pt x="14233635" y="693721"/>
                </a:lnTo>
                <a:lnTo>
                  <a:pt x="14230494" y="648259"/>
                </a:lnTo>
                <a:lnTo>
                  <a:pt x="14221050" y="607822"/>
                </a:lnTo>
                <a:lnTo>
                  <a:pt x="14205296" y="572337"/>
                </a:lnTo>
                <a:lnTo>
                  <a:pt x="14156814" y="515639"/>
                </a:lnTo>
                <a:lnTo>
                  <a:pt x="14096477" y="474595"/>
                </a:lnTo>
                <a:lnTo>
                  <a:pt x="14024849" y="446710"/>
                </a:lnTo>
                <a:lnTo>
                  <a:pt x="13982163" y="433705"/>
                </a:lnTo>
                <a:lnTo>
                  <a:pt x="13934500" y="420699"/>
                </a:lnTo>
                <a:lnTo>
                  <a:pt x="13881849" y="407670"/>
                </a:lnTo>
                <a:lnTo>
                  <a:pt x="13832106" y="396003"/>
                </a:lnTo>
                <a:lnTo>
                  <a:pt x="13789186" y="384254"/>
                </a:lnTo>
                <a:lnTo>
                  <a:pt x="13723861" y="360553"/>
                </a:lnTo>
                <a:lnTo>
                  <a:pt x="13684999" y="330247"/>
                </a:lnTo>
                <a:lnTo>
                  <a:pt x="13672045" y="287274"/>
                </a:lnTo>
                <a:lnTo>
                  <a:pt x="13674853" y="263890"/>
                </a:lnTo>
                <a:lnTo>
                  <a:pt x="13697280" y="224266"/>
                </a:lnTo>
                <a:lnTo>
                  <a:pt x="13742403" y="194857"/>
                </a:lnTo>
                <a:lnTo>
                  <a:pt x="13811745" y="179808"/>
                </a:lnTo>
                <a:lnTo>
                  <a:pt x="13855560" y="177927"/>
                </a:lnTo>
                <a:lnTo>
                  <a:pt x="14154087" y="177927"/>
                </a:lnTo>
                <a:lnTo>
                  <a:pt x="14192237" y="84836"/>
                </a:lnTo>
                <a:lnTo>
                  <a:pt x="14157729" y="65530"/>
                </a:lnTo>
                <a:lnTo>
                  <a:pt x="14120482" y="48593"/>
                </a:lnTo>
                <a:lnTo>
                  <a:pt x="14080473" y="34061"/>
                </a:lnTo>
                <a:lnTo>
                  <a:pt x="14037678" y="21971"/>
                </a:lnTo>
                <a:lnTo>
                  <a:pt x="13993295" y="12376"/>
                </a:lnTo>
                <a:lnTo>
                  <a:pt x="13948365" y="5508"/>
                </a:lnTo>
                <a:lnTo>
                  <a:pt x="13902911" y="1379"/>
                </a:lnTo>
                <a:lnTo>
                  <a:pt x="13856957" y="0"/>
                </a:lnTo>
                <a:close/>
              </a:path>
              <a:path w="17294860" h="990600">
                <a:moveTo>
                  <a:pt x="14154087" y="177927"/>
                </a:moveTo>
                <a:lnTo>
                  <a:pt x="13855560" y="177927"/>
                </a:lnTo>
                <a:lnTo>
                  <a:pt x="13900191" y="180012"/>
                </a:lnTo>
                <a:lnTo>
                  <a:pt x="13944808" y="186271"/>
                </a:lnTo>
                <a:lnTo>
                  <a:pt x="13989418" y="196707"/>
                </a:lnTo>
                <a:lnTo>
                  <a:pt x="14034028" y="211323"/>
                </a:lnTo>
                <a:lnTo>
                  <a:pt x="14078645" y="230123"/>
                </a:lnTo>
                <a:lnTo>
                  <a:pt x="14123276" y="253111"/>
                </a:lnTo>
                <a:lnTo>
                  <a:pt x="14154087" y="177927"/>
                </a:lnTo>
                <a:close/>
              </a:path>
            </a:pathLst>
          </a:custGeom>
          <a:solidFill>
            <a:srgbClr val="7EC0ED">
              <a:alpha val="4313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" name="object 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6671" y="3923410"/>
            <a:ext cx="17294631" cy="2336673"/>
          </a:xfrm>
          <a:prstGeom prst="rect">
            <a:avLst/>
          </a:prstGeom>
        </p:spPr>
      </p:pic>
      <p:sp>
        <p:nvSpPr>
          <p:cNvPr id="7" name="object 7" descr=""/>
          <p:cNvSpPr/>
          <p:nvPr/>
        </p:nvSpPr>
        <p:spPr>
          <a:xfrm>
            <a:off x="434479" y="9294304"/>
            <a:ext cx="17294860" cy="990600"/>
          </a:xfrm>
          <a:custGeom>
            <a:avLst/>
            <a:gdLst/>
            <a:ahLst/>
            <a:cxnLst/>
            <a:rect l="l" t="t" r="r" b="b"/>
            <a:pathLst>
              <a:path w="17294860" h="990600">
                <a:moveTo>
                  <a:pt x="8000606" y="738784"/>
                </a:moveTo>
                <a:lnTo>
                  <a:pt x="7947853" y="747507"/>
                </a:lnTo>
                <a:lnTo>
                  <a:pt x="7905483" y="773671"/>
                </a:lnTo>
                <a:lnTo>
                  <a:pt x="7877479" y="812834"/>
                </a:lnTo>
                <a:lnTo>
                  <a:pt x="7868145" y="860551"/>
                </a:lnTo>
                <a:lnTo>
                  <a:pt x="7870524" y="885560"/>
                </a:lnTo>
                <a:lnTo>
                  <a:pt x="7889522" y="929680"/>
                </a:lnTo>
                <a:lnTo>
                  <a:pt x="7926239" y="964653"/>
                </a:lnTo>
                <a:lnTo>
                  <a:pt x="7973483" y="982781"/>
                </a:lnTo>
                <a:lnTo>
                  <a:pt x="8000606" y="985047"/>
                </a:lnTo>
                <a:lnTo>
                  <a:pt x="8027728" y="982781"/>
                </a:lnTo>
                <a:lnTo>
                  <a:pt x="8074972" y="964653"/>
                </a:lnTo>
                <a:lnTo>
                  <a:pt x="8111743" y="929680"/>
                </a:lnTo>
                <a:lnTo>
                  <a:pt x="8130705" y="885560"/>
                </a:lnTo>
                <a:lnTo>
                  <a:pt x="8133067" y="860551"/>
                </a:lnTo>
                <a:lnTo>
                  <a:pt x="8130735" y="835625"/>
                </a:lnTo>
                <a:lnTo>
                  <a:pt x="8112118" y="792182"/>
                </a:lnTo>
                <a:lnTo>
                  <a:pt x="8075919" y="758410"/>
                </a:lnTo>
                <a:lnTo>
                  <a:pt x="8028330" y="740965"/>
                </a:lnTo>
                <a:lnTo>
                  <a:pt x="8000606" y="738784"/>
                </a:lnTo>
                <a:close/>
              </a:path>
              <a:path w="17294860" h="990600">
                <a:moveTo>
                  <a:pt x="4610976" y="16408"/>
                </a:moveTo>
                <a:lnTo>
                  <a:pt x="4139044" y="16408"/>
                </a:lnTo>
                <a:lnTo>
                  <a:pt x="4139044" y="974101"/>
                </a:lnTo>
                <a:lnTo>
                  <a:pt x="4638535" y="974101"/>
                </a:lnTo>
                <a:lnTo>
                  <a:pt x="4699019" y="972220"/>
                </a:lnTo>
                <a:lnTo>
                  <a:pt x="4754486" y="966577"/>
                </a:lnTo>
                <a:lnTo>
                  <a:pt x="4804937" y="957171"/>
                </a:lnTo>
                <a:lnTo>
                  <a:pt x="4850371" y="944003"/>
                </a:lnTo>
                <a:lnTo>
                  <a:pt x="4890789" y="927072"/>
                </a:lnTo>
                <a:lnTo>
                  <a:pt x="4926190" y="906379"/>
                </a:lnTo>
                <a:lnTo>
                  <a:pt x="4961714" y="876962"/>
                </a:lnTo>
                <a:lnTo>
                  <a:pt x="4989344" y="842894"/>
                </a:lnTo>
                <a:lnTo>
                  <a:pt x="5007546" y="807186"/>
                </a:lnTo>
                <a:lnTo>
                  <a:pt x="4361167" y="807186"/>
                </a:lnTo>
                <a:lnTo>
                  <a:pt x="4361167" y="570509"/>
                </a:lnTo>
                <a:lnTo>
                  <a:pt x="4982802" y="570509"/>
                </a:lnTo>
                <a:lnTo>
                  <a:pt x="4978006" y="562978"/>
                </a:lnTo>
                <a:lnTo>
                  <a:pt x="4952261" y="534717"/>
                </a:lnTo>
                <a:lnTo>
                  <a:pt x="4922062" y="510817"/>
                </a:lnTo>
                <a:lnTo>
                  <a:pt x="4887387" y="491278"/>
                </a:lnTo>
                <a:lnTo>
                  <a:pt x="4848212" y="476097"/>
                </a:lnTo>
                <a:lnTo>
                  <a:pt x="4876906" y="458915"/>
                </a:lnTo>
                <a:lnTo>
                  <a:pt x="4902219" y="438821"/>
                </a:lnTo>
                <a:lnTo>
                  <a:pt x="4924150" y="415820"/>
                </a:lnTo>
                <a:lnTo>
                  <a:pt x="4928986" y="409066"/>
                </a:lnTo>
                <a:lnTo>
                  <a:pt x="4361167" y="409066"/>
                </a:lnTo>
                <a:lnTo>
                  <a:pt x="4361167" y="183324"/>
                </a:lnTo>
                <a:lnTo>
                  <a:pt x="4960600" y="183324"/>
                </a:lnTo>
                <a:lnTo>
                  <a:pt x="4952971" y="162461"/>
                </a:lnTo>
                <a:lnTo>
                  <a:pt x="4923406" y="119963"/>
                </a:lnTo>
                <a:lnTo>
                  <a:pt x="4881994" y="83451"/>
                </a:lnTo>
                <a:lnTo>
                  <a:pt x="4848222" y="62967"/>
                </a:lnTo>
                <a:lnTo>
                  <a:pt x="4809895" y="46207"/>
                </a:lnTo>
                <a:lnTo>
                  <a:pt x="4767011" y="33170"/>
                </a:lnTo>
                <a:lnTo>
                  <a:pt x="4719566" y="23858"/>
                </a:lnTo>
                <a:lnTo>
                  <a:pt x="4667555" y="18271"/>
                </a:lnTo>
                <a:lnTo>
                  <a:pt x="4610976" y="16408"/>
                </a:lnTo>
                <a:close/>
              </a:path>
              <a:path w="17294860" h="990600">
                <a:moveTo>
                  <a:pt x="4982802" y="570509"/>
                </a:moveTo>
                <a:lnTo>
                  <a:pt x="4622025" y="570509"/>
                </a:lnTo>
                <a:lnTo>
                  <a:pt x="4686079" y="575270"/>
                </a:lnTo>
                <a:lnTo>
                  <a:pt x="4735898" y="589553"/>
                </a:lnTo>
                <a:lnTo>
                  <a:pt x="4771483" y="613358"/>
                </a:lnTo>
                <a:lnTo>
                  <a:pt x="4792835" y="646685"/>
                </a:lnTo>
                <a:lnTo>
                  <a:pt x="4799952" y="689533"/>
                </a:lnTo>
                <a:lnTo>
                  <a:pt x="4797144" y="717665"/>
                </a:lnTo>
                <a:lnTo>
                  <a:pt x="4774717" y="762128"/>
                </a:lnTo>
                <a:lnTo>
                  <a:pt x="4730003" y="791027"/>
                </a:lnTo>
                <a:lnTo>
                  <a:pt x="4663431" y="805391"/>
                </a:lnTo>
                <a:lnTo>
                  <a:pt x="4622025" y="807186"/>
                </a:lnTo>
                <a:lnTo>
                  <a:pt x="5007546" y="807186"/>
                </a:lnTo>
                <a:lnTo>
                  <a:pt x="5009080" y="804176"/>
                </a:lnTo>
                <a:lnTo>
                  <a:pt x="5020922" y="760807"/>
                </a:lnTo>
                <a:lnTo>
                  <a:pt x="5024869" y="712787"/>
                </a:lnTo>
                <a:lnTo>
                  <a:pt x="5021940" y="670077"/>
                </a:lnTo>
                <a:lnTo>
                  <a:pt x="5013153" y="630872"/>
                </a:lnTo>
                <a:lnTo>
                  <a:pt x="4998508" y="595172"/>
                </a:lnTo>
                <a:lnTo>
                  <a:pt x="4982802" y="570509"/>
                </a:lnTo>
                <a:close/>
              </a:path>
              <a:path w="17294860" h="990600">
                <a:moveTo>
                  <a:pt x="4960600" y="183324"/>
                </a:moveTo>
                <a:lnTo>
                  <a:pt x="4583417" y="183324"/>
                </a:lnTo>
                <a:lnTo>
                  <a:pt x="4622275" y="185077"/>
                </a:lnTo>
                <a:lnTo>
                  <a:pt x="4656156" y="190334"/>
                </a:lnTo>
                <a:lnTo>
                  <a:pt x="4708893" y="211366"/>
                </a:lnTo>
                <a:lnTo>
                  <a:pt x="4741008" y="246430"/>
                </a:lnTo>
                <a:lnTo>
                  <a:pt x="4751692" y="295516"/>
                </a:lnTo>
                <a:lnTo>
                  <a:pt x="4749023" y="321848"/>
                </a:lnTo>
                <a:lnTo>
                  <a:pt x="4727635" y="364258"/>
                </a:lnTo>
                <a:lnTo>
                  <a:pt x="4685037" y="392907"/>
                </a:lnTo>
                <a:lnTo>
                  <a:pt x="4622275" y="407271"/>
                </a:lnTo>
                <a:lnTo>
                  <a:pt x="4583417" y="409066"/>
                </a:lnTo>
                <a:lnTo>
                  <a:pt x="4928986" y="409066"/>
                </a:lnTo>
                <a:lnTo>
                  <a:pt x="4957535" y="361609"/>
                </a:lnTo>
                <a:lnTo>
                  <a:pt x="4974489" y="299359"/>
                </a:lnTo>
                <a:lnTo>
                  <a:pt x="4976609" y="265417"/>
                </a:lnTo>
                <a:lnTo>
                  <a:pt x="4970747" y="211366"/>
                </a:lnTo>
                <a:lnTo>
                  <a:pt x="4970701" y="210946"/>
                </a:lnTo>
                <a:lnTo>
                  <a:pt x="4960600" y="183324"/>
                </a:lnTo>
                <a:close/>
              </a:path>
              <a:path w="17294860" h="990600">
                <a:moveTo>
                  <a:pt x="15963379" y="197002"/>
                </a:moveTo>
                <a:lnTo>
                  <a:pt x="15739859" y="197002"/>
                </a:lnTo>
                <a:lnTo>
                  <a:pt x="15739859" y="974101"/>
                </a:lnTo>
                <a:lnTo>
                  <a:pt x="15963379" y="974101"/>
                </a:lnTo>
                <a:lnTo>
                  <a:pt x="15963379" y="197002"/>
                </a:lnTo>
                <a:close/>
              </a:path>
              <a:path w="17294860" h="990600">
                <a:moveTo>
                  <a:pt x="16862793" y="16408"/>
                </a:moveTo>
                <a:lnTo>
                  <a:pt x="16642067" y="16408"/>
                </a:lnTo>
                <a:lnTo>
                  <a:pt x="16211537" y="974101"/>
                </a:lnTo>
                <a:lnTo>
                  <a:pt x="16440645" y="974101"/>
                </a:lnTo>
                <a:lnTo>
                  <a:pt x="16526116" y="768883"/>
                </a:lnTo>
                <a:lnTo>
                  <a:pt x="17202065" y="768883"/>
                </a:lnTo>
                <a:lnTo>
                  <a:pt x="17126194" y="600608"/>
                </a:lnTo>
                <a:lnTo>
                  <a:pt x="16597871" y="600608"/>
                </a:lnTo>
                <a:lnTo>
                  <a:pt x="16751033" y="233946"/>
                </a:lnTo>
                <a:lnTo>
                  <a:pt x="16960875" y="233946"/>
                </a:lnTo>
                <a:lnTo>
                  <a:pt x="16862793" y="16408"/>
                </a:lnTo>
                <a:close/>
              </a:path>
              <a:path w="17294860" h="990600">
                <a:moveTo>
                  <a:pt x="17202065" y="768883"/>
                </a:moveTo>
                <a:lnTo>
                  <a:pt x="16974553" y="768883"/>
                </a:lnTo>
                <a:lnTo>
                  <a:pt x="17060151" y="974101"/>
                </a:lnTo>
                <a:lnTo>
                  <a:pt x="17294593" y="974101"/>
                </a:lnTo>
                <a:lnTo>
                  <a:pt x="17202065" y="768883"/>
                </a:lnTo>
                <a:close/>
              </a:path>
              <a:path w="17294860" h="990600">
                <a:moveTo>
                  <a:pt x="16960875" y="233946"/>
                </a:moveTo>
                <a:lnTo>
                  <a:pt x="16751033" y="233946"/>
                </a:lnTo>
                <a:lnTo>
                  <a:pt x="16904195" y="600608"/>
                </a:lnTo>
                <a:lnTo>
                  <a:pt x="17126194" y="600608"/>
                </a:lnTo>
                <a:lnTo>
                  <a:pt x="16960875" y="233946"/>
                </a:lnTo>
                <a:close/>
              </a:path>
              <a:path w="17294860" h="990600">
                <a:moveTo>
                  <a:pt x="16272370" y="16408"/>
                </a:moveTo>
                <a:lnTo>
                  <a:pt x="15430741" y="16408"/>
                </a:lnTo>
                <a:lnTo>
                  <a:pt x="15430741" y="197002"/>
                </a:lnTo>
                <a:lnTo>
                  <a:pt x="16272370" y="197002"/>
                </a:lnTo>
                <a:lnTo>
                  <a:pt x="16272370" y="16408"/>
                </a:lnTo>
                <a:close/>
              </a:path>
              <a:path w="17294860" h="990600">
                <a:moveTo>
                  <a:pt x="5752579" y="16408"/>
                </a:moveTo>
                <a:lnTo>
                  <a:pt x="5531853" y="16408"/>
                </a:lnTo>
                <a:lnTo>
                  <a:pt x="5101450" y="974101"/>
                </a:lnTo>
                <a:lnTo>
                  <a:pt x="5330431" y="974101"/>
                </a:lnTo>
                <a:lnTo>
                  <a:pt x="5415902" y="768883"/>
                </a:lnTo>
                <a:lnTo>
                  <a:pt x="6091951" y="768883"/>
                </a:lnTo>
                <a:lnTo>
                  <a:pt x="6016058" y="600608"/>
                </a:lnTo>
                <a:lnTo>
                  <a:pt x="5487657" y="600608"/>
                </a:lnTo>
                <a:lnTo>
                  <a:pt x="5640819" y="233946"/>
                </a:lnTo>
                <a:lnTo>
                  <a:pt x="5850690" y="233946"/>
                </a:lnTo>
                <a:lnTo>
                  <a:pt x="5752579" y="16408"/>
                </a:lnTo>
                <a:close/>
              </a:path>
              <a:path w="17294860" h="990600">
                <a:moveTo>
                  <a:pt x="6091951" y="768883"/>
                </a:moveTo>
                <a:lnTo>
                  <a:pt x="5864339" y="768883"/>
                </a:lnTo>
                <a:lnTo>
                  <a:pt x="5949937" y="974101"/>
                </a:lnTo>
                <a:lnTo>
                  <a:pt x="6184506" y="974101"/>
                </a:lnTo>
                <a:lnTo>
                  <a:pt x="6091951" y="768883"/>
                </a:lnTo>
                <a:close/>
              </a:path>
              <a:path w="17294860" h="990600">
                <a:moveTo>
                  <a:pt x="5850690" y="233946"/>
                </a:moveTo>
                <a:lnTo>
                  <a:pt x="5640819" y="233946"/>
                </a:lnTo>
                <a:lnTo>
                  <a:pt x="5793981" y="600608"/>
                </a:lnTo>
                <a:lnTo>
                  <a:pt x="6016058" y="600608"/>
                </a:lnTo>
                <a:lnTo>
                  <a:pt x="5850690" y="233946"/>
                </a:lnTo>
                <a:close/>
              </a:path>
              <a:path w="17294860" h="990600">
                <a:moveTo>
                  <a:pt x="1240142" y="16408"/>
                </a:moveTo>
                <a:lnTo>
                  <a:pt x="1016622" y="16408"/>
                </a:lnTo>
                <a:lnTo>
                  <a:pt x="1016622" y="974101"/>
                </a:lnTo>
                <a:lnTo>
                  <a:pt x="1917433" y="974101"/>
                </a:lnTo>
                <a:lnTo>
                  <a:pt x="1950789" y="894132"/>
                </a:lnTo>
                <a:lnTo>
                  <a:pt x="1724393" y="894132"/>
                </a:lnTo>
                <a:lnTo>
                  <a:pt x="1724393" y="793508"/>
                </a:lnTo>
                <a:lnTo>
                  <a:pt x="1240142" y="793508"/>
                </a:lnTo>
                <a:lnTo>
                  <a:pt x="1240142" y="16408"/>
                </a:lnTo>
                <a:close/>
              </a:path>
              <a:path w="17294860" h="990600">
                <a:moveTo>
                  <a:pt x="2678980" y="768883"/>
                </a:moveTo>
                <a:lnTo>
                  <a:pt x="2451468" y="768883"/>
                </a:lnTo>
                <a:lnTo>
                  <a:pt x="2536939" y="974101"/>
                </a:lnTo>
                <a:lnTo>
                  <a:pt x="2771508" y="974101"/>
                </a:lnTo>
                <a:lnTo>
                  <a:pt x="2678980" y="768883"/>
                </a:lnTo>
                <a:close/>
              </a:path>
              <a:path w="17294860" h="990600">
                <a:moveTo>
                  <a:pt x="2935465" y="16408"/>
                </a:moveTo>
                <a:lnTo>
                  <a:pt x="2698229" y="16408"/>
                </a:lnTo>
                <a:lnTo>
                  <a:pt x="3072117" y="632066"/>
                </a:lnTo>
                <a:lnTo>
                  <a:pt x="3072117" y="974101"/>
                </a:lnTo>
                <a:lnTo>
                  <a:pt x="3295637" y="974101"/>
                </a:lnTo>
                <a:lnTo>
                  <a:pt x="3295637" y="634809"/>
                </a:lnTo>
                <a:lnTo>
                  <a:pt x="3412709" y="441896"/>
                </a:lnTo>
                <a:lnTo>
                  <a:pt x="3193529" y="441896"/>
                </a:lnTo>
                <a:lnTo>
                  <a:pt x="2935465" y="16408"/>
                </a:lnTo>
                <a:close/>
              </a:path>
              <a:path w="17294860" h="990600">
                <a:moveTo>
                  <a:pt x="2339708" y="16408"/>
                </a:moveTo>
                <a:lnTo>
                  <a:pt x="2118982" y="16408"/>
                </a:lnTo>
                <a:lnTo>
                  <a:pt x="1724393" y="894132"/>
                </a:lnTo>
                <a:lnTo>
                  <a:pt x="1950789" y="894132"/>
                </a:lnTo>
                <a:lnTo>
                  <a:pt x="2003031" y="768883"/>
                </a:lnTo>
                <a:lnTo>
                  <a:pt x="2678980" y="768883"/>
                </a:lnTo>
                <a:lnTo>
                  <a:pt x="2603109" y="600608"/>
                </a:lnTo>
                <a:lnTo>
                  <a:pt x="2074786" y="600608"/>
                </a:lnTo>
                <a:lnTo>
                  <a:pt x="2227948" y="233946"/>
                </a:lnTo>
                <a:lnTo>
                  <a:pt x="2437790" y="233946"/>
                </a:lnTo>
                <a:lnTo>
                  <a:pt x="2339708" y="16408"/>
                </a:lnTo>
                <a:close/>
              </a:path>
              <a:path w="17294860" h="990600">
                <a:moveTo>
                  <a:pt x="2437790" y="233946"/>
                </a:moveTo>
                <a:lnTo>
                  <a:pt x="2227948" y="233946"/>
                </a:lnTo>
                <a:lnTo>
                  <a:pt x="2381110" y="600608"/>
                </a:lnTo>
                <a:lnTo>
                  <a:pt x="2603109" y="600608"/>
                </a:lnTo>
                <a:lnTo>
                  <a:pt x="2437790" y="233946"/>
                </a:lnTo>
                <a:close/>
              </a:path>
              <a:path w="17294860" h="990600">
                <a:moveTo>
                  <a:pt x="3670922" y="16408"/>
                </a:moveTo>
                <a:lnTo>
                  <a:pt x="3451466" y="16408"/>
                </a:lnTo>
                <a:lnTo>
                  <a:pt x="3193529" y="441896"/>
                </a:lnTo>
                <a:lnTo>
                  <a:pt x="3412709" y="441896"/>
                </a:lnTo>
                <a:lnTo>
                  <a:pt x="3670922" y="16408"/>
                </a:lnTo>
                <a:close/>
              </a:path>
              <a:path w="17294860" h="990600">
                <a:moveTo>
                  <a:pt x="418045" y="16408"/>
                </a:moveTo>
                <a:lnTo>
                  <a:pt x="0" y="16408"/>
                </a:lnTo>
                <a:lnTo>
                  <a:pt x="0" y="974101"/>
                </a:lnTo>
                <a:lnTo>
                  <a:pt x="223507" y="974101"/>
                </a:lnTo>
                <a:lnTo>
                  <a:pt x="223507" y="710056"/>
                </a:lnTo>
                <a:lnTo>
                  <a:pt x="418045" y="710056"/>
                </a:lnTo>
                <a:lnTo>
                  <a:pt x="468016" y="708388"/>
                </a:lnTo>
                <a:lnTo>
                  <a:pt x="515284" y="703381"/>
                </a:lnTo>
                <a:lnTo>
                  <a:pt x="559850" y="695035"/>
                </a:lnTo>
                <a:lnTo>
                  <a:pt x="601711" y="683350"/>
                </a:lnTo>
                <a:lnTo>
                  <a:pt x="640867" y="668324"/>
                </a:lnTo>
                <a:lnTo>
                  <a:pt x="685404" y="645155"/>
                </a:lnTo>
                <a:lnTo>
                  <a:pt x="724508" y="617366"/>
                </a:lnTo>
                <a:lnTo>
                  <a:pt x="758180" y="584957"/>
                </a:lnTo>
                <a:lnTo>
                  <a:pt x="786422" y="547928"/>
                </a:lnTo>
                <a:lnTo>
                  <a:pt x="796478" y="529462"/>
                </a:lnTo>
                <a:lnTo>
                  <a:pt x="223507" y="529462"/>
                </a:lnTo>
                <a:lnTo>
                  <a:pt x="223507" y="197002"/>
                </a:lnTo>
                <a:lnTo>
                  <a:pt x="796156" y="197002"/>
                </a:lnTo>
                <a:lnTo>
                  <a:pt x="786422" y="179222"/>
                </a:lnTo>
                <a:lnTo>
                  <a:pt x="758180" y="142451"/>
                </a:lnTo>
                <a:lnTo>
                  <a:pt x="724508" y="110128"/>
                </a:lnTo>
                <a:lnTo>
                  <a:pt x="685404" y="82253"/>
                </a:lnTo>
                <a:lnTo>
                  <a:pt x="640867" y="58826"/>
                </a:lnTo>
                <a:lnTo>
                  <a:pt x="601711" y="43559"/>
                </a:lnTo>
                <a:lnTo>
                  <a:pt x="559850" y="31682"/>
                </a:lnTo>
                <a:lnTo>
                  <a:pt x="515284" y="23197"/>
                </a:lnTo>
                <a:lnTo>
                  <a:pt x="468016" y="18105"/>
                </a:lnTo>
                <a:lnTo>
                  <a:pt x="418045" y="16408"/>
                </a:lnTo>
                <a:close/>
              </a:path>
              <a:path w="17294860" h="990600">
                <a:moveTo>
                  <a:pt x="796156" y="197002"/>
                </a:moveTo>
                <a:lnTo>
                  <a:pt x="405625" y="197002"/>
                </a:lnTo>
                <a:lnTo>
                  <a:pt x="452966" y="199695"/>
                </a:lnTo>
                <a:lnTo>
                  <a:pt x="494272" y="207776"/>
                </a:lnTo>
                <a:lnTo>
                  <a:pt x="558774" y="240106"/>
                </a:lnTo>
                <a:lnTo>
                  <a:pt x="598093" y="292606"/>
                </a:lnTo>
                <a:lnTo>
                  <a:pt x="611200" y="363918"/>
                </a:lnTo>
                <a:lnTo>
                  <a:pt x="607923" y="401325"/>
                </a:lnTo>
                <a:lnTo>
                  <a:pt x="581663" y="462595"/>
                </a:lnTo>
                <a:lnTo>
                  <a:pt x="529542" y="505218"/>
                </a:lnTo>
                <a:lnTo>
                  <a:pt x="452966" y="526769"/>
                </a:lnTo>
                <a:lnTo>
                  <a:pt x="405625" y="529462"/>
                </a:lnTo>
                <a:lnTo>
                  <a:pt x="796478" y="529462"/>
                </a:lnTo>
                <a:lnTo>
                  <a:pt x="808750" y="506931"/>
                </a:lnTo>
                <a:lnTo>
                  <a:pt x="824687" y="462595"/>
                </a:lnTo>
                <a:lnTo>
                  <a:pt x="834242" y="414924"/>
                </a:lnTo>
                <a:lnTo>
                  <a:pt x="837425" y="363918"/>
                </a:lnTo>
                <a:lnTo>
                  <a:pt x="834242" y="312355"/>
                </a:lnTo>
                <a:lnTo>
                  <a:pt x="824687" y="264383"/>
                </a:lnTo>
                <a:lnTo>
                  <a:pt x="808750" y="220005"/>
                </a:lnTo>
                <a:lnTo>
                  <a:pt x="796156" y="197002"/>
                </a:lnTo>
                <a:close/>
              </a:path>
              <a:path w="17294860" h="990600">
                <a:moveTo>
                  <a:pt x="14845652" y="0"/>
                </a:moveTo>
                <a:lnTo>
                  <a:pt x="14796322" y="1785"/>
                </a:lnTo>
                <a:lnTo>
                  <a:pt x="14748657" y="7142"/>
                </a:lnTo>
                <a:lnTo>
                  <a:pt x="14702650" y="16071"/>
                </a:lnTo>
                <a:lnTo>
                  <a:pt x="14658294" y="28574"/>
                </a:lnTo>
                <a:lnTo>
                  <a:pt x="14615582" y="44649"/>
                </a:lnTo>
                <a:lnTo>
                  <a:pt x="14574507" y="64300"/>
                </a:lnTo>
                <a:lnTo>
                  <a:pt x="14528299" y="91960"/>
                </a:lnTo>
                <a:lnTo>
                  <a:pt x="14486298" y="123507"/>
                </a:lnTo>
                <a:lnTo>
                  <a:pt x="14448502" y="158940"/>
                </a:lnTo>
                <a:lnTo>
                  <a:pt x="14414914" y="198259"/>
                </a:lnTo>
                <a:lnTo>
                  <a:pt x="14385531" y="241465"/>
                </a:lnTo>
                <a:lnTo>
                  <a:pt x="14360917" y="287735"/>
                </a:lnTo>
                <a:lnTo>
                  <a:pt x="14341784" y="336249"/>
                </a:lnTo>
                <a:lnTo>
                  <a:pt x="14328125" y="387008"/>
                </a:lnTo>
                <a:lnTo>
                  <a:pt x="14319934" y="440012"/>
                </a:lnTo>
                <a:lnTo>
                  <a:pt x="14317205" y="495261"/>
                </a:lnTo>
                <a:lnTo>
                  <a:pt x="14319934" y="550505"/>
                </a:lnTo>
                <a:lnTo>
                  <a:pt x="14328125" y="603505"/>
                </a:lnTo>
                <a:lnTo>
                  <a:pt x="14341703" y="653961"/>
                </a:lnTo>
                <a:lnTo>
                  <a:pt x="14360917" y="702775"/>
                </a:lnTo>
                <a:lnTo>
                  <a:pt x="14385531" y="749045"/>
                </a:lnTo>
                <a:lnTo>
                  <a:pt x="14414914" y="792251"/>
                </a:lnTo>
                <a:lnTo>
                  <a:pt x="14448502" y="831571"/>
                </a:lnTo>
                <a:lnTo>
                  <a:pt x="14486298" y="867005"/>
                </a:lnTo>
                <a:lnTo>
                  <a:pt x="14528299" y="898554"/>
                </a:lnTo>
                <a:lnTo>
                  <a:pt x="14574507" y="926217"/>
                </a:lnTo>
                <a:lnTo>
                  <a:pt x="14615582" y="945865"/>
                </a:lnTo>
                <a:lnTo>
                  <a:pt x="14658294" y="961940"/>
                </a:lnTo>
                <a:lnTo>
                  <a:pt x="14702650" y="974443"/>
                </a:lnTo>
                <a:lnTo>
                  <a:pt x="14748657" y="983374"/>
                </a:lnTo>
                <a:lnTo>
                  <a:pt x="14796322" y="988733"/>
                </a:lnTo>
                <a:lnTo>
                  <a:pt x="14845652" y="990519"/>
                </a:lnTo>
                <a:lnTo>
                  <a:pt x="14894917" y="988733"/>
                </a:lnTo>
                <a:lnTo>
                  <a:pt x="14942506" y="983374"/>
                </a:lnTo>
                <a:lnTo>
                  <a:pt x="14988416" y="974443"/>
                </a:lnTo>
                <a:lnTo>
                  <a:pt x="15032643" y="961940"/>
                </a:lnTo>
                <a:lnTo>
                  <a:pt x="15075184" y="945865"/>
                </a:lnTo>
                <a:lnTo>
                  <a:pt x="15116035" y="926217"/>
                </a:lnTo>
                <a:lnTo>
                  <a:pt x="15161999" y="898554"/>
                </a:lnTo>
                <a:lnTo>
                  <a:pt x="15203878" y="867005"/>
                </a:lnTo>
                <a:lnTo>
                  <a:pt x="15241673" y="831571"/>
                </a:lnTo>
                <a:lnTo>
                  <a:pt x="15267273" y="801712"/>
                </a:lnTo>
                <a:lnTo>
                  <a:pt x="14845652" y="801712"/>
                </a:lnTo>
                <a:lnTo>
                  <a:pt x="14803910" y="799276"/>
                </a:lnTo>
                <a:lnTo>
                  <a:pt x="14764229" y="791967"/>
                </a:lnTo>
                <a:lnTo>
                  <a:pt x="14726619" y="779783"/>
                </a:lnTo>
                <a:lnTo>
                  <a:pt x="14691093" y="762723"/>
                </a:lnTo>
                <a:lnTo>
                  <a:pt x="14658468" y="741304"/>
                </a:lnTo>
                <a:lnTo>
                  <a:pt x="14629545" y="716038"/>
                </a:lnTo>
                <a:lnTo>
                  <a:pt x="14604314" y="686925"/>
                </a:lnTo>
                <a:lnTo>
                  <a:pt x="14582762" y="653961"/>
                </a:lnTo>
                <a:lnTo>
                  <a:pt x="14565593" y="617875"/>
                </a:lnTo>
                <a:lnTo>
                  <a:pt x="14553330" y="579397"/>
                </a:lnTo>
                <a:lnTo>
                  <a:pt x="14545971" y="538527"/>
                </a:lnTo>
                <a:lnTo>
                  <a:pt x="14543519" y="495261"/>
                </a:lnTo>
                <a:lnTo>
                  <a:pt x="14545971" y="451994"/>
                </a:lnTo>
                <a:lnTo>
                  <a:pt x="14553330" y="411119"/>
                </a:lnTo>
                <a:lnTo>
                  <a:pt x="14565593" y="372637"/>
                </a:lnTo>
                <a:lnTo>
                  <a:pt x="14582762" y="336549"/>
                </a:lnTo>
                <a:lnTo>
                  <a:pt x="14604314" y="303591"/>
                </a:lnTo>
                <a:lnTo>
                  <a:pt x="14629545" y="274477"/>
                </a:lnTo>
                <a:lnTo>
                  <a:pt x="14658468" y="249208"/>
                </a:lnTo>
                <a:lnTo>
                  <a:pt x="14691093" y="227787"/>
                </a:lnTo>
                <a:lnTo>
                  <a:pt x="14726619" y="210727"/>
                </a:lnTo>
                <a:lnTo>
                  <a:pt x="14764229" y="198543"/>
                </a:lnTo>
                <a:lnTo>
                  <a:pt x="14803910" y="191234"/>
                </a:lnTo>
                <a:lnTo>
                  <a:pt x="14845652" y="188798"/>
                </a:lnTo>
                <a:lnTo>
                  <a:pt x="15267272" y="188798"/>
                </a:lnTo>
                <a:lnTo>
                  <a:pt x="15241673" y="158940"/>
                </a:lnTo>
                <a:lnTo>
                  <a:pt x="15203878" y="123507"/>
                </a:lnTo>
                <a:lnTo>
                  <a:pt x="15161999" y="91960"/>
                </a:lnTo>
                <a:lnTo>
                  <a:pt x="15116035" y="64300"/>
                </a:lnTo>
                <a:lnTo>
                  <a:pt x="15075184" y="44649"/>
                </a:lnTo>
                <a:lnTo>
                  <a:pt x="15032643" y="28574"/>
                </a:lnTo>
                <a:lnTo>
                  <a:pt x="14988416" y="16071"/>
                </a:lnTo>
                <a:lnTo>
                  <a:pt x="14942506" y="7142"/>
                </a:lnTo>
                <a:lnTo>
                  <a:pt x="14894917" y="1785"/>
                </a:lnTo>
                <a:lnTo>
                  <a:pt x="14845652" y="0"/>
                </a:lnTo>
                <a:close/>
              </a:path>
              <a:path w="17294860" h="990600">
                <a:moveTo>
                  <a:pt x="15267272" y="188798"/>
                </a:moveTo>
                <a:lnTo>
                  <a:pt x="14845652" y="188798"/>
                </a:lnTo>
                <a:lnTo>
                  <a:pt x="14887373" y="191234"/>
                </a:lnTo>
                <a:lnTo>
                  <a:pt x="14927011" y="198543"/>
                </a:lnTo>
                <a:lnTo>
                  <a:pt x="14964577" y="210727"/>
                </a:lnTo>
                <a:lnTo>
                  <a:pt x="15000084" y="227787"/>
                </a:lnTo>
                <a:lnTo>
                  <a:pt x="15032780" y="249208"/>
                </a:lnTo>
                <a:lnTo>
                  <a:pt x="15061726" y="274477"/>
                </a:lnTo>
                <a:lnTo>
                  <a:pt x="15086934" y="303591"/>
                </a:lnTo>
                <a:lnTo>
                  <a:pt x="15108415" y="336549"/>
                </a:lnTo>
                <a:lnTo>
                  <a:pt x="15125657" y="372637"/>
                </a:lnTo>
                <a:lnTo>
                  <a:pt x="15137958" y="411119"/>
                </a:lnTo>
                <a:lnTo>
                  <a:pt x="15145330" y="451994"/>
                </a:lnTo>
                <a:lnTo>
                  <a:pt x="15147785" y="495261"/>
                </a:lnTo>
                <a:lnTo>
                  <a:pt x="15145330" y="538527"/>
                </a:lnTo>
                <a:lnTo>
                  <a:pt x="15137958" y="579397"/>
                </a:lnTo>
                <a:lnTo>
                  <a:pt x="15125657" y="617875"/>
                </a:lnTo>
                <a:lnTo>
                  <a:pt x="15108415" y="653961"/>
                </a:lnTo>
                <a:lnTo>
                  <a:pt x="15086934" y="686925"/>
                </a:lnTo>
                <a:lnTo>
                  <a:pt x="15061726" y="716038"/>
                </a:lnTo>
                <a:lnTo>
                  <a:pt x="15032780" y="741304"/>
                </a:lnTo>
                <a:lnTo>
                  <a:pt x="15000084" y="762723"/>
                </a:lnTo>
                <a:lnTo>
                  <a:pt x="14964577" y="779783"/>
                </a:lnTo>
                <a:lnTo>
                  <a:pt x="14927011" y="791967"/>
                </a:lnTo>
                <a:lnTo>
                  <a:pt x="14887373" y="799276"/>
                </a:lnTo>
                <a:lnTo>
                  <a:pt x="14845652" y="801712"/>
                </a:lnTo>
                <a:lnTo>
                  <a:pt x="15267273" y="801712"/>
                </a:lnTo>
                <a:lnTo>
                  <a:pt x="15305011" y="749045"/>
                </a:lnTo>
                <a:lnTo>
                  <a:pt x="15329850" y="702775"/>
                </a:lnTo>
                <a:lnTo>
                  <a:pt x="15349191" y="654262"/>
                </a:lnTo>
                <a:lnTo>
                  <a:pt x="15363020" y="603505"/>
                </a:lnTo>
                <a:lnTo>
                  <a:pt x="15371327" y="550505"/>
                </a:lnTo>
                <a:lnTo>
                  <a:pt x="15374099" y="495261"/>
                </a:lnTo>
                <a:lnTo>
                  <a:pt x="15371327" y="440012"/>
                </a:lnTo>
                <a:lnTo>
                  <a:pt x="15363020" y="387008"/>
                </a:lnTo>
                <a:lnTo>
                  <a:pt x="15349272" y="336549"/>
                </a:lnTo>
                <a:lnTo>
                  <a:pt x="15329850" y="287735"/>
                </a:lnTo>
                <a:lnTo>
                  <a:pt x="15305011" y="241465"/>
                </a:lnTo>
                <a:lnTo>
                  <a:pt x="15275384" y="198259"/>
                </a:lnTo>
                <a:lnTo>
                  <a:pt x="15267272" y="188798"/>
                </a:lnTo>
                <a:close/>
              </a:path>
              <a:path w="17294860" h="990600">
                <a:moveTo>
                  <a:pt x="13292315" y="16408"/>
                </a:moveTo>
                <a:lnTo>
                  <a:pt x="12562446" y="16408"/>
                </a:lnTo>
                <a:lnTo>
                  <a:pt x="12562446" y="974101"/>
                </a:lnTo>
                <a:lnTo>
                  <a:pt x="13310349" y="974101"/>
                </a:lnTo>
                <a:lnTo>
                  <a:pt x="13310349" y="796239"/>
                </a:lnTo>
                <a:lnTo>
                  <a:pt x="12784696" y="796239"/>
                </a:lnTo>
                <a:lnTo>
                  <a:pt x="12784696" y="574611"/>
                </a:lnTo>
                <a:lnTo>
                  <a:pt x="13233006" y="574611"/>
                </a:lnTo>
                <a:lnTo>
                  <a:pt x="13233006" y="402221"/>
                </a:lnTo>
                <a:lnTo>
                  <a:pt x="12784696" y="402221"/>
                </a:lnTo>
                <a:lnTo>
                  <a:pt x="12784696" y="194271"/>
                </a:lnTo>
                <a:lnTo>
                  <a:pt x="13292315" y="194271"/>
                </a:lnTo>
                <a:lnTo>
                  <a:pt x="13292315" y="16408"/>
                </a:lnTo>
                <a:close/>
              </a:path>
              <a:path w="17294860" h="990600">
                <a:moveTo>
                  <a:pt x="11658206" y="16408"/>
                </a:moveTo>
                <a:lnTo>
                  <a:pt x="11473294" y="16408"/>
                </a:lnTo>
                <a:lnTo>
                  <a:pt x="11473294" y="974101"/>
                </a:lnTo>
                <a:lnTo>
                  <a:pt x="11694020" y="974101"/>
                </a:lnTo>
                <a:lnTo>
                  <a:pt x="11694020" y="392645"/>
                </a:lnTo>
                <a:lnTo>
                  <a:pt x="11968833" y="392645"/>
                </a:lnTo>
                <a:lnTo>
                  <a:pt x="11658206" y="16408"/>
                </a:lnTo>
                <a:close/>
              </a:path>
              <a:path w="17294860" h="990600">
                <a:moveTo>
                  <a:pt x="11968833" y="392645"/>
                </a:moveTo>
                <a:lnTo>
                  <a:pt x="11694020" y="392645"/>
                </a:lnTo>
                <a:lnTo>
                  <a:pt x="12175477" y="974101"/>
                </a:lnTo>
                <a:lnTo>
                  <a:pt x="12358992" y="974101"/>
                </a:lnTo>
                <a:lnTo>
                  <a:pt x="12358992" y="597865"/>
                </a:lnTo>
                <a:lnTo>
                  <a:pt x="12138266" y="597865"/>
                </a:lnTo>
                <a:lnTo>
                  <a:pt x="11968833" y="392645"/>
                </a:lnTo>
                <a:close/>
              </a:path>
              <a:path w="17294860" h="990600">
                <a:moveTo>
                  <a:pt x="12358992" y="16408"/>
                </a:moveTo>
                <a:lnTo>
                  <a:pt x="12138266" y="16408"/>
                </a:lnTo>
                <a:lnTo>
                  <a:pt x="12138266" y="597865"/>
                </a:lnTo>
                <a:lnTo>
                  <a:pt x="12358992" y="597865"/>
                </a:lnTo>
                <a:lnTo>
                  <a:pt x="12358992" y="16408"/>
                </a:lnTo>
                <a:close/>
              </a:path>
              <a:path w="17294860" h="990600">
                <a:moveTo>
                  <a:pt x="10568927" y="16408"/>
                </a:moveTo>
                <a:lnTo>
                  <a:pt x="10384015" y="16408"/>
                </a:lnTo>
                <a:lnTo>
                  <a:pt x="10384015" y="974101"/>
                </a:lnTo>
                <a:lnTo>
                  <a:pt x="10604741" y="974101"/>
                </a:lnTo>
                <a:lnTo>
                  <a:pt x="10604741" y="392645"/>
                </a:lnTo>
                <a:lnTo>
                  <a:pt x="10879637" y="392645"/>
                </a:lnTo>
                <a:lnTo>
                  <a:pt x="10568927" y="16408"/>
                </a:lnTo>
                <a:close/>
              </a:path>
              <a:path w="17294860" h="990600">
                <a:moveTo>
                  <a:pt x="10879637" y="392645"/>
                </a:moveTo>
                <a:lnTo>
                  <a:pt x="10604741" y="392645"/>
                </a:lnTo>
                <a:lnTo>
                  <a:pt x="11086325" y="974101"/>
                </a:lnTo>
                <a:lnTo>
                  <a:pt x="11269840" y="974101"/>
                </a:lnTo>
                <a:lnTo>
                  <a:pt x="11269840" y="597865"/>
                </a:lnTo>
                <a:lnTo>
                  <a:pt x="11049114" y="597865"/>
                </a:lnTo>
                <a:lnTo>
                  <a:pt x="10879637" y="392645"/>
                </a:lnTo>
                <a:close/>
              </a:path>
              <a:path w="17294860" h="990600">
                <a:moveTo>
                  <a:pt x="11269840" y="16408"/>
                </a:moveTo>
                <a:lnTo>
                  <a:pt x="11049114" y="16408"/>
                </a:lnTo>
                <a:lnTo>
                  <a:pt x="11049114" y="597865"/>
                </a:lnTo>
                <a:lnTo>
                  <a:pt x="11269840" y="597865"/>
                </a:lnTo>
                <a:lnTo>
                  <a:pt x="11269840" y="16408"/>
                </a:lnTo>
                <a:close/>
              </a:path>
              <a:path w="17294860" h="990600">
                <a:moveTo>
                  <a:pt x="10171798" y="16408"/>
                </a:moveTo>
                <a:lnTo>
                  <a:pt x="9948405" y="16408"/>
                </a:lnTo>
                <a:lnTo>
                  <a:pt x="9948405" y="974101"/>
                </a:lnTo>
                <a:lnTo>
                  <a:pt x="10171798" y="974101"/>
                </a:lnTo>
                <a:lnTo>
                  <a:pt x="10171798" y="16408"/>
                </a:lnTo>
                <a:close/>
              </a:path>
              <a:path w="17294860" h="990600">
                <a:moveTo>
                  <a:pt x="8826106" y="16408"/>
                </a:moveTo>
                <a:lnTo>
                  <a:pt x="8641321" y="16408"/>
                </a:lnTo>
                <a:lnTo>
                  <a:pt x="8641321" y="974101"/>
                </a:lnTo>
                <a:lnTo>
                  <a:pt x="8850998" y="974101"/>
                </a:lnTo>
                <a:lnTo>
                  <a:pt x="8850998" y="411797"/>
                </a:lnTo>
                <a:lnTo>
                  <a:pt x="9066321" y="411797"/>
                </a:lnTo>
                <a:lnTo>
                  <a:pt x="8826106" y="16408"/>
                </a:lnTo>
                <a:close/>
              </a:path>
              <a:path w="17294860" h="990600">
                <a:moveTo>
                  <a:pt x="9728161" y="399491"/>
                </a:moveTo>
                <a:lnTo>
                  <a:pt x="9518764" y="399491"/>
                </a:lnTo>
                <a:lnTo>
                  <a:pt x="9518871" y="451726"/>
                </a:lnTo>
                <a:lnTo>
                  <a:pt x="9518983" y="503962"/>
                </a:lnTo>
                <a:lnTo>
                  <a:pt x="9519101" y="556199"/>
                </a:lnTo>
                <a:lnTo>
                  <a:pt x="9520161" y="974101"/>
                </a:lnTo>
                <a:lnTo>
                  <a:pt x="9729838" y="974101"/>
                </a:lnTo>
                <a:lnTo>
                  <a:pt x="9728314" y="451726"/>
                </a:lnTo>
                <a:lnTo>
                  <a:pt x="9728197" y="411797"/>
                </a:lnTo>
                <a:lnTo>
                  <a:pt x="9728161" y="399491"/>
                </a:lnTo>
                <a:close/>
              </a:path>
              <a:path w="17294860" h="990600">
                <a:moveTo>
                  <a:pt x="9066321" y="411797"/>
                </a:moveTo>
                <a:lnTo>
                  <a:pt x="8850998" y="411797"/>
                </a:lnTo>
                <a:lnTo>
                  <a:pt x="9133827" y="872860"/>
                </a:lnTo>
                <a:lnTo>
                  <a:pt x="9234538" y="872860"/>
                </a:lnTo>
                <a:lnTo>
                  <a:pt x="9391441" y="611543"/>
                </a:lnTo>
                <a:lnTo>
                  <a:pt x="9187675" y="611543"/>
                </a:lnTo>
                <a:lnTo>
                  <a:pt x="9066321" y="411797"/>
                </a:lnTo>
                <a:close/>
              </a:path>
              <a:path w="17294860" h="990600">
                <a:moveTo>
                  <a:pt x="9727044" y="16408"/>
                </a:moveTo>
                <a:lnTo>
                  <a:pt x="9543529" y="16408"/>
                </a:lnTo>
                <a:lnTo>
                  <a:pt x="9187675" y="611543"/>
                </a:lnTo>
                <a:lnTo>
                  <a:pt x="9391441" y="611543"/>
                </a:lnTo>
                <a:lnTo>
                  <a:pt x="9518764" y="399491"/>
                </a:lnTo>
                <a:lnTo>
                  <a:pt x="9728161" y="399491"/>
                </a:lnTo>
                <a:lnTo>
                  <a:pt x="9727044" y="16408"/>
                </a:lnTo>
                <a:close/>
              </a:path>
              <a:path w="17294860" h="990600">
                <a:moveTo>
                  <a:pt x="8129003" y="16408"/>
                </a:moveTo>
                <a:lnTo>
                  <a:pt x="7872336" y="16408"/>
                </a:lnTo>
                <a:lnTo>
                  <a:pt x="7915135" y="641642"/>
                </a:lnTo>
                <a:lnTo>
                  <a:pt x="8086204" y="641642"/>
                </a:lnTo>
                <a:lnTo>
                  <a:pt x="8129003" y="16408"/>
                </a:lnTo>
                <a:close/>
              </a:path>
              <a:path w="17294860" h="990600">
                <a:moveTo>
                  <a:pt x="7267181" y="16408"/>
                </a:moveTo>
                <a:lnTo>
                  <a:pt x="7043661" y="16408"/>
                </a:lnTo>
                <a:lnTo>
                  <a:pt x="7043661" y="974101"/>
                </a:lnTo>
                <a:lnTo>
                  <a:pt x="7751559" y="974101"/>
                </a:lnTo>
                <a:lnTo>
                  <a:pt x="7751559" y="793508"/>
                </a:lnTo>
                <a:lnTo>
                  <a:pt x="7267181" y="793508"/>
                </a:lnTo>
                <a:lnTo>
                  <a:pt x="7267181" y="16408"/>
                </a:lnTo>
                <a:close/>
              </a:path>
              <a:path w="17294860" h="990600">
                <a:moveTo>
                  <a:pt x="6468478" y="16408"/>
                </a:moveTo>
                <a:lnTo>
                  <a:pt x="6244958" y="16408"/>
                </a:lnTo>
                <a:lnTo>
                  <a:pt x="6244958" y="974101"/>
                </a:lnTo>
                <a:lnTo>
                  <a:pt x="6952729" y="974101"/>
                </a:lnTo>
                <a:lnTo>
                  <a:pt x="6952729" y="793508"/>
                </a:lnTo>
                <a:lnTo>
                  <a:pt x="6468478" y="793508"/>
                </a:lnTo>
                <a:lnTo>
                  <a:pt x="6468478" y="16408"/>
                </a:lnTo>
                <a:close/>
              </a:path>
              <a:path w="17294860" h="990600">
                <a:moveTo>
                  <a:pt x="13506564" y="712787"/>
                </a:moveTo>
                <a:lnTo>
                  <a:pt x="13464269" y="805649"/>
                </a:lnTo>
                <a:lnTo>
                  <a:pt x="13430618" y="879701"/>
                </a:lnTo>
                <a:lnTo>
                  <a:pt x="13465646" y="903172"/>
                </a:lnTo>
                <a:lnTo>
                  <a:pt x="13505961" y="924336"/>
                </a:lnTo>
                <a:lnTo>
                  <a:pt x="13551561" y="943190"/>
                </a:lnTo>
                <a:lnTo>
                  <a:pt x="13602449" y="959736"/>
                </a:lnTo>
                <a:lnTo>
                  <a:pt x="13656360" y="973204"/>
                </a:lnTo>
                <a:lnTo>
                  <a:pt x="13711224" y="982823"/>
                </a:lnTo>
                <a:lnTo>
                  <a:pt x="13767041" y="988595"/>
                </a:lnTo>
                <a:lnTo>
                  <a:pt x="13823810" y="990519"/>
                </a:lnTo>
                <a:lnTo>
                  <a:pt x="13875231" y="988932"/>
                </a:lnTo>
                <a:lnTo>
                  <a:pt x="13923427" y="984171"/>
                </a:lnTo>
                <a:lnTo>
                  <a:pt x="13968404" y="976236"/>
                </a:lnTo>
                <a:lnTo>
                  <a:pt x="14010169" y="965127"/>
                </a:lnTo>
                <a:lnTo>
                  <a:pt x="14048727" y="950843"/>
                </a:lnTo>
                <a:lnTo>
                  <a:pt x="14092042" y="929253"/>
                </a:lnTo>
                <a:lnTo>
                  <a:pt x="14129594" y="904156"/>
                </a:lnTo>
                <a:lnTo>
                  <a:pt x="14161384" y="875553"/>
                </a:lnTo>
                <a:lnTo>
                  <a:pt x="14187411" y="843445"/>
                </a:lnTo>
                <a:lnTo>
                  <a:pt x="14205291" y="812660"/>
                </a:lnTo>
                <a:lnTo>
                  <a:pt x="13825207" y="812660"/>
                </a:lnTo>
                <a:lnTo>
                  <a:pt x="13782440" y="810950"/>
                </a:lnTo>
                <a:lnTo>
                  <a:pt x="13739672" y="805821"/>
                </a:lnTo>
                <a:lnTo>
                  <a:pt x="13696905" y="797272"/>
                </a:lnTo>
                <a:lnTo>
                  <a:pt x="13654138" y="785304"/>
                </a:lnTo>
                <a:lnTo>
                  <a:pt x="13612827" y="770507"/>
                </a:lnTo>
                <a:lnTo>
                  <a:pt x="13574445" y="753489"/>
                </a:lnTo>
                <a:lnTo>
                  <a:pt x="13539016" y="734249"/>
                </a:lnTo>
                <a:lnTo>
                  <a:pt x="13506564" y="712787"/>
                </a:lnTo>
                <a:close/>
              </a:path>
              <a:path w="17294860" h="990600">
                <a:moveTo>
                  <a:pt x="13856957" y="0"/>
                </a:moveTo>
                <a:lnTo>
                  <a:pt x="13805615" y="1586"/>
                </a:lnTo>
                <a:lnTo>
                  <a:pt x="13757517" y="6346"/>
                </a:lnTo>
                <a:lnTo>
                  <a:pt x="13712674" y="14281"/>
                </a:lnTo>
                <a:lnTo>
                  <a:pt x="13671098" y="25390"/>
                </a:lnTo>
                <a:lnTo>
                  <a:pt x="13632802" y="39674"/>
                </a:lnTo>
                <a:lnTo>
                  <a:pt x="13589794" y="61260"/>
                </a:lnTo>
                <a:lnTo>
                  <a:pt x="13552585" y="86355"/>
                </a:lnTo>
                <a:lnTo>
                  <a:pt x="13521163" y="114957"/>
                </a:lnTo>
                <a:lnTo>
                  <a:pt x="13495515" y="147065"/>
                </a:lnTo>
                <a:lnTo>
                  <a:pt x="13475586" y="181910"/>
                </a:lnTo>
                <a:lnTo>
                  <a:pt x="13461336" y="218722"/>
                </a:lnTo>
                <a:lnTo>
                  <a:pt x="13452777" y="257501"/>
                </a:lnTo>
                <a:lnTo>
                  <a:pt x="13449922" y="298246"/>
                </a:lnTo>
                <a:lnTo>
                  <a:pt x="13453067" y="343735"/>
                </a:lnTo>
                <a:lnTo>
                  <a:pt x="13462471" y="384265"/>
                </a:lnTo>
                <a:lnTo>
                  <a:pt x="13462511" y="384436"/>
                </a:lnTo>
                <a:lnTo>
                  <a:pt x="13478265" y="420349"/>
                </a:lnTo>
                <a:lnTo>
                  <a:pt x="13500341" y="451472"/>
                </a:lnTo>
                <a:lnTo>
                  <a:pt x="13555665" y="501072"/>
                </a:lnTo>
                <a:lnTo>
                  <a:pt x="13620991" y="534936"/>
                </a:lnTo>
                <a:lnTo>
                  <a:pt x="13658712" y="547930"/>
                </a:lnTo>
                <a:lnTo>
                  <a:pt x="13701398" y="560927"/>
                </a:lnTo>
                <a:lnTo>
                  <a:pt x="13749060" y="573923"/>
                </a:lnTo>
                <a:lnTo>
                  <a:pt x="13801712" y="586917"/>
                </a:lnTo>
                <a:lnTo>
                  <a:pt x="13835764" y="594956"/>
                </a:lnTo>
                <a:lnTo>
                  <a:pt x="13866101" y="602653"/>
                </a:lnTo>
                <a:lnTo>
                  <a:pt x="13915631" y="617016"/>
                </a:lnTo>
                <a:lnTo>
                  <a:pt x="13953921" y="632926"/>
                </a:lnTo>
                <a:lnTo>
                  <a:pt x="13996353" y="665288"/>
                </a:lnTo>
                <a:lnTo>
                  <a:pt x="14011516" y="710056"/>
                </a:lnTo>
                <a:lnTo>
                  <a:pt x="14008660" y="732162"/>
                </a:lnTo>
                <a:lnTo>
                  <a:pt x="13985852" y="769442"/>
                </a:lnTo>
                <a:lnTo>
                  <a:pt x="13940060" y="796886"/>
                </a:lnTo>
                <a:lnTo>
                  <a:pt x="13869402" y="810950"/>
                </a:lnTo>
                <a:lnTo>
                  <a:pt x="13868626" y="810950"/>
                </a:lnTo>
                <a:lnTo>
                  <a:pt x="13825207" y="812660"/>
                </a:lnTo>
                <a:lnTo>
                  <a:pt x="14205291" y="812660"/>
                </a:lnTo>
                <a:lnTo>
                  <a:pt x="14207600" y="808685"/>
                </a:lnTo>
                <a:lnTo>
                  <a:pt x="14222050" y="772131"/>
                </a:lnTo>
                <a:lnTo>
                  <a:pt x="14230632" y="734249"/>
                </a:lnTo>
                <a:lnTo>
                  <a:pt x="14230738" y="733781"/>
                </a:lnTo>
                <a:lnTo>
                  <a:pt x="14233636" y="693678"/>
                </a:lnTo>
                <a:lnTo>
                  <a:pt x="14230494" y="648232"/>
                </a:lnTo>
                <a:lnTo>
                  <a:pt x="14221050" y="607787"/>
                </a:lnTo>
                <a:lnTo>
                  <a:pt x="14205296" y="572299"/>
                </a:lnTo>
                <a:lnTo>
                  <a:pt x="14156814" y="515606"/>
                </a:lnTo>
                <a:lnTo>
                  <a:pt x="14096477" y="474564"/>
                </a:lnTo>
                <a:lnTo>
                  <a:pt x="14024849" y="446689"/>
                </a:lnTo>
                <a:lnTo>
                  <a:pt x="13982163" y="433692"/>
                </a:lnTo>
                <a:lnTo>
                  <a:pt x="13934500" y="420695"/>
                </a:lnTo>
                <a:lnTo>
                  <a:pt x="13881849" y="407695"/>
                </a:lnTo>
                <a:lnTo>
                  <a:pt x="13832106" y="396022"/>
                </a:lnTo>
                <a:lnTo>
                  <a:pt x="13789186" y="384265"/>
                </a:lnTo>
                <a:lnTo>
                  <a:pt x="13723861" y="360502"/>
                </a:lnTo>
                <a:lnTo>
                  <a:pt x="13684999" y="330230"/>
                </a:lnTo>
                <a:lnTo>
                  <a:pt x="13672045" y="287299"/>
                </a:lnTo>
                <a:lnTo>
                  <a:pt x="13674853" y="263872"/>
                </a:lnTo>
                <a:lnTo>
                  <a:pt x="13697280" y="224196"/>
                </a:lnTo>
                <a:lnTo>
                  <a:pt x="13742403" y="194781"/>
                </a:lnTo>
                <a:lnTo>
                  <a:pt x="13811745" y="179731"/>
                </a:lnTo>
                <a:lnTo>
                  <a:pt x="13855560" y="177850"/>
                </a:lnTo>
                <a:lnTo>
                  <a:pt x="14154113" y="177850"/>
                </a:lnTo>
                <a:lnTo>
                  <a:pt x="14192237" y="84823"/>
                </a:lnTo>
                <a:lnTo>
                  <a:pt x="14157729" y="65494"/>
                </a:lnTo>
                <a:lnTo>
                  <a:pt x="14120482" y="48561"/>
                </a:lnTo>
                <a:lnTo>
                  <a:pt x="14080473" y="34024"/>
                </a:lnTo>
                <a:lnTo>
                  <a:pt x="14037678" y="21882"/>
                </a:lnTo>
                <a:lnTo>
                  <a:pt x="13993295" y="12306"/>
                </a:lnTo>
                <a:lnTo>
                  <a:pt x="13948365" y="5468"/>
                </a:lnTo>
                <a:lnTo>
                  <a:pt x="13902911" y="1367"/>
                </a:lnTo>
                <a:lnTo>
                  <a:pt x="13856957" y="0"/>
                </a:lnTo>
                <a:close/>
              </a:path>
              <a:path w="17294860" h="990600">
                <a:moveTo>
                  <a:pt x="14154113" y="177850"/>
                </a:moveTo>
                <a:lnTo>
                  <a:pt x="13855560" y="177850"/>
                </a:lnTo>
                <a:lnTo>
                  <a:pt x="13900191" y="179941"/>
                </a:lnTo>
                <a:lnTo>
                  <a:pt x="13944808" y="186211"/>
                </a:lnTo>
                <a:lnTo>
                  <a:pt x="13989418" y="196662"/>
                </a:lnTo>
                <a:lnTo>
                  <a:pt x="14034028" y="211294"/>
                </a:lnTo>
                <a:lnTo>
                  <a:pt x="14078645" y="230106"/>
                </a:lnTo>
                <a:lnTo>
                  <a:pt x="14123276" y="253098"/>
                </a:lnTo>
                <a:lnTo>
                  <a:pt x="14154113" y="177850"/>
                </a:lnTo>
                <a:close/>
              </a:path>
            </a:pathLst>
          </a:custGeom>
          <a:solidFill>
            <a:srgbClr val="7EC0ED">
              <a:alpha val="4313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117282" y="2550414"/>
            <a:ext cx="16922115" cy="163893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0550" spc="509">
                <a:solidFill>
                  <a:srgbClr val="FFFFFF"/>
                </a:solidFill>
              </a:rPr>
              <a:t>Twins</a:t>
            </a:r>
            <a:r>
              <a:rPr dirty="0" sz="10550" spc="80">
                <a:solidFill>
                  <a:srgbClr val="FFFFFF"/>
                </a:solidFill>
              </a:rPr>
              <a:t> </a:t>
            </a:r>
            <a:r>
              <a:rPr dirty="0" sz="10550" spc="810">
                <a:solidFill>
                  <a:srgbClr val="FFFFFF"/>
                </a:solidFill>
              </a:rPr>
              <a:t>Community</a:t>
            </a:r>
            <a:r>
              <a:rPr dirty="0" sz="10550" spc="85">
                <a:solidFill>
                  <a:srgbClr val="FFFFFF"/>
                </a:solidFill>
              </a:rPr>
              <a:t> </a:t>
            </a:r>
            <a:r>
              <a:rPr dirty="0" sz="10550" spc="680">
                <a:solidFill>
                  <a:srgbClr val="FFFFFF"/>
                </a:solidFill>
              </a:rPr>
              <a:t>Fund</a:t>
            </a:r>
            <a:endParaRPr sz="10550"/>
          </a:p>
        </p:txBody>
      </p:sp>
      <p:sp>
        <p:nvSpPr>
          <p:cNvPr id="9" name="object 9" descr=""/>
          <p:cNvSpPr txBox="1"/>
          <p:nvPr/>
        </p:nvSpPr>
        <p:spPr>
          <a:xfrm>
            <a:off x="1160780" y="6230239"/>
            <a:ext cx="12272010" cy="1781810"/>
          </a:xfrm>
          <a:prstGeom prst="rect">
            <a:avLst/>
          </a:prstGeom>
        </p:spPr>
        <p:txBody>
          <a:bodyPr wrap="square" lIns="0" tIns="121285" rIns="0" bIns="0" rtlCol="0" vert="horz">
            <a:spAutoFit/>
          </a:bodyPr>
          <a:lstStyle/>
          <a:p>
            <a:pPr marL="12700" marR="5080">
              <a:lnSpc>
                <a:spcPts val="6530"/>
              </a:lnSpc>
              <a:spcBef>
                <a:spcPts val="955"/>
              </a:spcBef>
            </a:pPr>
            <a:r>
              <a:rPr dirty="0" sz="6050" spc="350" b="1">
                <a:solidFill>
                  <a:srgbClr val="7EC0ED"/>
                </a:solidFill>
                <a:latin typeface="Arial"/>
                <a:cs typeface="Arial"/>
              </a:rPr>
              <a:t>2025</a:t>
            </a:r>
            <a:r>
              <a:rPr dirty="0" sz="6050" spc="4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6050" spc="360" b="1">
                <a:solidFill>
                  <a:srgbClr val="7EC0ED"/>
                </a:solidFill>
                <a:latin typeface="Arial"/>
                <a:cs typeface="Arial"/>
              </a:rPr>
              <a:t>Minnesota</a:t>
            </a:r>
            <a:r>
              <a:rPr dirty="0" sz="6050" spc="50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6050" spc="295" b="1">
                <a:solidFill>
                  <a:srgbClr val="7EC0ED"/>
                </a:solidFill>
                <a:latin typeface="Arial"/>
                <a:cs typeface="Arial"/>
              </a:rPr>
              <a:t>Mr.</a:t>
            </a:r>
            <a:r>
              <a:rPr dirty="0" sz="6050" spc="50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6050" spc="235" b="1">
                <a:solidFill>
                  <a:srgbClr val="7EC0ED"/>
                </a:solidFill>
                <a:latin typeface="Arial"/>
                <a:cs typeface="Arial"/>
              </a:rPr>
              <a:t>Baseball</a:t>
            </a:r>
            <a:r>
              <a:rPr dirty="0" sz="6050" spc="20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6050" spc="-50" b="1">
                <a:solidFill>
                  <a:srgbClr val="7EC0ED"/>
                </a:solidFill>
                <a:latin typeface="Arial"/>
                <a:cs typeface="Arial"/>
              </a:rPr>
              <a:t>&amp; </a:t>
            </a:r>
            <a:r>
              <a:rPr dirty="0" sz="6050" spc="155" b="1">
                <a:solidFill>
                  <a:srgbClr val="7EC0ED"/>
                </a:solidFill>
                <a:latin typeface="Arial"/>
                <a:cs typeface="Arial"/>
              </a:rPr>
              <a:t>Ms.</a:t>
            </a:r>
            <a:r>
              <a:rPr dirty="0" sz="6050" spc="3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6050" spc="250" b="1">
                <a:solidFill>
                  <a:srgbClr val="7EC0ED"/>
                </a:solidFill>
                <a:latin typeface="Arial"/>
                <a:cs typeface="Arial"/>
              </a:rPr>
              <a:t>Softball</a:t>
            </a:r>
            <a:r>
              <a:rPr dirty="0" sz="6050" spc="100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6050" spc="350" b="1">
                <a:solidFill>
                  <a:srgbClr val="7EC0ED"/>
                </a:solidFill>
                <a:latin typeface="Arial"/>
                <a:cs typeface="Arial"/>
              </a:rPr>
              <a:t>Awards</a:t>
            </a:r>
            <a:r>
              <a:rPr dirty="0" sz="6050" spc="-1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6050" spc="175" b="1">
                <a:solidFill>
                  <a:srgbClr val="7EC0ED"/>
                </a:solidFill>
                <a:latin typeface="Arial"/>
                <a:cs typeface="Arial"/>
              </a:rPr>
              <a:t>Finalists</a:t>
            </a:r>
            <a:endParaRPr sz="6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0" y="1533525"/>
            <a:ext cx="9144000" cy="72199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556640" rIns="0" bIns="0" rtlCol="0" vert="horz">
            <a:spAutoFit/>
          </a:bodyPr>
          <a:lstStyle/>
          <a:p>
            <a:pPr marL="1075690">
              <a:lnSpc>
                <a:spcPct val="100000"/>
              </a:lnSpc>
              <a:spcBef>
                <a:spcPts val="105"/>
              </a:spcBef>
            </a:pPr>
            <a:r>
              <a:rPr dirty="0" sz="6000" spc="425">
                <a:solidFill>
                  <a:srgbClr val="FFFFFF"/>
                </a:solidFill>
              </a:rPr>
              <a:t>Hunter</a:t>
            </a:r>
            <a:r>
              <a:rPr dirty="0" sz="6000" spc="85">
                <a:solidFill>
                  <a:srgbClr val="FFFFFF"/>
                </a:solidFill>
              </a:rPr>
              <a:t> </a:t>
            </a:r>
            <a:r>
              <a:rPr dirty="0" sz="6000" spc="395">
                <a:solidFill>
                  <a:srgbClr val="FFFFFF"/>
                </a:solidFill>
              </a:rPr>
              <a:t>VaDeer</a:t>
            </a:r>
            <a:endParaRPr sz="6000"/>
          </a:p>
        </p:txBody>
      </p:sp>
      <p:sp>
        <p:nvSpPr>
          <p:cNvPr id="4" name="object 4" descr=""/>
          <p:cNvSpPr txBox="1"/>
          <p:nvPr/>
        </p:nvSpPr>
        <p:spPr>
          <a:xfrm>
            <a:off x="1813305" y="5684774"/>
            <a:ext cx="5525135" cy="7581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800" spc="165">
                <a:solidFill>
                  <a:srgbClr val="7EC0ED"/>
                </a:solidFill>
                <a:latin typeface="Arial"/>
                <a:cs typeface="Arial"/>
              </a:rPr>
              <a:t>Lyle-</a:t>
            </a:r>
            <a:r>
              <a:rPr dirty="0" sz="4800" spc="185">
                <a:solidFill>
                  <a:srgbClr val="7EC0ED"/>
                </a:solidFill>
                <a:latin typeface="Arial"/>
                <a:cs typeface="Arial"/>
              </a:rPr>
              <a:t>Pacelli</a:t>
            </a:r>
            <a:r>
              <a:rPr dirty="0" sz="4800" spc="-110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800" spc="295">
                <a:solidFill>
                  <a:srgbClr val="7EC0ED"/>
                </a:solidFill>
                <a:latin typeface="Arial"/>
                <a:cs typeface="Arial"/>
              </a:rPr>
              <a:t>Austin</a:t>
            </a:r>
            <a:endParaRPr sz="4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002B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9115425" y="7553325"/>
            <a:ext cx="1168400" cy="16510"/>
          </a:xfrm>
          <a:custGeom>
            <a:avLst/>
            <a:gdLst/>
            <a:ahLst/>
            <a:cxnLst/>
            <a:rect l="l" t="t" r="r" b="b"/>
            <a:pathLst>
              <a:path w="1168400" h="16509">
                <a:moveTo>
                  <a:pt x="0" y="16510"/>
                </a:moveTo>
                <a:lnTo>
                  <a:pt x="1167892" y="0"/>
                </a:lnTo>
              </a:path>
            </a:pathLst>
          </a:custGeom>
          <a:ln w="38100">
            <a:solidFill>
              <a:srgbClr val="7EC0ED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4" name="object 4" descr=""/>
          <p:cNvGrpSpPr/>
          <p:nvPr/>
        </p:nvGrpSpPr>
        <p:grpSpPr>
          <a:xfrm>
            <a:off x="13077825" y="0"/>
            <a:ext cx="5210175" cy="10287000"/>
            <a:chOff x="13077825" y="0"/>
            <a:chExt cx="5210175" cy="10287000"/>
          </a:xfrm>
        </p:grpSpPr>
        <p:sp>
          <p:nvSpPr>
            <p:cNvPr id="5" name="object 5" descr=""/>
            <p:cNvSpPr/>
            <p:nvPr/>
          </p:nvSpPr>
          <p:spPr>
            <a:xfrm>
              <a:off x="13077825" y="0"/>
              <a:ext cx="5210175" cy="10287000"/>
            </a:xfrm>
            <a:custGeom>
              <a:avLst/>
              <a:gdLst/>
              <a:ahLst/>
              <a:cxnLst/>
              <a:rect l="l" t="t" r="r" b="b"/>
              <a:pathLst>
                <a:path w="5210175" h="10287000">
                  <a:moveTo>
                    <a:pt x="5143500" y="0"/>
                  </a:moveTo>
                  <a:lnTo>
                    <a:pt x="5095130" y="222"/>
                  </a:lnTo>
                  <a:lnTo>
                    <a:pt x="5046867" y="889"/>
                  </a:lnTo>
                  <a:lnTo>
                    <a:pt x="4998712" y="1998"/>
                  </a:lnTo>
                  <a:lnTo>
                    <a:pt x="4950667" y="3547"/>
                  </a:lnTo>
                  <a:lnTo>
                    <a:pt x="4902734" y="5535"/>
                  </a:lnTo>
                  <a:lnTo>
                    <a:pt x="4854915" y="7958"/>
                  </a:lnTo>
                  <a:lnTo>
                    <a:pt x="4807212" y="10816"/>
                  </a:lnTo>
                  <a:lnTo>
                    <a:pt x="4759627" y="14107"/>
                  </a:lnTo>
                  <a:lnTo>
                    <a:pt x="4712161" y="17828"/>
                  </a:lnTo>
                  <a:lnTo>
                    <a:pt x="4664817" y="21978"/>
                  </a:lnTo>
                  <a:lnTo>
                    <a:pt x="4617597" y="26554"/>
                  </a:lnTo>
                  <a:lnTo>
                    <a:pt x="4570502" y="31555"/>
                  </a:lnTo>
                  <a:lnTo>
                    <a:pt x="4523535" y="36979"/>
                  </a:lnTo>
                  <a:lnTo>
                    <a:pt x="4476697" y="42823"/>
                  </a:lnTo>
                  <a:lnTo>
                    <a:pt x="4429990" y="49087"/>
                  </a:lnTo>
                  <a:lnTo>
                    <a:pt x="4383417" y="55767"/>
                  </a:lnTo>
                  <a:lnTo>
                    <a:pt x="4336980" y="62862"/>
                  </a:lnTo>
                  <a:lnTo>
                    <a:pt x="4290679" y="70370"/>
                  </a:lnTo>
                  <a:lnTo>
                    <a:pt x="4244518" y="78290"/>
                  </a:lnTo>
                  <a:lnTo>
                    <a:pt x="4198497" y="86618"/>
                  </a:lnTo>
                  <a:lnTo>
                    <a:pt x="4152620" y="95354"/>
                  </a:lnTo>
                  <a:lnTo>
                    <a:pt x="4106888" y="104495"/>
                  </a:lnTo>
                  <a:lnTo>
                    <a:pt x="4061302" y="114039"/>
                  </a:lnTo>
                  <a:lnTo>
                    <a:pt x="4015866" y="123985"/>
                  </a:lnTo>
                  <a:lnTo>
                    <a:pt x="3970580" y="134330"/>
                  </a:lnTo>
                  <a:lnTo>
                    <a:pt x="3925448" y="145072"/>
                  </a:lnTo>
                  <a:lnTo>
                    <a:pt x="3880469" y="156210"/>
                  </a:lnTo>
                  <a:lnTo>
                    <a:pt x="3835648" y="167742"/>
                  </a:lnTo>
                  <a:lnTo>
                    <a:pt x="3790985" y="179665"/>
                  </a:lnTo>
                  <a:lnTo>
                    <a:pt x="3746482" y="191978"/>
                  </a:lnTo>
                  <a:lnTo>
                    <a:pt x="3702143" y="204679"/>
                  </a:lnTo>
                  <a:lnTo>
                    <a:pt x="3657967" y="217765"/>
                  </a:lnTo>
                  <a:lnTo>
                    <a:pt x="3613958" y="231236"/>
                  </a:lnTo>
                  <a:lnTo>
                    <a:pt x="3570117" y="245088"/>
                  </a:lnTo>
                  <a:lnTo>
                    <a:pt x="3526446" y="259321"/>
                  </a:lnTo>
                  <a:lnTo>
                    <a:pt x="3482948" y="273931"/>
                  </a:lnTo>
                  <a:lnTo>
                    <a:pt x="3439624" y="288918"/>
                  </a:lnTo>
                  <a:lnTo>
                    <a:pt x="3396475" y="304279"/>
                  </a:lnTo>
                  <a:lnTo>
                    <a:pt x="3353505" y="320012"/>
                  </a:lnTo>
                  <a:lnTo>
                    <a:pt x="3310715" y="336115"/>
                  </a:lnTo>
                  <a:lnTo>
                    <a:pt x="3268106" y="352587"/>
                  </a:lnTo>
                  <a:lnTo>
                    <a:pt x="3225682" y="369425"/>
                  </a:lnTo>
                  <a:lnTo>
                    <a:pt x="3183443" y="386628"/>
                  </a:lnTo>
                  <a:lnTo>
                    <a:pt x="3141392" y="404193"/>
                  </a:lnTo>
                  <a:lnTo>
                    <a:pt x="3099531" y="422119"/>
                  </a:lnTo>
                  <a:lnTo>
                    <a:pt x="3057861" y="440403"/>
                  </a:lnTo>
                  <a:lnTo>
                    <a:pt x="3016385" y="459044"/>
                  </a:lnTo>
                  <a:lnTo>
                    <a:pt x="2975104" y="478040"/>
                  </a:lnTo>
                  <a:lnTo>
                    <a:pt x="2934021" y="497388"/>
                  </a:lnTo>
                  <a:lnTo>
                    <a:pt x="2893137" y="517088"/>
                  </a:lnTo>
                  <a:lnTo>
                    <a:pt x="2852454" y="537136"/>
                  </a:lnTo>
                  <a:lnTo>
                    <a:pt x="2811975" y="557532"/>
                  </a:lnTo>
                  <a:lnTo>
                    <a:pt x="2771701" y="578272"/>
                  </a:lnTo>
                  <a:lnTo>
                    <a:pt x="2731634" y="599356"/>
                  </a:lnTo>
                  <a:lnTo>
                    <a:pt x="2691776" y="620780"/>
                  </a:lnTo>
                  <a:lnTo>
                    <a:pt x="2652129" y="642544"/>
                  </a:lnTo>
                  <a:lnTo>
                    <a:pt x="2612695" y="664645"/>
                  </a:lnTo>
                  <a:lnTo>
                    <a:pt x="2573476" y="687082"/>
                  </a:lnTo>
                  <a:lnTo>
                    <a:pt x="2534474" y="709852"/>
                  </a:lnTo>
                  <a:lnTo>
                    <a:pt x="2495690" y="732953"/>
                  </a:lnTo>
                  <a:lnTo>
                    <a:pt x="2457128" y="756384"/>
                  </a:lnTo>
                  <a:lnTo>
                    <a:pt x="2418788" y="780142"/>
                  </a:lnTo>
                  <a:lnTo>
                    <a:pt x="2380672" y="804226"/>
                  </a:lnTo>
                  <a:lnTo>
                    <a:pt x="2342784" y="828634"/>
                  </a:lnTo>
                  <a:lnTo>
                    <a:pt x="2305123" y="853364"/>
                  </a:lnTo>
                  <a:lnTo>
                    <a:pt x="2267694" y="878413"/>
                  </a:lnTo>
                  <a:lnTo>
                    <a:pt x="2230496" y="903780"/>
                  </a:lnTo>
                  <a:lnTo>
                    <a:pt x="2193533" y="929463"/>
                  </a:lnTo>
                  <a:lnTo>
                    <a:pt x="2156806" y="955460"/>
                  </a:lnTo>
                  <a:lnTo>
                    <a:pt x="2120318" y="981769"/>
                  </a:lnTo>
                  <a:lnTo>
                    <a:pt x="2084069" y="1008388"/>
                  </a:lnTo>
                  <a:lnTo>
                    <a:pt x="2048063" y="1035315"/>
                  </a:lnTo>
                  <a:lnTo>
                    <a:pt x="2012301" y="1062549"/>
                  </a:lnTo>
                  <a:lnTo>
                    <a:pt x="1976785" y="1090086"/>
                  </a:lnTo>
                  <a:lnTo>
                    <a:pt x="1941516" y="1117926"/>
                  </a:lnTo>
                  <a:lnTo>
                    <a:pt x="1906498" y="1146067"/>
                  </a:lnTo>
                  <a:lnTo>
                    <a:pt x="1871731" y="1174506"/>
                  </a:lnTo>
                  <a:lnTo>
                    <a:pt x="1837218" y="1203241"/>
                  </a:lnTo>
                  <a:lnTo>
                    <a:pt x="1802961" y="1232271"/>
                  </a:lnTo>
                  <a:lnTo>
                    <a:pt x="1768962" y="1261593"/>
                  </a:lnTo>
                  <a:lnTo>
                    <a:pt x="1735222" y="1291206"/>
                  </a:lnTo>
                  <a:lnTo>
                    <a:pt x="1701743" y="1321108"/>
                  </a:lnTo>
                  <a:lnTo>
                    <a:pt x="1668528" y="1351297"/>
                  </a:lnTo>
                  <a:lnTo>
                    <a:pt x="1635579" y="1381770"/>
                  </a:lnTo>
                  <a:lnTo>
                    <a:pt x="1602897" y="1412527"/>
                  </a:lnTo>
                  <a:lnTo>
                    <a:pt x="1570484" y="1443564"/>
                  </a:lnTo>
                  <a:lnTo>
                    <a:pt x="1538342" y="1474880"/>
                  </a:lnTo>
                  <a:lnTo>
                    <a:pt x="1506473" y="1506474"/>
                  </a:lnTo>
                  <a:lnTo>
                    <a:pt x="1474880" y="1538342"/>
                  </a:lnTo>
                  <a:lnTo>
                    <a:pt x="1443564" y="1570484"/>
                  </a:lnTo>
                  <a:lnTo>
                    <a:pt x="1412527" y="1602897"/>
                  </a:lnTo>
                  <a:lnTo>
                    <a:pt x="1381770" y="1635579"/>
                  </a:lnTo>
                  <a:lnTo>
                    <a:pt x="1351297" y="1668528"/>
                  </a:lnTo>
                  <a:lnTo>
                    <a:pt x="1321108" y="1701743"/>
                  </a:lnTo>
                  <a:lnTo>
                    <a:pt x="1291206" y="1735222"/>
                  </a:lnTo>
                  <a:lnTo>
                    <a:pt x="1261593" y="1768962"/>
                  </a:lnTo>
                  <a:lnTo>
                    <a:pt x="1232271" y="1802961"/>
                  </a:lnTo>
                  <a:lnTo>
                    <a:pt x="1203241" y="1837218"/>
                  </a:lnTo>
                  <a:lnTo>
                    <a:pt x="1174506" y="1871731"/>
                  </a:lnTo>
                  <a:lnTo>
                    <a:pt x="1146067" y="1906498"/>
                  </a:lnTo>
                  <a:lnTo>
                    <a:pt x="1117926" y="1941516"/>
                  </a:lnTo>
                  <a:lnTo>
                    <a:pt x="1090086" y="1976785"/>
                  </a:lnTo>
                  <a:lnTo>
                    <a:pt x="1062549" y="2012301"/>
                  </a:lnTo>
                  <a:lnTo>
                    <a:pt x="1035315" y="2048063"/>
                  </a:lnTo>
                  <a:lnTo>
                    <a:pt x="1008388" y="2084069"/>
                  </a:lnTo>
                  <a:lnTo>
                    <a:pt x="981769" y="2120318"/>
                  </a:lnTo>
                  <a:lnTo>
                    <a:pt x="955460" y="2156806"/>
                  </a:lnTo>
                  <a:lnTo>
                    <a:pt x="929463" y="2193533"/>
                  </a:lnTo>
                  <a:lnTo>
                    <a:pt x="903780" y="2230496"/>
                  </a:lnTo>
                  <a:lnTo>
                    <a:pt x="878413" y="2267694"/>
                  </a:lnTo>
                  <a:lnTo>
                    <a:pt x="853364" y="2305123"/>
                  </a:lnTo>
                  <a:lnTo>
                    <a:pt x="828634" y="2342784"/>
                  </a:lnTo>
                  <a:lnTo>
                    <a:pt x="804226" y="2380672"/>
                  </a:lnTo>
                  <a:lnTo>
                    <a:pt x="780142" y="2418788"/>
                  </a:lnTo>
                  <a:lnTo>
                    <a:pt x="756384" y="2457128"/>
                  </a:lnTo>
                  <a:lnTo>
                    <a:pt x="732953" y="2495690"/>
                  </a:lnTo>
                  <a:lnTo>
                    <a:pt x="709852" y="2534474"/>
                  </a:lnTo>
                  <a:lnTo>
                    <a:pt x="687082" y="2573476"/>
                  </a:lnTo>
                  <a:lnTo>
                    <a:pt x="664645" y="2612695"/>
                  </a:lnTo>
                  <a:lnTo>
                    <a:pt x="642544" y="2652129"/>
                  </a:lnTo>
                  <a:lnTo>
                    <a:pt x="620780" y="2691776"/>
                  </a:lnTo>
                  <a:lnTo>
                    <a:pt x="599356" y="2731634"/>
                  </a:lnTo>
                  <a:lnTo>
                    <a:pt x="578272" y="2771701"/>
                  </a:lnTo>
                  <a:lnTo>
                    <a:pt x="557532" y="2811975"/>
                  </a:lnTo>
                  <a:lnTo>
                    <a:pt x="537136" y="2852454"/>
                  </a:lnTo>
                  <a:lnTo>
                    <a:pt x="517088" y="2893137"/>
                  </a:lnTo>
                  <a:lnTo>
                    <a:pt x="497388" y="2934021"/>
                  </a:lnTo>
                  <a:lnTo>
                    <a:pt x="478040" y="2975104"/>
                  </a:lnTo>
                  <a:lnTo>
                    <a:pt x="459044" y="3016385"/>
                  </a:lnTo>
                  <a:lnTo>
                    <a:pt x="440403" y="3057861"/>
                  </a:lnTo>
                  <a:lnTo>
                    <a:pt x="422119" y="3099531"/>
                  </a:lnTo>
                  <a:lnTo>
                    <a:pt x="404193" y="3141392"/>
                  </a:lnTo>
                  <a:lnTo>
                    <a:pt x="386628" y="3183443"/>
                  </a:lnTo>
                  <a:lnTo>
                    <a:pt x="369425" y="3225682"/>
                  </a:lnTo>
                  <a:lnTo>
                    <a:pt x="352587" y="3268106"/>
                  </a:lnTo>
                  <a:lnTo>
                    <a:pt x="336115" y="3310715"/>
                  </a:lnTo>
                  <a:lnTo>
                    <a:pt x="320012" y="3353505"/>
                  </a:lnTo>
                  <a:lnTo>
                    <a:pt x="304279" y="3396475"/>
                  </a:lnTo>
                  <a:lnTo>
                    <a:pt x="288918" y="3439624"/>
                  </a:lnTo>
                  <a:lnTo>
                    <a:pt x="273931" y="3482948"/>
                  </a:lnTo>
                  <a:lnTo>
                    <a:pt x="259321" y="3526446"/>
                  </a:lnTo>
                  <a:lnTo>
                    <a:pt x="245088" y="3570117"/>
                  </a:lnTo>
                  <a:lnTo>
                    <a:pt x="231236" y="3613958"/>
                  </a:lnTo>
                  <a:lnTo>
                    <a:pt x="217765" y="3657967"/>
                  </a:lnTo>
                  <a:lnTo>
                    <a:pt x="204679" y="3702143"/>
                  </a:lnTo>
                  <a:lnTo>
                    <a:pt x="191978" y="3746482"/>
                  </a:lnTo>
                  <a:lnTo>
                    <a:pt x="179665" y="3790985"/>
                  </a:lnTo>
                  <a:lnTo>
                    <a:pt x="167742" y="3835648"/>
                  </a:lnTo>
                  <a:lnTo>
                    <a:pt x="156210" y="3880469"/>
                  </a:lnTo>
                  <a:lnTo>
                    <a:pt x="145072" y="3925448"/>
                  </a:lnTo>
                  <a:lnTo>
                    <a:pt x="134330" y="3970580"/>
                  </a:lnTo>
                  <a:lnTo>
                    <a:pt x="123985" y="4015866"/>
                  </a:lnTo>
                  <a:lnTo>
                    <a:pt x="114039" y="4061302"/>
                  </a:lnTo>
                  <a:lnTo>
                    <a:pt x="104495" y="4106888"/>
                  </a:lnTo>
                  <a:lnTo>
                    <a:pt x="95354" y="4152620"/>
                  </a:lnTo>
                  <a:lnTo>
                    <a:pt x="86618" y="4198497"/>
                  </a:lnTo>
                  <a:lnTo>
                    <a:pt x="78290" y="4244518"/>
                  </a:lnTo>
                  <a:lnTo>
                    <a:pt x="70370" y="4290679"/>
                  </a:lnTo>
                  <a:lnTo>
                    <a:pt x="62862" y="4336980"/>
                  </a:lnTo>
                  <a:lnTo>
                    <a:pt x="55767" y="4383417"/>
                  </a:lnTo>
                  <a:lnTo>
                    <a:pt x="49087" y="4429990"/>
                  </a:lnTo>
                  <a:lnTo>
                    <a:pt x="42823" y="4476697"/>
                  </a:lnTo>
                  <a:lnTo>
                    <a:pt x="36979" y="4523535"/>
                  </a:lnTo>
                  <a:lnTo>
                    <a:pt x="31555" y="4570502"/>
                  </a:lnTo>
                  <a:lnTo>
                    <a:pt x="26554" y="4617597"/>
                  </a:lnTo>
                  <a:lnTo>
                    <a:pt x="21978" y="4664817"/>
                  </a:lnTo>
                  <a:lnTo>
                    <a:pt x="17828" y="4712161"/>
                  </a:lnTo>
                  <a:lnTo>
                    <a:pt x="14107" y="4759627"/>
                  </a:lnTo>
                  <a:lnTo>
                    <a:pt x="10816" y="4807212"/>
                  </a:lnTo>
                  <a:lnTo>
                    <a:pt x="7958" y="4854915"/>
                  </a:lnTo>
                  <a:lnTo>
                    <a:pt x="5535" y="4902734"/>
                  </a:lnTo>
                  <a:lnTo>
                    <a:pt x="3547" y="4950667"/>
                  </a:lnTo>
                  <a:lnTo>
                    <a:pt x="1998" y="4998712"/>
                  </a:lnTo>
                  <a:lnTo>
                    <a:pt x="889" y="5046867"/>
                  </a:lnTo>
                  <a:lnTo>
                    <a:pt x="222" y="5095130"/>
                  </a:lnTo>
                  <a:lnTo>
                    <a:pt x="0" y="5143500"/>
                  </a:lnTo>
                  <a:lnTo>
                    <a:pt x="222" y="5191869"/>
                  </a:lnTo>
                  <a:lnTo>
                    <a:pt x="889" y="5240132"/>
                  </a:lnTo>
                  <a:lnTo>
                    <a:pt x="1998" y="5288287"/>
                  </a:lnTo>
                  <a:lnTo>
                    <a:pt x="3547" y="5336332"/>
                  </a:lnTo>
                  <a:lnTo>
                    <a:pt x="5535" y="5384265"/>
                  </a:lnTo>
                  <a:lnTo>
                    <a:pt x="7958" y="5432084"/>
                  </a:lnTo>
                  <a:lnTo>
                    <a:pt x="10816" y="5479787"/>
                  </a:lnTo>
                  <a:lnTo>
                    <a:pt x="14107" y="5527372"/>
                  </a:lnTo>
                  <a:lnTo>
                    <a:pt x="17828" y="5574838"/>
                  </a:lnTo>
                  <a:lnTo>
                    <a:pt x="21978" y="5622182"/>
                  </a:lnTo>
                  <a:lnTo>
                    <a:pt x="26554" y="5669402"/>
                  </a:lnTo>
                  <a:lnTo>
                    <a:pt x="31555" y="5716497"/>
                  </a:lnTo>
                  <a:lnTo>
                    <a:pt x="36979" y="5763464"/>
                  </a:lnTo>
                  <a:lnTo>
                    <a:pt x="42823" y="5810302"/>
                  </a:lnTo>
                  <a:lnTo>
                    <a:pt x="49087" y="5857009"/>
                  </a:lnTo>
                  <a:lnTo>
                    <a:pt x="55767" y="5903582"/>
                  </a:lnTo>
                  <a:lnTo>
                    <a:pt x="62862" y="5950019"/>
                  </a:lnTo>
                  <a:lnTo>
                    <a:pt x="70370" y="5996320"/>
                  </a:lnTo>
                  <a:lnTo>
                    <a:pt x="78290" y="6042481"/>
                  </a:lnTo>
                  <a:lnTo>
                    <a:pt x="86618" y="6088502"/>
                  </a:lnTo>
                  <a:lnTo>
                    <a:pt x="95354" y="6134379"/>
                  </a:lnTo>
                  <a:lnTo>
                    <a:pt x="104495" y="6180111"/>
                  </a:lnTo>
                  <a:lnTo>
                    <a:pt x="114039" y="6225696"/>
                  </a:lnTo>
                  <a:lnTo>
                    <a:pt x="123985" y="6271133"/>
                  </a:lnTo>
                  <a:lnTo>
                    <a:pt x="134330" y="6316419"/>
                  </a:lnTo>
                  <a:lnTo>
                    <a:pt x="145072" y="6361551"/>
                  </a:lnTo>
                  <a:lnTo>
                    <a:pt x="156210" y="6406530"/>
                  </a:lnTo>
                  <a:lnTo>
                    <a:pt x="167742" y="6451351"/>
                  </a:lnTo>
                  <a:lnTo>
                    <a:pt x="179665" y="6496014"/>
                  </a:lnTo>
                  <a:lnTo>
                    <a:pt x="191978" y="6540516"/>
                  </a:lnTo>
                  <a:lnTo>
                    <a:pt x="204679" y="6584856"/>
                  </a:lnTo>
                  <a:lnTo>
                    <a:pt x="217765" y="6629032"/>
                  </a:lnTo>
                  <a:lnTo>
                    <a:pt x="231236" y="6673041"/>
                  </a:lnTo>
                  <a:lnTo>
                    <a:pt x="245088" y="6716882"/>
                  </a:lnTo>
                  <a:lnTo>
                    <a:pt x="259321" y="6760553"/>
                  </a:lnTo>
                  <a:lnTo>
                    <a:pt x="273931" y="6804051"/>
                  </a:lnTo>
                  <a:lnTo>
                    <a:pt x="288918" y="6847375"/>
                  </a:lnTo>
                  <a:lnTo>
                    <a:pt x="304279" y="6890524"/>
                  </a:lnTo>
                  <a:lnTo>
                    <a:pt x="320012" y="6933494"/>
                  </a:lnTo>
                  <a:lnTo>
                    <a:pt x="336115" y="6976284"/>
                  </a:lnTo>
                  <a:lnTo>
                    <a:pt x="352587" y="7018892"/>
                  </a:lnTo>
                  <a:lnTo>
                    <a:pt x="369425" y="7061317"/>
                  </a:lnTo>
                  <a:lnTo>
                    <a:pt x="386628" y="7103556"/>
                  </a:lnTo>
                  <a:lnTo>
                    <a:pt x="404193" y="7145607"/>
                  </a:lnTo>
                  <a:lnTo>
                    <a:pt x="422119" y="7187468"/>
                  </a:lnTo>
                  <a:lnTo>
                    <a:pt x="440403" y="7229138"/>
                  </a:lnTo>
                  <a:lnTo>
                    <a:pt x="459044" y="7270614"/>
                  </a:lnTo>
                  <a:lnTo>
                    <a:pt x="478040" y="7311895"/>
                  </a:lnTo>
                  <a:lnTo>
                    <a:pt x="497388" y="7352978"/>
                  </a:lnTo>
                  <a:lnTo>
                    <a:pt x="517088" y="7393862"/>
                  </a:lnTo>
                  <a:lnTo>
                    <a:pt x="537136" y="7434545"/>
                  </a:lnTo>
                  <a:lnTo>
                    <a:pt x="557532" y="7475024"/>
                  </a:lnTo>
                  <a:lnTo>
                    <a:pt x="578272" y="7515298"/>
                  </a:lnTo>
                  <a:lnTo>
                    <a:pt x="599356" y="7555365"/>
                  </a:lnTo>
                  <a:lnTo>
                    <a:pt x="620780" y="7595223"/>
                  </a:lnTo>
                  <a:lnTo>
                    <a:pt x="642544" y="7634870"/>
                  </a:lnTo>
                  <a:lnTo>
                    <a:pt x="664645" y="7674304"/>
                  </a:lnTo>
                  <a:lnTo>
                    <a:pt x="687082" y="7713523"/>
                  </a:lnTo>
                  <a:lnTo>
                    <a:pt x="709852" y="7752525"/>
                  </a:lnTo>
                  <a:lnTo>
                    <a:pt x="732953" y="7791308"/>
                  </a:lnTo>
                  <a:lnTo>
                    <a:pt x="756384" y="7829871"/>
                  </a:lnTo>
                  <a:lnTo>
                    <a:pt x="780142" y="7868211"/>
                  </a:lnTo>
                  <a:lnTo>
                    <a:pt x="804226" y="7906326"/>
                  </a:lnTo>
                  <a:lnTo>
                    <a:pt x="828634" y="7944215"/>
                  </a:lnTo>
                  <a:lnTo>
                    <a:pt x="853364" y="7981875"/>
                  </a:lnTo>
                  <a:lnTo>
                    <a:pt x="878413" y="8019305"/>
                  </a:lnTo>
                  <a:lnTo>
                    <a:pt x="903780" y="8056503"/>
                  </a:lnTo>
                  <a:lnTo>
                    <a:pt x="929463" y="8093466"/>
                  </a:lnTo>
                  <a:lnTo>
                    <a:pt x="955460" y="8130192"/>
                  </a:lnTo>
                  <a:lnTo>
                    <a:pt x="981769" y="8166681"/>
                  </a:lnTo>
                  <a:lnTo>
                    <a:pt x="1008388" y="8202929"/>
                  </a:lnTo>
                  <a:lnTo>
                    <a:pt x="1035315" y="8238936"/>
                  </a:lnTo>
                  <a:lnTo>
                    <a:pt x="1062549" y="8274698"/>
                  </a:lnTo>
                  <a:lnTo>
                    <a:pt x="1090086" y="8310214"/>
                  </a:lnTo>
                  <a:lnTo>
                    <a:pt x="1117926" y="8345482"/>
                  </a:lnTo>
                  <a:lnTo>
                    <a:pt x="1146067" y="8380501"/>
                  </a:lnTo>
                  <a:lnTo>
                    <a:pt x="1174506" y="8415267"/>
                  </a:lnTo>
                  <a:lnTo>
                    <a:pt x="1203241" y="8449780"/>
                  </a:lnTo>
                  <a:lnTo>
                    <a:pt x="1232271" y="8484038"/>
                  </a:lnTo>
                  <a:lnTo>
                    <a:pt x="1261593" y="8518037"/>
                  </a:lnTo>
                  <a:lnTo>
                    <a:pt x="1291206" y="8551777"/>
                  </a:lnTo>
                  <a:lnTo>
                    <a:pt x="1321108" y="8585255"/>
                  </a:lnTo>
                  <a:lnTo>
                    <a:pt x="1351297" y="8618470"/>
                  </a:lnTo>
                  <a:lnTo>
                    <a:pt x="1381770" y="8651420"/>
                  </a:lnTo>
                  <a:lnTo>
                    <a:pt x="1412527" y="8684102"/>
                  </a:lnTo>
                  <a:lnTo>
                    <a:pt x="1443564" y="8716515"/>
                  </a:lnTo>
                  <a:lnTo>
                    <a:pt x="1474880" y="8748657"/>
                  </a:lnTo>
                  <a:lnTo>
                    <a:pt x="1506474" y="8780525"/>
                  </a:lnTo>
                  <a:lnTo>
                    <a:pt x="1538342" y="8812118"/>
                  </a:lnTo>
                  <a:lnTo>
                    <a:pt x="1570484" y="8843435"/>
                  </a:lnTo>
                  <a:lnTo>
                    <a:pt x="1602897" y="8874472"/>
                  </a:lnTo>
                  <a:lnTo>
                    <a:pt x="1635579" y="8905228"/>
                  </a:lnTo>
                  <a:lnTo>
                    <a:pt x="1668528" y="8935702"/>
                  </a:lnTo>
                  <a:lnTo>
                    <a:pt x="1701743" y="8965890"/>
                  </a:lnTo>
                  <a:lnTo>
                    <a:pt x="1735222" y="8995792"/>
                  </a:lnTo>
                  <a:lnTo>
                    <a:pt x="1768962" y="9025405"/>
                  </a:lnTo>
                  <a:lnTo>
                    <a:pt x="1802961" y="9054728"/>
                  </a:lnTo>
                  <a:lnTo>
                    <a:pt x="1837218" y="9083758"/>
                  </a:lnTo>
                  <a:lnTo>
                    <a:pt x="1871731" y="9112493"/>
                  </a:lnTo>
                  <a:lnTo>
                    <a:pt x="1906498" y="9140932"/>
                  </a:lnTo>
                  <a:lnTo>
                    <a:pt x="1941516" y="9169072"/>
                  </a:lnTo>
                  <a:lnTo>
                    <a:pt x="1976785" y="9196912"/>
                  </a:lnTo>
                  <a:lnTo>
                    <a:pt x="2012301" y="9224450"/>
                  </a:lnTo>
                  <a:lnTo>
                    <a:pt x="2048063" y="9251683"/>
                  </a:lnTo>
                  <a:lnTo>
                    <a:pt x="2084069" y="9278610"/>
                  </a:lnTo>
                  <a:lnTo>
                    <a:pt x="2120318" y="9305230"/>
                  </a:lnTo>
                  <a:lnTo>
                    <a:pt x="2156806" y="9331539"/>
                  </a:lnTo>
                  <a:lnTo>
                    <a:pt x="2193533" y="9357535"/>
                  </a:lnTo>
                  <a:lnTo>
                    <a:pt x="2230496" y="9383219"/>
                  </a:lnTo>
                  <a:lnTo>
                    <a:pt x="2267694" y="9408586"/>
                  </a:lnTo>
                  <a:lnTo>
                    <a:pt x="2305123" y="9433635"/>
                  </a:lnTo>
                  <a:lnTo>
                    <a:pt x="2342784" y="9458364"/>
                  </a:lnTo>
                  <a:lnTo>
                    <a:pt x="2380672" y="9482772"/>
                  </a:lnTo>
                  <a:lnTo>
                    <a:pt x="2418788" y="9506856"/>
                  </a:lnTo>
                  <a:lnTo>
                    <a:pt x="2457128" y="9530614"/>
                  </a:lnTo>
                  <a:lnTo>
                    <a:pt x="2495690" y="9554045"/>
                  </a:lnTo>
                  <a:lnTo>
                    <a:pt x="2534474" y="9577147"/>
                  </a:lnTo>
                  <a:lnTo>
                    <a:pt x="2573476" y="9599917"/>
                  </a:lnTo>
                  <a:lnTo>
                    <a:pt x="2612695" y="9622353"/>
                  </a:lnTo>
                  <a:lnTo>
                    <a:pt x="2652129" y="9644454"/>
                  </a:lnTo>
                  <a:lnTo>
                    <a:pt x="2691776" y="9666218"/>
                  </a:lnTo>
                  <a:lnTo>
                    <a:pt x="2731634" y="9687643"/>
                  </a:lnTo>
                  <a:lnTo>
                    <a:pt x="2771701" y="9708726"/>
                  </a:lnTo>
                  <a:lnTo>
                    <a:pt x="2811975" y="9729467"/>
                  </a:lnTo>
                  <a:lnTo>
                    <a:pt x="2852454" y="9749862"/>
                  </a:lnTo>
                  <a:lnTo>
                    <a:pt x="2893137" y="9769911"/>
                  </a:lnTo>
                  <a:lnTo>
                    <a:pt x="2934021" y="9789610"/>
                  </a:lnTo>
                  <a:lnTo>
                    <a:pt x="2975104" y="9808959"/>
                  </a:lnTo>
                  <a:lnTo>
                    <a:pt x="3016385" y="9827954"/>
                  </a:lnTo>
                  <a:lnTo>
                    <a:pt x="3057861" y="9846595"/>
                  </a:lnTo>
                  <a:lnTo>
                    <a:pt x="3099531" y="9864880"/>
                  </a:lnTo>
                  <a:lnTo>
                    <a:pt x="3141392" y="9882805"/>
                  </a:lnTo>
                  <a:lnTo>
                    <a:pt x="3183443" y="9900371"/>
                  </a:lnTo>
                  <a:lnTo>
                    <a:pt x="3225682" y="9917573"/>
                  </a:lnTo>
                  <a:lnTo>
                    <a:pt x="3268106" y="9934411"/>
                  </a:lnTo>
                  <a:lnTo>
                    <a:pt x="3310715" y="9950883"/>
                  </a:lnTo>
                  <a:lnTo>
                    <a:pt x="3353505" y="9966986"/>
                  </a:lnTo>
                  <a:lnTo>
                    <a:pt x="3396475" y="9982719"/>
                  </a:lnTo>
                  <a:lnTo>
                    <a:pt x="3439624" y="9998080"/>
                  </a:lnTo>
                  <a:lnTo>
                    <a:pt x="3482948" y="10013067"/>
                  </a:lnTo>
                  <a:lnTo>
                    <a:pt x="3526446" y="10027677"/>
                  </a:lnTo>
                  <a:lnTo>
                    <a:pt x="3570117" y="10041910"/>
                  </a:lnTo>
                  <a:lnTo>
                    <a:pt x="3613958" y="10055762"/>
                  </a:lnTo>
                  <a:lnTo>
                    <a:pt x="3657967" y="10069233"/>
                  </a:lnTo>
                  <a:lnTo>
                    <a:pt x="3702143" y="10082319"/>
                  </a:lnTo>
                  <a:lnTo>
                    <a:pt x="3746482" y="10095020"/>
                  </a:lnTo>
                  <a:lnTo>
                    <a:pt x="3790985" y="10107333"/>
                  </a:lnTo>
                  <a:lnTo>
                    <a:pt x="3835648" y="10119257"/>
                  </a:lnTo>
                  <a:lnTo>
                    <a:pt x="3880469" y="10130788"/>
                  </a:lnTo>
                  <a:lnTo>
                    <a:pt x="3925448" y="10141926"/>
                  </a:lnTo>
                  <a:lnTo>
                    <a:pt x="3970580" y="10152669"/>
                  </a:lnTo>
                  <a:lnTo>
                    <a:pt x="4015866" y="10163014"/>
                  </a:lnTo>
                  <a:lnTo>
                    <a:pt x="4061302" y="10172959"/>
                  </a:lnTo>
                  <a:lnTo>
                    <a:pt x="4106888" y="10182504"/>
                  </a:lnTo>
                  <a:lnTo>
                    <a:pt x="4152620" y="10191644"/>
                  </a:lnTo>
                  <a:lnTo>
                    <a:pt x="4198497" y="10200380"/>
                  </a:lnTo>
                  <a:lnTo>
                    <a:pt x="4244518" y="10208709"/>
                  </a:lnTo>
                  <a:lnTo>
                    <a:pt x="4290679" y="10216628"/>
                  </a:lnTo>
                  <a:lnTo>
                    <a:pt x="4336980" y="10224136"/>
                  </a:lnTo>
                  <a:lnTo>
                    <a:pt x="4383417" y="10231231"/>
                  </a:lnTo>
                  <a:lnTo>
                    <a:pt x="4429990" y="10237912"/>
                  </a:lnTo>
                  <a:lnTo>
                    <a:pt x="4476697" y="10244175"/>
                  </a:lnTo>
                  <a:lnTo>
                    <a:pt x="4523535" y="10250019"/>
                  </a:lnTo>
                  <a:lnTo>
                    <a:pt x="4570502" y="10255443"/>
                  </a:lnTo>
                  <a:lnTo>
                    <a:pt x="4617597" y="10260444"/>
                  </a:lnTo>
                  <a:lnTo>
                    <a:pt x="4664817" y="10265020"/>
                  </a:lnTo>
                  <a:lnTo>
                    <a:pt x="4712161" y="10269170"/>
                  </a:lnTo>
                  <a:lnTo>
                    <a:pt x="4759627" y="10272891"/>
                  </a:lnTo>
                  <a:lnTo>
                    <a:pt x="4807212" y="10276182"/>
                  </a:lnTo>
                  <a:lnTo>
                    <a:pt x="4854915" y="10279040"/>
                  </a:lnTo>
                  <a:lnTo>
                    <a:pt x="4902734" y="10281464"/>
                  </a:lnTo>
                  <a:lnTo>
                    <a:pt x="4950667" y="10283451"/>
                  </a:lnTo>
                  <a:lnTo>
                    <a:pt x="4998712" y="10285000"/>
                  </a:lnTo>
                  <a:lnTo>
                    <a:pt x="5046867" y="10286109"/>
                  </a:lnTo>
                  <a:lnTo>
                    <a:pt x="5095130" y="10286776"/>
                  </a:lnTo>
                  <a:lnTo>
                    <a:pt x="5143500" y="10287000"/>
                  </a:lnTo>
                  <a:lnTo>
                    <a:pt x="5210175" y="10286523"/>
                  </a:lnTo>
                  <a:lnTo>
                    <a:pt x="5210175" y="475"/>
                  </a:lnTo>
                  <a:lnTo>
                    <a:pt x="51435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182600" y="2286000"/>
              <a:ext cx="5105400" cy="6134100"/>
            </a:xfrm>
            <a:prstGeom prst="rect">
              <a:avLst/>
            </a:prstGeom>
          </p:spPr>
        </p:pic>
      </p:grpSp>
      <p:sp>
        <p:nvSpPr>
          <p:cNvPr id="7" name="object 7" descr=""/>
          <p:cNvSpPr/>
          <p:nvPr/>
        </p:nvSpPr>
        <p:spPr>
          <a:xfrm>
            <a:off x="2173351" y="2816479"/>
            <a:ext cx="994410" cy="1144905"/>
          </a:xfrm>
          <a:custGeom>
            <a:avLst/>
            <a:gdLst/>
            <a:ahLst/>
            <a:cxnLst/>
            <a:rect l="l" t="t" r="r" b="b"/>
            <a:pathLst>
              <a:path w="994410" h="1144904">
                <a:moveTo>
                  <a:pt x="496950" y="216662"/>
                </a:moveTo>
                <a:lnTo>
                  <a:pt x="447567" y="222093"/>
                </a:lnTo>
                <a:lnTo>
                  <a:pt x="403637" y="238394"/>
                </a:lnTo>
                <a:lnTo>
                  <a:pt x="365184" y="265578"/>
                </a:lnTo>
                <a:lnTo>
                  <a:pt x="332231" y="303656"/>
                </a:lnTo>
                <a:lnTo>
                  <a:pt x="298577" y="372142"/>
                </a:lnTo>
                <a:lnTo>
                  <a:pt x="286797" y="414305"/>
                </a:lnTo>
                <a:lnTo>
                  <a:pt x="278384" y="461739"/>
                </a:lnTo>
                <a:lnTo>
                  <a:pt x="273335" y="514435"/>
                </a:lnTo>
                <a:lnTo>
                  <a:pt x="271653" y="572389"/>
                </a:lnTo>
                <a:lnTo>
                  <a:pt x="273335" y="630395"/>
                </a:lnTo>
                <a:lnTo>
                  <a:pt x="278384" y="683128"/>
                </a:lnTo>
                <a:lnTo>
                  <a:pt x="286797" y="730583"/>
                </a:lnTo>
                <a:lnTo>
                  <a:pt x="298577" y="772757"/>
                </a:lnTo>
                <a:lnTo>
                  <a:pt x="313721" y="809646"/>
                </a:lnTo>
                <a:lnTo>
                  <a:pt x="365184" y="879326"/>
                </a:lnTo>
                <a:lnTo>
                  <a:pt x="403637" y="906510"/>
                </a:lnTo>
                <a:lnTo>
                  <a:pt x="447567" y="922811"/>
                </a:lnTo>
                <a:lnTo>
                  <a:pt x="496950" y="928243"/>
                </a:lnTo>
                <a:lnTo>
                  <a:pt x="547147" y="922811"/>
                </a:lnTo>
                <a:lnTo>
                  <a:pt x="591629" y="906510"/>
                </a:lnTo>
                <a:lnTo>
                  <a:pt x="630396" y="879326"/>
                </a:lnTo>
                <a:lnTo>
                  <a:pt x="663448" y="841248"/>
                </a:lnTo>
                <a:lnTo>
                  <a:pt x="697070" y="772757"/>
                </a:lnTo>
                <a:lnTo>
                  <a:pt x="708818" y="730583"/>
                </a:lnTo>
                <a:lnTo>
                  <a:pt x="717201" y="683128"/>
                </a:lnTo>
                <a:lnTo>
                  <a:pt x="722226" y="630395"/>
                </a:lnTo>
                <a:lnTo>
                  <a:pt x="723900" y="572389"/>
                </a:lnTo>
                <a:lnTo>
                  <a:pt x="722226" y="514435"/>
                </a:lnTo>
                <a:lnTo>
                  <a:pt x="717201" y="461739"/>
                </a:lnTo>
                <a:lnTo>
                  <a:pt x="708818" y="414305"/>
                </a:lnTo>
                <a:lnTo>
                  <a:pt x="697070" y="372142"/>
                </a:lnTo>
                <a:lnTo>
                  <a:pt x="681948" y="335257"/>
                </a:lnTo>
                <a:lnTo>
                  <a:pt x="630396" y="265578"/>
                </a:lnTo>
                <a:lnTo>
                  <a:pt x="591629" y="238394"/>
                </a:lnTo>
                <a:lnTo>
                  <a:pt x="547147" y="222093"/>
                </a:lnTo>
                <a:lnTo>
                  <a:pt x="496950" y="216662"/>
                </a:lnTo>
                <a:close/>
              </a:path>
              <a:path w="994410" h="1144904">
                <a:moveTo>
                  <a:pt x="496950" y="0"/>
                </a:moveTo>
                <a:lnTo>
                  <a:pt x="553369" y="2726"/>
                </a:lnTo>
                <a:lnTo>
                  <a:pt x="607258" y="10903"/>
                </a:lnTo>
                <a:lnTo>
                  <a:pt x="658616" y="24524"/>
                </a:lnTo>
                <a:lnTo>
                  <a:pt x="707445" y="43582"/>
                </a:lnTo>
                <a:lnTo>
                  <a:pt x="753744" y="68072"/>
                </a:lnTo>
                <a:lnTo>
                  <a:pt x="796889" y="97700"/>
                </a:lnTo>
                <a:lnTo>
                  <a:pt x="836101" y="132187"/>
                </a:lnTo>
                <a:lnTo>
                  <a:pt x="871382" y="171545"/>
                </a:lnTo>
                <a:lnTo>
                  <a:pt x="902731" y="215786"/>
                </a:lnTo>
                <a:lnTo>
                  <a:pt x="930148" y="264922"/>
                </a:lnTo>
                <a:lnTo>
                  <a:pt x="949652" y="309243"/>
                </a:lnTo>
                <a:lnTo>
                  <a:pt x="965618" y="356347"/>
                </a:lnTo>
                <a:lnTo>
                  <a:pt x="978042" y="406225"/>
                </a:lnTo>
                <a:lnTo>
                  <a:pt x="986921" y="458865"/>
                </a:lnTo>
                <a:lnTo>
                  <a:pt x="992251" y="514256"/>
                </a:lnTo>
                <a:lnTo>
                  <a:pt x="994029" y="572389"/>
                </a:lnTo>
                <a:lnTo>
                  <a:pt x="992251" y="630574"/>
                </a:lnTo>
                <a:lnTo>
                  <a:pt x="986921" y="686002"/>
                </a:lnTo>
                <a:lnTo>
                  <a:pt x="978042" y="738663"/>
                </a:lnTo>
                <a:lnTo>
                  <a:pt x="965618" y="788552"/>
                </a:lnTo>
                <a:lnTo>
                  <a:pt x="949652" y="835661"/>
                </a:lnTo>
                <a:lnTo>
                  <a:pt x="930148" y="879982"/>
                </a:lnTo>
                <a:lnTo>
                  <a:pt x="902731" y="929118"/>
                </a:lnTo>
                <a:lnTo>
                  <a:pt x="871382" y="973359"/>
                </a:lnTo>
                <a:lnTo>
                  <a:pt x="836101" y="1012717"/>
                </a:lnTo>
                <a:lnTo>
                  <a:pt x="796889" y="1047204"/>
                </a:lnTo>
                <a:lnTo>
                  <a:pt x="753744" y="1076833"/>
                </a:lnTo>
                <a:lnTo>
                  <a:pt x="707445" y="1101322"/>
                </a:lnTo>
                <a:lnTo>
                  <a:pt x="658616" y="1120380"/>
                </a:lnTo>
                <a:lnTo>
                  <a:pt x="607258" y="1134001"/>
                </a:lnTo>
                <a:lnTo>
                  <a:pt x="553369" y="1142178"/>
                </a:lnTo>
                <a:lnTo>
                  <a:pt x="496950" y="1144905"/>
                </a:lnTo>
                <a:lnTo>
                  <a:pt x="440594" y="1142178"/>
                </a:lnTo>
                <a:lnTo>
                  <a:pt x="386743" y="1134001"/>
                </a:lnTo>
                <a:lnTo>
                  <a:pt x="335403" y="1120380"/>
                </a:lnTo>
                <a:lnTo>
                  <a:pt x="286582" y="1101322"/>
                </a:lnTo>
                <a:lnTo>
                  <a:pt x="240284" y="1076833"/>
                </a:lnTo>
                <a:lnTo>
                  <a:pt x="197138" y="1047204"/>
                </a:lnTo>
                <a:lnTo>
                  <a:pt x="157918" y="1012717"/>
                </a:lnTo>
                <a:lnTo>
                  <a:pt x="122619" y="973359"/>
                </a:lnTo>
                <a:lnTo>
                  <a:pt x="91232" y="929118"/>
                </a:lnTo>
                <a:lnTo>
                  <a:pt x="63754" y="879982"/>
                </a:lnTo>
                <a:lnTo>
                  <a:pt x="44303" y="835661"/>
                </a:lnTo>
                <a:lnTo>
                  <a:pt x="28372" y="788552"/>
                </a:lnTo>
                <a:lnTo>
                  <a:pt x="15970" y="738663"/>
                </a:lnTo>
                <a:lnTo>
                  <a:pt x="7102" y="686002"/>
                </a:lnTo>
                <a:lnTo>
                  <a:pt x="1776" y="630574"/>
                </a:lnTo>
                <a:lnTo>
                  <a:pt x="0" y="572389"/>
                </a:lnTo>
                <a:lnTo>
                  <a:pt x="1776" y="514256"/>
                </a:lnTo>
                <a:lnTo>
                  <a:pt x="7102" y="458865"/>
                </a:lnTo>
                <a:lnTo>
                  <a:pt x="15970" y="406225"/>
                </a:lnTo>
                <a:lnTo>
                  <a:pt x="28372" y="356347"/>
                </a:lnTo>
                <a:lnTo>
                  <a:pt x="44303" y="309243"/>
                </a:lnTo>
                <a:lnTo>
                  <a:pt x="63754" y="264922"/>
                </a:lnTo>
                <a:lnTo>
                  <a:pt x="91232" y="215786"/>
                </a:lnTo>
                <a:lnTo>
                  <a:pt x="122619" y="171545"/>
                </a:lnTo>
                <a:lnTo>
                  <a:pt x="157918" y="132187"/>
                </a:lnTo>
                <a:lnTo>
                  <a:pt x="197138" y="97700"/>
                </a:lnTo>
                <a:lnTo>
                  <a:pt x="240284" y="68072"/>
                </a:lnTo>
                <a:lnTo>
                  <a:pt x="286582" y="43582"/>
                </a:lnTo>
                <a:lnTo>
                  <a:pt x="335403" y="24524"/>
                </a:lnTo>
                <a:lnTo>
                  <a:pt x="386743" y="10903"/>
                </a:lnTo>
                <a:lnTo>
                  <a:pt x="440594" y="2726"/>
                </a:lnTo>
                <a:lnTo>
                  <a:pt x="496950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3243833" y="2816479"/>
            <a:ext cx="1898650" cy="1144905"/>
          </a:xfrm>
          <a:custGeom>
            <a:avLst/>
            <a:gdLst/>
            <a:ahLst/>
            <a:cxnLst/>
            <a:rect l="l" t="t" r="r" b="b"/>
            <a:pathLst>
              <a:path w="1898650" h="1144904">
                <a:moveTo>
                  <a:pt x="1119886" y="19050"/>
                </a:moveTo>
                <a:lnTo>
                  <a:pt x="1119886" y="19050"/>
                </a:lnTo>
                <a:lnTo>
                  <a:pt x="1827276" y="19050"/>
                </a:lnTo>
                <a:lnTo>
                  <a:pt x="1827276" y="70409"/>
                </a:lnTo>
                <a:lnTo>
                  <a:pt x="1827276" y="121793"/>
                </a:lnTo>
                <a:lnTo>
                  <a:pt x="1827276" y="173176"/>
                </a:lnTo>
                <a:lnTo>
                  <a:pt x="1827276" y="224536"/>
                </a:lnTo>
                <a:lnTo>
                  <a:pt x="1778889" y="224536"/>
                </a:lnTo>
                <a:lnTo>
                  <a:pt x="1343533" y="224536"/>
                </a:lnTo>
                <a:lnTo>
                  <a:pt x="1338961" y="277114"/>
                </a:lnTo>
                <a:lnTo>
                  <a:pt x="1334389" y="329692"/>
                </a:lnTo>
                <a:lnTo>
                  <a:pt x="1329817" y="382270"/>
                </a:lnTo>
                <a:lnTo>
                  <a:pt x="1325245" y="434848"/>
                </a:lnTo>
                <a:lnTo>
                  <a:pt x="1348867" y="434848"/>
                </a:lnTo>
                <a:lnTo>
                  <a:pt x="1372489" y="434848"/>
                </a:lnTo>
                <a:lnTo>
                  <a:pt x="1396111" y="434848"/>
                </a:lnTo>
                <a:lnTo>
                  <a:pt x="1419733" y="434848"/>
                </a:lnTo>
                <a:lnTo>
                  <a:pt x="1479020" y="436306"/>
                </a:lnTo>
                <a:lnTo>
                  <a:pt x="1534294" y="440682"/>
                </a:lnTo>
                <a:lnTo>
                  <a:pt x="1585557" y="447974"/>
                </a:lnTo>
                <a:lnTo>
                  <a:pt x="1632807" y="458184"/>
                </a:lnTo>
                <a:lnTo>
                  <a:pt x="1676044" y="471310"/>
                </a:lnTo>
                <a:lnTo>
                  <a:pt x="1715269" y="487354"/>
                </a:lnTo>
                <a:lnTo>
                  <a:pt x="1750482" y="506315"/>
                </a:lnTo>
                <a:lnTo>
                  <a:pt x="1781683" y="528193"/>
                </a:lnTo>
                <a:lnTo>
                  <a:pt x="1817360" y="561055"/>
                </a:lnTo>
                <a:lnTo>
                  <a:pt x="1846542" y="597417"/>
                </a:lnTo>
                <a:lnTo>
                  <a:pt x="1869233" y="637286"/>
                </a:lnTo>
                <a:lnTo>
                  <a:pt x="1885437" y="680668"/>
                </a:lnTo>
                <a:lnTo>
                  <a:pt x="1895156" y="727571"/>
                </a:lnTo>
                <a:lnTo>
                  <a:pt x="1898395" y="778001"/>
                </a:lnTo>
                <a:lnTo>
                  <a:pt x="1895086" y="827456"/>
                </a:lnTo>
                <a:lnTo>
                  <a:pt x="1885156" y="874649"/>
                </a:lnTo>
                <a:lnTo>
                  <a:pt x="1868606" y="919555"/>
                </a:lnTo>
                <a:lnTo>
                  <a:pt x="1845437" y="962151"/>
                </a:lnTo>
                <a:lnTo>
                  <a:pt x="1815480" y="1001607"/>
                </a:lnTo>
                <a:lnTo>
                  <a:pt x="1778571" y="1036907"/>
                </a:lnTo>
                <a:lnTo>
                  <a:pt x="1734708" y="1068040"/>
                </a:lnTo>
                <a:lnTo>
                  <a:pt x="1683893" y="1094994"/>
                </a:lnTo>
                <a:lnTo>
                  <a:pt x="1638496" y="1112961"/>
                </a:lnTo>
                <a:lnTo>
                  <a:pt x="1589033" y="1126937"/>
                </a:lnTo>
                <a:lnTo>
                  <a:pt x="1535522" y="1136919"/>
                </a:lnTo>
                <a:lnTo>
                  <a:pt x="1477982" y="1142908"/>
                </a:lnTo>
                <a:lnTo>
                  <a:pt x="1416431" y="1144905"/>
                </a:lnTo>
                <a:lnTo>
                  <a:pt x="1367526" y="1143670"/>
                </a:lnTo>
                <a:lnTo>
                  <a:pt x="1318964" y="1139967"/>
                </a:lnTo>
                <a:lnTo>
                  <a:pt x="1270748" y="1133795"/>
                </a:lnTo>
                <a:lnTo>
                  <a:pt x="1222887" y="1125153"/>
                </a:lnTo>
                <a:lnTo>
                  <a:pt x="1175385" y="1114044"/>
                </a:lnTo>
                <a:lnTo>
                  <a:pt x="1118375" y="1096992"/>
                </a:lnTo>
                <a:lnTo>
                  <a:pt x="1065831" y="1076690"/>
                </a:lnTo>
                <a:lnTo>
                  <a:pt x="1017740" y="1053125"/>
                </a:lnTo>
                <a:lnTo>
                  <a:pt x="974090" y="1026287"/>
                </a:lnTo>
                <a:lnTo>
                  <a:pt x="1000571" y="977253"/>
                </a:lnTo>
                <a:lnTo>
                  <a:pt x="1027064" y="928242"/>
                </a:lnTo>
                <a:lnTo>
                  <a:pt x="1053582" y="879232"/>
                </a:lnTo>
                <a:lnTo>
                  <a:pt x="1080135" y="830199"/>
                </a:lnTo>
                <a:lnTo>
                  <a:pt x="1114466" y="852582"/>
                </a:lnTo>
                <a:lnTo>
                  <a:pt x="1151334" y="872299"/>
                </a:lnTo>
                <a:lnTo>
                  <a:pt x="1190702" y="889349"/>
                </a:lnTo>
                <a:lnTo>
                  <a:pt x="1232535" y="903731"/>
                </a:lnTo>
                <a:lnTo>
                  <a:pt x="1275897" y="915140"/>
                </a:lnTo>
                <a:lnTo>
                  <a:pt x="1319879" y="923274"/>
                </a:lnTo>
                <a:lnTo>
                  <a:pt x="1364480" y="928145"/>
                </a:lnTo>
                <a:lnTo>
                  <a:pt x="1409700" y="929767"/>
                </a:lnTo>
                <a:lnTo>
                  <a:pt x="1457567" y="927405"/>
                </a:lnTo>
                <a:lnTo>
                  <a:pt x="1500028" y="920305"/>
                </a:lnTo>
                <a:lnTo>
                  <a:pt x="1537108" y="908442"/>
                </a:lnTo>
                <a:lnTo>
                  <a:pt x="1594167" y="870958"/>
                </a:lnTo>
                <a:lnTo>
                  <a:pt x="1623123" y="817999"/>
                </a:lnTo>
                <a:lnTo>
                  <a:pt x="1626743" y="785876"/>
                </a:lnTo>
                <a:lnTo>
                  <a:pt x="1622976" y="752514"/>
                </a:lnTo>
                <a:lnTo>
                  <a:pt x="1592774" y="698793"/>
                </a:lnTo>
                <a:lnTo>
                  <a:pt x="1530548" y="662505"/>
                </a:lnTo>
                <a:lnTo>
                  <a:pt x="1483709" y="651113"/>
                </a:lnTo>
                <a:lnTo>
                  <a:pt x="1425773" y="644269"/>
                </a:lnTo>
                <a:lnTo>
                  <a:pt x="1356741" y="641985"/>
                </a:lnTo>
                <a:lnTo>
                  <a:pt x="1307328" y="641985"/>
                </a:lnTo>
                <a:lnTo>
                  <a:pt x="1257902" y="641985"/>
                </a:lnTo>
                <a:lnTo>
                  <a:pt x="1208468" y="641985"/>
                </a:lnTo>
                <a:lnTo>
                  <a:pt x="1159034" y="641985"/>
                </a:lnTo>
                <a:lnTo>
                  <a:pt x="1109608" y="641985"/>
                </a:lnTo>
                <a:lnTo>
                  <a:pt x="1060195" y="641985"/>
                </a:lnTo>
                <a:lnTo>
                  <a:pt x="1065178" y="590073"/>
                </a:lnTo>
                <a:lnTo>
                  <a:pt x="1070156" y="538162"/>
                </a:lnTo>
                <a:lnTo>
                  <a:pt x="1075130" y="486251"/>
                </a:lnTo>
                <a:lnTo>
                  <a:pt x="1080102" y="434340"/>
                </a:lnTo>
                <a:lnTo>
                  <a:pt x="1085071" y="382428"/>
                </a:lnTo>
                <a:lnTo>
                  <a:pt x="1090041" y="330517"/>
                </a:lnTo>
                <a:lnTo>
                  <a:pt x="1095010" y="278606"/>
                </a:lnTo>
                <a:lnTo>
                  <a:pt x="1099979" y="226695"/>
                </a:lnTo>
                <a:lnTo>
                  <a:pt x="1104951" y="174783"/>
                </a:lnTo>
                <a:lnTo>
                  <a:pt x="1109925" y="122872"/>
                </a:lnTo>
                <a:lnTo>
                  <a:pt x="1114903" y="70961"/>
                </a:lnTo>
                <a:lnTo>
                  <a:pt x="1119886" y="19050"/>
                </a:lnTo>
                <a:close/>
              </a:path>
              <a:path w="1898650" h="1144904">
                <a:moveTo>
                  <a:pt x="460629" y="0"/>
                </a:moveTo>
                <a:lnTo>
                  <a:pt x="511010" y="1615"/>
                </a:lnTo>
                <a:lnTo>
                  <a:pt x="558819" y="6461"/>
                </a:lnTo>
                <a:lnTo>
                  <a:pt x="604043" y="14538"/>
                </a:lnTo>
                <a:lnTo>
                  <a:pt x="646670" y="25847"/>
                </a:lnTo>
                <a:lnTo>
                  <a:pt x="686689" y="40386"/>
                </a:lnTo>
                <a:lnTo>
                  <a:pt x="732478" y="62630"/>
                </a:lnTo>
                <a:lnTo>
                  <a:pt x="772874" y="88995"/>
                </a:lnTo>
                <a:lnTo>
                  <a:pt x="807864" y="119503"/>
                </a:lnTo>
                <a:lnTo>
                  <a:pt x="837438" y="154177"/>
                </a:lnTo>
                <a:lnTo>
                  <a:pt x="861014" y="192585"/>
                </a:lnTo>
                <a:lnTo>
                  <a:pt x="877839" y="234267"/>
                </a:lnTo>
                <a:lnTo>
                  <a:pt x="887926" y="279211"/>
                </a:lnTo>
                <a:lnTo>
                  <a:pt x="891286" y="327405"/>
                </a:lnTo>
                <a:lnTo>
                  <a:pt x="888807" y="371768"/>
                </a:lnTo>
                <a:lnTo>
                  <a:pt x="881364" y="414750"/>
                </a:lnTo>
                <a:lnTo>
                  <a:pt x="868943" y="456350"/>
                </a:lnTo>
                <a:lnTo>
                  <a:pt x="851535" y="496570"/>
                </a:lnTo>
                <a:lnTo>
                  <a:pt x="807842" y="563351"/>
                </a:lnTo>
                <a:lnTo>
                  <a:pt x="777020" y="599394"/>
                </a:lnTo>
                <a:lnTo>
                  <a:pt x="740230" y="637204"/>
                </a:lnTo>
                <a:lnTo>
                  <a:pt x="697483" y="676782"/>
                </a:lnTo>
                <a:lnTo>
                  <a:pt x="659383" y="711127"/>
                </a:lnTo>
                <a:lnTo>
                  <a:pt x="621283" y="745471"/>
                </a:lnTo>
                <a:lnTo>
                  <a:pt x="583183" y="779816"/>
                </a:lnTo>
                <a:lnTo>
                  <a:pt x="545083" y="814160"/>
                </a:lnTo>
                <a:lnTo>
                  <a:pt x="506983" y="848505"/>
                </a:lnTo>
                <a:lnTo>
                  <a:pt x="468883" y="882849"/>
                </a:lnTo>
                <a:lnTo>
                  <a:pt x="430783" y="917194"/>
                </a:lnTo>
                <a:lnTo>
                  <a:pt x="929386" y="917194"/>
                </a:lnTo>
                <a:lnTo>
                  <a:pt x="929386" y="969317"/>
                </a:lnTo>
                <a:lnTo>
                  <a:pt x="929386" y="1021476"/>
                </a:lnTo>
                <a:lnTo>
                  <a:pt x="929386" y="1073659"/>
                </a:lnTo>
                <a:lnTo>
                  <a:pt x="929386" y="1125855"/>
                </a:lnTo>
                <a:lnTo>
                  <a:pt x="877838" y="1125855"/>
                </a:lnTo>
                <a:lnTo>
                  <a:pt x="53086" y="1125855"/>
                </a:lnTo>
                <a:lnTo>
                  <a:pt x="53086" y="1084345"/>
                </a:lnTo>
                <a:lnTo>
                  <a:pt x="53086" y="1042860"/>
                </a:lnTo>
                <a:lnTo>
                  <a:pt x="53086" y="1001375"/>
                </a:lnTo>
                <a:lnTo>
                  <a:pt x="53086" y="959866"/>
                </a:lnTo>
                <a:lnTo>
                  <a:pt x="90360" y="926272"/>
                </a:lnTo>
                <a:lnTo>
                  <a:pt x="127635" y="892673"/>
                </a:lnTo>
                <a:lnTo>
                  <a:pt x="164909" y="859071"/>
                </a:lnTo>
                <a:lnTo>
                  <a:pt x="202184" y="825467"/>
                </a:lnTo>
                <a:lnTo>
                  <a:pt x="239458" y="791860"/>
                </a:lnTo>
                <a:lnTo>
                  <a:pt x="276733" y="758253"/>
                </a:lnTo>
                <a:lnTo>
                  <a:pt x="314007" y="724646"/>
                </a:lnTo>
                <a:lnTo>
                  <a:pt x="351282" y="691039"/>
                </a:lnTo>
                <a:lnTo>
                  <a:pt x="388556" y="657435"/>
                </a:lnTo>
                <a:lnTo>
                  <a:pt x="425831" y="623833"/>
                </a:lnTo>
                <a:lnTo>
                  <a:pt x="463105" y="590234"/>
                </a:lnTo>
                <a:lnTo>
                  <a:pt x="500380" y="556641"/>
                </a:lnTo>
                <a:lnTo>
                  <a:pt x="533098" y="525377"/>
                </a:lnTo>
                <a:lnTo>
                  <a:pt x="560006" y="496363"/>
                </a:lnTo>
                <a:lnTo>
                  <a:pt x="596392" y="445135"/>
                </a:lnTo>
                <a:lnTo>
                  <a:pt x="615076" y="398716"/>
                </a:lnTo>
                <a:lnTo>
                  <a:pt x="621283" y="352678"/>
                </a:lnTo>
                <a:lnTo>
                  <a:pt x="618331" y="321385"/>
                </a:lnTo>
                <a:lnTo>
                  <a:pt x="594709" y="270418"/>
                </a:lnTo>
                <a:lnTo>
                  <a:pt x="547679" y="235122"/>
                </a:lnTo>
                <a:lnTo>
                  <a:pt x="478528" y="217354"/>
                </a:lnTo>
                <a:lnTo>
                  <a:pt x="435737" y="215138"/>
                </a:lnTo>
                <a:lnTo>
                  <a:pt x="398565" y="216856"/>
                </a:lnTo>
                <a:lnTo>
                  <a:pt x="329795" y="230675"/>
                </a:lnTo>
                <a:lnTo>
                  <a:pt x="268839" y="258371"/>
                </a:lnTo>
                <a:lnTo>
                  <a:pt x="217507" y="299848"/>
                </a:lnTo>
                <a:lnTo>
                  <a:pt x="195580" y="325754"/>
                </a:lnTo>
                <a:lnTo>
                  <a:pt x="156488" y="301738"/>
                </a:lnTo>
                <a:lnTo>
                  <a:pt x="117390" y="277704"/>
                </a:lnTo>
                <a:lnTo>
                  <a:pt x="78280" y="253663"/>
                </a:lnTo>
                <a:lnTo>
                  <a:pt x="39152" y="229629"/>
                </a:lnTo>
                <a:lnTo>
                  <a:pt x="0" y="205613"/>
                </a:lnTo>
                <a:lnTo>
                  <a:pt x="29246" y="168718"/>
                </a:lnTo>
                <a:lnTo>
                  <a:pt x="62583" y="135159"/>
                </a:lnTo>
                <a:lnTo>
                  <a:pt x="100017" y="104946"/>
                </a:lnTo>
                <a:lnTo>
                  <a:pt x="141553" y="78092"/>
                </a:lnTo>
                <a:lnTo>
                  <a:pt x="187198" y="54610"/>
                </a:lnTo>
                <a:lnTo>
                  <a:pt x="227966" y="37953"/>
                </a:lnTo>
                <a:lnTo>
                  <a:pt x="270646" y="24308"/>
                </a:lnTo>
                <a:lnTo>
                  <a:pt x="315245" y="13684"/>
                </a:lnTo>
                <a:lnTo>
                  <a:pt x="361771" y="6086"/>
                </a:lnTo>
                <a:lnTo>
                  <a:pt x="410229" y="1522"/>
                </a:lnTo>
                <a:lnTo>
                  <a:pt x="460629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1151318" y="2816479"/>
            <a:ext cx="929640" cy="1125855"/>
          </a:xfrm>
          <a:custGeom>
            <a:avLst/>
            <a:gdLst/>
            <a:ahLst/>
            <a:cxnLst/>
            <a:rect l="l" t="t" r="r" b="b"/>
            <a:pathLst>
              <a:path w="929639" h="1125854">
                <a:moveTo>
                  <a:pt x="460565" y="0"/>
                </a:moveTo>
                <a:lnTo>
                  <a:pt x="510946" y="1615"/>
                </a:lnTo>
                <a:lnTo>
                  <a:pt x="558755" y="6461"/>
                </a:lnTo>
                <a:lnTo>
                  <a:pt x="603979" y="14538"/>
                </a:lnTo>
                <a:lnTo>
                  <a:pt x="646607" y="25847"/>
                </a:lnTo>
                <a:lnTo>
                  <a:pt x="686625" y="40386"/>
                </a:lnTo>
                <a:lnTo>
                  <a:pt x="732414" y="62630"/>
                </a:lnTo>
                <a:lnTo>
                  <a:pt x="772810" y="88995"/>
                </a:lnTo>
                <a:lnTo>
                  <a:pt x="807801" y="119503"/>
                </a:lnTo>
                <a:lnTo>
                  <a:pt x="837374" y="154177"/>
                </a:lnTo>
                <a:lnTo>
                  <a:pt x="860950" y="192585"/>
                </a:lnTo>
                <a:lnTo>
                  <a:pt x="877776" y="234267"/>
                </a:lnTo>
                <a:lnTo>
                  <a:pt x="887862" y="279211"/>
                </a:lnTo>
                <a:lnTo>
                  <a:pt x="891222" y="327405"/>
                </a:lnTo>
                <a:lnTo>
                  <a:pt x="888744" y="371768"/>
                </a:lnTo>
                <a:lnTo>
                  <a:pt x="881300" y="414750"/>
                </a:lnTo>
                <a:lnTo>
                  <a:pt x="868880" y="456350"/>
                </a:lnTo>
                <a:lnTo>
                  <a:pt x="851471" y="496570"/>
                </a:lnTo>
                <a:lnTo>
                  <a:pt x="807779" y="563351"/>
                </a:lnTo>
                <a:lnTo>
                  <a:pt x="776957" y="599394"/>
                </a:lnTo>
                <a:lnTo>
                  <a:pt x="740166" y="637204"/>
                </a:lnTo>
                <a:lnTo>
                  <a:pt x="697420" y="676782"/>
                </a:lnTo>
                <a:lnTo>
                  <a:pt x="659320" y="711127"/>
                </a:lnTo>
                <a:lnTo>
                  <a:pt x="621220" y="745471"/>
                </a:lnTo>
                <a:lnTo>
                  <a:pt x="583120" y="779816"/>
                </a:lnTo>
                <a:lnTo>
                  <a:pt x="545020" y="814160"/>
                </a:lnTo>
                <a:lnTo>
                  <a:pt x="506920" y="848505"/>
                </a:lnTo>
                <a:lnTo>
                  <a:pt x="468820" y="882849"/>
                </a:lnTo>
                <a:lnTo>
                  <a:pt x="430720" y="917194"/>
                </a:lnTo>
                <a:lnTo>
                  <a:pt x="929322" y="917194"/>
                </a:lnTo>
                <a:lnTo>
                  <a:pt x="929322" y="969317"/>
                </a:lnTo>
                <a:lnTo>
                  <a:pt x="929322" y="1021476"/>
                </a:lnTo>
                <a:lnTo>
                  <a:pt x="929322" y="1073659"/>
                </a:lnTo>
                <a:lnTo>
                  <a:pt x="929322" y="1125855"/>
                </a:lnTo>
                <a:lnTo>
                  <a:pt x="877775" y="1125855"/>
                </a:lnTo>
                <a:lnTo>
                  <a:pt x="53022" y="1125855"/>
                </a:lnTo>
                <a:lnTo>
                  <a:pt x="53022" y="1084345"/>
                </a:lnTo>
                <a:lnTo>
                  <a:pt x="53022" y="1042860"/>
                </a:lnTo>
                <a:lnTo>
                  <a:pt x="53022" y="1001375"/>
                </a:lnTo>
                <a:lnTo>
                  <a:pt x="53022" y="959866"/>
                </a:lnTo>
                <a:lnTo>
                  <a:pt x="90297" y="926272"/>
                </a:lnTo>
                <a:lnTo>
                  <a:pt x="127571" y="892673"/>
                </a:lnTo>
                <a:lnTo>
                  <a:pt x="164846" y="859071"/>
                </a:lnTo>
                <a:lnTo>
                  <a:pt x="202120" y="825467"/>
                </a:lnTo>
                <a:lnTo>
                  <a:pt x="239395" y="791860"/>
                </a:lnTo>
                <a:lnTo>
                  <a:pt x="276669" y="758253"/>
                </a:lnTo>
                <a:lnTo>
                  <a:pt x="313944" y="724646"/>
                </a:lnTo>
                <a:lnTo>
                  <a:pt x="351218" y="691039"/>
                </a:lnTo>
                <a:lnTo>
                  <a:pt x="388493" y="657435"/>
                </a:lnTo>
                <a:lnTo>
                  <a:pt x="425767" y="623833"/>
                </a:lnTo>
                <a:lnTo>
                  <a:pt x="463042" y="590234"/>
                </a:lnTo>
                <a:lnTo>
                  <a:pt x="500316" y="556641"/>
                </a:lnTo>
                <a:lnTo>
                  <a:pt x="533034" y="525377"/>
                </a:lnTo>
                <a:lnTo>
                  <a:pt x="559943" y="496363"/>
                </a:lnTo>
                <a:lnTo>
                  <a:pt x="596328" y="445135"/>
                </a:lnTo>
                <a:lnTo>
                  <a:pt x="615013" y="398716"/>
                </a:lnTo>
                <a:lnTo>
                  <a:pt x="621220" y="352678"/>
                </a:lnTo>
                <a:lnTo>
                  <a:pt x="618267" y="321385"/>
                </a:lnTo>
                <a:lnTo>
                  <a:pt x="594645" y="270418"/>
                </a:lnTo>
                <a:lnTo>
                  <a:pt x="547669" y="235122"/>
                </a:lnTo>
                <a:lnTo>
                  <a:pt x="478482" y="217354"/>
                </a:lnTo>
                <a:lnTo>
                  <a:pt x="435673" y="215138"/>
                </a:lnTo>
                <a:lnTo>
                  <a:pt x="398504" y="216856"/>
                </a:lnTo>
                <a:lnTo>
                  <a:pt x="329785" y="230675"/>
                </a:lnTo>
                <a:lnTo>
                  <a:pt x="268829" y="258371"/>
                </a:lnTo>
                <a:lnTo>
                  <a:pt x="217445" y="299848"/>
                </a:lnTo>
                <a:lnTo>
                  <a:pt x="195516" y="325754"/>
                </a:lnTo>
                <a:lnTo>
                  <a:pt x="156420" y="301738"/>
                </a:lnTo>
                <a:lnTo>
                  <a:pt x="117316" y="277704"/>
                </a:lnTo>
                <a:lnTo>
                  <a:pt x="78209" y="253663"/>
                </a:lnTo>
                <a:lnTo>
                  <a:pt x="39102" y="229629"/>
                </a:lnTo>
                <a:lnTo>
                  <a:pt x="0" y="205613"/>
                </a:lnTo>
                <a:lnTo>
                  <a:pt x="29226" y="168718"/>
                </a:lnTo>
                <a:lnTo>
                  <a:pt x="62562" y="135159"/>
                </a:lnTo>
                <a:lnTo>
                  <a:pt x="100010" y="104946"/>
                </a:lnTo>
                <a:lnTo>
                  <a:pt x="141575" y="78092"/>
                </a:lnTo>
                <a:lnTo>
                  <a:pt x="187261" y="54610"/>
                </a:lnTo>
                <a:lnTo>
                  <a:pt x="227976" y="37953"/>
                </a:lnTo>
                <a:lnTo>
                  <a:pt x="270620" y="24308"/>
                </a:lnTo>
                <a:lnTo>
                  <a:pt x="315198" y="13684"/>
                </a:lnTo>
                <a:lnTo>
                  <a:pt x="361712" y="6086"/>
                </a:lnTo>
                <a:lnTo>
                  <a:pt x="410167" y="1522"/>
                </a:lnTo>
                <a:lnTo>
                  <a:pt x="460565" y="0"/>
                </a:lnTo>
                <a:close/>
              </a:path>
            </a:pathLst>
          </a:custGeom>
          <a:ln w="19049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 txBox="1"/>
          <p:nvPr/>
        </p:nvSpPr>
        <p:spPr>
          <a:xfrm>
            <a:off x="1045210" y="4073270"/>
            <a:ext cx="10328275" cy="321627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ctr">
              <a:lnSpc>
                <a:spcPts val="12615"/>
              </a:lnSpc>
              <a:spcBef>
                <a:spcPts val="110"/>
              </a:spcBef>
            </a:pPr>
            <a:r>
              <a:rPr dirty="0" sz="10650" spc="250" b="1">
                <a:solidFill>
                  <a:srgbClr val="7EC0ED"/>
                </a:solidFill>
                <a:latin typeface="Arial"/>
                <a:cs typeface="Arial"/>
              </a:rPr>
              <a:t>MS.</a:t>
            </a:r>
            <a:r>
              <a:rPr dirty="0" sz="10650" spc="80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10650" spc="150" b="1">
                <a:solidFill>
                  <a:srgbClr val="7EC0ED"/>
                </a:solidFill>
                <a:latin typeface="Arial"/>
                <a:cs typeface="Arial"/>
              </a:rPr>
              <a:t>SOFTBALL</a:t>
            </a:r>
            <a:endParaRPr sz="10650">
              <a:latin typeface="Arial"/>
              <a:cs typeface="Arial"/>
            </a:endParaRPr>
          </a:p>
          <a:p>
            <a:pPr algn="ctr" marL="930275">
              <a:lnSpc>
                <a:spcPts val="12495"/>
              </a:lnSpc>
            </a:pPr>
            <a:r>
              <a:rPr dirty="0" sz="10550" spc="225" b="1">
                <a:solidFill>
                  <a:srgbClr val="FFFFFF"/>
                </a:solidFill>
                <a:latin typeface="Arial"/>
                <a:cs typeface="Arial"/>
              </a:rPr>
              <a:t>FINALISTS</a:t>
            </a:r>
            <a:endParaRPr sz="10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15550" y="-3"/>
            <a:ext cx="7648575" cy="10287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5566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6000" spc="300">
                <a:solidFill>
                  <a:srgbClr val="FFFFFF"/>
                </a:solidFill>
              </a:rPr>
              <a:t>Kendall</a:t>
            </a:r>
            <a:r>
              <a:rPr dirty="0" sz="6000" spc="25">
                <a:solidFill>
                  <a:srgbClr val="FFFFFF"/>
                </a:solidFill>
              </a:rPr>
              <a:t> </a:t>
            </a:r>
            <a:r>
              <a:rPr dirty="0" sz="6000" spc="365">
                <a:solidFill>
                  <a:srgbClr val="FFFFFF"/>
                </a:solidFill>
              </a:rPr>
              <a:t>Kotzmacher</a:t>
            </a:r>
            <a:endParaRPr sz="6000"/>
          </a:p>
        </p:txBody>
      </p:sp>
      <p:sp>
        <p:nvSpPr>
          <p:cNvPr id="4" name="object 4" descr=""/>
          <p:cNvSpPr txBox="1"/>
          <p:nvPr/>
        </p:nvSpPr>
        <p:spPr>
          <a:xfrm>
            <a:off x="2058670" y="5684774"/>
            <a:ext cx="5038725" cy="7581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800" spc="445">
                <a:solidFill>
                  <a:srgbClr val="7EC0ED"/>
                </a:solidFill>
                <a:latin typeface="Arial"/>
                <a:cs typeface="Arial"/>
              </a:rPr>
              <a:t>White</a:t>
            </a:r>
            <a:r>
              <a:rPr dirty="0" sz="4800" spc="-140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800" spc="245">
                <a:solidFill>
                  <a:srgbClr val="7EC0ED"/>
                </a:solidFill>
                <a:latin typeface="Arial"/>
                <a:cs typeface="Arial"/>
              </a:rPr>
              <a:t>Bear</a:t>
            </a:r>
            <a:r>
              <a:rPr dirty="0" sz="4800" spc="-70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800" spc="175">
                <a:solidFill>
                  <a:srgbClr val="7EC0ED"/>
                </a:solidFill>
                <a:latin typeface="Arial"/>
                <a:cs typeface="Arial"/>
              </a:rPr>
              <a:t>Lake</a:t>
            </a:r>
            <a:endParaRPr sz="4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58350" y="-1"/>
            <a:ext cx="8067675" cy="10286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556640" rIns="0" bIns="0" rtlCol="0" vert="horz">
            <a:spAutoFit/>
          </a:bodyPr>
          <a:lstStyle/>
          <a:p>
            <a:pPr marL="1060450">
              <a:lnSpc>
                <a:spcPct val="100000"/>
              </a:lnSpc>
              <a:spcBef>
                <a:spcPts val="105"/>
              </a:spcBef>
            </a:pPr>
            <a:r>
              <a:rPr dirty="0" sz="6000" spc="440">
                <a:solidFill>
                  <a:srgbClr val="FFFFFF"/>
                </a:solidFill>
              </a:rPr>
              <a:t>Maddy</a:t>
            </a:r>
            <a:r>
              <a:rPr dirty="0" sz="6000" spc="65">
                <a:solidFill>
                  <a:srgbClr val="FFFFFF"/>
                </a:solidFill>
              </a:rPr>
              <a:t> </a:t>
            </a:r>
            <a:r>
              <a:rPr dirty="0" sz="6000" spc="355">
                <a:solidFill>
                  <a:srgbClr val="FFFFFF"/>
                </a:solidFill>
              </a:rPr>
              <a:t>Freking</a:t>
            </a:r>
            <a:endParaRPr sz="6000"/>
          </a:p>
        </p:txBody>
      </p:sp>
      <p:sp>
        <p:nvSpPr>
          <p:cNvPr id="4" name="object 4" descr=""/>
          <p:cNvSpPr txBox="1"/>
          <p:nvPr/>
        </p:nvSpPr>
        <p:spPr>
          <a:xfrm>
            <a:off x="3599434" y="5684774"/>
            <a:ext cx="1961514" cy="7581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800" spc="290">
                <a:solidFill>
                  <a:srgbClr val="7EC0ED"/>
                </a:solidFill>
                <a:latin typeface="Arial"/>
                <a:cs typeface="Arial"/>
              </a:rPr>
              <a:t>Anoka</a:t>
            </a:r>
            <a:endParaRPr sz="4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29800" y="-1"/>
            <a:ext cx="7429500" cy="10286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556640" rIns="0" bIns="0" rtlCol="0" vert="horz">
            <a:spAutoFit/>
          </a:bodyPr>
          <a:lstStyle/>
          <a:p>
            <a:pPr marL="2235200">
              <a:lnSpc>
                <a:spcPct val="100000"/>
              </a:lnSpc>
              <a:spcBef>
                <a:spcPts val="105"/>
              </a:spcBef>
            </a:pPr>
            <a:r>
              <a:rPr dirty="0" sz="6000" spc="210">
                <a:solidFill>
                  <a:srgbClr val="FFFFFF"/>
                </a:solidFill>
              </a:rPr>
              <a:t>Jorey</a:t>
            </a:r>
            <a:r>
              <a:rPr dirty="0" sz="6000">
                <a:solidFill>
                  <a:srgbClr val="FFFFFF"/>
                </a:solidFill>
              </a:rPr>
              <a:t> </a:t>
            </a:r>
            <a:r>
              <a:rPr dirty="0" sz="6000" spc="195">
                <a:solidFill>
                  <a:srgbClr val="FFFFFF"/>
                </a:solidFill>
              </a:rPr>
              <a:t>Fry</a:t>
            </a:r>
            <a:endParaRPr sz="6000"/>
          </a:p>
        </p:txBody>
      </p:sp>
      <p:sp>
        <p:nvSpPr>
          <p:cNvPr id="4" name="object 4" descr=""/>
          <p:cNvSpPr txBox="1"/>
          <p:nvPr/>
        </p:nvSpPr>
        <p:spPr>
          <a:xfrm>
            <a:off x="2785491" y="5684774"/>
            <a:ext cx="3583304" cy="7581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800" spc="365">
                <a:solidFill>
                  <a:srgbClr val="7EC0ED"/>
                </a:solidFill>
                <a:latin typeface="Arial"/>
                <a:cs typeface="Arial"/>
              </a:rPr>
              <a:t>Rosemount</a:t>
            </a:r>
            <a:endParaRPr sz="4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39400" y="0"/>
            <a:ext cx="6858000" cy="1028699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556640" rIns="0" bIns="0" rtlCol="0" vert="horz">
            <a:spAutoFit/>
          </a:bodyPr>
          <a:lstStyle/>
          <a:p>
            <a:pPr marL="1410335">
              <a:lnSpc>
                <a:spcPct val="100000"/>
              </a:lnSpc>
              <a:spcBef>
                <a:spcPts val="105"/>
              </a:spcBef>
            </a:pPr>
            <a:r>
              <a:rPr dirty="0" sz="6000" spc="270">
                <a:solidFill>
                  <a:srgbClr val="FFFFFF"/>
                </a:solidFill>
              </a:rPr>
              <a:t>Avery</a:t>
            </a:r>
            <a:r>
              <a:rPr dirty="0" sz="6000" spc="85">
                <a:solidFill>
                  <a:srgbClr val="FFFFFF"/>
                </a:solidFill>
              </a:rPr>
              <a:t> </a:t>
            </a:r>
            <a:r>
              <a:rPr dirty="0" sz="6000" spc="245">
                <a:solidFill>
                  <a:srgbClr val="FFFFFF"/>
                </a:solidFill>
              </a:rPr>
              <a:t>Lerfald</a:t>
            </a:r>
            <a:endParaRPr sz="6000"/>
          </a:p>
        </p:txBody>
      </p:sp>
      <p:sp>
        <p:nvSpPr>
          <p:cNvPr id="4" name="object 4" descr=""/>
          <p:cNvSpPr txBox="1"/>
          <p:nvPr/>
        </p:nvSpPr>
        <p:spPr>
          <a:xfrm>
            <a:off x="3498596" y="5684774"/>
            <a:ext cx="2159000" cy="7581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800" spc="110">
                <a:solidFill>
                  <a:srgbClr val="7EC0ED"/>
                </a:solidFill>
                <a:latin typeface="Arial"/>
                <a:cs typeface="Arial"/>
              </a:rPr>
              <a:t>Tri-</a:t>
            </a:r>
            <a:r>
              <a:rPr dirty="0" sz="4800" spc="175">
                <a:solidFill>
                  <a:srgbClr val="7EC0ED"/>
                </a:solidFill>
                <a:latin typeface="Arial"/>
                <a:cs typeface="Arial"/>
              </a:rPr>
              <a:t>City</a:t>
            </a:r>
            <a:endParaRPr sz="4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0" y="-2"/>
            <a:ext cx="9144000" cy="10286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556640" rIns="0" bIns="0" rtlCol="0" vert="horz">
            <a:spAutoFit/>
          </a:bodyPr>
          <a:lstStyle/>
          <a:p>
            <a:pPr marL="789305">
              <a:lnSpc>
                <a:spcPct val="100000"/>
              </a:lnSpc>
              <a:spcBef>
                <a:spcPts val="105"/>
              </a:spcBef>
            </a:pPr>
            <a:r>
              <a:rPr dirty="0" sz="6000" spc="315">
                <a:solidFill>
                  <a:srgbClr val="FFFFFF"/>
                </a:solidFill>
              </a:rPr>
              <a:t>Carter</a:t>
            </a:r>
            <a:r>
              <a:rPr dirty="0" sz="6000" spc="25">
                <a:solidFill>
                  <a:srgbClr val="FFFFFF"/>
                </a:solidFill>
              </a:rPr>
              <a:t> </a:t>
            </a:r>
            <a:r>
              <a:rPr dirty="0" sz="6000" spc="385">
                <a:solidFill>
                  <a:srgbClr val="FFFFFF"/>
                </a:solidFill>
              </a:rPr>
              <a:t>Raymond</a:t>
            </a:r>
            <a:endParaRPr sz="6000"/>
          </a:p>
        </p:txBody>
      </p:sp>
      <p:sp>
        <p:nvSpPr>
          <p:cNvPr id="4" name="object 4" descr=""/>
          <p:cNvSpPr txBox="1"/>
          <p:nvPr/>
        </p:nvSpPr>
        <p:spPr>
          <a:xfrm>
            <a:off x="3079114" y="5684774"/>
            <a:ext cx="2999740" cy="7581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800" spc="335">
                <a:solidFill>
                  <a:srgbClr val="7EC0ED"/>
                </a:solidFill>
                <a:latin typeface="Arial"/>
                <a:cs typeface="Arial"/>
              </a:rPr>
              <a:t>Randolph</a:t>
            </a:r>
            <a:endParaRPr sz="4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7925" y="0"/>
            <a:ext cx="7610475" cy="1028699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556640" rIns="0" bIns="0" rtlCol="0" vert="horz">
            <a:spAutoFit/>
          </a:bodyPr>
          <a:lstStyle/>
          <a:p>
            <a:pPr marL="1328420">
              <a:lnSpc>
                <a:spcPct val="100000"/>
              </a:lnSpc>
              <a:spcBef>
                <a:spcPts val="105"/>
              </a:spcBef>
            </a:pPr>
            <a:r>
              <a:rPr dirty="0" sz="6000" spc="285">
                <a:solidFill>
                  <a:srgbClr val="FFFFFF"/>
                </a:solidFill>
              </a:rPr>
              <a:t>Caitlyn</a:t>
            </a:r>
            <a:r>
              <a:rPr dirty="0" sz="6000" spc="50">
                <a:solidFill>
                  <a:srgbClr val="FFFFFF"/>
                </a:solidFill>
              </a:rPr>
              <a:t> </a:t>
            </a:r>
            <a:r>
              <a:rPr dirty="0" sz="6000" spc="175">
                <a:solidFill>
                  <a:srgbClr val="FFFFFF"/>
                </a:solidFill>
              </a:rPr>
              <a:t>Rosha</a:t>
            </a:r>
            <a:endParaRPr sz="6000"/>
          </a:p>
        </p:txBody>
      </p:sp>
      <p:sp>
        <p:nvSpPr>
          <p:cNvPr id="4" name="object 4" descr=""/>
          <p:cNvSpPr txBox="1"/>
          <p:nvPr/>
        </p:nvSpPr>
        <p:spPr>
          <a:xfrm>
            <a:off x="2817241" y="5684774"/>
            <a:ext cx="3520440" cy="7581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800">
                <a:solidFill>
                  <a:srgbClr val="7EC0ED"/>
                </a:solidFill>
                <a:latin typeface="Arial"/>
                <a:cs typeface="Arial"/>
              </a:rPr>
              <a:t>St.</a:t>
            </a:r>
            <a:r>
              <a:rPr dirty="0" sz="4800" spc="-220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800" spc="380">
                <a:solidFill>
                  <a:srgbClr val="7EC0ED"/>
                </a:solidFill>
                <a:latin typeface="Arial"/>
                <a:cs typeface="Arial"/>
              </a:rPr>
              <a:t>Anthony</a:t>
            </a:r>
            <a:endParaRPr sz="4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53650" y="0"/>
            <a:ext cx="7258050" cy="10286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556640" rIns="0" bIns="0" rtlCol="0" vert="horz">
            <a:spAutoFit/>
          </a:bodyPr>
          <a:lstStyle/>
          <a:p>
            <a:pPr marL="1405255">
              <a:lnSpc>
                <a:spcPct val="100000"/>
              </a:lnSpc>
              <a:spcBef>
                <a:spcPts val="105"/>
              </a:spcBef>
            </a:pPr>
            <a:r>
              <a:rPr dirty="0" sz="6000" spc="240">
                <a:solidFill>
                  <a:srgbClr val="FFFFFF"/>
                </a:solidFill>
              </a:rPr>
              <a:t>Kylinn</a:t>
            </a:r>
            <a:r>
              <a:rPr dirty="0" sz="6000" spc="45">
                <a:solidFill>
                  <a:srgbClr val="FFFFFF"/>
                </a:solidFill>
              </a:rPr>
              <a:t> </a:t>
            </a:r>
            <a:r>
              <a:rPr dirty="0" sz="6000" spc="300">
                <a:solidFill>
                  <a:srgbClr val="FFFFFF"/>
                </a:solidFill>
              </a:rPr>
              <a:t>Stangl</a:t>
            </a:r>
            <a:endParaRPr sz="6000"/>
          </a:p>
        </p:txBody>
      </p:sp>
      <p:sp>
        <p:nvSpPr>
          <p:cNvPr id="4" name="object 4" descr=""/>
          <p:cNvSpPr txBox="1"/>
          <p:nvPr/>
        </p:nvSpPr>
        <p:spPr>
          <a:xfrm>
            <a:off x="2495550" y="5684774"/>
            <a:ext cx="4164329" cy="7581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800" spc="365">
                <a:solidFill>
                  <a:srgbClr val="7EC0ED"/>
                </a:solidFill>
                <a:latin typeface="Arial"/>
                <a:cs typeface="Arial"/>
              </a:rPr>
              <a:t>Mankato</a:t>
            </a:r>
            <a:r>
              <a:rPr dirty="0" sz="4800" spc="-105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800" spc="120">
                <a:solidFill>
                  <a:srgbClr val="7EC0ED"/>
                </a:solidFill>
                <a:latin typeface="Arial"/>
                <a:cs typeface="Arial"/>
              </a:rPr>
              <a:t>East</a:t>
            </a:r>
            <a:endParaRPr sz="4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20300" y="0"/>
            <a:ext cx="7305675" cy="10286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556640" rIns="0" bIns="0" rtlCol="0" vert="horz">
            <a:spAutoFit/>
          </a:bodyPr>
          <a:lstStyle/>
          <a:p>
            <a:pPr marL="1524635">
              <a:lnSpc>
                <a:spcPct val="100000"/>
              </a:lnSpc>
              <a:spcBef>
                <a:spcPts val="105"/>
              </a:spcBef>
            </a:pPr>
            <a:r>
              <a:rPr dirty="0" sz="6000" spc="420">
                <a:solidFill>
                  <a:srgbClr val="FFFFFF"/>
                </a:solidFill>
              </a:rPr>
              <a:t>Mya</a:t>
            </a:r>
            <a:r>
              <a:rPr dirty="0" sz="6000" spc="45">
                <a:solidFill>
                  <a:srgbClr val="FFFFFF"/>
                </a:solidFill>
              </a:rPr>
              <a:t> </a:t>
            </a:r>
            <a:r>
              <a:rPr dirty="0" sz="6000" spc="310">
                <a:solidFill>
                  <a:srgbClr val="FFFFFF"/>
                </a:solidFill>
              </a:rPr>
              <a:t>Tautges</a:t>
            </a:r>
            <a:endParaRPr sz="6000"/>
          </a:p>
        </p:txBody>
      </p:sp>
      <p:sp>
        <p:nvSpPr>
          <p:cNvPr id="4" name="object 4" descr=""/>
          <p:cNvSpPr txBox="1"/>
          <p:nvPr/>
        </p:nvSpPr>
        <p:spPr>
          <a:xfrm>
            <a:off x="3246754" y="5684774"/>
            <a:ext cx="2667000" cy="7581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800" spc="305">
                <a:solidFill>
                  <a:srgbClr val="7EC0ED"/>
                </a:solidFill>
                <a:latin typeface="Arial"/>
                <a:cs typeface="Arial"/>
              </a:rPr>
              <a:t>Brainerd</a:t>
            </a:r>
            <a:endParaRPr sz="4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002B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9115425" y="7553325"/>
            <a:ext cx="1168400" cy="16510"/>
          </a:xfrm>
          <a:custGeom>
            <a:avLst/>
            <a:gdLst/>
            <a:ahLst/>
            <a:cxnLst/>
            <a:rect l="l" t="t" r="r" b="b"/>
            <a:pathLst>
              <a:path w="1168400" h="16509">
                <a:moveTo>
                  <a:pt x="0" y="16510"/>
                </a:moveTo>
                <a:lnTo>
                  <a:pt x="1167892" y="0"/>
                </a:lnTo>
              </a:path>
            </a:pathLst>
          </a:custGeom>
          <a:ln w="38100">
            <a:solidFill>
              <a:srgbClr val="7EC0ED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4" name="object 4" descr=""/>
          <p:cNvGrpSpPr/>
          <p:nvPr/>
        </p:nvGrpSpPr>
        <p:grpSpPr>
          <a:xfrm>
            <a:off x="13077825" y="0"/>
            <a:ext cx="5210175" cy="10287000"/>
            <a:chOff x="13077825" y="0"/>
            <a:chExt cx="5210175" cy="10287000"/>
          </a:xfrm>
        </p:grpSpPr>
        <p:sp>
          <p:nvSpPr>
            <p:cNvPr id="5" name="object 5" descr=""/>
            <p:cNvSpPr/>
            <p:nvPr/>
          </p:nvSpPr>
          <p:spPr>
            <a:xfrm>
              <a:off x="13077825" y="0"/>
              <a:ext cx="5210175" cy="10287000"/>
            </a:xfrm>
            <a:custGeom>
              <a:avLst/>
              <a:gdLst/>
              <a:ahLst/>
              <a:cxnLst/>
              <a:rect l="l" t="t" r="r" b="b"/>
              <a:pathLst>
                <a:path w="5210175" h="10287000">
                  <a:moveTo>
                    <a:pt x="5143500" y="0"/>
                  </a:moveTo>
                  <a:lnTo>
                    <a:pt x="5095130" y="222"/>
                  </a:lnTo>
                  <a:lnTo>
                    <a:pt x="5046867" y="889"/>
                  </a:lnTo>
                  <a:lnTo>
                    <a:pt x="4998712" y="1998"/>
                  </a:lnTo>
                  <a:lnTo>
                    <a:pt x="4950667" y="3547"/>
                  </a:lnTo>
                  <a:lnTo>
                    <a:pt x="4902734" y="5535"/>
                  </a:lnTo>
                  <a:lnTo>
                    <a:pt x="4854915" y="7958"/>
                  </a:lnTo>
                  <a:lnTo>
                    <a:pt x="4807212" y="10816"/>
                  </a:lnTo>
                  <a:lnTo>
                    <a:pt x="4759627" y="14107"/>
                  </a:lnTo>
                  <a:lnTo>
                    <a:pt x="4712161" y="17828"/>
                  </a:lnTo>
                  <a:lnTo>
                    <a:pt x="4664817" y="21978"/>
                  </a:lnTo>
                  <a:lnTo>
                    <a:pt x="4617597" y="26554"/>
                  </a:lnTo>
                  <a:lnTo>
                    <a:pt x="4570502" y="31555"/>
                  </a:lnTo>
                  <a:lnTo>
                    <a:pt x="4523535" y="36979"/>
                  </a:lnTo>
                  <a:lnTo>
                    <a:pt x="4476697" y="42823"/>
                  </a:lnTo>
                  <a:lnTo>
                    <a:pt x="4429990" y="49087"/>
                  </a:lnTo>
                  <a:lnTo>
                    <a:pt x="4383417" y="55767"/>
                  </a:lnTo>
                  <a:lnTo>
                    <a:pt x="4336980" y="62862"/>
                  </a:lnTo>
                  <a:lnTo>
                    <a:pt x="4290679" y="70370"/>
                  </a:lnTo>
                  <a:lnTo>
                    <a:pt x="4244518" y="78290"/>
                  </a:lnTo>
                  <a:lnTo>
                    <a:pt x="4198497" y="86618"/>
                  </a:lnTo>
                  <a:lnTo>
                    <a:pt x="4152620" y="95354"/>
                  </a:lnTo>
                  <a:lnTo>
                    <a:pt x="4106888" y="104495"/>
                  </a:lnTo>
                  <a:lnTo>
                    <a:pt x="4061302" y="114039"/>
                  </a:lnTo>
                  <a:lnTo>
                    <a:pt x="4015866" y="123985"/>
                  </a:lnTo>
                  <a:lnTo>
                    <a:pt x="3970580" y="134330"/>
                  </a:lnTo>
                  <a:lnTo>
                    <a:pt x="3925448" y="145072"/>
                  </a:lnTo>
                  <a:lnTo>
                    <a:pt x="3880469" y="156210"/>
                  </a:lnTo>
                  <a:lnTo>
                    <a:pt x="3835648" y="167742"/>
                  </a:lnTo>
                  <a:lnTo>
                    <a:pt x="3790985" y="179665"/>
                  </a:lnTo>
                  <a:lnTo>
                    <a:pt x="3746482" y="191978"/>
                  </a:lnTo>
                  <a:lnTo>
                    <a:pt x="3702143" y="204679"/>
                  </a:lnTo>
                  <a:lnTo>
                    <a:pt x="3657967" y="217765"/>
                  </a:lnTo>
                  <a:lnTo>
                    <a:pt x="3613958" y="231236"/>
                  </a:lnTo>
                  <a:lnTo>
                    <a:pt x="3570117" y="245088"/>
                  </a:lnTo>
                  <a:lnTo>
                    <a:pt x="3526446" y="259321"/>
                  </a:lnTo>
                  <a:lnTo>
                    <a:pt x="3482948" y="273931"/>
                  </a:lnTo>
                  <a:lnTo>
                    <a:pt x="3439624" y="288918"/>
                  </a:lnTo>
                  <a:lnTo>
                    <a:pt x="3396475" y="304279"/>
                  </a:lnTo>
                  <a:lnTo>
                    <a:pt x="3353505" y="320012"/>
                  </a:lnTo>
                  <a:lnTo>
                    <a:pt x="3310715" y="336115"/>
                  </a:lnTo>
                  <a:lnTo>
                    <a:pt x="3268106" y="352587"/>
                  </a:lnTo>
                  <a:lnTo>
                    <a:pt x="3225682" y="369425"/>
                  </a:lnTo>
                  <a:lnTo>
                    <a:pt x="3183443" y="386628"/>
                  </a:lnTo>
                  <a:lnTo>
                    <a:pt x="3141392" y="404193"/>
                  </a:lnTo>
                  <a:lnTo>
                    <a:pt x="3099531" y="422119"/>
                  </a:lnTo>
                  <a:lnTo>
                    <a:pt x="3057861" y="440403"/>
                  </a:lnTo>
                  <a:lnTo>
                    <a:pt x="3016385" y="459044"/>
                  </a:lnTo>
                  <a:lnTo>
                    <a:pt x="2975104" y="478040"/>
                  </a:lnTo>
                  <a:lnTo>
                    <a:pt x="2934021" y="497388"/>
                  </a:lnTo>
                  <a:lnTo>
                    <a:pt x="2893137" y="517088"/>
                  </a:lnTo>
                  <a:lnTo>
                    <a:pt x="2852454" y="537136"/>
                  </a:lnTo>
                  <a:lnTo>
                    <a:pt x="2811975" y="557532"/>
                  </a:lnTo>
                  <a:lnTo>
                    <a:pt x="2771701" y="578272"/>
                  </a:lnTo>
                  <a:lnTo>
                    <a:pt x="2731634" y="599356"/>
                  </a:lnTo>
                  <a:lnTo>
                    <a:pt x="2691776" y="620780"/>
                  </a:lnTo>
                  <a:lnTo>
                    <a:pt x="2652129" y="642544"/>
                  </a:lnTo>
                  <a:lnTo>
                    <a:pt x="2612695" y="664645"/>
                  </a:lnTo>
                  <a:lnTo>
                    <a:pt x="2573476" y="687082"/>
                  </a:lnTo>
                  <a:lnTo>
                    <a:pt x="2534474" y="709852"/>
                  </a:lnTo>
                  <a:lnTo>
                    <a:pt x="2495690" y="732953"/>
                  </a:lnTo>
                  <a:lnTo>
                    <a:pt x="2457128" y="756384"/>
                  </a:lnTo>
                  <a:lnTo>
                    <a:pt x="2418788" y="780142"/>
                  </a:lnTo>
                  <a:lnTo>
                    <a:pt x="2380672" y="804226"/>
                  </a:lnTo>
                  <a:lnTo>
                    <a:pt x="2342784" y="828634"/>
                  </a:lnTo>
                  <a:lnTo>
                    <a:pt x="2305123" y="853364"/>
                  </a:lnTo>
                  <a:lnTo>
                    <a:pt x="2267694" y="878413"/>
                  </a:lnTo>
                  <a:lnTo>
                    <a:pt x="2230496" y="903780"/>
                  </a:lnTo>
                  <a:lnTo>
                    <a:pt x="2193533" y="929463"/>
                  </a:lnTo>
                  <a:lnTo>
                    <a:pt x="2156806" y="955460"/>
                  </a:lnTo>
                  <a:lnTo>
                    <a:pt x="2120318" y="981769"/>
                  </a:lnTo>
                  <a:lnTo>
                    <a:pt x="2084069" y="1008388"/>
                  </a:lnTo>
                  <a:lnTo>
                    <a:pt x="2048063" y="1035315"/>
                  </a:lnTo>
                  <a:lnTo>
                    <a:pt x="2012301" y="1062549"/>
                  </a:lnTo>
                  <a:lnTo>
                    <a:pt x="1976785" y="1090086"/>
                  </a:lnTo>
                  <a:lnTo>
                    <a:pt x="1941516" y="1117926"/>
                  </a:lnTo>
                  <a:lnTo>
                    <a:pt x="1906498" y="1146067"/>
                  </a:lnTo>
                  <a:lnTo>
                    <a:pt x="1871731" y="1174506"/>
                  </a:lnTo>
                  <a:lnTo>
                    <a:pt x="1837218" y="1203241"/>
                  </a:lnTo>
                  <a:lnTo>
                    <a:pt x="1802961" y="1232271"/>
                  </a:lnTo>
                  <a:lnTo>
                    <a:pt x="1768962" y="1261593"/>
                  </a:lnTo>
                  <a:lnTo>
                    <a:pt x="1735222" y="1291206"/>
                  </a:lnTo>
                  <a:lnTo>
                    <a:pt x="1701743" y="1321108"/>
                  </a:lnTo>
                  <a:lnTo>
                    <a:pt x="1668528" y="1351297"/>
                  </a:lnTo>
                  <a:lnTo>
                    <a:pt x="1635579" y="1381770"/>
                  </a:lnTo>
                  <a:lnTo>
                    <a:pt x="1602897" y="1412527"/>
                  </a:lnTo>
                  <a:lnTo>
                    <a:pt x="1570484" y="1443564"/>
                  </a:lnTo>
                  <a:lnTo>
                    <a:pt x="1538342" y="1474880"/>
                  </a:lnTo>
                  <a:lnTo>
                    <a:pt x="1506473" y="1506474"/>
                  </a:lnTo>
                  <a:lnTo>
                    <a:pt x="1474880" y="1538342"/>
                  </a:lnTo>
                  <a:lnTo>
                    <a:pt x="1443564" y="1570484"/>
                  </a:lnTo>
                  <a:lnTo>
                    <a:pt x="1412527" y="1602897"/>
                  </a:lnTo>
                  <a:lnTo>
                    <a:pt x="1381770" y="1635579"/>
                  </a:lnTo>
                  <a:lnTo>
                    <a:pt x="1351297" y="1668528"/>
                  </a:lnTo>
                  <a:lnTo>
                    <a:pt x="1321108" y="1701743"/>
                  </a:lnTo>
                  <a:lnTo>
                    <a:pt x="1291206" y="1735222"/>
                  </a:lnTo>
                  <a:lnTo>
                    <a:pt x="1261593" y="1768962"/>
                  </a:lnTo>
                  <a:lnTo>
                    <a:pt x="1232271" y="1802961"/>
                  </a:lnTo>
                  <a:lnTo>
                    <a:pt x="1203241" y="1837218"/>
                  </a:lnTo>
                  <a:lnTo>
                    <a:pt x="1174506" y="1871731"/>
                  </a:lnTo>
                  <a:lnTo>
                    <a:pt x="1146067" y="1906498"/>
                  </a:lnTo>
                  <a:lnTo>
                    <a:pt x="1117926" y="1941516"/>
                  </a:lnTo>
                  <a:lnTo>
                    <a:pt x="1090086" y="1976785"/>
                  </a:lnTo>
                  <a:lnTo>
                    <a:pt x="1062549" y="2012301"/>
                  </a:lnTo>
                  <a:lnTo>
                    <a:pt x="1035315" y="2048063"/>
                  </a:lnTo>
                  <a:lnTo>
                    <a:pt x="1008388" y="2084069"/>
                  </a:lnTo>
                  <a:lnTo>
                    <a:pt x="981769" y="2120318"/>
                  </a:lnTo>
                  <a:lnTo>
                    <a:pt x="955460" y="2156806"/>
                  </a:lnTo>
                  <a:lnTo>
                    <a:pt x="929463" y="2193533"/>
                  </a:lnTo>
                  <a:lnTo>
                    <a:pt x="903780" y="2230496"/>
                  </a:lnTo>
                  <a:lnTo>
                    <a:pt x="878413" y="2267694"/>
                  </a:lnTo>
                  <a:lnTo>
                    <a:pt x="853364" y="2305123"/>
                  </a:lnTo>
                  <a:lnTo>
                    <a:pt x="828634" y="2342784"/>
                  </a:lnTo>
                  <a:lnTo>
                    <a:pt x="804226" y="2380672"/>
                  </a:lnTo>
                  <a:lnTo>
                    <a:pt x="780142" y="2418788"/>
                  </a:lnTo>
                  <a:lnTo>
                    <a:pt x="756384" y="2457128"/>
                  </a:lnTo>
                  <a:lnTo>
                    <a:pt x="732953" y="2495690"/>
                  </a:lnTo>
                  <a:lnTo>
                    <a:pt x="709852" y="2534474"/>
                  </a:lnTo>
                  <a:lnTo>
                    <a:pt x="687082" y="2573476"/>
                  </a:lnTo>
                  <a:lnTo>
                    <a:pt x="664645" y="2612695"/>
                  </a:lnTo>
                  <a:lnTo>
                    <a:pt x="642544" y="2652129"/>
                  </a:lnTo>
                  <a:lnTo>
                    <a:pt x="620780" y="2691776"/>
                  </a:lnTo>
                  <a:lnTo>
                    <a:pt x="599356" y="2731634"/>
                  </a:lnTo>
                  <a:lnTo>
                    <a:pt x="578272" y="2771701"/>
                  </a:lnTo>
                  <a:lnTo>
                    <a:pt x="557532" y="2811975"/>
                  </a:lnTo>
                  <a:lnTo>
                    <a:pt x="537136" y="2852454"/>
                  </a:lnTo>
                  <a:lnTo>
                    <a:pt x="517088" y="2893137"/>
                  </a:lnTo>
                  <a:lnTo>
                    <a:pt x="497388" y="2934021"/>
                  </a:lnTo>
                  <a:lnTo>
                    <a:pt x="478040" y="2975104"/>
                  </a:lnTo>
                  <a:lnTo>
                    <a:pt x="459044" y="3016385"/>
                  </a:lnTo>
                  <a:lnTo>
                    <a:pt x="440403" y="3057861"/>
                  </a:lnTo>
                  <a:lnTo>
                    <a:pt x="422119" y="3099531"/>
                  </a:lnTo>
                  <a:lnTo>
                    <a:pt x="404193" y="3141392"/>
                  </a:lnTo>
                  <a:lnTo>
                    <a:pt x="386628" y="3183443"/>
                  </a:lnTo>
                  <a:lnTo>
                    <a:pt x="369425" y="3225682"/>
                  </a:lnTo>
                  <a:lnTo>
                    <a:pt x="352587" y="3268106"/>
                  </a:lnTo>
                  <a:lnTo>
                    <a:pt x="336115" y="3310715"/>
                  </a:lnTo>
                  <a:lnTo>
                    <a:pt x="320012" y="3353505"/>
                  </a:lnTo>
                  <a:lnTo>
                    <a:pt x="304279" y="3396475"/>
                  </a:lnTo>
                  <a:lnTo>
                    <a:pt x="288918" y="3439624"/>
                  </a:lnTo>
                  <a:lnTo>
                    <a:pt x="273931" y="3482948"/>
                  </a:lnTo>
                  <a:lnTo>
                    <a:pt x="259321" y="3526446"/>
                  </a:lnTo>
                  <a:lnTo>
                    <a:pt x="245088" y="3570117"/>
                  </a:lnTo>
                  <a:lnTo>
                    <a:pt x="231236" y="3613958"/>
                  </a:lnTo>
                  <a:lnTo>
                    <a:pt x="217765" y="3657967"/>
                  </a:lnTo>
                  <a:lnTo>
                    <a:pt x="204679" y="3702143"/>
                  </a:lnTo>
                  <a:lnTo>
                    <a:pt x="191978" y="3746482"/>
                  </a:lnTo>
                  <a:lnTo>
                    <a:pt x="179665" y="3790985"/>
                  </a:lnTo>
                  <a:lnTo>
                    <a:pt x="167742" y="3835648"/>
                  </a:lnTo>
                  <a:lnTo>
                    <a:pt x="156210" y="3880469"/>
                  </a:lnTo>
                  <a:lnTo>
                    <a:pt x="145072" y="3925448"/>
                  </a:lnTo>
                  <a:lnTo>
                    <a:pt x="134330" y="3970580"/>
                  </a:lnTo>
                  <a:lnTo>
                    <a:pt x="123985" y="4015866"/>
                  </a:lnTo>
                  <a:lnTo>
                    <a:pt x="114039" y="4061302"/>
                  </a:lnTo>
                  <a:lnTo>
                    <a:pt x="104495" y="4106888"/>
                  </a:lnTo>
                  <a:lnTo>
                    <a:pt x="95354" y="4152620"/>
                  </a:lnTo>
                  <a:lnTo>
                    <a:pt x="86618" y="4198497"/>
                  </a:lnTo>
                  <a:lnTo>
                    <a:pt x="78290" y="4244518"/>
                  </a:lnTo>
                  <a:lnTo>
                    <a:pt x="70370" y="4290679"/>
                  </a:lnTo>
                  <a:lnTo>
                    <a:pt x="62862" y="4336980"/>
                  </a:lnTo>
                  <a:lnTo>
                    <a:pt x="55767" y="4383417"/>
                  </a:lnTo>
                  <a:lnTo>
                    <a:pt x="49087" y="4429990"/>
                  </a:lnTo>
                  <a:lnTo>
                    <a:pt x="42823" y="4476697"/>
                  </a:lnTo>
                  <a:lnTo>
                    <a:pt x="36979" y="4523535"/>
                  </a:lnTo>
                  <a:lnTo>
                    <a:pt x="31555" y="4570502"/>
                  </a:lnTo>
                  <a:lnTo>
                    <a:pt x="26554" y="4617597"/>
                  </a:lnTo>
                  <a:lnTo>
                    <a:pt x="21978" y="4664817"/>
                  </a:lnTo>
                  <a:lnTo>
                    <a:pt x="17828" y="4712161"/>
                  </a:lnTo>
                  <a:lnTo>
                    <a:pt x="14107" y="4759627"/>
                  </a:lnTo>
                  <a:lnTo>
                    <a:pt x="10816" y="4807212"/>
                  </a:lnTo>
                  <a:lnTo>
                    <a:pt x="7958" y="4854915"/>
                  </a:lnTo>
                  <a:lnTo>
                    <a:pt x="5535" y="4902734"/>
                  </a:lnTo>
                  <a:lnTo>
                    <a:pt x="3547" y="4950667"/>
                  </a:lnTo>
                  <a:lnTo>
                    <a:pt x="1998" y="4998712"/>
                  </a:lnTo>
                  <a:lnTo>
                    <a:pt x="889" y="5046867"/>
                  </a:lnTo>
                  <a:lnTo>
                    <a:pt x="222" y="5095130"/>
                  </a:lnTo>
                  <a:lnTo>
                    <a:pt x="0" y="5143500"/>
                  </a:lnTo>
                  <a:lnTo>
                    <a:pt x="222" y="5191869"/>
                  </a:lnTo>
                  <a:lnTo>
                    <a:pt x="889" y="5240132"/>
                  </a:lnTo>
                  <a:lnTo>
                    <a:pt x="1998" y="5288287"/>
                  </a:lnTo>
                  <a:lnTo>
                    <a:pt x="3547" y="5336332"/>
                  </a:lnTo>
                  <a:lnTo>
                    <a:pt x="5535" y="5384265"/>
                  </a:lnTo>
                  <a:lnTo>
                    <a:pt x="7958" y="5432084"/>
                  </a:lnTo>
                  <a:lnTo>
                    <a:pt x="10816" y="5479787"/>
                  </a:lnTo>
                  <a:lnTo>
                    <a:pt x="14107" y="5527372"/>
                  </a:lnTo>
                  <a:lnTo>
                    <a:pt x="17828" y="5574838"/>
                  </a:lnTo>
                  <a:lnTo>
                    <a:pt x="21978" y="5622182"/>
                  </a:lnTo>
                  <a:lnTo>
                    <a:pt x="26554" y="5669402"/>
                  </a:lnTo>
                  <a:lnTo>
                    <a:pt x="31555" y="5716497"/>
                  </a:lnTo>
                  <a:lnTo>
                    <a:pt x="36979" y="5763464"/>
                  </a:lnTo>
                  <a:lnTo>
                    <a:pt x="42823" y="5810302"/>
                  </a:lnTo>
                  <a:lnTo>
                    <a:pt x="49087" y="5857009"/>
                  </a:lnTo>
                  <a:lnTo>
                    <a:pt x="55767" y="5903582"/>
                  </a:lnTo>
                  <a:lnTo>
                    <a:pt x="62862" y="5950019"/>
                  </a:lnTo>
                  <a:lnTo>
                    <a:pt x="70370" y="5996320"/>
                  </a:lnTo>
                  <a:lnTo>
                    <a:pt x="78290" y="6042481"/>
                  </a:lnTo>
                  <a:lnTo>
                    <a:pt x="86618" y="6088502"/>
                  </a:lnTo>
                  <a:lnTo>
                    <a:pt x="95354" y="6134379"/>
                  </a:lnTo>
                  <a:lnTo>
                    <a:pt x="104495" y="6180111"/>
                  </a:lnTo>
                  <a:lnTo>
                    <a:pt x="114039" y="6225696"/>
                  </a:lnTo>
                  <a:lnTo>
                    <a:pt x="123985" y="6271133"/>
                  </a:lnTo>
                  <a:lnTo>
                    <a:pt x="134330" y="6316419"/>
                  </a:lnTo>
                  <a:lnTo>
                    <a:pt x="145072" y="6361551"/>
                  </a:lnTo>
                  <a:lnTo>
                    <a:pt x="156210" y="6406530"/>
                  </a:lnTo>
                  <a:lnTo>
                    <a:pt x="167742" y="6451351"/>
                  </a:lnTo>
                  <a:lnTo>
                    <a:pt x="179665" y="6496014"/>
                  </a:lnTo>
                  <a:lnTo>
                    <a:pt x="191978" y="6540516"/>
                  </a:lnTo>
                  <a:lnTo>
                    <a:pt x="204679" y="6584856"/>
                  </a:lnTo>
                  <a:lnTo>
                    <a:pt x="217765" y="6629032"/>
                  </a:lnTo>
                  <a:lnTo>
                    <a:pt x="231236" y="6673041"/>
                  </a:lnTo>
                  <a:lnTo>
                    <a:pt x="245088" y="6716882"/>
                  </a:lnTo>
                  <a:lnTo>
                    <a:pt x="259321" y="6760553"/>
                  </a:lnTo>
                  <a:lnTo>
                    <a:pt x="273931" y="6804051"/>
                  </a:lnTo>
                  <a:lnTo>
                    <a:pt x="288918" y="6847375"/>
                  </a:lnTo>
                  <a:lnTo>
                    <a:pt x="304279" y="6890524"/>
                  </a:lnTo>
                  <a:lnTo>
                    <a:pt x="320012" y="6933494"/>
                  </a:lnTo>
                  <a:lnTo>
                    <a:pt x="336115" y="6976284"/>
                  </a:lnTo>
                  <a:lnTo>
                    <a:pt x="352587" y="7018892"/>
                  </a:lnTo>
                  <a:lnTo>
                    <a:pt x="369425" y="7061317"/>
                  </a:lnTo>
                  <a:lnTo>
                    <a:pt x="386628" y="7103556"/>
                  </a:lnTo>
                  <a:lnTo>
                    <a:pt x="404193" y="7145607"/>
                  </a:lnTo>
                  <a:lnTo>
                    <a:pt x="422119" y="7187468"/>
                  </a:lnTo>
                  <a:lnTo>
                    <a:pt x="440403" y="7229138"/>
                  </a:lnTo>
                  <a:lnTo>
                    <a:pt x="459044" y="7270614"/>
                  </a:lnTo>
                  <a:lnTo>
                    <a:pt x="478040" y="7311895"/>
                  </a:lnTo>
                  <a:lnTo>
                    <a:pt x="497388" y="7352978"/>
                  </a:lnTo>
                  <a:lnTo>
                    <a:pt x="517088" y="7393862"/>
                  </a:lnTo>
                  <a:lnTo>
                    <a:pt x="537136" y="7434545"/>
                  </a:lnTo>
                  <a:lnTo>
                    <a:pt x="557532" y="7475024"/>
                  </a:lnTo>
                  <a:lnTo>
                    <a:pt x="578272" y="7515298"/>
                  </a:lnTo>
                  <a:lnTo>
                    <a:pt x="599356" y="7555365"/>
                  </a:lnTo>
                  <a:lnTo>
                    <a:pt x="620780" y="7595223"/>
                  </a:lnTo>
                  <a:lnTo>
                    <a:pt x="642544" y="7634870"/>
                  </a:lnTo>
                  <a:lnTo>
                    <a:pt x="664645" y="7674304"/>
                  </a:lnTo>
                  <a:lnTo>
                    <a:pt x="687082" y="7713523"/>
                  </a:lnTo>
                  <a:lnTo>
                    <a:pt x="709852" y="7752525"/>
                  </a:lnTo>
                  <a:lnTo>
                    <a:pt x="732953" y="7791308"/>
                  </a:lnTo>
                  <a:lnTo>
                    <a:pt x="756384" y="7829871"/>
                  </a:lnTo>
                  <a:lnTo>
                    <a:pt x="780142" y="7868211"/>
                  </a:lnTo>
                  <a:lnTo>
                    <a:pt x="804226" y="7906326"/>
                  </a:lnTo>
                  <a:lnTo>
                    <a:pt x="828634" y="7944215"/>
                  </a:lnTo>
                  <a:lnTo>
                    <a:pt x="853364" y="7981875"/>
                  </a:lnTo>
                  <a:lnTo>
                    <a:pt x="878413" y="8019305"/>
                  </a:lnTo>
                  <a:lnTo>
                    <a:pt x="903780" y="8056503"/>
                  </a:lnTo>
                  <a:lnTo>
                    <a:pt x="929463" y="8093466"/>
                  </a:lnTo>
                  <a:lnTo>
                    <a:pt x="955460" y="8130192"/>
                  </a:lnTo>
                  <a:lnTo>
                    <a:pt x="981769" y="8166681"/>
                  </a:lnTo>
                  <a:lnTo>
                    <a:pt x="1008388" y="8202929"/>
                  </a:lnTo>
                  <a:lnTo>
                    <a:pt x="1035315" y="8238936"/>
                  </a:lnTo>
                  <a:lnTo>
                    <a:pt x="1062549" y="8274698"/>
                  </a:lnTo>
                  <a:lnTo>
                    <a:pt x="1090086" y="8310214"/>
                  </a:lnTo>
                  <a:lnTo>
                    <a:pt x="1117926" y="8345482"/>
                  </a:lnTo>
                  <a:lnTo>
                    <a:pt x="1146067" y="8380501"/>
                  </a:lnTo>
                  <a:lnTo>
                    <a:pt x="1174506" y="8415267"/>
                  </a:lnTo>
                  <a:lnTo>
                    <a:pt x="1203241" y="8449780"/>
                  </a:lnTo>
                  <a:lnTo>
                    <a:pt x="1232271" y="8484038"/>
                  </a:lnTo>
                  <a:lnTo>
                    <a:pt x="1261593" y="8518037"/>
                  </a:lnTo>
                  <a:lnTo>
                    <a:pt x="1291206" y="8551777"/>
                  </a:lnTo>
                  <a:lnTo>
                    <a:pt x="1321108" y="8585255"/>
                  </a:lnTo>
                  <a:lnTo>
                    <a:pt x="1351297" y="8618470"/>
                  </a:lnTo>
                  <a:lnTo>
                    <a:pt x="1381770" y="8651420"/>
                  </a:lnTo>
                  <a:lnTo>
                    <a:pt x="1412527" y="8684102"/>
                  </a:lnTo>
                  <a:lnTo>
                    <a:pt x="1443564" y="8716515"/>
                  </a:lnTo>
                  <a:lnTo>
                    <a:pt x="1474880" y="8748657"/>
                  </a:lnTo>
                  <a:lnTo>
                    <a:pt x="1506474" y="8780525"/>
                  </a:lnTo>
                  <a:lnTo>
                    <a:pt x="1538342" y="8812118"/>
                  </a:lnTo>
                  <a:lnTo>
                    <a:pt x="1570484" y="8843435"/>
                  </a:lnTo>
                  <a:lnTo>
                    <a:pt x="1602897" y="8874472"/>
                  </a:lnTo>
                  <a:lnTo>
                    <a:pt x="1635579" y="8905228"/>
                  </a:lnTo>
                  <a:lnTo>
                    <a:pt x="1668528" y="8935702"/>
                  </a:lnTo>
                  <a:lnTo>
                    <a:pt x="1701743" y="8965890"/>
                  </a:lnTo>
                  <a:lnTo>
                    <a:pt x="1735222" y="8995792"/>
                  </a:lnTo>
                  <a:lnTo>
                    <a:pt x="1768962" y="9025405"/>
                  </a:lnTo>
                  <a:lnTo>
                    <a:pt x="1802961" y="9054728"/>
                  </a:lnTo>
                  <a:lnTo>
                    <a:pt x="1837218" y="9083758"/>
                  </a:lnTo>
                  <a:lnTo>
                    <a:pt x="1871731" y="9112493"/>
                  </a:lnTo>
                  <a:lnTo>
                    <a:pt x="1906498" y="9140932"/>
                  </a:lnTo>
                  <a:lnTo>
                    <a:pt x="1941516" y="9169072"/>
                  </a:lnTo>
                  <a:lnTo>
                    <a:pt x="1976785" y="9196912"/>
                  </a:lnTo>
                  <a:lnTo>
                    <a:pt x="2012301" y="9224450"/>
                  </a:lnTo>
                  <a:lnTo>
                    <a:pt x="2048063" y="9251683"/>
                  </a:lnTo>
                  <a:lnTo>
                    <a:pt x="2084069" y="9278610"/>
                  </a:lnTo>
                  <a:lnTo>
                    <a:pt x="2120318" y="9305230"/>
                  </a:lnTo>
                  <a:lnTo>
                    <a:pt x="2156806" y="9331539"/>
                  </a:lnTo>
                  <a:lnTo>
                    <a:pt x="2193533" y="9357535"/>
                  </a:lnTo>
                  <a:lnTo>
                    <a:pt x="2230496" y="9383219"/>
                  </a:lnTo>
                  <a:lnTo>
                    <a:pt x="2267694" y="9408586"/>
                  </a:lnTo>
                  <a:lnTo>
                    <a:pt x="2305123" y="9433635"/>
                  </a:lnTo>
                  <a:lnTo>
                    <a:pt x="2342784" y="9458364"/>
                  </a:lnTo>
                  <a:lnTo>
                    <a:pt x="2380672" y="9482772"/>
                  </a:lnTo>
                  <a:lnTo>
                    <a:pt x="2418788" y="9506856"/>
                  </a:lnTo>
                  <a:lnTo>
                    <a:pt x="2457128" y="9530614"/>
                  </a:lnTo>
                  <a:lnTo>
                    <a:pt x="2495690" y="9554045"/>
                  </a:lnTo>
                  <a:lnTo>
                    <a:pt x="2534474" y="9577147"/>
                  </a:lnTo>
                  <a:lnTo>
                    <a:pt x="2573476" y="9599917"/>
                  </a:lnTo>
                  <a:lnTo>
                    <a:pt x="2612695" y="9622353"/>
                  </a:lnTo>
                  <a:lnTo>
                    <a:pt x="2652129" y="9644454"/>
                  </a:lnTo>
                  <a:lnTo>
                    <a:pt x="2691776" y="9666218"/>
                  </a:lnTo>
                  <a:lnTo>
                    <a:pt x="2731634" y="9687643"/>
                  </a:lnTo>
                  <a:lnTo>
                    <a:pt x="2771701" y="9708726"/>
                  </a:lnTo>
                  <a:lnTo>
                    <a:pt x="2811975" y="9729467"/>
                  </a:lnTo>
                  <a:lnTo>
                    <a:pt x="2852454" y="9749862"/>
                  </a:lnTo>
                  <a:lnTo>
                    <a:pt x="2893137" y="9769911"/>
                  </a:lnTo>
                  <a:lnTo>
                    <a:pt x="2934021" y="9789610"/>
                  </a:lnTo>
                  <a:lnTo>
                    <a:pt x="2975104" y="9808959"/>
                  </a:lnTo>
                  <a:lnTo>
                    <a:pt x="3016385" y="9827954"/>
                  </a:lnTo>
                  <a:lnTo>
                    <a:pt x="3057861" y="9846595"/>
                  </a:lnTo>
                  <a:lnTo>
                    <a:pt x="3099531" y="9864880"/>
                  </a:lnTo>
                  <a:lnTo>
                    <a:pt x="3141392" y="9882805"/>
                  </a:lnTo>
                  <a:lnTo>
                    <a:pt x="3183443" y="9900371"/>
                  </a:lnTo>
                  <a:lnTo>
                    <a:pt x="3225682" y="9917573"/>
                  </a:lnTo>
                  <a:lnTo>
                    <a:pt x="3268106" y="9934411"/>
                  </a:lnTo>
                  <a:lnTo>
                    <a:pt x="3310715" y="9950883"/>
                  </a:lnTo>
                  <a:lnTo>
                    <a:pt x="3353505" y="9966986"/>
                  </a:lnTo>
                  <a:lnTo>
                    <a:pt x="3396475" y="9982719"/>
                  </a:lnTo>
                  <a:lnTo>
                    <a:pt x="3439624" y="9998080"/>
                  </a:lnTo>
                  <a:lnTo>
                    <a:pt x="3482948" y="10013067"/>
                  </a:lnTo>
                  <a:lnTo>
                    <a:pt x="3526446" y="10027677"/>
                  </a:lnTo>
                  <a:lnTo>
                    <a:pt x="3570117" y="10041910"/>
                  </a:lnTo>
                  <a:lnTo>
                    <a:pt x="3613958" y="10055762"/>
                  </a:lnTo>
                  <a:lnTo>
                    <a:pt x="3657967" y="10069233"/>
                  </a:lnTo>
                  <a:lnTo>
                    <a:pt x="3702143" y="10082319"/>
                  </a:lnTo>
                  <a:lnTo>
                    <a:pt x="3746482" y="10095020"/>
                  </a:lnTo>
                  <a:lnTo>
                    <a:pt x="3790985" y="10107333"/>
                  </a:lnTo>
                  <a:lnTo>
                    <a:pt x="3835648" y="10119257"/>
                  </a:lnTo>
                  <a:lnTo>
                    <a:pt x="3880469" y="10130788"/>
                  </a:lnTo>
                  <a:lnTo>
                    <a:pt x="3925448" y="10141926"/>
                  </a:lnTo>
                  <a:lnTo>
                    <a:pt x="3970580" y="10152669"/>
                  </a:lnTo>
                  <a:lnTo>
                    <a:pt x="4015866" y="10163014"/>
                  </a:lnTo>
                  <a:lnTo>
                    <a:pt x="4061302" y="10172959"/>
                  </a:lnTo>
                  <a:lnTo>
                    <a:pt x="4106888" y="10182504"/>
                  </a:lnTo>
                  <a:lnTo>
                    <a:pt x="4152620" y="10191644"/>
                  </a:lnTo>
                  <a:lnTo>
                    <a:pt x="4198497" y="10200380"/>
                  </a:lnTo>
                  <a:lnTo>
                    <a:pt x="4244518" y="10208709"/>
                  </a:lnTo>
                  <a:lnTo>
                    <a:pt x="4290679" y="10216628"/>
                  </a:lnTo>
                  <a:lnTo>
                    <a:pt x="4336980" y="10224136"/>
                  </a:lnTo>
                  <a:lnTo>
                    <a:pt x="4383417" y="10231231"/>
                  </a:lnTo>
                  <a:lnTo>
                    <a:pt x="4429990" y="10237912"/>
                  </a:lnTo>
                  <a:lnTo>
                    <a:pt x="4476697" y="10244175"/>
                  </a:lnTo>
                  <a:lnTo>
                    <a:pt x="4523535" y="10250019"/>
                  </a:lnTo>
                  <a:lnTo>
                    <a:pt x="4570502" y="10255443"/>
                  </a:lnTo>
                  <a:lnTo>
                    <a:pt x="4617597" y="10260444"/>
                  </a:lnTo>
                  <a:lnTo>
                    <a:pt x="4664817" y="10265020"/>
                  </a:lnTo>
                  <a:lnTo>
                    <a:pt x="4712161" y="10269170"/>
                  </a:lnTo>
                  <a:lnTo>
                    <a:pt x="4759627" y="10272891"/>
                  </a:lnTo>
                  <a:lnTo>
                    <a:pt x="4807212" y="10276182"/>
                  </a:lnTo>
                  <a:lnTo>
                    <a:pt x="4854915" y="10279040"/>
                  </a:lnTo>
                  <a:lnTo>
                    <a:pt x="4902734" y="10281464"/>
                  </a:lnTo>
                  <a:lnTo>
                    <a:pt x="4950667" y="10283451"/>
                  </a:lnTo>
                  <a:lnTo>
                    <a:pt x="4998712" y="10285000"/>
                  </a:lnTo>
                  <a:lnTo>
                    <a:pt x="5046867" y="10286109"/>
                  </a:lnTo>
                  <a:lnTo>
                    <a:pt x="5095130" y="10286776"/>
                  </a:lnTo>
                  <a:lnTo>
                    <a:pt x="5143500" y="10287000"/>
                  </a:lnTo>
                  <a:lnTo>
                    <a:pt x="5210175" y="10286523"/>
                  </a:lnTo>
                  <a:lnTo>
                    <a:pt x="5210175" y="475"/>
                  </a:lnTo>
                  <a:lnTo>
                    <a:pt x="51435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315950" y="2571750"/>
              <a:ext cx="4972050" cy="5476875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1045210" y="4073270"/>
            <a:ext cx="10598785" cy="321627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ctr">
              <a:lnSpc>
                <a:spcPts val="12615"/>
              </a:lnSpc>
              <a:spcBef>
                <a:spcPts val="110"/>
              </a:spcBef>
            </a:pPr>
            <a:r>
              <a:rPr dirty="0" sz="10650" spc="390" b="1">
                <a:solidFill>
                  <a:srgbClr val="7EC0ED"/>
                </a:solidFill>
                <a:latin typeface="Arial"/>
                <a:cs typeface="Arial"/>
              </a:rPr>
              <a:t>MR.</a:t>
            </a:r>
            <a:r>
              <a:rPr dirty="0" sz="10650" spc="1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10650" spc="160" b="1">
                <a:solidFill>
                  <a:srgbClr val="7EC0ED"/>
                </a:solidFill>
                <a:latin typeface="Arial"/>
                <a:cs typeface="Arial"/>
              </a:rPr>
              <a:t>BASEBALL</a:t>
            </a:r>
            <a:endParaRPr sz="10650">
              <a:latin typeface="Arial"/>
              <a:cs typeface="Arial"/>
            </a:endParaRPr>
          </a:p>
          <a:p>
            <a:pPr algn="ctr" marL="659765">
              <a:lnSpc>
                <a:spcPts val="12495"/>
              </a:lnSpc>
            </a:pPr>
            <a:r>
              <a:rPr dirty="0" sz="10550" spc="225" b="1">
                <a:solidFill>
                  <a:srgbClr val="FFFFFF"/>
                </a:solidFill>
                <a:latin typeface="Arial"/>
                <a:cs typeface="Arial"/>
              </a:rPr>
              <a:t>FINALISTS</a:t>
            </a:r>
            <a:endParaRPr sz="10550">
              <a:latin typeface="Arial"/>
              <a:cs typeface="Arial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3952747" y="2849498"/>
            <a:ext cx="2541905" cy="1111885"/>
          </a:xfrm>
          <a:custGeom>
            <a:avLst/>
            <a:gdLst/>
            <a:ahLst/>
            <a:cxnLst/>
            <a:rect l="l" t="t" r="r" b="b"/>
            <a:pathLst>
              <a:path w="2541904" h="1111885">
                <a:moveTo>
                  <a:pt x="1498980" y="18415"/>
                </a:moveTo>
                <a:lnTo>
                  <a:pt x="1498980" y="18415"/>
                </a:lnTo>
                <a:lnTo>
                  <a:pt x="2446019" y="18415"/>
                </a:lnTo>
                <a:lnTo>
                  <a:pt x="2446019" y="68325"/>
                </a:lnTo>
                <a:lnTo>
                  <a:pt x="2446019" y="118236"/>
                </a:lnTo>
                <a:lnTo>
                  <a:pt x="2446019" y="168147"/>
                </a:lnTo>
                <a:lnTo>
                  <a:pt x="2446019" y="218058"/>
                </a:lnTo>
                <a:lnTo>
                  <a:pt x="2396196" y="218058"/>
                </a:lnTo>
                <a:lnTo>
                  <a:pt x="1798447" y="218058"/>
                </a:lnTo>
                <a:lnTo>
                  <a:pt x="1792351" y="269112"/>
                </a:lnTo>
                <a:lnTo>
                  <a:pt x="1786254" y="320166"/>
                </a:lnTo>
                <a:lnTo>
                  <a:pt x="1780158" y="371220"/>
                </a:lnTo>
                <a:lnTo>
                  <a:pt x="1774063" y="422275"/>
                </a:lnTo>
                <a:lnTo>
                  <a:pt x="1805612" y="422275"/>
                </a:lnTo>
                <a:lnTo>
                  <a:pt x="1837197" y="422275"/>
                </a:lnTo>
                <a:lnTo>
                  <a:pt x="1868806" y="422275"/>
                </a:lnTo>
                <a:lnTo>
                  <a:pt x="1900427" y="422275"/>
                </a:lnTo>
                <a:lnTo>
                  <a:pt x="1964355" y="423181"/>
                </a:lnTo>
                <a:lnTo>
                  <a:pt x="2024847" y="425902"/>
                </a:lnTo>
                <a:lnTo>
                  <a:pt x="2081902" y="430436"/>
                </a:lnTo>
                <a:lnTo>
                  <a:pt x="2135520" y="436783"/>
                </a:lnTo>
                <a:lnTo>
                  <a:pt x="2185701" y="444944"/>
                </a:lnTo>
                <a:lnTo>
                  <a:pt x="2232446" y="454919"/>
                </a:lnTo>
                <a:lnTo>
                  <a:pt x="2275754" y="466707"/>
                </a:lnTo>
                <a:lnTo>
                  <a:pt x="2315626" y="480308"/>
                </a:lnTo>
                <a:lnTo>
                  <a:pt x="2352061" y="495724"/>
                </a:lnTo>
                <a:lnTo>
                  <a:pt x="2432800" y="544829"/>
                </a:lnTo>
                <a:lnTo>
                  <a:pt x="2471876" y="580131"/>
                </a:lnTo>
                <a:lnTo>
                  <a:pt x="2502280" y="618855"/>
                </a:lnTo>
                <a:lnTo>
                  <a:pt x="2524007" y="660997"/>
                </a:lnTo>
                <a:lnTo>
                  <a:pt x="2537048" y="706554"/>
                </a:lnTo>
                <a:lnTo>
                  <a:pt x="2541397" y="755523"/>
                </a:lnTo>
                <a:lnTo>
                  <a:pt x="2536948" y="803574"/>
                </a:lnTo>
                <a:lnTo>
                  <a:pt x="2523617" y="849423"/>
                </a:lnTo>
                <a:lnTo>
                  <a:pt x="2501427" y="893058"/>
                </a:lnTo>
                <a:lnTo>
                  <a:pt x="2470404" y="934466"/>
                </a:lnTo>
                <a:lnTo>
                  <a:pt x="2439022" y="965417"/>
                </a:lnTo>
                <a:lnTo>
                  <a:pt x="2401716" y="993802"/>
                </a:lnTo>
                <a:lnTo>
                  <a:pt x="2358472" y="1019614"/>
                </a:lnTo>
                <a:lnTo>
                  <a:pt x="2309278" y="1042848"/>
                </a:lnTo>
                <a:lnTo>
                  <a:pt x="2254123" y="1063498"/>
                </a:lnTo>
                <a:lnTo>
                  <a:pt x="2211264" y="1076335"/>
                </a:lnTo>
                <a:lnTo>
                  <a:pt x="2165637" y="1087197"/>
                </a:lnTo>
                <a:lnTo>
                  <a:pt x="2117242" y="1096085"/>
                </a:lnTo>
                <a:lnTo>
                  <a:pt x="2066080" y="1102997"/>
                </a:lnTo>
                <a:lnTo>
                  <a:pt x="2012149" y="1107935"/>
                </a:lnTo>
                <a:lnTo>
                  <a:pt x="1955450" y="1110897"/>
                </a:lnTo>
                <a:lnTo>
                  <a:pt x="1895982" y="1111885"/>
                </a:lnTo>
                <a:lnTo>
                  <a:pt x="1841457" y="1111049"/>
                </a:lnTo>
                <a:lnTo>
                  <a:pt x="1787228" y="1108545"/>
                </a:lnTo>
                <a:lnTo>
                  <a:pt x="1733296" y="1104376"/>
                </a:lnTo>
                <a:lnTo>
                  <a:pt x="1679659" y="1098545"/>
                </a:lnTo>
                <a:lnTo>
                  <a:pt x="1626319" y="1091056"/>
                </a:lnTo>
                <a:lnTo>
                  <a:pt x="1573276" y="1081913"/>
                </a:lnTo>
                <a:lnTo>
                  <a:pt x="1521766" y="1071235"/>
                </a:lnTo>
                <a:lnTo>
                  <a:pt x="1472903" y="1059142"/>
                </a:lnTo>
                <a:lnTo>
                  <a:pt x="1426686" y="1045638"/>
                </a:lnTo>
                <a:lnTo>
                  <a:pt x="1383114" y="1030727"/>
                </a:lnTo>
                <a:lnTo>
                  <a:pt x="1342188" y="1014411"/>
                </a:lnTo>
                <a:lnTo>
                  <a:pt x="1303909" y="996696"/>
                </a:lnTo>
                <a:lnTo>
                  <a:pt x="1332268" y="958596"/>
                </a:lnTo>
                <a:lnTo>
                  <a:pt x="1360646" y="920496"/>
                </a:lnTo>
                <a:lnTo>
                  <a:pt x="1389030" y="882396"/>
                </a:lnTo>
                <a:lnTo>
                  <a:pt x="1417408" y="844296"/>
                </a:lnTo>
                <a:lnTo>
                  <a:pt x="1445767" y="806196"/>
                </a:lnTo>
                <a:lnTo>
                  <a:pt x="1491801" y="827958"/>
                </a:lnTo>
                <a:lnTo>
                  <a:pt x="1541144" y="847137"/>
                </a:lnTo>
                <a:lnTo>
                  <a:pt x="1593822" y="863721"/>
                </a:lnTo>
                <a:lnTo>
                  <a:pt x="1649856" y="877697"/>
                </a:lnTo>
                <a:lnTo>
                  <a:pt x="1696231" y="886811"/>
                </a:lnTo>
                <a:lnTo>
                  <a:pt x="1743148" y="893890"/>
                </a:lnTo>
                <a:lnTo>
                  <a:pt x="1790601" y="898938"/>
                </a:lnTo>
                <a:lnTo>
                  <a:pt x="1838585" y="901963"/>
                </a:lnTo>
                <a:lnTo>
                  <a:pt x="1887092" y="902970"/>
                </a:lnTo>
                <a:lnTo>
                  <a:pt x="1951124" y="900662"/>
                </a:lnTo>
                <a:lnTo>
                  <a:pt x="2007965" y="893746"/>
                </a:lnTo>
                <a:lnTo>
                  <a:pt x="2057614" y="882235"/>
                </a:lnTo>
                <a:lnTo>
                  <a:pt x="2100072" y="866140"/>
                </a:lnTo>
                <a:lnTo>
                  <a:pt x="2134002" y="845851"/>
                </a:lnTo>
                <a:lnTo>
                  <a:pt x="2172813" y="794416"/>
                </a:lnTo>
                <a:lnTo>
                  <a:pt x="2177668" y="763270"/>
                </a:lnTo>
                <a:lnTo>
                  <a:pt x="2172598" y="730811"/>
                </a:lnTo>
                <a:lnTo>
                  <a:pt x="2132074" y="678562"/>
                </a:lnTo>
                <a:lnTo>
                  <a:pt x="2096642" y="658749"/>
                </a:lnTo>
                <a:lnTo>
                  <a:pt x="2029554" y="639153"/>
                </a:lnTo>
                <a:lnTo>
                  <a:pt x="1986089" y="632285"/>
                </a:lnTo>
                <a:lnTo>
                  <a:pt x="1936020" y="627375"/>
                </a:lnTo>
                <a:lnTo>
                  <a:pt x="1879355" y="624426"/>
                </a:lnTo>
                <a:lnTo>
                  <a:pt x="1816100" y="623443"/>
                </a:lnTo>
                <a:lnTo>
                  <a:pt x="1766516" y="623443"/>
                </a:lnTo>
                <a:lnTo>
                  <a:pt x="1716922" y="623443"/>
                </a:lnTo>
                <a:lnTo>
                  <a:pt x="1419225" y="623443"/>
                </a:lnTo>
                <a:lnTo>
                  <a:pt x="1425863" y="573024"/>
                </a:lnTo>
                <a:lnTo>
                  <a:pt x="1432505" y="522604"/>
                </a:lnTo>
                <a:lnTo>
                  <a:pt x="1439152" y="472185"/>
                </a:lnTo>
                <a:lnTo>
                  <a:pt x="1445800" y="421766"/>
                </a:lnTo>
                <a:lnTo>
                  <a:pt x="1452451" y="371347"/>
                </a:lnTo>
                <a:lnTo>
                  <a:pt x="1459102" y="320928"/>
                </a:lnTo>
                <a:lnTo>
                  <a:pt x="1465754" y="270509"/>
                </a:lnTo>
                <a:lnTo>
                  <a:pt x="1472405" y="220090"/>
                </a:lnTo>
                <a:lnTo>
                  <a:pt x="1479053" y="169671"/>
                </a:lnTo>
                <a:lnTo>
                  <a:pt x="1485700" y="119252"/>
                </a:lnTo>
                <a:lnTo>
                  <a:pt x="1492342" y="68833"/>
                </a:lnTo>
                <a:lnTo>
                  <a:pt x="1498980" y="18415"/>
                </a:lnTo>
                <a:close/>
              </a:path>
              <a:path w="2541904" h="1111885">
                <a:moveTo>
                  <a:pt x="616457" y="0"/>
                </a:moveTo>
                <a:lnTo>
                  <a:pt x="672919" y="1089"/>
                </a:lnTo>
                <a:lnTo>
                  <a:pt x="726985" y="4355"/>
                </a:lnTo>
                <a:lnTo>
                  <a:pt x="778652" y="9794"/>
                </a:lnTo>
                <a:lnTo>
                  <a:pt x="827917" y="17403"/>
                </a:lnTo>
                <a:lnTo>
                  <a:pt x="874776" y="27178"/>
                </a:lnTo>
                <a:lnTo>
                  <a:pt x="919226" y="39116"/>
                </a:lnTo>
                <a:lnTo>
                  <a:pt x="968815" y="56094"/>
                </a:lnTo>
                <a:lnTo>
                  <a:pt x="1013797" y="75639"/>
                </a:lnTo>
                <a:lnTo>
                  <a:pt x="1054164" y="97756"/>
                </a:lnTo>
                <a:lnTo>
                  <a:pt x="1089909" y="122452"/>
                </a:lnTo>
                <a:lnTo>
                  <a:pt x="1121028" y="149732"/>
                </a:lnTo>
                <a:lnTo>
                  <a:pt x="1152532" y="187025"/>
                </a:lnTo>
                <a:lnTo>
                  <a:pt x="1175035" y="227472"/>
                </a:lnTo>
                <a:lnTo>
                  <a:pt x="1188537" y="271087"/>
                </a:lnTo>
                <a:lnTo>
                  <a:pt x="1193038" y="317880"/>
                </a:lnTo>
                <a:lnTo>
                  <a:pt x="1189724" y="360953"/>
                </a:lnTo>
                <a:lnTo>
                  <a:pt x="1179766" y="402716"/>
                </a:lnTo>
                <a:lnTo>
                  <a:pt x="1163141" y="443146"/>
                </a:lnTo>
                <a:lnTo>
                  <a:pt x="1139825" y="482219"/>
                </a:lnTo>
                <a:lnTo>
                  <a:pt x="1114571" y="513782"/>
                </a:lnTo>
                <a:lnTo>
                  <a:pt x="1081325" y="547058"/>
                </a:lnTo>
                <a:lnTo>
                  <a:pt x="1040082" y="582053"/>
                </a:lnTo>
                <a:lnTo>
                  <a:pt x="990834" y="618773"/>
                </a:lnTo>
                <a:lnTo>
                  <a:pt x="933576" y="657225"/>
                </a:lnTo>
                <a:lnTo>
                  <a:pt x="888952" y="686418"/>
                </a:lnTo>
                <a:lnTo>
                  <a:pt x="844327" y="715611"/>
                </a:lnTo>
                <a:lnTo>
                  <a:pt x="799703" y="744800"/>
                </a:lnTo>
                <a:lnTo>
                  <a:pt x="755078" y="773985"/>
                </a:lnTo>
                <a:lnTo>
                  <a:pt x="710453" y="803164"/>
                </a:lnTo>
                <a:lnTo>
                  <a:pt x="665829" y="832336"/>
                </a:lnTo>
                <a:lnTo>
                  <a:pt x="621204" y="861498"/>
                </a:lnTo>
                <a:lnTo>
                  <a:pt x="576579" y="890651"/>
                </a:lnTo>
                <a:lnTo>
                  <a:pt x="627927" y="890651"/>
                </a:lnTo>
                <a:lnTo>
                  <a:pt x="1244091" y="890651"/>
                </a:lnTo>
                <a:lnTo>
                  <a:pt x="1244091" y="941324"/>
                </a:lnTo>
                <a:lnTo>
                  <a:pt x="1244091" y="991997"/>
                </a:lnTo>
                <a:lnTo>
                  <a:pt x="1244091" y="1042670"/>
                </a:lnTo>
                <a:lnTo>
                  <a:pt x="1244091" y="1093342"/>
                </a:lnTo>
                <a:lnTo>
                  <a:pt x="1193087" y="1093342"/>
                </a:lnTo>
                <a:lnTo>
                  <a:pt x="70865" y="1093342"/>
                </a:lnTo>
                <a:lnTo>
                  <a:pt x="70865" y="1053052"/>
                </a:lnTo>
                <a:lnTo>
                  <a:pt x="70865" y="1012761"/>
                </a:lnTo>
                <a:lnTo>
                  <a:pt x="70865" y="972470"/>
                </a:lnTo>
                <a:lnTo>
                  <a:pt x="70865" y="932179"/>
                </a:lnTo>
                <a:lnTo>
                  <a:pt x="113646" y="904203"/>
                </a:lnTo>
                <a:lnTo>
                  <a:pt x="156427" y="876227"/>
                </a:lnTo>
                <a:lnTo>
                  <a:pt x="199207" y="848251"/>
                </a:lnTo>
                <a:lnTo>
                  <a:pt x="241986" y="820274"/>
                </a:lnTo>
                <a:lnTo>
                  <a:pt x="284764" y="792298"/>
                </a:lnTo>
                <a:lnTo>
                  <a:pt x="327541" y="764322"/>
                </a:lnTo>
                <a:lnTo>
                  <a:pt x="370316" y="736345"/>
                </a:lnTo>
                <a:lnTo>
                  <a:pt x="413089" y="708369"/>
                </a:lnTo>
                <a:lnTo>
                  <a:pt x="455859" y="680393"/>
                </a:lnTo>
                <a:lnTo>
                  <a:pt x="498628" y="652417"/>
                </a:lnTo>
                <a:lnTo>
                  <a:pt x="541393" y="624440"/>
                </a:lnTo>
                <a:lnTo>
                  <a:pt x="584156" y="596464"/>
                </a:lnTo>
                <a:lnTo>
                  <a:pt x="626915" y="568488"/>
                </a:lnTo>
                <a:lnTo>
                  <a:pt x="669671" y="540511"/>
                </a:lnTo>
                <a:lnTo>
                  <a:pt x="713489" y="510174"/>
                </a:lnTo>
                <a:lnTo>
                  <a:pt x="749522" y="482028"/>
                </a:lnTo>
                <a:lnTo>
                  <a:pt x="777791" y="456072"/>
                </a:lnTo>
                <a:lnTo>
                  <a:pt x="812897" y="409686"/>
                </a:lnTo>
                <a:lnTo>
                  <a:pt x="829522" y="364728"/>
                </a:lnTo>
                <a:lnTo>
                  <a:pt x="831596" y="342392"/>
                </a:lnTo>
                <a:lnTo>
                  <a:pt x="827643" y="312056"/>
                </a:lnTo>
                <a:lnTo>
                  <a:pt x="796020" y="262578"/>
                </a:lnTo>
                <a:lnTo>
                  <a:pt x="733113" y="228290"/>
                </a:lnTo>
                <a:lnTo>
                  <a:pt x="690483" y="217455"/>
                </a:lnTo>
                <a:lnTo>
                  <a:pt x="640494" y="210954"/>
                </a:lnTo>
                <a:lnTo>
                  <a:pt x="583184" y="208787"/>
                </a:lnTo>
                <a:lnTo>
                  <a:pt x="533463" y="210476"/>
                </a:lnTo>
                <a:lnTo>
                  <a:pt x="486219" y="215534"/>
                </a:lnTo>
                <a:lnTo>
                  <a:pt x="441451" y="223950"/>
                </a:lnTo>
                <a:lnTo>
                  <a:pt x="399161" y="235711"/>
                </a:lnTo>
                <a:lnTo>
                  <a:pt x="359775" y="250830"/>
                </a:lnTo>
                <a:lnTo>
                  <a:pt x="323723" y="269319"/>
                </a:lnTo>
                <a:lnTo>
                  <a:pt x="291004" y="291165"/>
                </a:lnTo>
                <a:lnTo>
                  <a:pt x="261619" y="316356"/>
                </a:lnTo>
                <a:lnTo>
                  <a:pt x="217996" y="296916"/>
                </a:lnTo>
                <a:lnTo>
                  <a:pt x="174375" y="277462"/>
                </a:lnTo>
                <a:lnTo>
                  <a:pt x="130762" y="258000"/>
                </a:lnTo>
                <a:lnTo>
                  <a:pt x="87159" y="238538"/>
                </a:lnTo>
                <a:lnTo>
                  <a:pt x="43570" y="219084"/>
                </a:lnTo>
                <a:lnTo>
                  <a:pt x="0" y="199644"/>
                </a:lnTo>
                <a:lnTo>
                  <a:pt x="32204" y="169534"/>
                </a:lnTo>
                <a:lnTo>
                  <a:pt x="68236" y="141689"/>
                </a:lnTo>
                <a:lnTo>
                  <a:pt x="108092" y="116109"/>
                </a:lnTo>
                <a:lnTo>
                  <a:pt x="151769" y="92794"/>
                </a:lnTo>
                <a:lnTo>
                  <a:pt x="199263" y="71744"/>
                </a:lnTo>
                <a:lnTo>
                  <a:pt x="250571" y="52958"/>
                </a:lnTo>
                <a:lnTo>
                  <a:pt x="297131" y="38908"/>
                </a:lnTo>
                <a:lnTo>
                  <a:pt x="345590" y="27019"/>
                </a:lnTo>
                <a:lnTo>
                  <a:pt x="395951" y="17292"/>
                </a:lnTo>
                <a:lnTo>
                  <a:pt x="448217" y="9727"/>
                </a:lnTo>
                <a:lnTo>
                  <a:pt x="502388" y="4323"/>
                </a:lnTo>
                <a:lnTo>
                  <a:pt x="558467" y="1080"/>
                </a:lnTo>
                <a:lnTo>
                  <a:pt x="616457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2519552" y="2849498"/>
            <a:ext cx="1330960" cy="1111885"/>
          </a:xfrm>
          <a:custGeom>
            <a:avLst/>
            <a:gdLst/>
            <a:ahLst/>
            <a:cxnLst/>
            <a:rect l="l" t="t" r="r" b="b"/>
            <a:pathLst>
              <a:path w="1330960" h="1111885">
                <a:moveTo>
                  <a:pt x="665353" y="210439"/>
                </a:moveTo>
                <a:lnTo>
                  <a:pt x="611783" y="213809"/>
                </a:lnTo>
                <a:lnTo>
                  <a:pt x="562932" y="223927"/>
                </a:lnTo>
                <a:lnTo>
                  <a:pt x="518792" y="240806"/>
                </a:lnTo>
                <a:lnTo>
                  <a:pt x="479359" y="264457"/>
                </a:lnTo>
                <a:lnTo>
                  <a:pt x="444627" y="294894"/>
                </a:lnTo>
                <a:lnTo>
                  <a:pt x="419893" y="325585"/>
                </a:lnTo>
                <a:lnTo>
                  <a:pt x="399664" y="361399"/>
                </a:lnTo>
                <a:lnTo>
                  <a:pt x="383936" y="402335"/>
                </a:lnTo>
                <a:lnTo>
                  <a:pt x="372707" y="448394"/>
                </a:lnTo>
                <a:lnTo>
                  <a:pt x="365972" y="499575"/>
                </a:lnTo>
                <a:lnTo>
                  <a:pt x="363728" y="555878"/>
                </a:lnTo>
                <a:lnTo>
                  <a:pt x="365972" y="612191"/>
                </a:lnTo>
                <a:lnTo>
                  <a:pt x="372707" y="663396"/>
                </a:lnTo>
                <a:lnTo>
                  <a:pt x="383936" y="709485"/>
                </a:lnTo>
                <a:lnTo>
                  <a:pt x="399664" y="750452"/>
                </a:lnTo>
                <a:lnTo>
                  <a:pt x="419893" y="786289"/>
                </a:lnTo>
                <a:lnTo>
                  <a:pt x="444627" y="816991"/>
                </a:lnTo>
                <a:lnTo>
                  <a:pt x="479359" y="847378"/>
                </a:lnTo>
                <a:lnTo>
                  <a:pt x="518792" y="871023"/>
                </a:lnTo>
                <a:lnTo>
                  <a:pt x="562932" y="887921"/>
                </a:lnTo>
                <a:lnTo>
                  <a:pt x="611783" y="898063"/>
                </a:lnTo>
                <a:lnTo>
                  <a:pt x="665353" y="901446"/>
                </a:lnTo>
                <a:lnTo>
                  <a:pt x="719683" y="898063"/>
                </a:lnTo>
                <a:lnTo>
                  <a:pt x="769137" y="887921"/>
                </a:lnTo>
                <a:lnTo>
                  <a:pt x="813714" y="871023"/>
                </a:lnTo>
                <a:lnTo>
                  <a:pt x="853414" y="847378"/>
                </a:lnTo>
                <a:lnTo>
                  <a:pt x="888238" y="816991"/>
                </a:lnTo>
                <a:lnTo>
                  <a:pt x="912971" y="786289"/>
                </a:lnTo>
                <a:lnTo>
                  <a:pt x="933200" y="750452"/>
                </a:lnTo>
                <a:lnTo>
                  <a:pt x="948928" y="709485"/>
                </a:lnTo>
                <a:lnTo>
                  <a:pt x="960157" y="663396"/>
                </a:lnTo>
                <a:lnTo>
                  <a:pt x="966892" y="612191"/>
                </a:lnTo>
                <a:lnTo>
                  <a:pt x="969137" y="555878"/>
                </a:lnTo>
                <a:lnTo>
                  <a:pt x="966892" y="499575"/>
                </a:lnTo>
                <a:lnTo>
                  <a:pt x="960157" y="448394"/>
                </a:lnTo>
                <a:lnTo>
                  <a:pt x="948928" y="402336"/>
                </a:lnTo>
                <a:lnTo>
                  <a:pt x="933200" y="361399"/>
                </a:lnTo>
                <a:lnTo>
                  <a:pt x="912971" y="325585"/>
                </a:lnTo>
                <a:lnTo>
                  <a:pt x="888238" y="294894"/>
                </a:lnTo>
                <a:lnTo>
                  <a:pt x="853414" y="264457"/>
                </a:lnTo>
                <a:lnTo>
                  <a:pt x="813714" y="240806"/>
                </a:lnTo>
                <a:lnTo>
                  <a:pt x="769137" y="223927"/>
                </a:lnTo>
                <a:lnTo>
                  <a:pt x="719683" y="213809"/>
                </a:lnTo>
                <a:lnTo>
                  <a:pt x="665353" y="210439"/>
                </a:lnTo>
                <a:close/>
              </a:path>
              <a:path w="1330960" h="1111885">
                <a:moveTo>
                  <a:pt x="665353" y="0"/>
                </a:moveTo>
                <a:lnTo>
                  <a:pt x="719626" y="1345"/>
                </a:lnTo>
                <a:lnTo>
                  <a:pt x="772175" y="5383"/>
                </a:lnTo>
                <a:lnTo>
                  <a:pt x="823003" y="12116"/>
                </a:lnTo>
                <a:lnTo>
                  <a:pt x="872111" y="21546"/>
                </a:lnTo>
                <a:lnTo>
                  <a:pt x="919502" y="33675"/>
                </a:lnTo>
                <a:lnTo>
                  <a:pt x="965178" y="48505"/>
                </a:lnTo>
                <a:lnTo>
                  <a:pt x="1009142" y="66040"/>
                </a:lnTo>
                <a:lnTo>
                  <a:pt x="1057560" y="89705"/>
                </a:lnTo>
                <a:lnTo>
                  <a:pt x="1102355" y="116637"/>
                </a:lnTo>
                <a:lnTo>
                  <a:pt x="1143523" y="146843"/>
                </a:lnTo>
                <a:lnTo>
                  <a:pt x="1181062" y="180330"/>
                </a:lnTo>
                <a:lnTo>
                  <a:pt x="1214967" y="217105"/>
                </a:lnTo>
                <a:lnTo>
                  <a:pt x="1245235" y="257175"/>
                </a:lnTo>
                <a:lnTo>
                  <a:pt x="1271321" y="300238"/>
                </a:lnTo>
                <a:lnTo>
                  <a:pt x="1292681" y="345990"/>
                </a:lnTo>
                <a:lnTo>
                  <a:pt x="1309306" y="394430"/>
                </a:lnTo>
                <a:lnTo>
                  <a:pt x="1321190" y="445558"/>
                </a:lnTo>
                <a:lnTo>
                  <a:pt x="1328325" y="499374"/>
                </a:lnTo>
                <a:lnTo>
                  <a:pt x="1330706" y="555878"/>
                </a:lnTo>
                <a:lnTo>
                  <a:pt x="1328325" y="612383"/>
                </a:lnTo>
                <a:lnTo>
                  <a:pt x="1321190" y="666199"/>
                </a:lnTo>
                <a:lnTo>
                  <a:pt x="1309306" y="717327"/>
                </a:lnTo>
                <a:lnTo>
                  <a:pt x="1292681" y="765767"/>
                </a:lnTo>
                <a:lnTo>
                  <a:pt x="1271321" y="811519"/>
                </a:lnTo>
                <a:lnTo>
                  <a:pt x="1245235" y="854582"/>
                </a:lnTo>
                <a:lnTo>
                  <a:pt x="1214967" y="894662"/>
                </a:lnTo>
                <a:lnTo>
                  <a:pt x="1181062" y="931460"/>
                </a:lnTo>
                <a:lnTo>
                  <a:pt x="1143523" y="964977"/>
                </a:lnTo>
                <a:lnTo>
                  <a:pt x="1102355" y="995214"/>
                </a:lnTo>
                <a:lnTo>
                  <a:pt x="1057560" y="1022170"/>
                </a:lnTo>
                <a:lnTo>
                  <a:pt x="1009142" y="1045845"/>
                </a:lnTo>
                <a:lnTo>
                  <a:pt x="965178" y="1063339"/>
                </a:lnTo>
                <a:lnTo>
                  <a:pt x="919502" y="1078154"/>
                </a:lnTo>
                <a:lnTo>
                  <a:pt x="872111" y="1090285"/>
                </a:lnTo>
                <a:lnTo>
                  <a:pt x="823003" y="1099728"/>
                </a:lnTo>
                <a:lnTo>
                  <a:pt x="772175" y="1106479"/>
                </a:lnTo>
                <a:lnTo>
                  <a:pt x="719626" y="1110532"/>
                </a:lnTo>
                <a:lnTo>
                  <a:pt x="665353" y="1111885"/>
                </a:lnTo>
                <a:lnTo>
                  <a:pt x="611079" y="1110532"/>
                </a:lnTo>
                <a:lnTo>
                  <a:pt x="558530" y="1106479"/>
                </a:lnTo>
                <a:lnTo>
                  <a:pt x="507702" y="1099728"/>
                </a:lnTo>
                <a:lnTo>
                  <a:pt x="458594" y="1090285"/>
                </a:lnTo>
                <a:lnTo>
                  <a:pt x="411203" y="1078154"/>
                </a:lnTo>
                <a:lnTo>
                  <a:pt x="365527" y="1063339"/>
                </a:lnTo>
                <a:lnTo>
                  <a:pt x="321564" y="1045845"/>
                </a:lnTo>
                <a:lnTo>
                  <a:pt x="273101" y="1022170"/>
                </a:lnTo>
                <a:lnTo>
                  <a:pt x="228289" y="995214"/>
                </a:lnTo>
                <a:lnTo>
                  <a:pt x="187118" y="964977"/>
                </a:lnTo>
                <a:lnTo>
                  <a:pt x="149577" y="931460"/>
                </a:lnTo>
                <a:lnTo>
                  <a:pt x="115656" y="894662"/>
                </a:lnTo>
                <a:lnTo>
                  <a:pt x="85344" y="854582"/>
                </a:lnTo>
                <a:lnTo>
                  <a:pt x="59266" y="811519"/>
                </a:lnTo>
                <a:lnTo>
                  <a:pt x="37930" y="765767"/>
                </a:lnTo>
                <a:lnTo>
                  <a:pt x="21336" y="717327"/>
                </a:lnTo>
                <a:lnTo>
                  <a:pt x="9482" y="666199"/>
                </a:lnTo>
                <a:lnTo>
                  <a:pt x="2370" y="612383"/>
                </a:lnTo>
                <a:lnTo>
                  <a:pt x="0" y="555878"/>
                </a:lnTo>
                <a:lnTo>
                  <a:pt x="2370" y="499374"/>
                </a:lnTo>
                <a:lnTo>
                  <a:pt x="9482" y="445558"/>
                </a:lnTo>
                <a:lnTo>
                  <a:pt x="21336" y="394430"/>
                </a:lnTo>
                <a:lnTo>
                  <a:pt x="37930" y="345990"/>
                </a:lnTo>
                <a:lnTo>
                  <a:pt x="59266" y="300238"/>
                </a:lnTo>
                <a:lnTo>
                  <a:pt x="85344" y="257175"/>
                </a:lnTo>
                <a:lnTo>
                  <a:pt x="115656" y="217105"/>
                </a:lnTo>
                <a:lnTo>
                  <a:pt x="149577" y="180330"/>
                </a:lnTo>
                <a:lnTo>
                  <a:pt x="187118" y="146843"/>
                </a:lnTo>
                <a:lnTo>
                  <a:pt x="228289" y="116637"/>
                </a:lnTo>
                <a:lnTo>
                  <a:pt x="273101" y="89705"/>
                </a:lnTo>
                <a:lnTo>
                  <a:pt x="321564" y="66040"/>
                </a:lnTo>
                <a:lnTo>
                  <a:pt x="365527" y="48505"/>
                </a:lnTo>
                <a:lnTo>
                  <a:pt x="411203" y="33675"/>
                </a:lnTo>
                <a:lnTo>
                  <a:pt x="458594" y="21546"/>
                </a:lnTo>
                <a:lnTo>
                  <a:pt x="507702" y="12116"/>
                </a:lnTo>
                <a:lnTo>
                  <a:pt x="558530" y="5383"/>
                </a:lnTo>
                <a:lnTo>
                  <a:pt x="611079" y="1345"/>
                </a:lnTo>
                <a:lnTo>
                  <a:pt x="665353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1151331" y="2849498"/>
            <a:ext cx="1244600" cy="1093470"/>
          </a:xfrm>
          <a:custGeom>
            <a:avLst/>
            <a:gdLst/>
            <a:ahLst/>
            <a:cxnLst/>
            <a:rect l="l" t="t" r="r" b="b"/>
            <a:pathLst>
              <a:path w="1244600" h="1093470">
                <a:moveTo>
                  <a:pt x="616508" y="0"/>
                </a:moveTo>
                <a:lnTo>
                  <a:pt x="672970" y="1089"/>
                </a:lnTo>
                <a:lnTo>
                  <a:pt x="727036" y="4355"/>
                </a:lnTo>
                <a:lnTo>
                  <a:pt x="778703" y="9794"/>
                </a:lnTo>
                <a:lnTo>
                  <a:pt x="827968" y="17403"/>
                </a:lnTo>
                <a:lnTo>
                  <a:pt x="874827" y="27178"/>
                </a:lnTo>
                <a:lnTo>
                  <a:pt x="919276" y="39116"/>
                </a:lnTo>
                <a:lnTo>
                  <a:pt x="968866" y="56094"/>
                </a:lnTo>
                <a:lnTo>
                  <a:pt x="1013848" y="75639"/>
                </a:lnTo>
                <a:lnTo>
                  <a:pt x="1054214" y="97756"/>
                </a:lnTo>
                <a:lnTo>
                  <a:pt x="1089960" y="122452"/>
                </a:lnTo>
                <a:lnTo>
                  <a:pt x="1121079" y="149732"/>
                </a:lnTo>
                <a:lnTo>
                  <a:pt x="1152583" y="187025"/>
                </a:lnTo>
                <a:lnTo>
                  <a:pt x="1175086" y="227472"/>
                </a:lnTo>
                <a:lnTo>
                  <a:pt x="1188588" y="271087"/>
                </a:lnTo>
                <a:lnTo>
                  <a:pt x="1193088" y="317880"/>
                </a:lnTo>
                <a:lnTo>
                  <a:pt x="1189774" y="360953"/>
                </a:lnTo>
                <a:lnTo>
                  <a:pt x="1179817" y="402716"/>
                </a:lnTo>
                <a:lnTo>
                  <a:pt x="1163192" y="443146"/>
                </a:lnTo>
                <a:lnTo>
                  <a:pt x="1139875" y="482219"/>
                </a:lnTo>
                <a:lnTo>
                  <a:pt x="1114622" y="513782"/>
                </a:lnTo>
                <a:lnTo>
                  <a:pt x="1081376" y="547058"/>
                </a:lnTo>
                <a:lnTo>
                  <a:pt x="1040133" y="582053"/>
                </a:lnTo>
                <a:lnTo>
                  <a:pt x="990885" y="618773"/>
                </a:lnTo>
                <a:lnTo>
                  <a:pt x="933627" y="657225"/>
                </a:lnTo>
                <a:lnTo>
                  <a:pt x="889003" y="686418"/>
                </a:lnTo>
                <a:lnTo>
                  <a:pt x="844378" y="715611"/>
                </a:lnTo>
                <a:lnTo>
                  <a:pt x="799753" y="744800"/>
                </a:lnTo>
                <a:lnTo>
                  <a:pt x="755129" y="773985"/>
                </a:lnTo>
                <a:lnTo>
                  <a:pt x="710504" y="803164"/>
                </a:lnTo>
                <a:lnTo>
                  <a:pt x="665880" y="832336"/>
                </a:lnTo>
                <a:lnTo>
                  <a:pt x="621255" y="861498"/>
                </a:lnTo>
                <a:lnTo>
                  <a:pt x="576630" y="890651"/>
                </a:lnTo>
                <a:lnTo>
                  <a:pt x="627977" y="890651"/>
                </a:lnTo>
                <a:lnTo>
                  <a:pt x="1244142" y="890651"/>
                </a:lnTo>
                <a:lnTo>
                  <a:pt x="1244142" y="941324"/>
                </a:lnTo>
                <a:lnTo>
                  <a:pt x="1244142" y="991997"/>
                </a:lnTo>
                <a:lnTo>
                  <a:pt x="1244142" y="1042670"/>
                </a:lnTo>
                <a:lnTo>
                  <a:pt x="1244142" y="1093342"/>
                </a:lnTo>
                <a:lnTo>
                  <a:pt x="1193138" y="1093342"/>
                </a:lnTo>
                <a:lnTo>
                  <a:pt x="70967" y="1093342"/>
                </a:lnTo>
                <a:lnTo>
                  <a:pt x="70967" y="1053052"/>
                </a:lnTo>
                <a:lnTo>
                  <a:pt x="70967" y="1012761"/>
                </a:lnTo>
                <a:lnTo>
                  <a:pt x="70967" y="972470"/>
                </a:lnTo>
                <a:lnTo>
                  <a:pt x="70967" y="932179"/>
                </a:lnTo>
                <a:lnTo>
                  <a:pt x="113738" y="904203"/>
                </a:lnTo>
                <a:lnTo>
                  <a:pt x="156510" y="876227"/>
                </a:lnTo>
                <a:lnTo>
                  <a:pt x="199282" y="848251"/>
                </a:lnTo>
                <a:lnTo>
                  <a:pt x="242055" y="820274"/>
                </a:lnTo>
                <a:lnTo>
                  <a:pt x="284828" y="792298"/>
                </a:lnTo>
                <a:lnTo>
                  <a:pt x="327601" y="764322"/>
                </a:lnTo>
                <a:lnTo>
                  <a:pt x="370373" y="736345"/>
                </a:lnTo>
                <a:lnTo>
                  <a:pt x="413143" y="708369"/>
                </a:lnTo>
                <a:lnTo>
                  <a:pt x="455913" y="680393"/>
                </a:lnTo>
                <a:lnTo>
                  <a:pt x="498680" y="652417"/>
                </a:lnTo>
                <a:lnTo>
                  <a:pt x="541445" y="624440"/>
                </a:lnTo>
                <a:lnTo>
                  <a:pt x="584207" y="596464"/>
                </a:lnTo>
                <a:lnTo>
                  <a:pt x="626966" y="568488"/>
                </a:lnTo>
                <a:lnTo>
                  <a:pt x="669721" y="540511"/>
                </a:lnTo>
                <a:lnTo>
                  <a:pt x="713540" y="510174"/>
                </a:lnTo>
                <a:lnTo>
                  <a:pt x="749573" y="482028"/>
                </a:lnTo>
                <a:lnTo>
                  <a:pt x="777842" y="456072"/>
                </a:lnTo>
                <a:lnTo>
                  <a:pt x="812948" y="409686"/>
                </a:lnTo>
                <a:lnTo>
                  <a:pt x="829573" y="364728"/>
                </a:lnTo>
                <a:lnTo>
                  <a:pt x="831646" y="342392"/>
                </a:lnTo>
                <a:lnTo>
                  <a:pt x="827693" y="312056"/>
                </a:lnTo>
                <a:lnTo>
                  <a:pt x="796070" y="262578"/>
                </a:lnTo>
                <a:lnTo>
                  <a:pt x="733164" y="228290"/>
                </a:lnTo>
                <a:lnTo>
                  <a:pt x="690533" y="217455"/>
                </a:lnTo>
                <a:lnTo>
                  <a:pt x="640545" y="210954"/>
                </a:lnTo>
                <a:lnTo>
                  <a:pt x="583234" y="208787"/>
                </a:lnTo>
                <a:lnTo>
                  <a:pt x="533514" y="210476"/>
                </a:lnTo>
                <a:lnTo>
                  <a:pt x="486270" y="215534"/>
                </a:lnTo>
                <a:lnTo>
                  <a:pt x="441502" y="223950"/>
                </a:lnTo>
                <a:lnTo>
                  <a:pt x="399211" y="235711"/>
                </a:lnTo>
                <a:lnTo>
                  <a:pt x="359825" y="250830"/>
                </a:lnTo>
                <a:lnTo>
                  <a:pt x="323773" y="269319"/>
                </a:lnTo>
                <a:lnTo>
                  <a:pt x="291055" y="291165"/>
                </a:lnTo>
                <a:lnTo>
                  <a:pt x="261670" y="316356"/>
                </a:lnTo>
                <a:lnTo>
                  <a:pt x="218050" y="296916"/>
                </a:lnTo>
                <a:lnTo>
                  <a:pt x="174435" y="277462"/>
                </a:lnTo>
                <a:lnTo>
                  <a:pt x="130825" y="258000"/>
                </a:lnTo>
                <a:lnTo>
                  <a:pt x="87217" y="238538"/>
                </a:lnTo>
                <a:lnTo>
                  <a:pt x="43610" y="219084"/>
                </a:lnTo>
                <a:lnTo>
                  <a:pt x="0" y="199644"/>
                </a:lnTo>
                <a:lnTo>
                  <a:pt x="32217" y="169534"/>
                </a:lnTo>
                <a:lnTo>
                  <a:pt x="68261" y="141689"/>
                </a:lnTo>
                <a:lnTo>
                  <a:pt x="108127" y="116109"/>
                </a:lnTo>
                <a:lnTo>
                  <a:pt x="151812" y="92794"/>
                </a:lnTo>
                <a:lnTo>
                  <a:pt x="199312" y="71744"/>
                </a:lnTo>
                <a:lnTo>
                  <a:pt x="250621" y="52958"/>
                </a:lnTo>
                <a:lnTo>
                  <a:pt x="297181" y="38908"/>
                </a:lnTo>
                <a:lnTo>
                  <a:pt x="345641" y="27019"/>
                </a:lnTo>
                <a:lnTo>
                  <a:pt x="396002" y="17292"/>
                </a:lnTo>
                <a:lnTo>
                  <a:pt x="448267" y="9727"/>
                </a:lnTo>
                <a:lnTo>
                  <a:pt x="502439" y="4323"/>
                </a:lnTo>
                <a:lnTo>
                  <a:pt x="558518" y="1080"/>
                </a:lnTo>
                <a:lnTo>
                  <a:pt x="616508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002B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843914" y="4169410"/>
            <a:ext cx="7889240" cy="236093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28575" marR="5080" indent="-15875">
              <a:lnSpc>
                <a:spcPct val="104900"/>
              </a:lnSpc>
              <a:spcBef>
                <a:spcPts val="360"/>
              </a:spcBef>
            </a:pPr>
            <a:r>
              <a:rPr dirty="0" sz="4800" spc="70" b="1">
                <a:solidFill>
                  <a:srgbClr val="7EC0ED"/>
                </a:solidFill>
                <a:latin typeface="Arial"/>
                <a:cs typeface="Arial"/>
              </a:rPr>
              <a:t>BASEBALL</a:t>
            </a:r>
            <a:r>
              <a:rPr dirty="0" sz="4800" spc="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800" spc="120" b="1">
                <a:solidFill>
                  <a:srgbClr val="7EC0ED"/>
                </a:solidFill>
                <a:latin typeface="Arial"/>
                <a:cs typeface="Arial"/>
              </a:rPr>
              <a:t>COACHES </a:t>
            </a:r>
            <a:r>
              <a:rPr dirty="0" sz="4800" spc="135" b="1">
                <a:solidFill>
                  <a:srgbClr val="FFFFFF"/>
                </a:solidFill>
                <a:latin typeface="Arial"/>
                <a:cs typeface="Arial"/>
              </a:rPr>
              <a:t>LIFETIME</a:t>
            </a:r>
            <a:r>
              <a:rPr dirty="0" sz="4800" spc="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800" spc="190" b="1">
                <a:solidFill>
                  <a:srgbClr val="FFFFFF"/>
                </a:solidFill>
                <a:latin typeface="Arial"/>
                <a:cs typeface="Arial"/>
              </a:rPr>
              <a:t>ACHIEVEMENT </a:t>
            </a:r>
            <a:r>
              <a:rPr dirty="0" sz="4800" spc="254" b="1">
                <a:solidFill>
                  <a:srgbClr val="FFFFFF"/>
                </a:solidFill>
                <a:latin typeface="Arial"/>
                <a:cs typeface="Arial"/>
              </a:rPr>
              <a:t>AWARD:</a:t>
            </a:r>
            <a:endParaRPr sz="4800">
              <a:latin typeface="Arial"/>
              <a:cs typeface="Arial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864819" y="3480689"/>
            <a:ext cx="2235200" cy="641350"/>
          </a:xfrm>
          <a:custGeom>
            <a:avLst/>
            <a:gdLst/>
            <a:ahLst/>
            <a:cxnLst/>
            <a:rect l="l" t="t" r="r" b="b"/>
            <a:pathLst>
              <a:path w="2235200" h="641350">
                <a:moveTo>
                  <a:pt x="850696" y="121411"/>
                </a:moveTo>
                <a:lnTo>
                  <a:pt x="798388" y="133540"/>
                </a:lnTo>
                <a:lnTo>
                  <a:pt x="758367" y="170052"/>
                </a:lnTo>
                <a:lnTo>
                  <a:pt x="733047" y="232060"/>
                </a:lnTo>
                <a:lnTo>
                  <a:pt x="726703" y="272994"/>
                </a:lnTo>
                <a:lnTo>
                  <a:pt x="724585" y="320547"/>
                </a:lnTo>
                <a:lnTo>
                  <a:pt x="726703" y="368174"/>
                </a:lnTo>
                <a:lnTo>
                  <a:pt x="733047" y="409146"/>
                </a:lnTo>
                <a:lnTo>
                  <a:pt x="758367" y="471169"/>
                </a:lnTo>
                <a:lnTo>
                  <a:pt x="798388" y="507634"/>
                </a:lnTo>
                <a:lnTo>
                  <a:pt x="850696" y="519810"/>
                </a:lnTo>
                <a:lnTo>
                  <a:pt x="878817" y="516764"/>
                </a:lnTo>
                <a:lnTo>
                  <a:pt x="925438" y="492432"/>
                </a:lnTo>
                <a:lnTo>
                  <a:pt x="958749" y="443474"/>
                </a:lnTo>
                <a:lnTo>
                  <a:pt x="975704" y="368174"/>
                </a:lnTo>
                <a:lnTo>
                  <a:pt x="977823" y="320547"/>
                </a:lnTo>
                <a:lnTo>
                  <a:pt x="975704" y="272994"/>
                </a:lnTo>
                <a:lnTo>
                  <a:pt x="969346" y="232060"/>
                </a:lnTo>
                <a:lnTo>
                  <a:pt x="943914" y="170052"/>
                </a:lnTo>
                <a:lnTo>
                  <a:pt x="903735" y="133540"/>
                </a:lnTo>
                <a:lnTo>
                  <a:pt x="850696" y="121411"/>
                </a:lnTo>
                <a:close/>
              </a:path>
              <a:path w="2235200" h="641350">
                <a:moveTo>
                  <a:pt x="1799005" y="10667"/>
                </a:moveTo>
                <a:lnTo>
                  <a:pt x="1799005" y="10667"/>
                </a:lnTo>
                <a:lnTo>
                  <a:pt x="2195245" y="10667"/>
                </a:lnTo>
                <a:lnTo>
                  <a:pt x="2195245" y="39433"/>
                </a:lnTo>
                <a:lnTo>
                  <a:pt x="2195245" y="68198"/>
                </a:lnTo>
                <a:lnTo>
                  <a:pt x="2195245" y="96964"/>
                </a:lnTo>
                <a:lnTo>
                  <a:pt x="2195245" y="125729"/>
                </a:lnTo>
                <a:lnTo>
                  <a:pt x="2141067" y="125729"/>
                </a:lnTo>
                <a:lnTo>
                  <a:pt x="2086889" y="125729"/>
                </a:lnTo>
                <a:lnTo>
                  <a:pt x="2032711" y="125729"/>
                </a:lnTo>
                <a:lnTo>
                  <a:pt x="1978533" y="125729"/>
                </a:lnTo>
                <a:lnTo>
                  <a:pt x="1924354" y="125729"/>
                </a:lnTo>
                <a:lnTo>
                  <a:pt x="1921783" y="155235"/>
                </a:lnTo>
                <a:lnTo>
                  <a:pt x="1919211" y="184705"/>
                </a:lnTo>
                <a:lnTo>
                  <a:pt x="1916639" y="214151"/>
                </a:lnTo>
                <a:lnTo>
                  <a:pt x="1914067" y="243585"/>
                </a:lnTo>
                <a:lnTo>
                  <a:pt x="1927307" y="243585"/>
                </a:lnTo>
                <a:lnTo>
                  <a:pt x="1940547" y="243585"/>
                </a:lnTo>
                <a:lnTo>
                  <a:pt x="1953787" y="243585"/>
                </a:lnTo>
                <a:lnTo>
                  <a:pt x="1967026" y="243585"/>
                </a:lnTo>
                <a:lnTo>
                  <a:pt x="2031130" y="246848"/>
                </a:lnTo>
                <a:lnTo>
                  <a:pt x="2086279" y="256635"/>
                </a:lnTo>
                <a:lnTo>
                  <a:pt x="2132476" y="272946"/>
                </a:lnTo>
                <a:lnTo>
                  <a:pt x="2169718" y="295782"/>
                </a:lnTo>
                <a:lnTo>
                  <a:pt x="2198315" y="324115"/>
                </a:lnTo>
                <a:lnTo>
                  <a:pt x="2218756" y="356901"/>
                </a:lnTo>
                <a:lnTo>
                  <a:pt x="2231030" y="394116"/>
                </a:lnTo>
                <a:lnTo>
                  <a:pt x="2235123" y="435736"/>
                </a:lnTo>
                <a:lnTo>
                  <a:pt x="2233266" y="463405"/>
                </a:lnTo>
                <a:lnTo>
                  <a:pt x="2218407" y="514979"/>
                </a:lnTo>
                <a:lnTo>
                  <a:pt x="2188616" y="560937"/>
                </a:lnTo>
                <a:lnTo>
                  <a:pt x="2143415" y="598136"/>
                </a:lnTo>
                <a:lnTo>
                  <a:pt x="2082815" y="625471"/>
                </a:lnTo>
                <a:lnTo>
                  <a:pt x="2007861" y="639464"/>
                </a:lnTo>
                <a:lnTo>
                  <a:pt x="1965121" y="641222"/>
                </a:lnTo>
                <a:lnTo>
                  <a:pt x="1930954" y="640131"/>
                </a:lnTo>
                <a:lnTo>
                  <a:pt x="1863430" y="631471"/>
                </a:lnTo>
                <a:lnTo>
                  <a:pt x="1798212" y="614378"/>
                </a:lnTo>
                <a:lnTo>
                  <a:pt x="1741824" y="589803"/>
                </a:lnTo>
                <a:lnTo>
                  <a:pt x="1717344" y="574801"/>
                </a:lnTo>
                <a:lnTo>
                  <a:pt x="1732203" y="547296"/>
                </a:lnTo>
                <a:lnTo>
                  <a:pt x="1747062" y="519826"/>
                </a:lnTo>
                <a:lnTo>
                  <a:pt x="1761921" y="492380"/>
                </a:lnTo>
                <a:lnTo>
                  <a:pt x="1776780" y="464946"/>
                </a:lnTo>
                <a:lnTo>
                  <a:pt x="1796045" y="477448"/>
                </a:lnTo>
                <a:lnTo>
                  <a:pt x="1816690" y="488473"/>
                </a:lnTo>
                <a:lnTo>
                  <a:pt x="1862124" y="506094"/>
                </a:lnTo>
                <a:lnTo>
                  <a:pt x="1911067" y="517064"/>
                </a:lnTo>
                <a:lnTo>
                  <a:pt x="1961438" y="520699"/>
                </a:lnTo>
                <a:lnTo>
                  <a:pt x="1988225" y="519368"/>
                </a:lnTo>
                <a:lnTo>
                  <a:pt x="2032751" y="508752"/>
                </a:lnTo>
                <a:lnTo>
                  <a:pt x="2064654" y="487795"/>
                </a:lnTo>
                <a:lnTo>
                  <a:pt x="2082977" y="440181"/>
                </a:lnTo>
                <a:lnTo>
                  <a:pt x="2080858" y="421471"/>
                </a:lnTo>
                <a:lnTo>
                  <a:pt x="2049068" y="379983"/>
                </a:lnTo>
                <a:lnTo>
                  <a:pt x="2002777" y="364664"/>
                </a:lnTo>
                <a:lnTo>
                  <a:pt x="1931720" y="359536"/>
                </a:lnTo>
                <a:lnTo>
                  <a:pt x="1890191" y="359536"/>
                </a:lnTo>
                <a:lnTo>
                  <a:pt x="1848662" y="359536"/>
                </a:lnTo>
                <a:lnTo>
                  <a:pt x="1807133" y="359536"/>
                </a:lnTo>
                <a:lnTo>
                  <a:pt x="1765604" y="359536"/>
                </a:lnTo>
                <a:lnTo>
                  <a:pt x="1770394" y="309687"/>
                </a:lnTo>
                <a:lnTo>
                  <a:pt x="1775181" y="259849"/>
                </a:lnTo>
                <a:lnTo>
                  <a:pt x="1779963" y="210017"/>
                </a:lnTo>
                <a:lnTo>
                  <a:pt x="1784739" y="160187"/>
                </a:lnTo>
                <a:lnTo>
                  <a:pt x="1789507" y="110355"/>
                </a:lnTo>
                <a:lnTo>
                  <a:pt x="1794263" y="60517"/>
                </a:lnTo>
                <a:lnTo>
                  <a:pt x="1799005" y="10667"/>
                </a:lnTo>
                <a:close/>
              </a:path>
              <a:path w="2235200" h="641350">
                <a:moveTo>
                  <a:pt x="1429816" y="0"/>
                </a:moveTo>
                <a:lnTo>
                  <a:pt x="1497650" y="5683"/>
                </a:lnTo>
                <a:lnTo>
                  <a:pt x="1556435" y="22605"/>
                </a:lnTo>
                <a:lnTo>
                  <a:pt x="1604711" y="49863"/>
                </a:lnTo>
                <a:lnTo>
                  <a:pt x="1640890" y="86359"/>
                </a:lnTo>
                <a:lnTo>
                  <a:pt x="1663528" y="131206"/>
                </a:lnTo>
                <a:lnTo>
                  <a:pt x="1671116" y="183387"/>
                </a:lnTo>
                <a:lnTo>
                  <a:pt x="1669713" y="208228"/>
                </a:lnTo>
                <a:lnTo>
                  <a:pt x="1658525" y="255575"/>
                </a:lnTo>
                <a:lnTo>
                  <a:pt x="1635023" y="301013"/>
                </a:lnTo>
                <a:lnTo>
                  <a:pt x="1591918" y="351496"/>
                </a:lnTo>
                <a:lnTo>
                  <a:pt x="1562531" y="379094"/>
                </a:lnTo>
                <a:lnTo>
                  <a:pt x="1525193" y="412718"/>
                </a:lnTo>
                <a:lnTo>
                  <a:pt x="1487855" y="446341"/>
                </a:lnTo>
                <a:lnTo>
                  <a:pt x="1450517" y="479964"/>
                </a:lnTo>
                <a:lnTo>
                  <a:pt x="1413179" y="513587"/>
                </a:lnTo>
                <a:lnTo>
                  <a:pt x="1469034" y="513587"/>
                </a:lnTo>
                <a:lnTo>
                  <a:pt x="1524889" y="513587"/>
                </a:lnTo>
                <a:lnTo>
                  <a:pt x="1580743" y="513587"/>
                </a:lnTo>
                <a:lnTo>
                  <a:pt x="1636598" y="513587"/>
                </a:lnTo>
                <a:lnTo>
                  <a:pt x="1692452" y="513587"/>
                </a:lnTo>
                <a:lnTo>
                  <a:pt x="1692452" y="542829"/>
                </a:lnTo>
                <a:lnTo>
                  <a:pt x="1692452" y="572071"/>
                </a:lnTo>
                <a:lnTo>
                  <a:pt x="1692452" y="601313"/>
                </a:lnTo>
                <a:lnTo>
                  <a:pt x="1692452" y="630554"/>
                </a:lnTo>
                <a:lnTo>
                  <a:pt x="1643345" y="630554"/>
                </a:lnTo>
                <a:lnTo>
                  <a:pt x="1201597" y="630554"/>
                </a:lnTo>
                <a:lnTo>
                  <a:pt x="1201597" y="607313"/>
                </a:lnTo>
                <a:lnTo>
                  <a:pt x="1201597" y="584072"/>
                </a:lnTo>
                <a:lnTo>
                  <a:pt x="1201597" y="560831"/>
                </a:lnTo>
                <a:lnTo>
                  <a:pt x="1201597" y="537590"/>
                </a:lnTo>
                <a:lnTo>
                  <a:pt x="1237404" y="505315"/>
                </a:lnTo>
                <a:lnTo>
                  <a:pt x="1273200" y="473041"/>
                </a:lnTo>
                <a:lnTo>
                  <a:pt x="1308989" y="440772"/>
                </a:lnTo>
                <a:lnTo>
                  <a:pt x="1344776" y="408510"/>
                </a:lnTo>
                <a:lnTo>
                  <a:pt x="1380565" y="376256"/>
                </a:lnTo>
                <a:lnTo>
                  <a:pt x="1416361" y="344014"/>
                </a:lnTo>
                <a:lnTo>
                  <a:pt x="1452168" y="311784"/>
                </a:lnTo>
                <a:lnTo>
                  <a:pt x="1470456" y="294235"/>
                </a:lnTo>
                <a:lnTo>
                  <a:pt x="1497317" y="262993"/>
                </a:lnTo>
                <a:lnTo>
                  <a:pt x="1516351" y="223297"/>
                </a:lnTo>
                <a:lnTo>
                  <a:pt x="1519859" y="197484"/>
                </a:lnTo>
                <a:lnTo>
                  <a:pt x="1518196" y="179982"/>
                </a:lnTo>
                <a:lnTo>
                  <a:pt x="1493443" y="140334"/>
                </a:lnTo>
                <a:lnTo>
                  <a:pt x="1439901" y="121761"/>
                </a:lnTo>
                <a:lnTo>
                  <a:pt x="1415973" y="120522"/>
                </a:lnTo>
                <a:lnTo>
                  <a:pt x="1395141" y="121479"/>
                </a:lnTo>
                <a:lnTo>
                  <a:pt x="1356573" y="129202"/>
                </a:lnTo>
                <a:lnTo>
                  <a:pt x="1307357" y="155352"/>
                </a:lnTo>
                <a:lnTo>
                  <a:pt x="1281353" y="182499"/>
                </a:lnTo>
                <a:lnTo>
                  <a:pt x="1254015" y="165641"/>
                </a:lnTo>
                <a:lnTo>
                  <a:pt x="1226664" y="148796"/>
                </a:lnTo>
                <a:lnTo>
                  <a:pt x="1199289" y="131974"/>
                </a:lnTo>
                <a:lnTo>
                  <a:pt x="1171879" y="115188"/>
                </a:lnTo>
                <a:lnTo>
                  <a:pt x="1192717" y="89614"/>
                </a:lnTo>
                <a:lnTo>
                  <a:pt x="1245156" y="47323"/>
                </a:lnTo>
                <a:lnTo>
                  <a:pt x="1311355" y="17198"/>
                </a:lnTo>
                <a:lnTo>
                  <a:pt x="1348393" y="7635"/>
                </a:lnTo>
                <a:lnTo>
                  <a:pt x="1387884" y="1906"/>
                </a:lnTo>
                <a:lnTo>
                  <a:pt x="1429816" y="0"/>
                </a:lnTo>
                <a:close/>
              </a:path>
              <a:path w="2235200" h="641350">
                <a:moveTo>
                  <a:pt x="850696" y="0"/>
                </a:moveTo>
                <a:lnTo>
                  <a:pt x="889965" y="2381"/>
                </a:lnTo>
                <a:lnTo>
                  <a:pt x="961835" y="21431"/>
                </a:lnTo>
                <a:lnTo>
                  <a:pt x="1024349" y="59271"/>
                </a:lnTo>
                <a:lnTo>
                  <a:pt x="1073792" y="114377"/>
                </a:lnTo>
                <a:lnTo>
                  <a:pt x="1093393" y="148335"/>
                </a:lnTo>
                <a:lnTo>
                  <a:pt x="1108989" y="186174"/>
                </a:lnTo>
                <a:lnTo>
                  <a:pt x="1120143" y="227488"/>
                </a:lnTo>
                <a:lnTo>
                  <a:pt x="1126844" y="272280"/>
                </a:lnTo>
                <a:lnTo>
                  <a:pt x="1129080" y="320547"/>
                </a:lnTo>
                <a:lnTo>
                  <a:pt x="1126844" y="368889"/>
                </a:lnTo>
                <a:lnTo>
                  <a:pt x="1120143" y="413718"/>
                </a:lnTo>
                <a:lnTo>
                  <a:pt x="1108989" y="455046"/>
                </a:lnTo>
                <a:lnTo>
                  <a:pt x="1093393" y="492886"/>
                </a:lnTo>
                <a:lnTo>
                  <a:pt x="1073792" y="526792"/>
                </a:lnTo>
                <a:lnTo>
                  <a:pt x="1024349" y="581933"/>
                </a:lnTo>
                <a:lnTo>
                  <a:pt x="961835" y="619791"/>
                </a:lnTo>
                <a:lnTo>
                  <a:pt x="889965" y="638841"/>
                </a:lnTo>
                <a:lnTo>
                  <a:pt x="850696" y="641222"/>
                </a:lnTo>
                <a:lnTo>
                  <a:pt x="811428" y="638841"/>
                </a:lnTo>
                <a:lnTo>
                  <a:pt x="739557" y="619791"/>
                </a:lnTo>
                <a:lnTo>
                  <a:pt x="677099" y="581933"/>
                </a:lnTo>
                <a:lnTo>
                  <a:pt x="627672" y="526792"/>
                </a:lnTo>
                <a:lnTo>
                  <a:pt x="608126" y="492886"/>
                </a:lnTo>
                <a:lnTo>
                  <a:pt x="592478" y="455046"/>
                </a:lnTo>
                <a:lnTo>
                  <a:pt x="581329" y="413718"/>
                </a:lnTo>
                <a:lnTo>
                  <a:pt x="574658" y="368889"/>
                </a:lnTo>
                <a:lnTo>
                  <a:pt x="572439" y="320547"/>
                </a:lnTo>
                <a:lnTo>
                  <a:pt x="574658" y="272280"/>
                </a:lnTo>
                <a:lnTo>
                  <a:pt x="581329" y="227488"/>
                </a:lnTo>
                <a:lnTo>
                  <a:pt x="592478" y="186174"/>
                </a:lnTo>
                <a:lnTo>
                  <a:pt x="608126" y="148335"/>
                </a:lnTo>
                <a:lnTo>
                  <a:pt x="627672" y="114377"/>
                </a:lnTo>
                <a:lnTo>
                  <a:pt x="677099" y="59271"/>
                </a:lnTo>
                <a:lnTo>
                  <a:pt x="739557" y="21431"/>
                </a:lnTo>
                <a:lnTo>
                  <a:pt x="811428" y="2381"/>
                </a:lnTo>
                <a:lnTo>
                  <a:pt x="850696" y="0"/>
                </a:lnTo>
                <a:close/>
              </a:path>
              <a:path w="2235200" h="641350">
                <a:moveTo>
                  <a:pt x="257924" y="0"/>
                </a:moveTo>
                <a:lnTo>
                  <a:pt x="325770" y="5683"/>
                </a:lnTo>
                <a:lnTo>
                  <a:pt x="384568" y="22605"/>
                </a:lnTo>
                <a:lnTo>
                  <a:pt x="432814" y="49863"/>
                </a:lnTo>
                <a:lnTo>
                  <a:pt x="468934" y="86359"/>
                </a:lnTo>
                <a:lnTo>
                  <a:pt x="491620" y="131206"/>
                </a:lnTo>
                <a:lnTo>
                  <a:pt x="499160" y="183387"/>
                </a:lnTo>
                <a:lnTo>
                  <a:pt x="497759" y="208228"/>
                </a:lnTo>
                <a:lnTo>
                  <a:pt x="486623" y="255575"/>
                </a:lnTo>
                <a:lnTo>
                  <a:pt x="463174" y="301013"/>
                </a:lnTo>
                <a:lnTo>
                  <a:pt x="419992" y="351496"/>
                </a:lnTo>
                <a:lnTo>
                  <a:pt x="390601" y="379094"/>
                </a:lnTo>
                <a:lnTo>
                  <a:pt x="353255" y="412718"/>
                </a:lnTo>
                <a:lnTo>
                  <a:pt x="315912" y="446341"/>
                </a:lnTo>
                <a:lnTo>
                  <a:pt x="278569" y="479964"/>
                </a:lnTo>
                <a:lnTo>
                  <a:pt x="241223" y="513587"/>
                </a:lnTo>
                <a:lnTo>
                  <a:pt x="297078" y="513587"/>
                </a:lnTo>
                <a:lnTo>
                  <a:pt x="352932" y="513587"/>
                </a:lnTo>
                <a:lnTo>
                  <a:pt x="408787" y="513587"/>
                </a:lnTo>
                <a:lnTo>
                  <a:pt x="464642" y="513587"/>
                </a:lnTo>
                <a:lnTo>
                  <a:pt x="520496" y="513587"/>
                </a:lnTo>
                <a:lnTo>
                  <a:pt x="520496" y="542829"/>
                </a:lnTo>
                <a:lnTo>
                  <a:pt x="520496" y="572071"/>
                </a:lnTo>
                <a:lnTo>
                  <a:pt x="520496" y="601313"/>
                </a:lnTo>
                <a:lnTo>
                  <a:pt x="520496" y="630554"/>
                </a:lnTo>
                <a:lnTo>
                  <a:pt x="471413" y="630554"/>
                </a:lnTo>
                <a:lnTo>
                  <a:pt x="29692" y="630554"/>
                </a:lnTo>
                <a:lnTo>
                  <a:pt x="29692" y="607313"/>
                </a:lnTo>
                <a:lnTo>
                  <a:pt x="29692" y="584072"/>
                </a:lnTo>
                <a:lnTo>
                  <a:pt x="29692" y="560831"/>
                </a:lnTo>
                <a:lnTo>
                  <a:pt x="29692" y="537590"/>
                </a:lnTo>
                <a:lnTo>
                  <a:pt x="65479" y="505315"/>
                </a:lnTo>
                <a:lnTo>
                  <a:pt x="101265" y="473041"/>
                </a:lnTo>
                <a:lnTo>
                  <a:pt x="137051" y="440772"/>
                </a:lnTo>
                <a:lnTo>
                  <a:pt x="172837" y="408510"/>
                </a:lnTo>
                <a:lnTo>
                  <a:pt x="208621" y="376256"/>
                </a:lnTo>
                <a:lnTo>
                  <a:pt x="244405" y="344014"/>
                </a:lnTo>
                <a:lnTo>
                  <a:pt x="280187" y="311784"/>
                </a:lnTo>
                <a:lnTo>
                  <a:pt x="298510" y="294235"/>
                </a:lnTo>
                <a:lnTo>
                  <a:pt x="325418" y="262993"/>
                </a:lnTo>
                <a:lnTo>
                  <a:pt x="344438" y="223297"/>
                </a:lnTo>
                <a:lnTo>
                  <a:pt x="347916" y="197484"/>
                </a:lnTo>
                <a:lnTo>
                  <a:pt x="346263" y="179982"/>
                </a:lnTo>
                <a:lnTo>
                  <a:pt x="321475" y="140334"/>
                </a:lnTo>
                <a:lnTo>
                  <a:pt x="267984" y="121761"/>
                </a:lnTo>
                <a:lnTo>
                  <a:pt x="244005" y="120522"/>
                </a:lnTo>
                <a:lnTo>
                  <a:pt x="223190" y="121479"/>
                </a:lnTo>
                <a:lnTo>
                  <a:pt x="184690" y="129202"/>
                </a:lnTo>
                <a:lnTo>
                  <a:pt x="135459" y="155352"/>
                </a:lnTo>
                <a:lnTo>
                  <a:pt x="109486" y="182499"/>
                </a:lnTo>
                <a:lnTo>
                  <a:pt x="82113" y="165641"/>
                </a:lnTo>
                <a:lnTo>
                  <a:pt x="54743" y="148796"/>
                </a:lnTo>
                <a:lnTo>
                  <a:pt x="27372" y="131974"/>
                </a:lnTo>
                <a:lnTo>
                  <a:pt x="0" y="115188"/>
                </a:lnTo>
                <a:lnTo>
                  <a:pt x="20819" y="89614"/>
                </a:lnTo>
                <a:lnTo>
                  <a:pt x="73239" y="47323"/>
                </a:lnTo>
                <a:lnTo>
                  <a:pt x="139459" y="17198"/>
                </a:lnTo>
                <a:lnTo>
                  <a:pt x="176514" y="7635"/>
                </a:lnTo>
                <a:lnTo>
                  <a:pt x="216002" y="1906"/>
                </a:lnTo>
                <a:lnTo>
                  <a:pt x="257924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5" name="object 5" descr=""/>
          <p:cNvGrpSpPr/>
          <p:nvPr/>
        </p:nvGrpSpPr>
        <p:grpSpPr>
          <a:xfrm>
            <a:off x="9277350" y="0"/>
            <a:ext cx="9010650" cy="10287000"/>
            <a:chOff x="9277350" y="0"/>
            <a:chExt cx="9010650" cy="10287000"/>
          </a:xfrm>
        </p:grpSpPr>
        <p:sp>
          <p:nvSpPr>
            <p:cNvPr id="6" name="object 6" descr=""/>
            <p:cNvSpPr/>
            <p:nvPr/>
          </p:nvSpPr>
          <p:spPr>
            <a:xfrm>
              <a:off x="9277350" y="0"/>
              <a:ext cx="9010650" cy="10287000"/>
            </a:xfrm>
            <a:custGeom>
              <a:avLst/>
              <a:gdLst/>
              <a:ahLst/>
              <a:cxnLst/>
              <a:rect l="l" t="t" r="r" b="b"/>
              <a:pathLst>
                <a:path w="9010650" h="10287000">
                  <a:moveTo>
                    <a:pt x="9010650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9010650" y="10287000"/>
                  </a:lnTo>
                  <a:lnTo>
                    <a:pt x="9010650" y="0"/>
                  </a:lnTo>
                  <a:close/>
                </a:path>
              </a:pathLst>
            </a:custGeom>
            <a:solidFill>
              <a:srgbClr val="CFD7D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1106150" y="5810250"/>
              <a:ext cx="1108075" cy="0"/>
            </a:xfrm>
            <a:custGeom>
              <a:avLst/>
              <a:gdLst/>
              <a:ahLst/>
              <a:cxnLst/>
              <a:rect l="l" t="t" r="r" b="b"/>
              <a:pathLst>
                <a:path w="1108075" h="0">
                  <a:moveTo>
                    <a:pt x="0" y="0"/>
                  </a:moveTo>
                  <a:lnTo>
                    <a:pt x="1107948" y="0"/>
                  </a:lnTo>
                </a:path>
              </a:pathLst>
            </a:custGeom>
            <a:ln w="38100">
              <a:solidFill>
                <a:srgbClr val="D2114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63125" y="0"/>
              <a:ext cx="8039100" cy="10277474"/>
            </a:xfrm>
            <a:prstGeom prst="rect">
              <a:avLst/>
            </a:prstGeom>
          </p:spPr>
        </p:pic>
      </p:grpSp>
      <p:sp>
        <p:nvSpPr>
          <p:cNvPr id="9" name="object 9" descr=""/>
          <p:cNvSpPr txBox="1"/>
          <p:nvPr/>
        </p:nvSpPr>
        <p:spPr>
          <a:xfrm>
            <a:off x="922172" y="6985127"/>
            <a:ext cx="6545580" cy="933450"/>
          </a:xfrm>
          <a:prstGeom prst="rect">
            <a:avLst/>
          </a:prstGeom>
          <a:solidFill>
            <a:srgbClr val="7EC0ED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105"/>
              </a:lnSpc>
            </a:pPr>
            <a:r>
              <a:rPr dirty="0" sz="6000" spc="425">
                <a:solidFill>
                  <a:srgbClr val="002B5C"/>
                </a:solidFill>
                <a:latin typeface="Arial"/>
                <a:cs typeface="Arial"/>
              </a:rPr>
              <a:t>Mark</a:t>
            </a:r>
            <a:r>
              <a:rPr dirty="0" sz="6000" spc="-145">
                <a:solidFill>
                  <a:srgbClr val="002B5C"/>
                </a:solidFill>
                <a:latin typeface="Arial"/>
                <a:cs typeface="Arial"/>
              </a:rPr>
              <a:t> </a:t>
            </a:r>
            <a:r>
              <a:rPr dirty="0" sz="6000" spc="415">
                <a:solidFill>
                  <a:srgbClr val="002B5C"/>
                </a:solidFill>
                <a:latin typeface="Arial"/>
                <a:cs typeface="Arial"/>
              </a:rPr>
              <a:t>Grundhofer</a:t>
            </a:r>
            <a:endParaRPr sz="6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63150" y="352425"/>
            <a:ext cx="7343775" cy="9582150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870585" y="4729861"/>
            <a:ext cx="6816090" cy="1482090"/>
          </a:xfrm>
          <a:prstGeom prst="rect">
            <a:avLst/>
          </a:prstGeom>
        </p:spPr>
        <p:txBody>
          <a:bodyPr wrap="square" lIns="0" tIns="34290" rIns="0" bIns="0" rtlCol="0" vert="horz">
            <a:spAutoFit/>
          </a:bodyPr>
          <a:lstStyle/>
          <a:p>
            <a:pPr marL="28575" marR="5080" indent="-15875">
              <a:lnSpc>
                <a:spcPts val="5700"/>
              </a:lnSpc>
              <a:spcBef>
                <a:spcPts val="270"/>
              </a:spcBef>
            </a:pPr>
            <a:r>
              <a:rPr dirty="0" sz="4800" spc="75" b="1">
                <a:solidFill>
                  <a:srgbClr val="7EC0ED"/>
                </a:solidFill>
                <a:latin typeface="Arial"/>
                <a:cs typeface="Arial"/>
              </a:rPr>
              <a:t>SOFTBALL</a:t>
            </a:r>
            <a:r>
              <a:rPr dirty="0" sz="4800" spc="80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800" spc="100" b="1">
                <a:solidFill>
                  <a:srgbClr val="7EC0ED"/>
                </a:solidFill>
                <a:latin typeface="Arial"/>
                <a:cs typeface="Arial"/>
              </a:rPr>
              <a:t>COACHES </a:t>
            </a:r>
            <a:r>
              <a:rPr dirty="0" sz="4800" spc="210" b="1">
                <a:solidFill>
                  <a:srgbClr val="FFFFFF"/>
                </a:solidFill>
                <a:latin typeface="Arial"/>
                <a:cs typeface="Arial"/>
              </a:rPr>
              <a:t>BOB</a:t>
            </a:r>
            <a:r>
              <a:rPr dirty="0" sz="4800" spc="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800" spc="185" b="1">
                <a:solidFill>
                  <a:srgbClr val="FFFFFF"/>
                </a:solidFill>
                <a:latin typeface="Arial"/>
                <a:cs typeface="Arial"/>
              </a:rPr>
              <a:t>MERTZ</a:t>
            </a:r>
            <a:r>
              <a:rPr dirty="0" sz="4800" spc="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800" spc="254" b="1">
                <a:solidFill>
                  <a:srgbClr val="FFFFFF"/>
                </a:solidFill>
                <a:latin typeface="Arial"/>
                <a:cs typeface="Arial"/>
              </a:rPr>
              <a:t>AWARD:</a:t>
            </a:r>
            <a:endParaRPr sz="4800">
              <a:latin typeface="Arial"/>
              <a:cs typeface="Arial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918451" y="3964559"/>
            <a:ext cx="2277745" cy="653415"/>
          </a:xfrm>
          <a:custGeom>
            <a:avLst/>
            <a:gdLst/>
            <a:ahLst/>
            <a:cxnLst/>
            <a:rect l="l" t="t" r="r" b="b"/>
            <a:pathLst>
              <a:path w="2277745" h="653414">
                <a:moveTo>
                  <a:pt x="866660" y="123570"/>
                </a:moveTo>
                <a:lnTo>
                  <a:pt x="813431" y="136016"/>
                </a:lnTo>
                <a:lnTo>
                  <a:pt x="772680" y="173227"/>
                </a:lnTo>
                <a:lnTo>
                  <a:pt x="746788" y="236410"/>
                </a:lnTo>
                <a:lnTo>
                  <a:pt x="740301" y="278133"/>
                </a:lnTo>
                <a:lnTo>
                  <a:pt x="738136" y="326643"/>
                </a:lnTo>
                <a:lnTo>
                  <a:pt x="740301" y="375098"/>
                </a:lnTo>
                <a:lnTo>
                  <a:pt x="746788" y="416813"/>
                </a:lnTo>
                <a:lnTo>
                  <a:pt x="772680" y="479932"/>
                </a:lnTo>
                <a:lnTo>
                  <a:pt x="813431" y="517191"/>
                </a:lnTo>
                <a:lnTo>
                  <a:pt x="866660" y="529589"/>
                </a:lnTo>
                <a:lnTo>
                  <a:pt x="895309" y="526492"/>
                </a:lnTo>
                <a:lnTo>
                  <a:pt x="942795" y="501675"/>
                </a:lnTo>
                <a:lnTo>
                  <a:pt x="976805" y="451766"/>
                </a:lnTo>
                <a:lnTo>
                  <a:pt x="994053" y="375098"/>
                </a:lnTo>
                <a:lnTo>
                  <a:pt x="996200" y="326643"/>
                </a:lnTo>
                <a:lnTo>
                  <a:pt x="994053" y="278133"/>
                </a:lnTo>
                <a:lnTo>
                  <a:pt x="987596" y="236410"/>
                </a:lnTo>
                <a:lnTo>
                  <a:pt x="961656" y="173227"/>
                </a:lnTo>
                <a:lnTo>
                  <a:pt x="920683" y="136016"/>
                </a:lnTo>
                <a:lnTo>
                  <a:pt x="866660" y="123570"/>
                </a:lnTo>
                <a:close/>
              </a:path>
              <a:path w="2277745" h="653414">
                <a:moveTo>
                  <a:pt x="1832876" y="10794"/>
                </a:moveTo>
                <a:lnTo>
                  <a:pt x="1832876" y="10794"/>
                </a:lnTo>
                <a:lnTo>
                  <a:pt x="2236482" y="10794"/>
                </a:lnTo>
                <a:lnTo>
                  <a:pt x="2236482" y="40131"/>
                </a:lnTo>
                <a:lnTo>
                  <a:pt x="2236482" y="69468"/>
                </a:lnTo>
                <a:lnTo>
                  <a:pt x="2236482" y="98805"/>
                </a:lnTo>
                <a:lnTo>
                  <a:pt x="2236482" y="128142"/>
                </a:lnTo>
                <a:lnTo>
                  <a:pt x="2181300" y="128142"/>
                </a:lnTo>
                <a:lnTo>
                  <a:pt x="2126100" y="128142"/>
                </a:lnTo>
                <a:lnTo>
                  <a:pt x="2070894" y="128142"/>
                </a:lnTo>
                <a:lnTo>
                  <a:pt x="2015693" y="128142"/>
                </a:lnTo>
                <a:lnTo>
                  <a:pt x="1960511" y="128142"/>
                </a:lnTo>
                <a:lnTo>
                  <a:pt x="1957866" y="158146"/>
                </a:lnTo>
                <a:lnTo>
                  <a:pt x="1955257" y="188150"/>
                </a:lnTo>
                <a:lnTo>
                  <a:pt x="1952671" y="218154"/>
                </a:lnTo>
                <a:lnTo>
                  <a:pt x="1950097" y="248157"/>
                </a:lnTo>
                <a:lnTo>
                  <a:pt x="1963547" y="248157"/>
                </a:lnTo>
                <a:lnTo>
                  <a:pt x="1977021" y="248157"/>
                </a:lnTo>
                <a:lnTo>
                  <a:pt x="1990495" y="248157"/>
                </a:lnTo>
                <a:lnTo>
                  <a:pt x="2003945" y="248157"/>
                </a:lnTo>
                <a:lnTo>
                  <a:pt x="2069305" y="251471"/>
                </a:lnTo>
                <a:lnTo>
                  <a:pt x="2125532" y="261429"/>
                </a:lnTo>
                <a:lnTo>
                  <a:pt x="2172591" y="278054"/>
                </a:lnTo>
                <a:lnTo>
                  <a:pt x="2210447" y="301370"/>
                </a:lnTo>
                <a:lnTo>
                  <a:pt x="2239618" y="330207"/>
                </a:lnTo>
                <a:lnTo>
                  <a:pt x="2260453" y="363569"/>
                </a:lnTo>
                <a:lnTo>
                  <a:pt x="2272955" y="401454"/>
                </a:lnTo>
                <a:lnTo>
                  <a:pt x="2277122" y="443864"/>
                </a:lnTo>
                <a:lnTo>
                  <a:pt x="2275239" y="472082"/>
                </a:lnTo>
                <a:lnTo>
                  <a:pt x="2260138" y="524660"/>
                </a:lnTo>
                <a:lnTo>
                  <a:pt x="2229775" y="571476"/>
                </a:lnTo>
                <a:lnTo>
                  <a:pt x="2183674" y="609385"/>
                </a:lnTo>
                <a:lnTo>
                  <a:pt x="2121948" y="637248"/>
                </a:lnTo>
                <a:lnTo>
                  <a:pt x="2045645" y="651396"/>
                </a:lnTo>
                <a:lnTo>
                  <a:pt x="2002040" y="653161"/>
                </a:lnTo>
                <a:lnTo>
                  <a:pt x="1967226" y="652065"/>
                </a:lnTo>
                <a:lnTo>
                  <a:pt x="1898456" y="643302"/>
                </a:lnTo>
                <a:lnTo>
                  <a:pt x="1832023" y="625869"/>
                </a:lnTo>
                <a:lnTo>
                  <a:pt x="1774595" y="600862"/>
                </a:lnTo>
                <a:lnTo>
                  <a:pt x="1749691" y="585596"/>
                </a:lnTo>
                <a:lnTo>
                  <a:pt x="1764834" y="557595"/>
                </a:lnTo>
                <a:lnTo>
                  <a:pt x="1779965" y="529605"/>
                </a:lnTo>
                <a:lnTo>
                  <a:pt x="1795072" y="501640"/>
                </a:lnTo>
                <a:lnTo>
                  <a:pt x="1810143" y="473710"/>
                </a:lnTo>
                <a:lnTo>
                  <a:pt x="1829790" y="486473"/>
                </a:lnTo>
                <a:lnTo>
                  <a:pt x="1873276" y="507428"/>
                </a:lnTo>
                <a:lnTo>
                  <a:pt x="1921899" y="522120"/>
                </a:lnTo>
                <a:lnTo>
                  <a:pt x="1972469" y="529550"/>
                </a:lnTo>
                <a:lnTo>
                  <a:pt x="1998230" y="530478"/>
                </a:lnTo>
                <a:lnTo>
                  <a:pt x="2025545" y="529123"/>
                </a:lnTo>
                <a:lnTo>
                  <a:pt x="2070936" y="518316"/>
                </a:lnTo>
                <a:lnTo>
                  <a:pt x="2103517" y="496960"/>
                </a:lnTo>
                <a:lnTo>
                  <a:pt x="2122055" y="448437"/>
                </a:lnTo>
                <a:lnTo>
                  <a:pt x="2119910" y="429387"/>
                </a:lnTo>
                <a:lnTo>
                  <a:pt x="2087638" y="387095"/>
                </a:lnTo>
                <a:lnTo>
                  <a:pt x="2040489" y="371490"/>
                </a:lnTo>
                <a:lnTo>
                  <a:pt x="1968004" y="366267"/>
                </a:lnTo>
                <a:lnTo>
                  <a:pt x="1925713" y="366267"/>
                </a:lnTo>
                <a:lnTo>
                  <a:pt x="1883422" y="366267"/>
                </a:lnTo>
                <a:lnTo>
                  <a:pt x="1841131" y="366267"/>
                </a:lnTo>
                <a:lnTo>
                  <a:pt x="1798840" y="366267"/>
                </a:lnTo>
                <a:lnTo>
                  <a:pt x="1803691" y="315486"/>
                </a:lnTo>
                <a:lnTo>
                  <a:pt x="1808554" y="264704"/>
                </a:lnTo>
                <a:lnTo>
                  <a:pt x="1813423" y="213922"/>
                </a:lnTo>
                <a:lnTo>
                  <a:pt x="1818294" y="163140"/>
                </a:lnTo>
                <a:lnTo>
                  <a:pt x="1823163" y="112358"/>
                </a:lnTo>
                <a:lnTo>
                  <a:pt x="1828025" y="61576"/>
                </a:lnTo>
                <a:lnTo>
                  <a:pt x="1832876" y="10794"/>
                </a:lnTo>
                <a:close/>
              </a:path>
              <a:path w="2277745" h="653414">
                <a:moveTo>
                  <a:pt x="1456702" y="0"/>
                </a:moveTo>
                <a:lnTo>
                  <a:pt x="1525838" y="5778"/>
                </a:lnTo>
                <a:lnTo>
                  <a:pt x="1585734" y="22987"/>
                </a:lnTo>
                <a:lnTo>
                  <a:pt x="1634867" y="50784"/>
                </a:lnTo>
                <a:lnTo>
                  <a:pt x="1671713" y="88011"/>
                </a:lnTo>
                <a:lnTo>
                  <a:pt x="1694795" y="133651"/>
                </a:lnTo>
                <a:lnTo>
                  <a:pt x="1702447" y="186816"/>
                </a:lnTo>
                <a:lnTo>
                  <a:pt x="1701040" y="212131"/>
                </a:lnTo>
                <a:lnTo>
                  <a:pt x="1689749" y="260379"/>
                </a:lnTo>
                <a:lnTo>
                  <a:pt x="1665841" y="306697"/>
                </a:lnTo>
                <a:lnTo>
                  <a:pt x="1621888" y="358132"/>
                </a:lnTo>
                <a:lnTo>
                  <a:pt x="1591957" y="386206"/>
                </a:lnTo>
                <a:lnTo>
                  <a:pt x="1553877" y="420477"/>
                </a:lnTo>
                <a:lnTo>
                  <a:pt x="1515821" y="454723"/>
                </a:lnTo>
                <a:lnTo>
                  <a:pt x="1477764" y="488969"/>
                </a:lnTo>
                <a:lnTo>
                  <a:pt x="1439684" y="523239"/>
                </a:lnTo>
                <a:lnTo>
                  <a:pt x="1487119" y="523239"/>
                </a:lnTo>
                <a:lnTo>
                  <a:pt x="1534553" y="523239"/>
                </a:lnTo>
                <a:lnTo>
                  <a:pt x="1581988" y="523239"/>
                </a:lnTo>
                <a:lnTo>
                  <a:pt x="1629422" y="523239"/>
                </a:lnTo>
                <a:lnTo>
                  <a:pt x="1676857" y="523239"/>
                </a:lnTo>
                <a:lnTo>
                  <a:pt x="1724291" y="523239"/>
                </a:lnTo>
                <a:lnTo>
                  <a:pt x="1724291" y="553051"/>
                </a:lnTo>
                <a:lnTo>
                  <a:pt x="1724291" y="582850"/>
                </a:lnTo>
                <a:lnTo>
                  <a:pt x="1724291" y="612626"/>
                </a:lnTo>
                <a:lnTo>
                  <a:pt x="1724291" y="642365"/>
                </a:lnTo>
                <a:lnTo>
                  <a:pt x="1674269" y="642365"/>
                </a:lnTo>
                <a:lnTo>
                  <a:pt x="1224165" y="642365"/>
                </a:lnTo>
                <a:lnTo>
                  <a:pt x="1224165" y="618668"/>
                </a:lnTo>
                <a:lnTo>
                  <a:pt x="1224165" y="594994"/>
                </a:lnTo>
                <a:lnTo>
                  <a:pt x="1224165" y="571321"/>
                </a:lnTo>
                <a:lnTo>
                  <a:pt x="1224165" y="547624"/>
                </a:lnTo>
                <a:lnTo>
                  <a:pt x="1260632" y="514756"/>
                </a:lnTo>
                <a:lnTo>
                  <a:pt x="1297099" y="481899"/>
                </a:lnTo>
                <a:lnTo>
                  <a:pt x="1333567" y="449049"/>
                </a:lnTo>
                <a:lnTo>
                  <a:pt x="1370034" y="416201"/>
                </a:lnTo>
                <a:lnTo>
                  <a:pt x="1406501" y="383351"/>
                </a:lnTo>
                <a:lnTo>
                  <a:pt x="1442968" y="350494"/>
                </a:lnTo>
                <a:lnTo>
                  <a:pt x="1479435" y="317626"/>
                </a:lnTo>
                <a:lnTo>
                  <a:pt x="1513439" y="283241"/>
                </a:lnTo>
                <a:lnTo>
                  <a:pt x="1540467" y="240708"/>
                </a:lnTo>
                <a:lnTo>
                  <a:pt x="1548396" y="201167"/>
                </a:lnTo>
                <a:lnTo>
                  <a:pt x="1546707" y="183328"/>
                </a:lnTo>
                <a:lnTo>
                  <a:pt x="1521472" y="143001"/>
                </a:lnTo>
                <a:lnTo>
                  <a:pt x="1466983" y="123963"/>
                </a:lnTo>
                <a:lnTo>
                  <a:pt x="1442605" y="122681"/>
                </a:lnTo>
                <a:lnTo>
                  <a:pt x="1421341" y="123680"/>
                </a:lnTo>
                <a:lnTo>
                  <a:pt x="1382098" y="131629"/>
                </a:lnTo>
                <a:lnTo>
                  <a:pt x="1347308" y="147441"/>
                </a:lnTo>
                <a:lnTo>
                  <a:pt x="1305445" y="185927"/>
                </a:lnTo>
                <a:lnTo>
                  <a:pt x="1277610" y="168782"/>
                </a:lnTo>
                <a:lnTo>
                  <a:pt x="1249740" y="151637"/>
                </a:lnTo>
                <a:lnTo>
                  <a:pt x="1221845" y="134492"/>
                </a:lnTo>
                <a:lnTo>
                  <a:pt x="1193939" y="117348"/>
                </a:lnTo>
                <a:lnTo>
                  <a:pt x="1215182" y="91318"/>
                </a:lnTo>
                <a:lnTo>
                  <a:pt x="1268574" y="48214"/>
                </a:lnTo>
                <a:lnTo>
                  <a:pt x="1336009" y="17520"/>
                </a:lnTo>
                <a:lnTo>
                  <a:pt x="1373771" y="7794"/>
                </a:lnTo>
                <a:lnTo>
                  <a:pt x="1414010" y="1950"/>
                </a:lnTo>
                <a:lnTo>
                  <a:pt x="1456702" y="0"/>
                </a:lnTo>
                <a:close/>
              </a:path>
              <a:path w="2277745" h="653414">
                <a:moveTo>
                  <a:pt x="866660" y="0"/>
                </a:moveTo>
                <a:lnTo>
                  <a:pt x="906687" y="2428"/>
                </a:lnTo>
                <a:lnTo>
                  <a:pt x="944464" y="9715"/>
                </a:lnTo>
                <a:lnTo>
                  <a:pt x="1013218" y="38862"/>
                </a:lnTo>
                <a:lnTo>
                  <a:pt x="1070527" y="86280"/>
                </a:lnTo>
                <a:lnTo>
                  <a:pt x="1093978" y="116532"/>
                </a:lnTo>
                <a:lnTo>
                  <a:pt x="1113929" y="151129"/>
                </a:lnTo>
                <a:lnTo>
                  <a:pt x="1129838" y="189680"/>
                </a:lnTo>
                <a:lnTo>
                  <a:pt x="1141187" y="231790"/>
                </a:lnTo>
                <a:lnTo>
                  <a:pt x="1147987" y="277449"/>
                </a:lnTo>
                <a:lnTo>
                  <a:pt x="1150251" y="326643"/>
                </a:lnTo>
                <a:lnTo>
                  <a:pt x="1147987" y="375818"/>
                </a:lnTo>
                <a:lnTo>
                  <a:pt x="1141187" y="421433"/>
                </a:lnTo>
                <a:lnTo>
                  <a:pt x="1129838" y="463500"/>
                </a:lnTo>
                <a:lnTo>
                  <a:pt x="1113929" y="502030"/>
                </a:lnTo>
                <a:lnTo>
                  <a:pt x="1093978" y="536630"/>
                </a:lnTo>
                <a:lnTo>
                  <a:pt x="1070527" y="566896"/>
                </a:lnTo>
                <a:lnTo>
                  <a:pt x="1013218" y="614426"/>
                </a:lnTo>
                <a:lnTo>
                  <a:pt x="944464" y="643508"/>
                </a:lnTo>
                <a:lnTo>
                  <a:pt x="906687" y="650751"/>
                </a:lnTo>
                <a:lnTo>
                  <a:pt x="866660" y="653161"/>
                </a:lnTo>
                <a:lnTo>
                  <a:pt x="826707" y="650751"/>
                </a:lnTo>
                <a:lnTo>
                  <a:pt x="788968" y="643509"/>
                </a:lnTo>
                <a:lnTo>
                  <a:pt x="720229" y="614426"/>
                </a:lnTo>
                <a:lnTo>
                  <a:pt x="662873" y="566896"/>
                </a:lnTo>
                <a:lnTo>
                  <a:pt x="639451" y="536630"/>
                </a:lnTo>
                <a:lnTo>
                  <a:pt x="619518" y="502030"/>
                </a:lnTo>
                <a:lnTo>
                  <a:pt x="603609" y="463500"/>
                </a:lnTo>
                <a:lnTo>
                  <a:pt x="592261" y="421433"/>
                </a:lnTo>
                <a:lnTo>
                  <a:pt x="585460" y="375818"/>
                </a:lnTo>
                <a:lnTo>
                  <a:pt x="583196" y="326643"/>
                </a:lnTo>
                <a:lnTo>
                  <a:pt x="585460" y="277449"/>
                </a:lnTo>
                <a:lnTo>
                  <a:pt x="592261" y="231790"/>
                </a:lnTo>
                <a:lnTo>
                  <a:pt x="603609" y="189680"/>
                </a:lnTo>
                <a:lnTo>
                  <a:pt x="619518" y="151129"/>
                </a:lnTo>
                <a:lnTo>
                  <a:pt x="639451" y="116532"/>
                </a:lnTo>
                <a:lnTo>
                  <a:pt x="662873" y="86280"/>
                </a:lnTo>
                <a:lnTo>
                  <a:pt x="720229" y="38862"/>
                </a:lnTo>
                <a:lnTo>
                  <a:pt x="788968" y="9715"/>
                </a:lnTo>
                <a:lnTo>
                  <a:pt x="826707" y="2428"/>
                </a:lnTo>
                <a:lnTo>
                  <a:pt x="866660" y="0"/>
                </a:lnTo>
                <a:close/>
              </a:path>
              <a:path w="2277745" h="653414">
                <a:moveTo>
                  <a:pt x="262775" y="0"/>
                </a:moveTo>
                <a:lnTo>
                  <a:pt x="331911" y="5778"/>
                </a:lnTo>
                <a:lnTo>
                  <a:pt x="391807" y="22987"/>
                </a:lnTo>
                <a:lnTo>
                  <a:pt x="440940" y="50784"/>
                </a:lnTo>
                <a:lnTo>
                  <a:pt x="477786" y="88011"/>
                </a:lnTo>
                <a:lnTo>
                  <a:pt x="500821" y="133651"/>
                </a:lnTo>
                <a:lnTo>
                  <a:pt x="508520" y="186816"/>
                </a:lnTo>
                <a:lnTo>
                  <a:pt x="507111" y="212131"/>
                </a:lnTo>
                <a:lnTo>
                  <a:pt x="495769" y="260379"/>
                </a:lnTo>
                <a:lnTo>
                  <a:pt x="471805" y="306697"/>
                </a:lnTo>
                <a:lnTo>
                  <a:pt x="427887" y="358132"/>
                </a:lnTo>
                <a:lnTo>
                  <a:pt x="397903" y="386206"/>
                </a:lnTo>
                <a:lnTo>
                  <a:pt x="359875" y="420477"/>
                </a:lnTo>
                <a:lnTo>
                  <a:pt x="321840" y="454723"/>
                </a:lnTo>
                <a:lnTo>
                  <a:pt x="283800" y="488969"/>
                </a:lnTo>
                <a:lnTo>
                  <a:pt x="245757" y="523239"/>
                </a:lnTo>
                <a:lnTo>
                  <a:pt x="530237" y="523239"/>
                </a:lnTo>
                <a:lnTo>
                  <a:pt x="530237" y="553051"/>
                </a:lnTo>
                <a:lnTo>
                  <a:pt x="530237" y="582850"/>
                </a:lnTo>
                <a:lnTo>
                  <a:pt x="530237" y="612626"/>
                </a:lnTo>
                <a:lnTo>
                  <a:pt x="530237" y="642365"/>
                </a:lnTo>
                <a:lnTo>
                  <a:pt x="480248" y="642365"/>
                </a:lnTo>
                <a:lnTo>
                  <a:pt x="30251" y="642365"/>
                </a:lnTo>
                <a:lnTo>
                  <a:pt x="30251" y="618668"/>
                </a:lnTo>
                <a:lnTo>
                  <a:pt x="30251" y="594994"/>
                </a:lnTo>
                <a:lnTo>
                  <a:pt x="30251" y="571321"/>
                </a:lnTo>
                <a:lnTo>
                  <a:pt x="30251" y="547624"/>
                </a:lnTo>
                <a:lnTo>
                  <a:pt x="66707" y="514756"/>
                </a:lnTo>
                <a:lnTo>
                  <a:pt x="103164" y="481899"/>
                </a:lnTo>
                <a:lnTo>
                  <a:pt x="139621" y="449049"/>
                </a:lnTo>
                <a:lnTo>
                  <a:pt x="176078" y="416201"/>
                </a:lnTo>
                <a:lnTo>
                  <a:pt x="212537" y="383351"/>
                </a:lnTo>
                <a:lnTo>
                  <a:pt x="248996" y="350494"/>
                </a:lnTo>
                <a:lnTo>
                  <a:pt x="285457" y="317626"/>
                </a:lnTo>
                <a:lnTo>
                  <a:pt x="319481" y="283241"/>
                </a:lnTo>
                <a:lnTo>
                  <a:pt x="346486" y="240708"/>
                </a:lnTo>
                <a:lnTo>
                  <a:pt x="354469" y="201167"/>
                </a:lnTo>
                <a:lnTo>
                  <a:pt x="352784" y="183328"/>
                </a:lnTo>
                <a:lnTo>
                  <a:pt x="327520" y="143001"/>
                </a:lnTo>
                <a:lnTo>
                  <a:pt x="273018" y="123963"/>
                </a:lnTo>
                <a:lnTo>
                  <a:pt x="248589" y="122681"/>
                </a:lnTo>
                <a:lnTo>
                  <a:pt x="227384" y="123680"/>
                </a:lnTo>
                <a:lnTo>
                  <a:pt x="188160" y="131629"/>
                </a:lnTo>
                <a:lnTo>
                  <a:pt x="153363" y="147441"/>
                </a:lnTo>
                <a:lnTo>
                  <a:pt x="111531" y="185927"/>
                </a:lnTo>
                <a:lnTo>
                  <a:pt x="83649" y="168782"/>
                </a:lnTo>
                <a:lnTo>
                  <a:pt x="55765" y="151637"/>
                </a:lnTo>
                <a:lnTo>
                  <a:pt x="27881" y="134492"/>
                </a:lnTo>
                <a:lnTo>
                  <a:pt x="0" y="117348"/>
                </a:lnTo>
                <a:lnTo>
                  <a:pt x="46078" y="68278"/>
                </a:lnTo>
                <a:lnTo>
                  <a:pt x="106806" y="31114"/>
                </a:lnTo>
                <a:lnTo>
                  <a:pt x="179828" y="7794"/>
                </a:lnTo>
                <a:lnTo>
                  <a:pt x="220060" y="1950"/>
                </a:lnTo>
                <a:lnTo>
                  <a:pt x="262775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1009878" y="6809740"/>
            <a:ext cx="3660775" cy="933450"/>
          </a:xfrm>
          <a:prstGeom prst="rect">
            <a:avLst/>
          </a:prstGeom>
          <a:solidFill>
            <a:srgbClr val="7EC0ED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109"/>
              </a:lnSpc>
            </a:pPr>
            <a:r>
              <a:rPr dirty="0" sz="6000" spc="175">
                <a:solidFill>
                  <a:srgbClr val="002B5C"/>
                </a:solidFill>
                <a:latin typeface="Arial"/>
                <a:cs typeface="Arial"/>
              </a:rPr>
              <a:t>Jeff</a:t>
            </a:r>
            <a:r>
              <a:rPr dirty="0" sz="6000" spc="-100">
                <a:solidFill>
                  <a:srgbClr val="002B5C"/>
                </a:solidFill>
                <a:latin typeface="Arial"/>
                <a:cs typeface="Arial"/>
              </a:rPr>
              <a:t> </a:t>
            </a:r>
            <a:r>
              <a:rPr dirty="0" sz="6000" spc="320">
                <a:solidFill>
                  <a:srgbClr val="002B5C"/>
                </a:solidFill>
                <a:latin typeface="Arial"/>
                <a:cs typeface="Arial"/>
              </a:rPr>
              <a:t>Annis</a:t>
            </a:r>
            <a:endParaRPr sz="6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648700" y="0"/>
            <a:ext cx="9639300" cy="10287000"/>
            <a:chOff x="8648700" y="0"/>
            <a:chExt cx="96393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48700" y="0"/>
              <a:ext cx="9639300" cy="62769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48700" y="4886324"/>
              <a:ext cx="9639300" cy="5400674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477837" y="4522509"/>
            <a:ext cx="7781290" cy="19119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3500" marR="5080" indent="-50800">
              <a:lnSpc>
                <a:spcPct val="140600"/>
              </a:lnSpc>
              <a:spcBef>
                <a:spcPts val="100"/>
              </a:spcBef>
            </a:pPr>
            <a:r>
              <a:rPr dirty="0" sz="4400" spc="175" b="1">
                <a:solidFill>
                  <a:srgbClr val="7EC0ED"/>
                </a:solidFill>
                <a:latin typeface="Arial"/>
                <a:cs typeface="Arial"/>
              </a:rPr>
              <a:t>Baseball</a:t>
            </a:r>
            <a:r>
              <a:rPr dirty="0" sz="4400" spc="-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75" b="1">
                <a:solidFill>
                  <a:srgbClr val="7EC0ED"/>
                </a:solidFill>
                <a:latin typeface="Arial"/>
                <a:cs typeface="Arial"/>
              </a:rPr>
              <a:t>PAST</a:t>
            </a:r>
            <a:r>
              <a:rPr dirty="0" sz="4400" spc="1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250" b="1">
                <a:solidFill>
                  <a:srgbClr val="7EC0ED"/>
                </a:solidFill>
                <a:latin typeface="Arial"/>
                <a:cs typeface="Arial"/>
              </a:rPr>
              <a:t>WINNERS </a:t>
            </a:r>
            <a:r>
              <a:rPr dirty="0" sz="4400" spc="180" b="1">
                <a:solidFill>
                  <a:srgbClr val="FFFFFF"/>
                </a:solidFill>
                <a:latin typeface="Arial"/>
                <a:cs typeface="Arial"/>
              </a:rPr>
              <a:t>THROUGHOUT</a:t>
            </a:r>
            <a:r>
              <a:rPr dirty="0" sz="4400" spc="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14" b="1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400" spc="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-10" b="1">
                <a:solidFill>
                  <a:srgbClr val="FFFFFF"/>
                </a:solidFill>
                <a:latin typeface="Arial"/>
                <a:cs typeface="Arial"/>
              </a:rPr>
              <a:t>YEARS</a:t>
            </a:r>
            <a:endParaRPr sz="4400">
              <a:latin typeface="Arial"/>
              <a:cs typeface="Arial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447294" y="3894835"/>
            <a:ext cx="2277110" cy="653415"/>
          </a:xfrm>
          <a:custGeom>
            <a:avLst/>
            <a:gdLst/>
            <a:ahLst/>
            <a:cxnLst/>
            <a:rect l="l" t="t" r="r" b="b"/>
            <a:pathLst>
              <a:path w="2277110" h="653414">
                <a:moveTo>
                  <a:pt x="866775" y="123571"/>
                </a:moveTo>
                <a:lnTo>
                  <a:pt x="813439" y="135969"/>
                </a:lnTo>
                <a:lnTo>
                  <a:pt x="772668" y="173227"/>
                </a:lnTo>
                <a:lnTo>
                  <a:pt x="746790" y="236347"/>
                </a:lnTo>
                <a:lnTo>
                  <a:pt x="740319" y="278062"/>
                </a:lnTo>
                <a:lnTo>
                  <a:pt x="738162" y="326516"/>
                </a:lnTo>
                <a:lnTo>
                  <a:pt x="740319" y="375027"/>
                </a:lnTo>
                <a:lnTo>
                  <a:pt x="746790" y="416750"/>
                </a:lnTo>
                <a:lnTo>
                  <a:pt x="772668" y="479933"/>
                </a:lnTo>
                <a:lnTo>
                  <a:pt x="813439" y="517144"/>
                </a:lnTo>
                <a:lnTo>
                  <a:pt x="866775" y="529589"/>
                </a:lnTo>
                <a:lnTo>
                  <a:pt x="895350" y="526474"/>
                </a:lnTo>
                <a:lnTo>
                  <a:pt x="942784" y="501622"/>
                </a:lnTo>
                <a:lnTo>
                  <a:pt x="976792" y="451711"/>
                </a:lnTo>
                <a:lnTo>
                  <a:pt x="994040" y="375027"/>
                </a:lnTo>
                <a:lnTo>
                  <a:pt x="996188" y="326516"/>
                </a:lnTo>
                <a:lnTo>
                  <a:pt x="994040" y="278062"/>
                </a:lnTo>
                <a:lnTo>
                  <a:pt x="987583" y="236346"/>
                </a:lnTo>
                <a:lnTo>
                  <a:pt x="961644" y="173227"/>
                </a:lnTo>
                <a:lnTo>
                  <a:pt x="920686" y="135969"/>
                </a:lnTo>
                <a:lnTo>
                  <a:pt x="866775" y="123571"/>
                </a:lnTo>
                <a:close/>
              </a:path>
              <a:path w="2277110" h="653414">
                <a:moveTo>
                  <a:pt x="1832864" y="10794"/>
                </a:moveTo>
                <a:lnTo>
                  <a:pt x="1832864" y="10794"/>
                </a:lnTo>
                <a:lnTo>
                  <a:pt x="2236470" y="10794"/>
                </a:lnTo>
                <a:lnTo>
                  <a:pt x="2236470" y="40130"/>
                </a:lnTo>
                <a:lnTo>
                  <a:pt x="2236470" y="69453"/>
                </a:lnTo>
                <a:lnTo>
                  <a:pt x="2236470" y="98752"/>
                </a:lnTo>
                <a:lnTo>
                  <a:pt x="2236470" y="128015"/>
                </a:lnTo>
                <a:lnTo>
                  <a:pt x="2181287" y="128015"/>
                </a:lnTo>
                <a:lnTo>
                  <a:pt x="2126087" y="128015"/>
                </a:lnTo>
                <a:lnTo>
                  <a:pt x="2070881" y="128015"/>
                </a:lnTo>
                <a:lnTo>
                  <a:pt x="2015681" y="128015"/>
                </a:lnTo>
                <a:lnTo>
                  <a:pt x="1960499" y="128015"/>
                </a:lnTo>
                <a:lnTo>
                  <a:pt x="1957907" y="158019"/>
                </a:lnTo>
                <a:lnTo>
                  <a:pt x="1955292" y="188023"/>
                </a:lnTo>
                <a:lnTo>
                  <a:pt x="1952676" y="218027"/>
                </a:lnTo>
                <a:lnTo>
                  <a:pt x="1950085" y="248030"/>
                </a:lnTo>
                <a:lnTo>
                  <a:pt x="1963535" y="248030"/>
                </a:lnTo>
                <a:lnTo>
                  <a:pt x="1977009" y="248030"/>
                </a:lnTo>
                <a:lnTo>
                  <a:pt x="1990482" y="248030"/>
                </a:lnTo>
                <a:lnTo>
                  <a:pt x="2003933" y="248030"/>
                </a:lnTo>
                <a:lnTo>
                  <a:pt x="2069345" y="251362"/>
                </a:lnTo>
                <a:lnTo>
                  <a:pt x="2125567" y="261350"/>
                </a:lnTo>
                <a:lnTo>
                  <a:pt x="2172596" y="277981"/>
                </a:lnTo>
                <a:lnTo>
                  <a:pt x="2210435" y="301243"/>
                </a:lnTo>
                <a:lnTo>
                  <a:pt x="2239605" y="330154"/>
                </a:lnTo>
                <a:lnTo>
                  <a:pt x="2260441" y="363553"/>
                </a:lnTo>
                <a:lnTo>
                  <a:pt x="2272942" y="401452"/>
                </a:lnTo>
                <a:lnTo>
                  <a:pt x="2277110" y="443864"/>
                </a:lnTo>
                <a:lnTo>
                  <a:pt x="2275226" y="472080"/>
                </a:lnTo>
                <a:lnTo>
                  <a:pt x="2260125" y="524607"/>
                </a:lnTo>
                <a:lnTo>
                  <a:pt x="2229762" y="571420"/>
                </a:lnTo>
                <a:lnTo>
                  <a:pt x="2183661" y="609330"/>
                </a:lnTo>
                <a:lnTo>
                  <a:pt x="2121935" y="637141"/>
                </a:lnTo>
                <a:lnTo>
                  <a:pt x="2045632" y="651377"/>
                </a:lnTo>
                <a:lnTo>
                  <a:pt x="2002028" y="653161"/>
                </a:lnTo>
                <a:lnTo>
                  <a:pt x="1967214" y="652063"/>
                </a:lnTo>
                <a:lnTo>
                  <a:pt x="1898443" y="643249"/>
                </a:lnTo>
                <a:lnTo>
                  <a:pt x="1832010" y="625796"/>
                </a:lnTo>
                <a:lnTo>
                  <a:pt x="1774582" y="600753"/>
                </a:lnTo>
                <a:lnTo>
                  <a:pt x="1749679" y="585469"/>
                </a:lnTo>
                <a:lnTo>
                  <a:pt x="1764821" y="557486"/>
                </a:lnTo>
                <a:lnTo>
                  <a:pt x="1779952" y="529526"/>
                </a:lnTo>
                <a:lnTo>
                  <a:pt x="1795059" y="501566"/>
                </a:lnTo>
                <a:lnTo>
                  <a:pt x="1810131" y="473583"/>
                </a:lnTo>
                <a:lnTo>
                  <a:pt x="1829778" y="486346"/>
                </a:lnTo>
                <a:lnTo>
                  <a:pt x="1850818" y="497586"/>
                </a:lnTo>
                <a:lnTo>
                  <a:pt x="1897126" y="515492"/>
                </a:lnTo>
                <a:lnTo>
                  <a:pt x="1947021" y="526748"/>
                </a:lnTo>
                <a:lnTo>
                  <a:pt x="1998345" y="530478"/>
                </a:lnTo>
                <a:lnTo>
                  <a:pt x="2025586" y="529121"/>
                </a:lnTo>
                <a:lnTo>
                  <a:pt x="2070925" y="518263"/>
                </a:lnTo>
                <a:lnTo>
                  <a:pt x="2103524" y="496851"/>
                </a:lnTo>
                <a:lnTo>
                  <a:pt x="2122170" y="448310"/>
                </a:lnTo>
                <a:lnTo>
                  <a:pt x="2120005" y="429260"/>
                </a:lnTo>
                <a:lnTo>
                  <a:pt x="2087626" y="386968"/>
                </a:lnTo>
                <a:lnTo>
                  <a:pt x="2040477" y="371427"/>
                </a:lnTo>
                <a:lnTo>
                  <a:pt x="1967992" y="366267"/>
                </a:lnTo>
                <a:lnTo>
                  <a:pt x="1925701" y="366267"/>
                </a:lnTo>
                <a:lnTo>
                  <a:pt x="1883410" y="366267"/>
                </a:lnTo>
                <a:lnTo>
                  <a:pt x="1841119" y="366267"/>
                </a:lnTo>
                <a:lnTo>
                  <a:pt x="1798828" y="366267"/>
                </a:lnTo>
                <a:lnTo>
                  <a:pt x="1803679" y="315486"/>
                </a:lnTo>
                <a:lnTo>
                  <a:pt x="1808541" y="264704"/>
                </a:lnTo>
                <a:lnTo>
                  <a:pt x="1813410" y="213922"/>
                </a:lnTo>
                <a:lnTo>
                  <a:pt x="1818281" y="163140"/>
                </a:lnTo>
                <a:lnTo>
                  <a:pt x="1823150" y="112358"/>
                </a:lnTo>
                <a:lnTo>
                  <a:pt x="1828012" y="61576"/>
                </a:lnTo>
                <a:lnTo>
                  <a:pt x="1832864" y="10794"/>
                </a:lnTo>
                <a:close/>
              </a:path>
              <a:path w="2277110" h="653414">
                <a:moveTo>
                  <a:pt x="1456689" y="0"/>
                </a:moveTo>
                <a:lnTo>
                  <a:pt x="1525825" y="5730"/>
                </a:lnTo>
                <a:lnTo>
                  <a:pt x="1585722" y="22987"/>
                </a:lnTo>
                <a:lnTo>
                  <a:pt x="1634870" y="50720"/>
                </a:lnTo>
                <a:lnTo>
                  <a:pt x="1671828" y="87884"/>
                </a:lnTo>
                <a:lnTo>
                  <a:pt x="1694799" y="133572"/>
                </a:lnTo>
                <a:lnTo>
                  <a:pt x="1702435" y="186689"/>
                </a:lnTo>
                <a:lnTo>
                  <a:pt x="1701028" y="212004"/>
                </a:lnTo>
                <a:lnTo>
                  <a:pt x="1689736" y="260252"/>
                </a:lnTo>
                <a:lnTo>
                  <a:pt x="1665829" y="306570"/>
                </a:lnTo>
                <a:lnTo>
                  <a:pt x="1621875" y="358005"/>
                </a:lnTo>
                <a:lnTo>
                  <a:pt x="1591945" y="386079"/>
                </a:lnTo>
                <a:lnTo>
                  <a:pt x="1553864" y="420369"/>
                </a:lnTo>
                <a:lnTo>
                  <a:pt x="1515808" y="454659"/>
                </a:lnTo>
                <a:lnTo>
                  <a:pt x="1477752" y="488949"/>
                </a:lnTo>
                <a:lnTo>
                  <a:pt x="1439672" y="523239"/>
                </a:lnTo>
                <a:lnTo>
                  <a:pt x="1487106" y="523239"/>
                </a:lnTo>
                <a:lnTo>
                  <a:pt x="1724279" y="523239"/>
                </a:lnTo>
                <a:lnTo>
                  <a:pt x="1724279" y="552977"/>
                </a:lnTo>
                <a:lnTo>
                  <a:pt x="1724279" y="582739"/>
                </a:lnTo>
                <a:lnTo>
                  <a:pt x="1724279" y="612501"/>
                </a:lnTo>
                <a:lnTo>
                  <a:pt x="1724279" y="642238"/>
                </a:lnTo>
                <a:lnTo>
                  <a:pt x="1674257" y="642238"/>
                </a:lnTo>
                <a:lnTo>
                  <a:pt x="1224153" y="642238"/>
                </a:lnTo>
                <a:lnTo>
                  <a:pt x="1224153" y="618597"/>
                </a:lnTo>
                <a:lnTo>
                  <a:pt x="1224153" y="594931"/>
                </a:lnTo>
                <a:lnTo>
                  <a:pt x="1224153" y="571265"/>
                </a:lnTo>
                <a:lnTo>
                  <a:pt x="1224153" y="547624"/>
                </a:lnTo>
                <a:lnTo>
                  <a:pt x="1260620" y="514749"/>
                </a:lnTo>
                <a:lnTo>
                  <a:pt x="1442955" y="350374"/>
                </a:lnTo>
                <a:lnTo>
                  <a:pt x="1479423" y="317500"/>
                </a:lnTo>
                <a:lnTo>
                  <a:pt x="1513427" y="283114"/>
                </a:lnTo>
                <a:lnTo>
                  <a:pt x="1540454" y="240637"/>
                </a:lnTo>
                <a:lnTo>
                  <a:pt x="1548383" y="201167"/>
                </a:lnTo>
                <a:lnTo>
                  <a:pt x="1546713" y="183310"/>
                </a:lnTo>
                <a:lnTo>
                  <a:pt x="1521460" y="143001"/>
                </a:lnTo>
                <a:lnTo>
                  <a:pt x="1467024" y="123946"/>
                </a:lnTo>
                <a:lnTo>
                  <a:pt x="1442593" y="122681"/>
                </a:lnTo>
                <a:lnTo>
                  <a:pt x="1421346" y="123660"/>
                </a:lnTo>
                <a:lnTo>
                  <a:pt x="1382139" y="131522"/>
                </a:lnTo>
                <a:lnTo>
                  <a:pt x="1347313" y="147314"/>
                </a:lnTo>
                <a:lnTo>
                  <a:pt x="1305433" y="185800"/>
                </a:lnTo>
                <a:lnTo>
                  <a:pt x="1277598" y="168655"/>
                </a:lnTo>
                <a:lnTo>
                  <a:pt x="1249727" y="151510"/>
                </a:lnTo>
                <a:lnTo>
                  <a:pt x="1221833" y="134365"/>
                </a:lnTo>
                <a:lnTo>
                  <a:pt x="1193927" y="117221"/>
                </a:lnTo>
                <a:lnTo>
                  <a:pt x="1215169" y="91193"/>
                </a:lnTo>
                <a:lnTo>
                  <a:pt x="1268561" y="48140"/>
                </a:lnTo>
                <a:lnTo>
                  <a:pt x="1336049" y="17466"/>
                </a:lnTo>
                <a:lnTo>
                  <a:pt x="1373806" y="7747"/>
                </a:lnTo>
                <a:lnTo>
                  <a:pt x="1414016" y="1932"/>
                </a:lnTo>
                <a:lnTo>
                  <a:pt x="1456689" y="0"/>
                </a:lnTo>
                <a:close/>
              </a:path>
              <a:path w="2277110" h="653414">
                <a:moveTo>
                  <a:pt x="866775" y="0"/>
                </a:moveTo>
                <a:lnTo>
                  <a:pt x="906728" y="2409"/>
                </a:lnTo>
                <a:lnTo>
                  <a:pt x="944467" y="9651"/>
                </a:lnTo>
                <a:lnTo>
                  <a:pt x="1013206" y="38735"/>
                </a:lnTo>
                <a:lnTo>
                  <a:pt x="1070562" y="86248"/>
                </a:lnTo>
                <a:lnTo>
                  <a:pt x="1093983" y="116476"/>
                </a:lnTo>
                <a:lnTo>
                  <a:pt x="1113917" y="151002"/>
                </a:lnTo>
                <a:lnTo>
                  <a:pt x="1129825" y="189553"/>
                </a:lnTo>
                <a:lnTo>
                  <a:pt x="1141174" y="231663"/>
                </a:lnTo>
                <a:lnTo>
                  <a:pt x="1147974" y="277322"/>
                </a:lnTo>
                <a:lnTo>
                  <a:pt x="1150239" y="326516"/>
                </a:lnTo>
                <a:lnTo>
                  <a:pt x="1147974" y="375711"/>
                </a:lnTo>
                <a:lnTo>
                  <a:pt x="1141174" y="421370"/>
                </a:lnTo>
                <a:lnTo>
                  <a:pt x="1129825" y="463480"/>
                </a:lnTo>
                <a:lnTo>
                  <a:pt x="1113917" y="502030"/>
                </a:lnTo>
                <a:lnTo>
                  <a:pt x="1093983" y="536628"/>
                </a:lnTo>
                <a:lnTo>
                  <a:pt x="1070562" y="566880"/>
                </a:lnTo>
                <a:lnTo>
                  <a:pt x="1013206" y="614299"/>
                </a:lnTo>
                <a:lnTo>
                  <a:pt x="944467" y="643445"/>
                </a:lnTo>
                <a:lnTo>
                  <a:pt x="906728" y="650732"/>
                </a:lnTo>
                <a:lnTo>
                  <a:pt x="866775" y="653161"/>
                </a:lnTo>
                <a:lnTo>
                  <a:pt x="826742" y="650732"/>
                </a:lnTo>
                <a:lnTo>
                  <a:pt x="788974" y="643445"/>
                </a:lnTo>
                <a:lnTo>
                  <a:pt x="720204" y="614299"/>
                </a:lnTo>
                <a:lnTo>
                  <a:pt x="662900" y="566880"/>
                </a:lnTo>
                <a:lnTo>
                  <a:pt x="639474" y="536628"/>
                </a:lnTo>
                <a:lnTo>
                  <a:pt x="619531" y="502030"/>
                </a:lnTo>
                <a:lnTo>
                  <a:pt x="603612" y="463480"/>
                </a:lnTo>
                <a:lnTo>
                  <a:pt x="592242" y="421370"/>
                </a:lnTo>
                <a:lnTo>
                  <a:pt x="585419" y="375711"/>
                </a:lnTo>
                <a:lnTo>
                  <a:pt x="583145" y="326516"/>
                </a:lnTo>
                <a:lnTo>
                  <a:pt x="585419" y="277322"/>
                </a:lnTo>
                <a:lnTo>
                  <a:pt x="592242" y="231663"/>
                </a:lnTo>
                <a:lnTo>
                  <a:pt x="603612" y="189553"/>
                </a:lnTo>
                <a:lnTo>
                  <a:pt x="619531" y="151002"/>
                </a:lnTo>
                <a:lnTo>
                  <a:pt x="639474" y="116476"/>
                </a:lnTo>
                <a:lnTo>
                  <a:pt x="662900" y="86248"/>
                </a:lnTo>
                <a:lnTo>
                  <a:pt x="720204" y="38735"/>
                </a:lnTo>
                <a:lnTo>
                  <a:pt x="788974" y="9651"/>
                </a:lnTo>
                <a:lnTo>
                  <a:pt x="826742" y="2409"/>
                </a:lnTo>
                <a:lnTo>
                  <a:pt x="866775" y="0"/>
                </a:lnTo>
                <a:close/>
              </a:path>
              <a:path w="2277110" h="653414">
                <a:moveTo>
                  <a:pt x="262763" y="0"/>
                </a:moveTo>
                <a:lnTo>
                  <a:pt x="331884" y="5730"/>
                </a:lnTo>
                <a:lnTo>
                  <a:pt x="391794" y="22987"/>
                </a:lnTo>
                <a:lnTo>
                  <a:pt x="440940" y="50720"/>
                </a:lnTo>
                <a:lnTo>
                  <a:pt x="477799" y="87884"/>
                </a:lnTo>
                <a:lnTo>
                  <a:pt x="500841" y="133572"/>
                </a:lnTo>
                <a:lnTo>
                  <a:pt x="508520" y="186689"/>
                </a:lnTo>
                <a:lnTo>
                  <a:pt x="507103" y="212004"/>
                </a:lnTo>
                <a:lnTo>
                  <a:pt x="495763" y="260252"/>
                </a:lnTo>
                <a:lnTo>
                  <a:pt x="471836" y="306570"/>
                </a:lnTo>
                <a:lnTo>
                  <a:pt x="427883" y="358005"/>
                </a:lnTo>
                <a:lnTo>
                  <a:pt x="397929" y="386079"/>
                </a:lnTo>
                <a:lnTo>
                  <a:pt x="359886" y="420369"/>
                </a:lnTo>
                <a:lnTo>
                  <a:pt x="321843" y="454659"/>
                </a:lnTo>
                <a:lnTo>
                  <a:pt x="283800" y="488949"/>
                </a:lnTo>
                <a:lnTo>
                  <a:pt x="245757" y="523239"/>
                </a:lnTo>
                <a:lnTo>
                  <a:pt x="293174" y="523239"/>
                </a:lnTo>
                <a:lnTo>
                  <a:pt x="340591" y="523239"/>
                </a:lnTo>
                <a:lnTo>
                  <a:pt x="388010" y="523239"/>
                </a:lnTo>
                <a:lnTo>
                  <a:pt x="435428" y="523239"/>
                </a:lnTo>
                <a:lnTo>
                  <a:pt x="482846" y="523239"/>
                </a:lnTo>
                <a:lnTo>
                  <a:pt x="530263" y="523239"/>
                </a:lnTo>
                <a:lnTo>
                  <a:pt x="530263" y="552977"/>
                </a:lnTo>
                <a:lnTo>
                  <a:pt x="530263" y="582739"/>
                </a:lnTo>
                <a:lnTo>
                  <a:pt x="530263" y="612501"/>
                </a:lnTo>
                <a:lnTo>
                  <a:pt x="530263" y="642238"/>
                </a:lnTo>
                <a:lnTo>
                  <a:pt x="480260" y="642238"/>
                </a:lnTo>
                <a:lnTo>
                  <a:pt x="30238" y="642238"/>
                </a:lnTo>
                <a:lnTo>
                  <a:pt x="30238" y="618597"/>
                </a:lnTo>
                <a:lnTo>
                  <a:pt x="30238" y="594931"/>
                </a:lnTo>
                <a:lnTo>
                  <a:pt x="30238" y="571265"/>
                </a:lnTo>
                <a:lnTo>
                  <a:pt x="30238" y="547624"/>
                </a:lnTo>
                <a:lnTo>
                  <a:pt x="66699" y="514749"/>
                </a:lnTo>
                <a:lnTo>
                  <a:pt x="103159" y="481874"/>
                </a:lnTo>
                <a:lnTo>
                  <a:pt x="139617" y="448999"/>
                </a:lnTo>
                <a:lnTo>
                  <a:pt x="176075" y="416124"/>
                </a:lnTo>
                <a:lnTo>
                  <a:pt x="212532" y="383249"/>
                </a:lnTo>
                <a:lnTo>
                  <a:pt x="248988" y="350374"/>
                </a:lnTo>
                <a:lnTo>
                  <a:pt x="285445" y="317500"/>
                </a:lnTo>
                <a:lnTo>
                  <a:pt x="319478" y="283114"/>
                </a:lnTo>
                <a:lnTo>
                  <a:pt x="346473" y="240637"/>
                </a:lnTo>
                <a:lnTo>
                  <a:pt x="354457" y="201167"/>
                </a:lnTo>
                <a:lnTo>
                  <a:pt x="352773" y="183310"/>
                </a:lnTo>
                <a:lnTo>
                  <a:pt x="327507" y="143001"/>
                </a:lnTo>
                <a:lnTo>
                  <a:pt x="273016" y="123946"/>
                </a:lnTo>
                <a:lnTo>
                  <a:pt x="248589" y="122681"/>
                </a:lnTo>
                <a:lnTo>
                  <a:pt x="227377" y="123660"/>
                </a:lnTo>
                <a:lnTo>
                  <a:pt x="188148" y="131522"/>
                </a:lnTo>
                <a:lnTo>
                  <a:pt x="153356" y="147314"/>
                </a:lnTo>
                <a:lnTo>
                  <a:pt x="111531" y="185800"/>
                </a:lnTo>
                <a:lnTo>
                  <a:pt x="83649" y="168655"/>
                </a:lnTo>
                <a:lnTo>
                  <a:pt x="55765" y="151510"/>
                </a:lnTo>
                <a:lnTo>
                  <a:pt x="27881" y="134365"/>
                </a:lnTo>
                <a:lnTo>
                  <a:pt x="0" y="117221"/>
                </a:lnTo>
                <a:lnTo>
                  <a:pt x="46074" y="68167"/>
                </a:lnTo>
                <a:lnTo>
                  <a:pt x="106807" y="31114"/>
                </a:lnTo>
                <a:lnTo>
                  <a:pt x="179822" y="7747"/>
                </a:lnTo>
                <a:lnTo>
                  <a:pt x="220053" y="1932"/>
                </a:lnTo>
                <a:lnTo>
                  <a:pt x="262763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629650" y="0"/>
            <a:ext cx="9658350" cy="10287000"/>
            <a:chOff x="8629650" y="0"/>
            <a:chExt cx="965835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29650" y="4600572"/>
              <a:ext cx="4257675" cy="56864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63475" y="4619623"/>
              <a:ext cx="5724525" cy="56673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58225" y="9525"/>
              <a:ext cx="9629775" cy="4610100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502602" y="4724018"/>
            <a:ext cx="7686675" cy="4865370"/>
          </a:xfrm>
          <a:prstGeom prst="rect">
            <a:avLst/>
          </a:prstGeom>
        </p:spPr>
        <p:txBody>
          <a:bodyPr wrap="square" lIns="0" tIns="83185" rIns="0" bIns="0" rtlCol="0" vert="horz">
            <a:spAutoFit/>
          </a:bodyPr>
          <a:lstStyle/>
          <a:p>
            <a:pPr marL="380365">
              <a:lnSpc>
                <a:spcPct val="100000"/>
              </a:lnSpc>
              <a:spcBef>
                <a:spcPts val="655"/>
              </a:spcBef>
            </a:pPr>
            <a:r>
              <a:rPr dirty="0" sz="4400" spc="175" b="1">
                <a:solidFill>
                  <a:srgbClr val="7EC0ED"/>
                </a:solidFill>
                <a:latin typeface="Arial"/>
                <a:cs typeface="Arial"/>
              </a:rPr>
              <a:t>Baseball</a:t>
            </a:r>
            <a:r>
              <a:rPr dirty="0" sz="4400" spc="-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75" b="1">
                <a:solidFill>
                  <a:srgbClr val="7EC0ED"/>
                </a:solidFill>
                <a:latin typeface="Arial"/>
                <a:cs typeface="Arial"/>
              </a:rPr>
              <a:t>PAST</a:t>
            </a:r>
            <a:r>
              <a:rPr dirty="0" sz="4400" spc="1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250" b="1">
                <a:solidFill>
                  <a:srgbClr val="7EC0ED"/>
                </a:solidFill>
                <a:latin typeface="Arial"/>
                <a:cs typeface="Arial"/>
              </a:rPr>
              <a:t>WINNERS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65"/>
              </a:lnSpc>
              <a:spcBef>
                <a:spcPts val="560"/>
              </a:spcBef>
              <a:buClr>
                <a:srgbClr val="000000"/>
              </a:buClr>
              <a:buChar char="•"/>
              <a:tabLst>
                <a:tab pos="584200" algn="l"/>
              </a:tabLst>
            </a:pPr>
            <a:r>
              <a:rPr dirty="0" sz="4400" spc="125">
                <a:solidFill>
                  <a:srgbClr val="FFFFFF"/>
                </a:solidFill>
                <a:latin typeface="Arial"/>
                <a:cs typeface="Arial"/>
              </a:rPr>
              <a:t>Chris</a:t>
            </a:r>
            <a:r>
              <a:rPr dirty="0" sz="4400" spc="-1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29">
                <a:solidFill>
                  <a:srgbClr val="FFFFFF"/>
                </a:solidFill>
                <a:latin typeface="Arial"/>
                <a:cs typeface="Arial"/>
              </a:rPr>
              <a:t>Anderson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65"/>
              </a:lnSpc>
              <a:buClr>
                <a:srgbClr val="000000"/>
              </a:buClr>
              <a:buChar char="•"/>
              <a:tabLst>
                <a:tab pos="584200" algn="l"/>
              </a:tabLst>
            </a:pPr>
            <a:r>
              <a:rPr dirty="0" sz="4400" spc="225">
                <a:solidFill>
                  <a:srgbClr val="FFFFFF"/>
                </a:solidFill>
                <a:latin typeface="Arial"/>
                <a:cs typeface="Arial"/>
              </a:rPr>
              <a:t>Centennial</a:t>
            </a:r>
            <a:r>
              <a:rPr dirty="0" sz="44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380">
                <a:solidFill>
                  <a:srgbClr val="FFFFFF"/>
                </a:solidFill>
                <a:latin typeface="Arial"/>
                <a:cs typeface="Arial"/>
              </a:rPr>
              <a:t>High</a:t>
            </a:r>
            <a:r>
              <a:rPr dirty="0" sz="4400" spc="-2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35">
                <a:solidFill>
                  <a:srgbClr val="FFFFFF"/>
                </a:solidFill>
                <a:latin typeface="Arial"/>
                <a:cs typeface="Arial"/>
              </a:rPr>
              <a:t>School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spcBef>
                <a:spcPts val="50"/>
              </a:spcBef>
              <a:buClr>
                <a:srgbClr val="000000"/>
              </a:buClr>
              <a:buChar char="•"/>
              <a:tabLst>
                <a:tab pos="584200" algn="l"/>
              </a:tabLst>
            </a:pPr>
            <a:r>
              <a:rPr dirty="0" sz="4400" spc="135">
                <a:solidFill>
                  <a:srgbClr val="FFFFFF"/>
                </a:solidFill>
                <a:latin typeface="Arial"/>
                <a:cs typeface="Arial"/>
              </a:rPr>
              <a:t>Jacksonville</a:t>
            </a:r>
            <a:r>
              <a:rPr dirty="0" sz="44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75">
                <a:solidFill>
                  <a:srgbClr val="FFFFFF"/>
                </a:solidFill>
                <a:latin typeface="Arial"/>
                <a:cs typeface="Arial"/>
              </a:rPr>
              <a:t>University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buClr>
                <a:srgbClr val="000000"/>
              </a:buClr>
              <a:buChar char="•"/>
              <a:tabLst>
                <a:tab pos="584200" algn="l"/>
              </a:tabLst>
            </a:pPr>
            <a:r>
              <a:rPr dirty="0" sz="4400" spc="204">
                <a:solidFill>
                  <a:srgbClr val="FFFFFF"/>
                </a:solidFill>
                <a:latin typeface="Arial"/>
                <a:cs typeface="Arial"/>
              </a:rPr>
              <a:t>Dodgers/Twins</a:t>
            </a:r>
            <a:r>
              <a:rPr dirty="0" sz="4400" spc="-1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30">
                <a:solidFill>
                  <a:srgbClr val="FFFFFF"/>
                </a:solidFill>
                <a:latin typeface="Arial"/>
                <a:cs typeface="Arial"/>
              </a:rPr>
              <a:t>Org.</a:t>
            </a:r>
            <a:endParaRPr sz="4400">
              <a:latin typeface="Arial"/>
              <a:cs typeface="Arial"/>
            </a:endParaRPr>
          </a:p>
          <a:p>
            <a:pPr marL="577850" marR="5080" indent="-565785">
              <a:lnSpc>
                <a:spcPts val="5250"/>
              </a:lnSpc>
              <a:spcBef>
                <a:spcPts val="195"/>
              </a:spcBef>
              <a:buChar char="•"/>
              <a:tabLst>
                <a:tab pos="577850" algn="l"/>
                <a:tab pos="584200" algn="l"/>
              </a:tabLst>
            </a:pPr>
            <a:r>
              <a:rPr dirty="0" sz="4400">
                <a:latin typeface="Arial"/>
                <a:cs typeface="Arial"/>
              </a:rPr>
              <a:t>	</a:t>
            </a:r>
            <a:r>
              <a:rPr dirty="0" sz="4400" spc="300">
                <a:solidFill>
                  <a:srgbClr val="FFFFFF"/>
                </a:solidFill>
                <a:latin typeface="Arial"/>
                <a:cs typeface="Arial"/>
              </a:rPr>
              <a:t>Complete</a:t>
            </a:r>
            <a:r>
              <a:rPr dirty="0" sz="4400" spc="-1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300">
                <a:solidFill>
                  <a:srgbClr val="FFFFFF"/>
                </a:solidFill>
                <a:latin typeface="Arial"/>
                <a:cs typeface="Arial"/>
              </a:rPr>
              <a:t>games</a:t>
            </a:r>
            <a:r>
              <a:rPr dirty="0" sz="4400" spc="-1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45">
                <a:solidFill>
                  <a:srgbClr val="FFFFFF"/>
                </a:solidFill>
                <a:latin typeface="Arial"/>
                <a:cs typeface="Arial"/>
              </a:rPr>
              <a:t>Director </a:t>
            </a:r>
            <a:r>
              <a:rPr dirty="0" sz="4400" spc="229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44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20">
                <a:solidFill>
                  <a:srgbClr val="FFFFFF"/>
                </a:solidFill>
                <a:latin typeface="Arial"/>
                <a:cs typeface="Arial"/>
              </a:rPr>
              <a:t>Player</a:t>
            </a:r>
            <a:r>
              <a:rPr dirty="0" sz="44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305">
                <a:solidFill>
                  <a:srgbClr val="FFFFFF"/>
                </a:solidFill>
                <a:latin typeface="Arial"/>
                <a:cs typeface="Arial"/>
              </a:rPr>
              <a:t>Development</a:t>
            </a:r>
            <a:endParaRPr sz="440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2593594" y="3964559"/>
            <a:ext cx="601980" cy="653415"/>
          </a:xfrm>
          <a:custGeom>
            <a:avLst/>
            <a:gdLst/>
            <a:ahLst/>
            <a:cxnLst/>
            <a:rect l="l" t="t" r="r" b="b"/>
            <a:pathLst>
              <a:path w="601980" h="653414">
                <a:moveTo>
                  <a:pt x="300989" y="123570"/>
                </a:moveTo>
                <a:lnTo>
                  <a:pt x="244411" y="136016"/>
                </a:lnTo>
                <a:lnTo>
                  <a:pt x="201168" y="173227"/>
                </a:lnTo>
                <a:lnTo>
                  <a:pt x="173735" y="236410"/>
                </a:lnTo>
                <a:lnTo>
                  <a:pt x="166877" y="278133"/>
                </a:lnTo>
                <a:lnTo>
                  <a:pt x="164592" y="326643"/>
                </a:lnTo>
                <a:lnTo>
                  <a:pt x="166878" y="375098"/>
                </a:lnTo>
                <a:lnTo>
                  <a:pt x="173736" y="416813"/>
                </a:lnTo>
                <a:lnTo>
                  <a:pt x="201168" y="479932"/>
                </a:lnTo>
                <a:lnTo>
                  <a:pt x="244411" y="517191"/>
                </a:lnTo>
                <a:lnTo>
                  <a:pt x="300989" y="529589"/>
                </a:lnTo>
                <a:lnTo>
                  <a:pt x="331372" y="526492"/>
                </a:lnTo>
                <a:lnTo>
                  <a:pt x="381803" y="501675"/>
                </a:lnTo>
                <a:lnTo>
                  <a:pt x="417830" y="451766"/>
                </a:lnTo>
                <a:lnTo>
                  <a:pt x="436118" y="375098"/>
                </a:lnTo>
                <a:lnTo>
                  <a:pt x="438404" y="326643"/>
                </a:lnTo>
                <a:lnTo>
                  <a:pt x="436118" y="278133"/>
                </a:lnTo>
                <a:lnTo>
                  <a:pt x="429260" y="236410"/>
                </a:lnTo>
                <a:lnTo>
                  <a:pt x="401828" y="173227"/>
                </a:lnTo>
                <a:lnTo>
                  <a:pt x="358314" y="136016"/>
                </a:lnTo>
                <a:lnTo>
                  <a:pt x="300989" y="123570"/>
                </a:lnTo>
                <a:close/>
              </a:path>
              <a:path w="601980" h="653414">
                <a:moveTo>
                  <a:pt x="300989" y="0"/>
                </a:moveTo>
                <a:lnTo>
                  <a:pt x="343425" y="2428"/>
                </a:lnTo>
                <a:lnTo>
                  <a:pt x="383492" y="9715"/>
                </a:lnTo>
                <a:lnTo>
                  <a:pt x="421201" y="21859"/>
                </a:lnTo>
                <a:lnTo>
                  <a:pt x="456564" y="38862"/>
                </a:lnTo>
                <a:lnTo>
                  <a:pt x="488809" y="60386"/>
                </a:lnTo>
                <a:lnTo>
                  <a:pt x="517350" y="86280"/>
                </a:lnTo>
                <a:lnTo>
                  <a:pt x="542200" y="116532"/>
                </a:lnTo>
                <a:lnTo>
                  <a:pt x="563372" y="151129"/>
                </a:lnTo>
                <a:lnTo>
                  <a:pt x="580280" y="189680"/>
                </a:lnTo>
                <a:lnTo>
                  <a:pt x="592343" y="231790"/>
                </a:lnTo>
                <a:lnTo>
                  <a:pt x="599572" y="277449"/>
                </a:lnTo>
                <a:lnTo>
                  <a:pt x="601980" y="326643"/>
                </a:lnTo>
                <a:lnTo>
                  <a:pt x="599572" y="375818"/>
                </a:lnTo>
                <a:lnTo>
                  <a:pt x="592343" y="421433"/>
                </a:lnTo>
                <a:lnTo>
                  <a:pt x="580280" y="463500"/>
                </a:lnTo>
                <a:lnTo>
                  <a:pt x="563372" y="502030"/>
                </a:lnTo>
                <a:lnTo>
                  <a:pt x="542200" y="536630"/>
                </a:lnTo>
                <a:lnTo>
                  <a:pt x="517350" y="566896"/>
                </a:lnTo>
                <a:lnTo>
                  <a:pt x="488809" y="592828"/>
                </a:lnTo>
                <a:lnTo>
                  <a:pt x="456564" y="614426"/>
                </a:lnTo>
                <a:lnTo>
                  <a:pt x="421201" y="631408"/>
                </a:lnTo>
                <a:lnTo>
                  <a:pt x="383492" y="643508"/>
                </a:lnTo>
                <a:lnTo>
                  <a:pt x="343425" y="650751"/>
                </a:lnTo>
                <a:lnTo>
                  <a:pt x="300989" y="653161"/>
                </a:lnTo>
                <a:lnTo>
                  <a:pt x="258554" y="650751"/>
                </a:lnTo>
                <a:lnTo>
                  <a:pt x="218487" y="643509"/>
                </a:lnTo>
                <a:lnTo>
                  <a:pt x="180778" y="631408"/>
                </a:lnTo>
                <a:lnTo>
                  <a:pt x="145414" y="614426"/>
                </a:lnTo>
                <a:lnTo>
                  <a:pt x="113170" y="592828"/>
                </a:lnTo>
                <a:lnTo>
                  <a:pt x="84629" y="566896"/>
                </a:lnTo>
                <a:lnTo>
                  <a:pt x="59779" y="536630"/>
                </a:lnTo>
                <a:lnTo>
                  <a:pt x="38607" y="502030"/>
                </a:lnTo>
                <a:lnTo>
                  <a:pt x="21699" y="463500"/>
                </a:lnTo>
                <a:lnTo>
                  <a:pt x="9636" y="421433"/>
                </a:lnTo>
                <a:lnTo>
                  <a:pt x="2407" y="375818"/>
                </a:lnTo>
                <a:lnTo>
                  <a:pt x="0" y="326643"/>
                </a:lnTo>
                <a:lnTo>
                  <a:pt x="2407" y="277449"/>
                </a:lnTo>
                <a:lnTo>
                  <a:pt x="9636" y="231790"/>
                </a:lnTo>
                <a:lnTo>
                  <a:pt x="21699" y="189680"/>
                </a:lnTo>
                <a:lnTo>
                  <a:pt x="38607" y="151129"/>
                </a:lnTo>
                <a:lnTo>
                  <a:pt x="59779" y="116532"/>
                </a:lnTo>
                <a:lnTo>
                  <a:pt x="84629" y="86280"/>
                </a:lnTo>
                <a:lnTo>
                  <a:pt x="113170" y="60386"/>
                </a:lnTo>
                <a:lnTo>
                  <a:pt x="145414" y="38862"/>
                </a:lnTo>
                <a:lnTo>
                  <a:pt x="180778" y="21859"/>
                </a:lnTo>
                <a:lnTo>
                  <a:pt x="218487" y="9715"/>
                </a:lnTo>
                <a:lnTo>
                  <a:pt x="258554" y="2428"/>
                </a:lnTo>
                <a:lnTo>
                  <a:pt x="300989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918451" y="3964559"/>
            <a:ext cx="1576705" cy="653415"/>
          </a:xfrm>
          <a:custGeom>
            <a:avLst/>
            <a:gdLst/>
            <a:ahLst/>
            <a:cxnLst/>
            <a:rect l="l" t="t" r="r" b="b"/>
            <a:pathLst>
              <a:path w="1576705" h="653414">
                <a:moveTo>
                  <a:pt x="920000" y="123570"/>
                </a:moveTo>
                <a:lnTo>
                  <a:pt x="863422" y="136016"/>
                </a:lnTo>
                <a:lnTo>
                  <a:pt x="820178" y="173227"/>
                </a:lnTo>
                <a:lnTo>
                  <a:pt x="792746" y="236410"/>
                </a:lnTo>
                <a:lnTo>
                  <a:pt x="785888" y="278133"/>
                </a:lnTo>
                <a:lnTo>
                  <a:pt x="783602" y="326643"/>
                </a:lnTo>
                <a:lnTo>
                  <a:pt x="785888" y="375098"/>
                </a:lnTo>
                <a:lnTo>
                  <a:pt x="792746" y="416813"/>
                </a:lnTo>
                <a:lnTo>
                  <a:pt x="820178" y="479932"/>
                </a:lnTo>
                <a:lnTo>
                  <a:pt x="863422" y="517191"/>
                </a:lnTo>
                <a:lnTo>
                  <a:pt x="920000" y="529589"/>
                </a:lnTo>
                <a:lnTo>
                  <a:pt x="950383" y="526492"/>
                </a:lnTo>
                <a:lnTo>
                  <a:pt x="1000814" y="501675"/>
                </a:lnTo>
                <a:lnTo>
                  <a:pt x="1036840" y="451766"/>
                </a:lnTo>
                <a:lnTo>
                  <a:pt x="1055128" y="375098"/>
                </a:lnTo>
                <a:lnTo>
                  <a:pt x="1057414" y="326643"/>
                </a:lnTo>
                <a:lnTo>
                  <a:pt x="1055128" y="278133"/>
                </a:lnTo>
                <a:lnTo>
                  <a:pt x="1048270" y="236410"/>
                </a:lnTo>
                <a:lnTo>
                  <a:pt x="1020838" y="173227"/>
                </a:lnTo>
                <a:lnTo>
                  <a:pt x="977325" y="136016"/>
                </a:lnTo>
                <a:lnTo>
                  <a:pt x="920000" y="123570"/>
                </a:lnTo>
                <a:close/>
              </a:path>
              <a:path w="1576705" h="653414">
                <a:moveTo>
                  <a:pt x="1273441" y="10794"/>
                </a:moveTo>
                <a:lnTo>
                  <a:pt x="1273441" y="10794"/>
                </a:lnTo>
                <a:lnTo>
                  <a:pt x="1576336" y="10794"/>
                </a:lnTo>
                <a:lnTo>
                  <a:pt x="1576336" y="63436"/>
                </a:lnTo>
                <a:lnTo>
                  <a:pt x="1576336" y="642365"/>
                </a:lnTo>
                <a:lnTo>
                  <a:pt x="1535740" y="642365"/>
                </a:lnTo>
                <a:lnTo>
                  <a:pt x="1495120" y="642365"/>
                </a:lnTo>
                <a:lnTo>
                  <a:pt x="1454500" y="642365"/>
                </a:lnTo>
                <a:lnTo>
                  <a:pt x="1413903" y="642365"/>
                </a:lnTo>
                <a:lnTo>
                  <a:pt x="1413903" y="590934"/>
                </a:lnTo>
                <a:lnTo>
                  <a:pt x="1413903" y="128142"/>
                </a:lnTo>
                <a:lnTo>
                  <a:pt x="1378758" y="128142"/>
                </a:lnTo>
                <a:lnTo>
                  <a:pt x="1343625" y="128142"/>
                </a:lnTo>
                <a:lnTo>
                  <a:pt x="1308515" y="128142"/>
                </a:lnTo>
                <a:lnTo>
                  <a:pt x="1273441" y="128142"/>
                </a:lnTo>
                <a:lnTo>
                  <a:pt x="1273441" y="98805"/>
                </a:lnTo>
                <a:lnTo>
                  <a:pt x="1273441" y="69468"/>
                </a:lnTo>
                <a:lnTo>
                  <a:pt x="1273441" y="40131"/>
                </a:lnTo>
                <a:lnTo>
                  <a:pt x="1273441" y="10794"/>
                </a:lnTo>
                <a:close/>
              </a:path>
              <a:path w="1576705" h="653414">
                <a:moveTo>
                  <a:pt x="920000" y="0"/>
                </a:moveTo>
                <a:lnTo>
                  <a:pt x="962436" y="2428"/>
                </a:lnTo>
                <a:lnTo>
                  <a:pt x="1002503" y="9715"/>
                </a:lnTo>
                <a:lnTo>
                  <a:pt x="1040212" y="21859"/>
                </a:lnTo>
                <a:lnTo>
                  <a:pt x="1075575" y="38862"/>
                </a:lnTo>
                <a:lnTo>
                  <a:pt x="1107819" y="60386"/>
                </a:lnTo>
                <a:lnTo>
                  <a:pt x="1136361" y="86280"/>
                </a:lnTo>
                <a:lnTo>
                  <a:pt x="1161211" y="116532"/>
                </a:lnTo>
                <a:lnTo>
                  <a:pt x="1182382" y="151129"/>
                </a:lnTo>
                <a:lnTo>
                  <a:pt x="1199291" y="189680"/>
                </a:lnTo>
                <a:lnTo>
                  <a:pt x="1211354" y="231790"/>
                </a:lnTo>
                <a:lnTo>
                  <a:pt x="1218583" y="277449"/>
                </a:lnTo>
                <a:lnTo>
                  <a:pt x="1220990" y="326643"/>
                </a:lnTo>
                <a:lnTo>
                  <a:pt x="1218583" y="375818"/>
                </a:lnTo>
                <a:lnTo>
                  <a:pt x="1211354" y="421433"/>
                </a:lnTo>
                <a:lnTo>
                  <a:pt x="1199291" y="463500"/>
                </a:lnTo>
                <a:lnTo>
                  <a:pt x="1182382" y="502030"/>
                </a:lnTo>
                <a:lnTo>
                  <a:pt x="1161211" y="536630"/>
                </a:lnTo>
                <a:lnTo>
                  <a:pt x="1136361" y="566896"/>
                </a:lnTo>
                <a:lnTo>
                  <a:pt x="1107819" y="592828"/>
                </a:lnTo>
                <a:lnTo>
                  <a:pt x="1075575" y="614426"/>
                </a:lnTo>
                <a:lnTo>
                  <a:pt x="1040212" y="631408"/>
                </a:lnTo>
                <a:lnTo>
                  <a:pt x="1002503" y="643508"/>
                </a:lnTo>
                <a:lnTo>
                  <a:pt x="962436" y="650751"/>
                </a:lnTo>
                <a:lnTo>
                  <a:pt x="920000" y="653161"/>
                </a:lnTo>
                <a:lnTo>
                  <a:pt x="877564" y="650751"/>
                </a:lnTo>
                <a:lnTo>
                  <a:pt x="837498" y="643509"/>
                </a:lnTo>
                <a:lnTo>
                  <a:pt x="799789" y="631408"/>
                </a:lnTo>
                <a:lnTo>
                  <a:pt x="764425" y="614426"/>
                </a:lnTo>
                <a:lnTo>
                  <a:pt x="732181" y="592828"/>
                </a:lnTo>
                <a:lnTo>
                  <a:pt x="703640" y="566896"/>
                </a:lnTo>
                <a:lnTo>
                  <a:pt x="678789" y="536630"/>
                </a:lnTo>
                <a:lnTo>
                  <a:pt x="657618" y="502030"/>
                </a:lnTo>
                <a:lnTo>
                  <a:pt x="640709" y="463500"/>
                </a:lnTo>
                <a:lnTo>
                  <a:pt x="628646" y="421433"/>
                </a:lnTo>
                <a:lnTo>
                  <a:pt x="621417" y="375818"/>
                </a:lnTo>
                <a:lnTo>
                  <a:pt x="619010" y="326643"/>
                </a:lnTo>
                <a:lnTo>
                  <a:pt x="621417" y="277449"/>
                </a:lnTo>
                <a:lnTo>
                  <a:pt x="628646" y="231790"/>
                </a:lnTo>
                <a:lnTo>
                  <a:pt x="640709" y="189680"/>
                </a:lnTo>
                <a:lnTo>
                  <a:pt x="657618" y="151129"/>
                </a:lnTo>
                <a:lnTo>
                  <a:pt x="678789" y="116532"/>
                </a:lnTo>
                <a:lnTo>
                  <a:pt x="703640" y="86280"/>
                </a:lnTo>
                <a:lnTo>
                  <a:pt x="732181" y="60386"/>
                </a:lnTo>
                <a:lnTo>
                  <a:pt x="764425" y="38862"/>
                </a:lnTo>
                <a:lnTo>
                  <a:pt x="799789" y="21859"/>
                </a:lnTo>
                <a:lnTo>
                  <a:pt x="837498" y="9715"/>
                </a:lnTo>
                <a:lnTo>
                  <a:pt x="877564" y="2428"/>
                </a:lnTo>
                <a:lnTo>
                  <a:pt x="920000" y="0"/>
                </a:lnTo>
                <a:close/>
              </a:path>
              <a:path w="1576705" h="653414">
                <a:moveTo>
                  <a:pt x="278930" y="0"/>
                </a:moveTo>
                <a:lnTo>
                  <a:pt x="352282" y="5778"/>
                </a:lnTo>
                <a:lnTo>
                  <a:pt x="415937" y="22987"/>
                </a:lnTo>
                <a:lnTo>
                  <a:pt x="468055" y="50784"/>
                </a:lnTo>
                <a:lnTo>
                  <a:pt x="507123" y="88011"/>
                </a:lnTo>
                <a:lnTo>
                  <a:pt x="531634" y="133651"/>
                </a:lnTo>
                <a:lnTo>
                  <a:pt x="539762" y="186816"/>
                </a:lnTo>
                <a:lnTo>
                  <a:pt x="538262" y="212131"/>
                </a:lnTo>
                <a:lnTo>
                  <a:pt x="526261" y="260379"/>
                </a:lnTo>
                <a:lnTo>
                  <a:pt x="500853" y="306697"/>
                </a:lnTo>
                <a:lnTo>
                  <a:pt x="454180" y="358132"/>
                </a:lnTo>
                <a:lnTo>
                  <a:pt x="422414" y="386206"/>
                </a:lnTo>
                <a:lnTo>
                  <a:pt x="382026" y="420477"/>
                </a:lnTo>
                <a:lnTo>
                  <a:pt x="341636" y="454723"/>
                </a:lnTo>
                <a:lnTo>
                  <a:pt x="301245" y="488969"/>
                </a:lnTo>
                <a:lnTo>
                  <a:pt x="260857" y="523239"/>
                </a:lnTo>
                <a:lnTo>
                  <a:pt x="311209" y="523239"/>
                </a:lnTo>
                <a:lnTo>
                  <a:pt x="361545" y="523239"/>
                </a:lnTo>
                <a:lnTo>
                  <a:pt x="411872" y="523239"/>
                </a:lnTo>
                <a:lnTo>
                  <a:pt x="462198" y="523239"/>
                </a:lnTo>
                <a:lnTo>
                  <a:pt x="512530" y="523239"/>
                </a:lnTo>
                <a:lnTo>
                  <a:pt x="562876" y="523239"/>
                </a:lnTo>
                <a:lnTo>
                  <a:pt x="562876" y="553051"/>
                </a:lnTo>
                <a:lnTo>
                  <a:pt x="562876" y="582850"/>
                </a:lnTo>
                <a:lnTo>
                  <a:pt x="562876" y="612626"/>
                </a:lnTo>
                <a:lnTo>
                  <a:pt x="562876" y="642365"/>
                </a:lnTo>
                <a:lnTo>
                  <a:pt x="509802" y="642365"/>
                </a:lnTo>
                <a:lnTo>
                  <a:pt x="32105" y="642365"/>
                </a:lnTo>
                <a:lnTo>
                  <a:pt x="32105" y="618668"/>
                </a:lnTo>
                <a:lnTo>
                  <a:pt x="32105" y="594994"/>
                </a:lnTo>
                <a:lnTo>
                  <a:pt x="32105" y="571321"/>
                </a:lnTo>
                <a:lnTo>
                  <a:pt x="32105" y="547624"/>
                </a:lnTo>
                <a:lnTo>
                  <a:pt x="70804" y="514756"/>
                </a:lnTo>
                <a:lnTo>
                  <a:pt x="109503" y="481899"/>
                </a:lnTo>
                <a:lnTo>
                  <a:pt x="148202" y="449049"/>
                </a:lnTo>
                <a:lnTo>
                  <a:pt x="186902" y="416201"/>
                </a:lnTo>
                <a:lnTo>
                  <a:pt x="225603" y="383351"/>
                </a:lnTo>
                <a:lnTo>
                  <a:pt x="264305" y="350494"/>
                </a:lnTo>
                <a:lnTo>
                  <a:pt x="303009" y="317626"/>
                </a:lnTo>
                <a:lnTo>
                  <a:pt x="339124" y="283241"/>
                </a:lnTo>
                <a:lnTo>
                  <a:pt x="367774" y="240708"/>
                </a:lnTo>
                <a:lnTo>
                  <a:pt x="376186" y="201167"/>
                </a:lnTo>
                <a:lnTo>
                  <a:pt x="374401" y="183328"/>
                </a:lnTo>
                <a:lnTo>
                  <a:pt x="347649" y="143001"/>
                </a:lnTo>
                <a:lnTo>
                  <a:pt x="312407" y="127793"/>
                </a:lnTo>
                <a:lnTo>
                  <a:pt x="263867" y="122681"/>
                </a:lnTo>
                <a:lnTo>
                  <a:pt x="241360" y="123680"/>
                </a:lnTo>
                <a:lnTo>
                  <a:pt x="199722" y="131629"/>
                </a:lnTo>
                <a:lnTo>
                  <a:pt x="162789" y="147441"/>
                </a:lnTo>
                <a:lnTo>
                  <a:pt x="131686" y="171114"/>
                </a:lnTo>
                <a:lnTo>
                  <a:pt x="118389" y="185927"/>
                </a:lnTo>
                <a:lnTo>
                  <a:pt x="88793" y="168782"/>
                </a:lnTo>
                <a:lnTo>
                  <a:pt x="59194" y="151637"/>
                </a:lnTo>
                <a:lnTo>
                  <a:pt x="29596" y="134492"/>
                </a:lnTo>
                <a:lnTo>
                  <a:pt x="0" y="117348"/>
                </a:lnTo>
                <a:lnTo>
                  <a:pt x="48909" y="68278"/>
                </a:lnTo>
                <a:lnTo>
                  <a:pt x="113372" y="31114"/>
                </a:lnTo>
                <a:lnTo>
                  <a:pt x="150808" y="17520"/>
                </a:lnTo>
                <a:lnTo>
                  <a:pt x="190879" y="7794"/>
                </a:lnTo>
                <a:lnTo>
                  <a:pt x="233586" y="1950"/>
                </a:lnTo>
                <a:lnTo>
                  <a:pt x="278930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515350" y="-1"/>
            <a:ext cx="9772650" cy="10287000"/>
            <a:chOff x="8515350" y="-1"/>
            <a:chExt cx="977265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15700" y="-1"/>
              <a:ext cx="6972300" cy="10286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5350" y="0"/>
              <a:ext cx="4076700" cy="50101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15350" y="5010149"/>
              <a:ext cx="4095750" cy="5276848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834072" y="4790821"/>
            <a:ext cx="7290434" cy="340232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48895">
              <a:lnSpc>
                <a:spcPct val="100000"/>
              </a:lnSpc>
              <a:spcBef>
                <a:spcPts val="130"/>
              </a:spcBef>
            </a:pPr>
            <a:r>
              <a:rPr dirty="0" sz="4400" spc="175" b="1">
                <a:solidFill>
                  <a:srgbClr val="7EC0ED"/>
                </a:solidFill>
                <a:latin typeface="Arial"/>
                <a:cs typeface="Arial"/>
              </a:rPr>
              <a:t>Baseball</a:t>
            </a:r>
            <a:r>
              <a:rPr dirty="0" sz="4400" spc="-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75" b="1">
                <a:solidFill>
                  <a:srgbClr val="7EC0ED"/>
                </a:solidFill>
                <a:latin typeface="Arial"/>
                <a:cs typeface="Arial"/>
              </a:rPr>
              <a:t>PAST</a:t>
            </a:r>
            <a:r>
              <a:rPr dirty="0" sz="4400" spc="1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250" b="1">
                <a:solidFill>
                  <a:srgbClr val="7EC0ED"/>
                </a:solidFill>
                <a:latin typeface="Arial"/>
                <a:cs typeface="Arial"/>
              </a:rPr>
              <a:t>WINNERS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65"/>
              </a:lnSpc>
              <a:spcBef>
                <a:spcPts val="150"/>
              </a:spcBef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254">
                <a:solidFill>
                  <a:srgbClr val="FFFFFF"/>
                </a:solidFill>
                <a:latin typeface="Arial"/>
                <a:cs typeface="Arial"/>
              </a:rPr>
              <a:t>Austin</a:t>
            </a:r>
            <a:r>
              <a:rPr dirty="0" sz="4400" spc="-20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29">
                <a:solidFill>
                  <a:srgbClr val="FFFFFF"/>
                </a:solidFill>
                <a:latin typeface="Arial"/>
                <a:cs typeface="Arial"/>
              </a:rPr>
              <a:t>Malinowski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65"/>
              </a:lnSpc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229">
                <a:solidFill>
                  <a:srgbClr val="FFFFFF"/>
                </a:solidFill>
                <a:latin typeface="Arial"/>
                <a:cs typeface="Arial"/>
              </a:rPr>
              <a:t>Centennial</a:t>
            </a:r>
            <a:r>
              <a:rPr dirty="0" sz="44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380">
                <a:solidFill>
                  <a:srgbClr val="FFFFFF"/>
                </a:solidFill>
                <a:latin typeface="Arial"/>
                <a:cs typeface="Arial"/>
              </a:rPr>
              <a:t>High</a:t>
            </a:r>
            <a:r>
              <a:rPr dirty="0" sz="4400" spc="-2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35">
                <a:solidFill>
                  <a:srgbClr val="FFFFFF"/>
                </a:solidFill>
                <a:latin typeface="Arial"/>
                <a:cs typeface="Arial"/>
              </a:rPr>
              <a:t>School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spcBef>
                <a:spcPts val="50"/>
              </a:spcBef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254">
                <a:solidFill>
                  <a:srgbClr val="FFFFFF"/>
                </a:solidFill>
                <a:latin typeface="Arial"/>
                <a:cs typeface="Arial"/>
              </a:rPr>
              <a:t>Minnesota</a:t>
            </a:r>
            <a:r>
              <a:rPr dirty="0" sz="4400" spc="-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40">
                <a:solidFill>
                  <a:srgbClr val="FFFFFF"/>
                </a:solidFill>
                <a:latin typeface="Arial"/>
                <a:cs typeface="Arial"/>
              </a:rPr>
              <a:t>Twins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90">
                <a:solidFill>
                  <a:srgbClr val="FFFFFF"/>
                </a:solidFill>
                <a:latin typeface="Arial"/>
                <a:cs typeface="Arial"/>
              </a:rPr>
              <a:t>Civil</a:t>
            </a:r>
            <a:r>
              <a:rPr dirty="0" sz="44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75">
                <a:solidFill>
                  <a:srgbClr val="FFFFFF"/>
                </a:solidFill>
                <a:latin typeface="Arial"/>
                <a:cs typeface="Arial"/>
              </a:rPr>
              <a:t>litigation</a:t>
            </a:r>
            <a:r>
              <a:rPr dirty="0" sz="44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85">
                <a:solidFill>
                  <a:srgbClr val="FFFFFF"/>
                </a:solidFill>
                <a:latin typeface="Arial"/>
                <a:cs typeface="Arial"/>
              </a:rPr>
              <a:t>lawyer</a:t>
            </a:r>
            <a:endParaRPr sz="440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2840989" y="3975353"/>
            <a:ext cx="354965" cy="631825"/>
          </a:xfrm>
          <a:custGeom>
            <a:avLst/>
            <a:gdLst/>
            <a:ahLst/>
            <a:cxnLst/>
            <a:rect l="l" t="t" r="r" b="b"/>
            <a:pathLst>
              <a:path w="354964" h="631825">
                <a:moveTo>
                  <a:pt x="0" y="0"/>
                </a:moveTo>
                <a:lnTo>
                  <a:pt x="0" y="0"/>
                </a:lnTo>
                <a:lnTo>
                  <a:pt x="354584" y="0"/>
                </a:lnTo>
                <a:lnTo>
                  <a:pt x="354584" y="52641"/>
                </a:lnTo>
                <a:lnTo>
                  <a:pt x="354584" y="631571"/>
                </a:lnTo>
                <a:lnTo>
                  <a:pt x="307052" y="631571"/>
                </a:lnTo>
                <a:lnTo>
                  <a:pt x="259508" y="631571"/>
                </a:lnTo>
                <a:lnTo>
                  <a:pt x="211941" y="631571"/>
                </a:lnTo>
                <a:lnTo>
                  <a:pt x="164337" y="631571"/>
                </a:lnTo>
                <a:lnTo>
                  <a:pt x="164337" y="580139"/>
                </a:lnTo>
                <a:lnTo>
                  <a:pt x="164337" y="117348"/>
                </a:lnTo>
                <a:lnTo>
                  <a:pt x="123283" y="117348"/>
                </a:lnTo>
                <a:lnTo>
                  <a:pt x="82216" y="117348"/>
                </a:lnTo>
                <a:lnTo>
                  <a:pt x="41126" y="117348"/>
                </a:lnTo>
                <a:lnTo>
                  <a:pt x="0" y="117348"/>
                </a:lnTo>
                <a:lnTo>
                  <a:pt x="0" y="88011"/>
                </a:lnTo>
                <a:lnTo>
                  <a:pt x="0" y="58674"/>
                </a:lnTo>
                <a:lnTo>
                  <a:pt x="0" y="29337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1642745" y="3964559"/>
            <a:ext cx="1120775" cy="653415"/>
          </a:xfrm>
          <a:custGeom>
            <a:avLst/>
            <a:gdLst/>
            <a:ahLst/>
            <a:cxnLst/>
            <a:rect l="l" t="t" r="r" b="b"/>
            <a:pathLst>
              <a:path w="1120775" h="653414">
                <a:moveTo>
                  <a:pt x="352171" y="123570"/>
                </a:moveTo>
                <a:lnTo>
                  <a:pt x="286051" y="136016"/>
                </a:lnTo>
                <a:lnTo>
                  <a:pt x="235457" y="173227"/>
                </a:lnTo>
                <a:lnTo>
                  <a:pt x="203279" y="236410"/>
                </a:lnTo>
                <a:lnTo>
                  <a:pt x="195220" y="278133"/>
                </a:lnTo>
                <a:lnTo>
                  <a:pt x="192531" y="326643"/>
                </a:lnTo>
                <a:lnTo>
                  <a:pt x="195220" y="375098"/>
                </a:lnTo>
                <a:lnTo>
                  <a:pt x="203279" y="416813"/>
                </a:lnTo>
                <a:lnTo>
                  <a:pt x="235457" y="479932"/>
                </a:lnTo>
                <a:lnTo>
                  <a:pt x="286051" y="517191"/>
                </a:lnTo>
                <a:lnTo>
                  <a:pt x="352171" y="529589"/>
                </a:lnTo>
                <a:lnTo>
                  <a:pt x="387770" y="526492"/>
                </a:lnTo>
                <a:lnTo>
                  <a:pt x="446825" y="501675"/>
                </a:lnTo>
                <a:lnTo>
                  <a:pt x="488969" y="451766"/>
                </a:lnTo>
                <a:lnTo>
                  <a:pt x="510393" y="375098"/>
                </a:lnTo>
                <a:lnTo>
                  <a:pt x="513080" y="326643"/>
                </a:lnTo>
                <a:lnTo>
                  <a:pt x="510393" y="278133"/>
                </a:lnTo>
                <a:lnTo>
                  <a:pt x="502348" y="236410"/>
                </a:lnTo>
                <a:lnTo>
                  <a:pt x="470281" y="173227"/>
                </a:lnTo>
                <a:lnTo>
                  <a:pt x="419322" y="136016"/>
                </a:lnTo>
                <a:lnTo>
                  <a:pt x="352171" y="123570"/>
                </a:lnTo>
                <a:close/>
              </a:path>
              <a:path w="1120775" h="653414">
                <a:moveTo>
                  <a:pt x="765682" y="10794"/>
                </a:moveTo>
                <a:lnTo>
                  <a:pt x="765682" y="10794"/>
                </a:lnTo>
                <a:lnTo>
                  <a:pt x="1120267" y="10794"/>
                </a:lnTo>
                <a:lnTo>
                  <a:pt x="1120267" y="63436"/>
                </a:lnTo>
                <a:lnTo>
                  <a:pt x="1120267" y="642365"/>
                </a:lnTo>
                <a:lnTo>
                  <a:pt x="1072737" y="642365"/>
                </a:lnTo>
                <a:lnTo>
                  <a:pt x="1025207" y="642365"/>
                </a:lnTo>
                <a:lnTo>
                  <a:pt x="977677" y="642365"/>
                </a:lnTo>
                <a:lnTo>
                  <a:pt x="930148" y="642365"/>
                </a:lnTo>
                <a:lnTo>
                  <a:pt x="930148" y="590934"/>
                </a:lnTo>
                <a:lnTo>
                  <a:pt x="930148" y="128142"/>
                </a:lnTo>
                <a:lnTo>
                  <a:pt x="889019" y="128142"/>
                </a:lnTo>
                <a:lnTo>
                  <a:pt x="847915" y="128142"/>
                </a:lnTo>
                <a:lnTo>
                  <a:pt x="806811" y="128142"/>
                </a:lnTo>
                <a:lnTo>
                  <a:pt x="765682" y="128142"/>
                </a:lnTo>
                <a:lnTo>
                  <a:pt x="765682" y="98805"/>
                </a:lnTo>
                <a:lnTo>
                  <a:pt x="765682" y="69468"/>
                </a:lnTo>
                <a:lnTo>
                  <a:pt x="765682" y="40131"/>
                </a:lnTo>
                <a:lnTo>
                  <a:pt x="765682" y="10794"/>
                </a:lnTo>
                <a:close/>
              </a:path>
              <a:path w="1120775" h="653414">
                <a:moveTo>
                  <a:pt x="352171" y="0"/>
                </a:moveTo>
                <a:lnTo>
                  <a:pt x="401895" y="2428"/>
                </a:lnTo>
                <a:lnTo>
                  <a:pt x="448786" y="9715"/>
                </a:lnTo>
                <a:lnTo>
                  <a:pt x="492867" y="21859"/>
                </a:lnTo>
                <a:lnTo>
                  <a:pt x="534162" y="38862"/>
                </a:lnTo>
                <a:lnTo>
                  <a:pt x="571924" y="60386"/>
                </a:lnTo>
                <a:lnTo>
                  <a:pt x="605377" y="86280"/>
                </a:lnTo>
                <a:lnTo>
                  <a:pt x="634495" y="116532"/>
                </a:lnTo>
                <a:lnTo>
                  <a:pt x="659257" y="151129"/>
                </a:lnTo>
                <a:lnTo>
                  <a:pt x="679019" y="189680"/>
                </a:lnTo>
                <a:lnTo>
                  <a:pt x="693150" y="231790"/>
                </a:lnTo>
                <a:lnTo>
                  <a:pt x="701637" y="277449"/>
                </a:lnTo>
                <a:lnTo>
                  <a:pt x="704469" y="326643"/>
                </a:lnTo>
                <a:lnTo>
                  <a:pt x="701637" y="375818"/>
                </a:lnTo>
                <a:lnTo>
                  <a:pt x="693150" y="421433"/>
                </a:lnTo>
                <a:lnTo>
                  <a:pt x="679019" y="463500"/>
                </a:lnTo>
                <a:lnTo>
                  <a:pt x="659257" y="502030"/>
                </a:lnTo>
                <a:lnTo>
                  <a:pt x="634495" y="536630"/>
                </a:lnTo>
                <a:lnTo>
                  <a:pt x="605377" y="566896"/>
                </a:lnTo>
                <a:lnTo>
                  <a:pt x="571924" y="592828"/>
                </a:lnTo>
                <a:lnTo>
                  <a:pt x="534162" y="614426"/>
                </a:lnTo>
                <a:lnTo>
                  <a:pt x="492867" y="631408"/>
                </a:lnTo>
                <a:lnTo>
                  <a:pt x="448786" y="643508"/>
                </a:lnTo>
                <a:lnTo>
                  <a:pt x="401895" y="650751"/>
                </a:lnTo>
                <a:lnTo>
                  <a:pt x="352171" y="653161"/>
                </a:lnTo>
                <a:lnTo>
                  <a:pt x="302519" y="650751"/>
                </a:lnTo>
                <a:lnTo>
                  <a:pt x="255666" y="643509"/>
                </a:lnTo>
                <a:lnTo>
                  <a:pt x="211599" y="631408"/>
                </a:lnTo>
                <a:lnTo>
                  <a:pt x="170306" y="614426"/>
                </a:lnTo>
                <a:lnTo>
                  <a:pt x="132544" y="592828"/>
                </a:lnTo>
                <a:lnTo>
                  <a:pt x="99091" y="566896"/>
                </a:lnTo>
                <a:lnTo>
                  <a:pt x="69973" y="536630"/>
                </a:lnTo>
                <a:lnTo>
                  <a:pt x="45212" y="502030"/>
                </a:lnTo>
                <a:lnTo>
                  <a:pt x="25449" y="463500"/>
                </a:lnTo>
                <a:lnTo>
                  <a:pt x="11318" y="421433"/>
                </a:lnTo>
                <a:lnTo>
                  <a:pt x="2831" y="375818"/>
                </a:lnTo>
                <a:lnTo>
                  <a:pt x="0" y="326643"/>
                </a:lnTo>
                <a:lnTo>
                  <a:pt x="2831" y="277449"/>
                </a:lnTo>
                <a:lnTo>
                  <a:pt x="11318" y="231790"/>
                </a:lnTo>
                <a:lnTo>
                  <a:pt x="25449" y="189680"/>
                </a:lnTo>
                <a:lnTo>
                  <a:pt x="45212" y="151129"/>
                </a:lnTo>
                <a:lnTo>
                  <a:pt x="69973" y="116532"/>
                </a:lnTo>
                <a:lnTo>
                  <a:pt x="99091" y="86280"/>
                </a:lnTo>
                <a:lnTo>
                  <a:pt x="132544" y="60386"/>
                </a:lnTo>
                <a:lnTo>
                  <a:pt x="170306" y="38862"/>
                </a:lnTo>
                <a:lnTo>
                  <a:pt x="211599" y="21859"/>
                </a:lnTo>
                <a:lnTo>
                  <a:pt x="255666" y="9715"/>
                </a:lnTo>
                <a:lnTo>
                  <a:pt x="302519" y="2428"/>
                </a:lnTo>
                <a:lnTo>
                  <a:pt x="352171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918451" y="3964559"/>
            <a:ext cx="659130" cy="642620"/>
          </a:xfrm>
          <a:custGeom>
            <a:avLst/>
            <a:gdLst/>
            <a:ahLst/>
            <a:cxnLst/>
            <a:rect l="l" t="t" r="r" b="b"/>
            <a:pathLst>
              <a:path w="659130" h="642620">
                <a:moveTo>
                  <a:pt x="326377" y="0"/>
                </a:moveTo>
                <a:lnTo>
                  <a:pt x="370758" y="1448"/>
                </a:lnTo>
                <a:lnTo>
                  <a:pt x="412251" y="5778"/>
                </a:lnTo>
                <a:lnTo>
                  <a:pt x="450882" y="12965"/>
                </a:lnTo>
                <a:lnTo>
                  <a:pt x="519081" y="35700"/>
                </a:lnTo>
                <a:lnTo>
                  <a:pt x="572508" y="68224"/>
                </a:lnTo>
                <a:lnTo>
                  <a:pt x="610152" y="109896"/>
                </a:lnTo>
                <a:lnTo>
                  <a:pt x="629202" y="159287"/>
                </a:lnTo>
                <a:lnTo>
                  <a:pt x="631583" y="186816"/>
                </a:lnTo>
                <a:lnTo>
                  <a:pt x="629821" y="212131"/>
                </a:lnTo>
                <a:lnTo>
                  <a:pt x="615724" y="260379"/>
                </a:lnTo>
                <a:lnTo>
                  <a:pt x="586058" y="306697"/>
                </a:lnTo>
                <a:lnTo>
                  <a:pt x="531487" y="358132"/>
                </a:lnTo>
                <a:lnTo>
                  <a:pt x="494296" y="386206"/>
                </a:lnTo>
                <a:lnTo>
                  <a:pt x="456500" y="413625"/>
                </a:lnTo>
                <a:lnTo>
                  <a:pt x="418701" y="441026"/>
                </a:lnTo>
                <a:lnTo>
                  <a:pt x="380894" y="468420"/>
                </a:lnTo>
                <a:lnTo>
                  <a:pt x="343076" y="495821"/>
                </a:lnTo>
                <a:lnTo>
                  <a:pt x="305244" y="523239"/>
                </a:lnTo>
                <a:lnTo>
                  <a:pt x="658634" y="523239"/>
                </a:lnTo>
                <a:lnTo>
                  <a:pt x="658634" y="553051"/>
                </a:lnTo>
                <a:lnTo>
                  <a:pt x="658634" y="582850"/>
                </a:lnTo>
                <a:lnTo>
                  <a:pt x="658634" y="612626"/>
                </a:lnTo>
                <a:lnTo>
                  <a:pt x="658634" y="642365"/>
                </a:lnTo>
                <a:lnTo>
                  <a:pt x="606881" y="642365"/>
                </a:lnTo>
                <a:lnTo>
                  <a:pt x="37566" y="642365"/>
                </a:lnTo>
                <a:lnTo>
                  <a:pt x="37566" y="618668"/>
                </a:lnTo>
                <a:lnTo>
                  <a:pt x="37566" y="594994"/>
                </a:lnTo>
                <a:lnTo>
                  <a:pt x="37566" y="571321"/>
                </a:lnTo>
                <a:lnTo>
                  <a:pt x="37566" y="547624"/>
                </a:lnTo>
                <a:lnTo>
                  <a:pt x="77190" y="518863"/>
                </a:lnTo>
                <a:lnTo>
                  <a:pt x="116815" y="490112"/>
                </a:lnTo>
                <a:lnTo>
                  <a:pt x="156440" y="461367"/>
                </a:lnTo>
                <a:lnTo>
                  <a:pt x="196067" y="432625"/>
                </a:lnTo>
                <a:lnTo>
                  <a:pt x="235695" y="403883"/>
                </a:lnTo>
                <a:lnTo>
                  <a:pt x="275326" y="375138"/>
                </a:lnTo>
                <a:lnTo>
                  <a:pt x="314960" y="346387"/>
                </a:lnTo>
                <a:lnTo>
                  <a:pt x="354596" y="317626"/>
                </a:lnTo>
                <a:lnTo>
                  <a:pt x="396824" y="283241"/>
                </a:lnTo>
                <a:lnTo>
                  <a:pt x="422668" y="254000"/>
                </a:lnTo>
                <a:lnTo>
                  <a:pt x="439206" y="214316"/>
                </a:lnTo>
                <a:lnTo>
                  <a:pt x="440321" y="201167"/>
                </a:lnTo>
                <a:lnTo>
                  <a:pt x="438226" y="183328"/>
                </a:lnTo>
                <a:lnTo>
                  <a:pt x="406793" y="143001"/>
                </a:lnTo>
                <a:lnTo>
                  <a:pt x="365537" y="127793"/>
                </a:lnTo>
                <a:lnTo>
                  <a:pt x="308775" y="122681"/>
                </a:lnTo>
                <a:lnTo>
                  <a:pt x="282431" y="123680"/>
                </a:lnTo>
                <a:lnTo>
                  <a:pt x="233706" y="131629"/>
                </a:lnTo>
                <a:lnTo>
                  <a:pt x="190484" y="147441"/>
                </a:lnTo>
                <a:lnTo>
                  <a:pt x="154088" y="171114"/>
                </a:lnTo>
                <a:lnTo>
                  <a:pt x="138531" y="185927"/>
                </a:lnTo>
                <a:lnTo>
                  <a:pt x="103898" y="168782"/>
                </a:lnTo>
                <a:lnTo>
                  <a:pt x="69265" y="151637"/>
                </a:lnTo>
                <a:lnTo>
                  <a:pt x="34632" y="134492"/>
                </a:lnTo>
                <a:lnTo>
                  <a:pt x="0" y="117348"/>
                </a:lnTo>
                <a:lnTo>
                  <a:pt x="57235" y="68278"/>
                </a:lnTo>
                <a:lnTo>
                  <a:pt x="92675" y="48214"/>
                </a:lnTo>
                <a:lnTo>
                  <a:pt x="132664" y="31114"/>
                </a:lnTo>
                <a:lnTo>
                  <a:pt x="176469" y="17520"/>
                </a:lnTo>
                <a:lnTo>
                  <a:pt x="223358" y="7794"/>
                </a:lnTo>
                <a:lnTo>
                  <a:pt x="273328" y="1950"/>
                </a:lnTo>
                <a:lnTo>
                  <a:pt x="326377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648700" y="-3"/>
            <a:ext cx="9639300" cy="10287000"/>
            <a:chOff x="8648700" y="-3"/>
            <a:chExt cx="96393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58225" y="4248149"/>
              <a:ext cx="4552950" cy="60388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63525" y="-3"/>
              <a:ext cx="5324475" cy="10287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48700" y="34036"/>
              <a:ext cx="4324350" cy="4211700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310515" y="4714768"/>
            <a:ext cx="7814309" cy="4216400"/>
          </a:xfrm>
          <a:prstGeom prst="rect">
            <a:avLst/>
          </a:prstGeom>
        </p:spPr>
        <p:txBody>
          <a:bodyPr wrap="square" lIns="0" tIns="92075" rIns="0" bIns="0" rtlCol="0" vert="horz">
            <a:spAutoFit/>
          </a:bodyPr>
          <a:lstStyle/>
          <a:p>
            <a:pPr marL="572135">
              <a:lnSpc>
                <a:spcPct val="100000"/>
              </a:lnSpc>
              <a:spcBef>
                <a:spcPts val="725"/>
              </a:spcBef>
            </a:pPr>
            <a:r>
              <a:rPr dirty="0" sz="4400" spc="175" b="1">
                <a:solidFill>
                  <a:srgbClr val="7EC0ED"/>
                </a:solidFill>
                <a:latin typeface="Arial"/>
                <a:cs typeface="Arial"/>
              </a:rPr>
              <a:t>Baseball</a:t>
            </a:r>
            <a:r>
              <a:rPr dirty="0" sz="4400" spc="-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75" b="1">
                <a:solidFill>
                  <a:srgbClr val="7EC0ED"/>
                </a:solidFill>
                <a:latin typeface="Arial"/>
                <a:cs typeface="Arial"/>
              </a:rPr>
              <a:t>PAST</a:t>
            </a:r>
            <a:r>
              <a:rPr dirty="0" sz="4400" spc="1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250" b="1">
                <a:solidFill>
                  <a:srgbClr val="7EC0ED"/>
                </a:solidFill>
                <a:latin typeface="Arial"/>
                <a:cs typeface="Arial"/>
              </a:rPr>
              <a:t>WINNERS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spcBef>
                <a:spcPts val="635"/>
              </a:spcBef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350">
                <a:solidFill>
                  <a:srgbClr val="FFFFFF"/>
                </a:solidFill>
                <a:latin typeface="Arial"/>
                <a:cs typeface="Arial"/>
              </a:rPr>
              <a:t>Mitch</a:t>
            </a:r>
            <a:r>
              <a:rPr dirty="0" sz="4400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340">
                <a:solidFill>
                  <a:srgbClr val="FFFFFF"/>
                </a:solidFill>
                <a:latin typeface="Arial"/>
                <a:cs typeface="Arial"/>
              </a:rPr>
              <a:t>Brown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180">
                <a:solidFill>
                  <a:srgbClr val="FFFFFF"/>
                </a:solidFill>
                <a:latin typeface="Arial"/>
                <a:cs typeface="Arial"/>
              </a:rPr>
              <a:t>Rochester</a:t>
            </a:r>
            <a:r>
              <a:rPr dirty="0" sz="44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35">
                <a:solidFill>
                  <a:srgbClr val="FFFFFF"/>
                </a:solidFill>
                <a:latin typeface="Arial"/>
                <a:cs typeface="Arial"/>
              </a:rPr>
              <a:t>Century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spcBef>
                <a:spcPts val="50"/>
              </a:spcBef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165">
                <a:solidFill>
                  <a:srgbClr val="FFFFFF"/>
                </a:solidFill>
                <a:latin typeface="Arial"/>
                <a:cs typeface="Arial"/>
              </a:rPr>
              <a:t>Cleveland</a:t>
            </a:r>
            <a:r>
              <a:rPr dirty="0" sz="4400" spc="-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95">
                <a:solidFill>
                  <a:srgbClr val="FFFFFF"/>
                </a:solidFill>
                <a:latin typeface="Arial"/>
                <a:cs typeface="Arial"/>
              </a:rPr>
              <a:t>Indians</a:t>
            </a:r>
            <a:endParaRPr sz="4400">
              <a:latin typeface="Arial"/>
              <a:cs typeface="Arial"/>
            </a:endParaRPr>
          </a:p>
          <a:p>
            <a:pPr marL="577850" marR="658495" indent="-565785">
              <a:lnSpc>
                <a:spcPts val="5330"/>
              </a:lnSpc>
              <a:spcBef>
                <a:spcPts val="40"/>
              </a:spcBef>
              <a:buChar char="-"/>
              <a:tabLst>
                <a:tab pos="577850" algn="l"/>
                <a:tab pos="584200" algn="l"/>
              </a:tabLst>
            </a:pPr>
            <a:r>
              <a:rPr dirty="0" sz="4400">
                <a:latin typeface="Arial"/>
                <a:cs typeface="Arial"/>
              </a:rPr>
              <a:t>	</a:t>
            </a:r>
            <a:r>
              <a:rPr dirty="0" sz="4400" spc="265">
                <a:solidFill>
                  <a:srgbClr val="FFFFFF"/>
                </a:solidFill>
                <a:latin typeface="Arial"/>
                <a:cs typeface="Arial"/>
              </a:rPr>
              <a:t>Owner/Operator</a:t>
            </a:r>
            <a:r>
              <a:rPr dirty="0" sz="4400" spc="-1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25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44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10">
                <a:solidFill>
                  <a:srgbClr val="FFFFFF"/>
                </a:solidFill>
                <a:latin typeface="Arial"/>
                <a:cs typeface="Arial"/>
              </a:rPr>
              <a:t>Yard </a:t>
            </a:r>
            <a:r>
              <a:rPr dirty="0" sz="4400" spc="155">
                <a:solidFill>
                  <a:srgbClr val="FFFFFF"/>
                </a:solidFill>
                <a:latin typeface="Arial"/>
                <a:cs typeface="Arial"/>
              </a:rPr>
              <a:t>Sports</a:t>
            </a:r>
            <a:r>
              <a:rPr dirty="0" sz="44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00">
                <a:solidFill>
                  <a:srgbClr val="FFFFFF"/>
                </a:solidFill>
                <a:latin typeface="Arial"/>
                <a:cs typeface="Arial"/>
              </a:rPr>
              <a:t>Training</a:t>
            </a:r>
            <a:endParaRPr sz="440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918451" y="3964559"/>
            <a:ext cx="2277745" cy="653415"/>
          </a:xfrm>
          <a:custGeom>
            <a:avLst/>
            <a:gdLst/>
            <a:ahLst/>
            <a:cxnLst/>
            <a:rect l="l" t="t" r="r" b="b"/>
            <a:pathLst>
              <a:path w="2277745" h="653414">
                <a:moveTo>
                  <a:pt x="952258" y="123570"/>
                </a:moveTo>
                <a:lnTo>
                  <a:pt x="893775" y="136016"/>
                </a:lnTo>
                <a:lnTo>
                  <a:pt x="849007" y="173227"/>
                </a:lnTo>
                <a:lnTo>
                  <a:pt x="820543" y="236410"/>
                </a:lnTo>
                <a:lnTo>
                  <a:pt x="813413" y="278133"/>
                </a:lnTo>
                <a:lnTo>
                  <a:pt x="811034" y="326643"/>
                </a:lnTo>
                <a:lnTo>
                  <a:pt x="813413" y="375098"/>
                </a:lnTo>
                <a:lnTo>
                  <a:pt x="820543" y="416813"/>
                </a:lnTo>
                <a:lnTo>
                  <a:pt x="849007" y="479932"/>
                </a:lnTo>
                <a:lnTo>
                  <a:pt x="893775" y="517191"/>
                </a:lnTo>
                <a:lnTo>
                  <a:pt x="952258" y="529589"/>
                </a:lnTo>
                <a:lnTo>
                  <a:pt x="983715" y="526492"/>
                </a:lnTo>
                <a:lnTo>
                  <a:pt x="1035912" y="501675"/>
                </a:lnTo>
                <a:lnTo>
                  <a:pt x="1073248" y="451766"/>
                </a:lnTo>
                <a:lnTo>
                  <a:pt x="1092246" y="375098"/>
                </a:lnTo>
                <a:lnTo>
                  <a:pt x="1094625" y="326643"/>
                </a:lnTo>
                <a:lnTo>
                  <a:pt x="1092246" y="278133"/>
                </a:lnTo>
                <a:lnTo>
                  <a:pt x="1085116" y="236410"/>
                </a:lnTo>
                <a:lnTo>
                  <a:pt x="1056652" y="173227"/>
                </a:lnTo>
                <a:lnTo>
                  <a:pt x="1011599" y="136016"/>
                </a:lnTo>
                <a:lnTo>
                  <a:pt x="952258" y="123570"/>
                </a:lnTo>
                <a:close/>
              </a:path>
              <a:path w="2277745" h="653414">
                <a:moveTo>
                  <a:pt x="1318145" y="10794"/>
                </a:moveTo>
                <a:lnTo>
                  <a:pt x="1318145" y="10794"/>
                </a:lnTo>
                <a:lnTo>
                  <a:pt x="1631708" y="10794"/>
                </a:lnTo>
                <a:lnTo>
                  <a:pt x="1631708" y="63436"/>
                </a:lnTo>
                <a:lnTo>
                  <a:pt x="1631708" y="642365"/>
                </a:lnTo>
                <a:lnTo>
                  <a:pt x="1589683" y="642365"/>
                </a:lnTo>
                <a:lnTo>
                  <a:pt x="1547634" y="642365"/>
                </a:lnTo>
                <a:lnTo>
                  <a:pt x="1505585" y="642365"/>
                </a:lnTo>
                <a:lnTo>
                  <a:pt x="1463560" y="642365"/>
                </a:lnTo>
                <a:lnTo>
                  <a:pt x="1463560" y="590934"/>
                </a:lnTo>
                <a:lnTo>
                  <a:pt x="1463560" y="128142"/>
                </a:lnTo>
                <a:lnTo>
                  <a:pt x="1427177" y="128142"/>
                </a:lnTo>
                <a:lnTo>
                  <a:pt x="1390805" y="128142"/>
                </a:lnTo>
                <a:lnTo>
                  <a:pt x="1354457" y="128142"/>
                </a:lnTo>
                <a:lnTo>
                  <a:pt x="1318145" y="128142"/>
                </a:lnTo>
                <a:lnTo>
                  <a:pt x="1318145" y="98805"/>
                </a:lnTo>
                <a:lnTo>
                  <a:pt x="1318145" y="69468"/>
                </a:lnTo>
                <a:lnTo>
                  <a:pt x="1318145" y="40131"/>
                </a:lnTo>
                <a:lnTo>
                  <a:pt x="1318145" y="10794"/>
                </a:lnTo>
                <a:close/>
              </a:path>
              <a:path w="2277745" h="653414">
                <a:moveTo>
                  <a:pt x="1983244" y="0"/>
                </a:moveTo>
                <a:lnTo>
                  <a:pt x="2022463" y="1448"/>
                </a:lnTo>
                <a:lnTo>
                  <a:pt x="2093329" y="12965"/>
                </a:lnTo>
                <a:lnTo>
                  <a:pt x="2153670" y="35700"/>
                </a:lnTo>
                <a:lnTo>
                  <a:pt x="2200914" y="68224"/>
                </a:lnTo>
                <a:lnTo>
                  <a:pt x="2234226" y="109896"/>
                </a:lnTo>
                <a:lnTo>
                  <a:pt x="2251129" y="159287"/>
                </a:lnTo>
                <a:lnTo>
                  <a:pt x="2253246" y="186816"/>
                </a:lnTo>
                <a:lnTo>
                  <a:pt x="2251696" y="212131"/>
                </a:lnTo>
                <a:lnTo>
                  <a:pt x="2239262" y="260379"/>
                </a:lnTo>
                <a:lnTo>
                  <a:pt x="2212949" y="306697"/>
                </a:lnTo>
                <a:lnTo>
                  <a:pt x="2164614" y="358132"/>
                </a:lnTo>
                <a:lnTo>
                  <a:pt x="2131707" y="386206"/>
                </a:lnTo>
                <a:lnTo>
                  <a:pt x="2089894" y="420477"/>
                </a:lnTo>
                <a:lnTo>
                  <a:pt x="2048094" y="454723"/>
                </a:lnTo>
                <a:lnTo>
                  <a:pt x="2006317" y="488969"/>
                </a:lnTo>
                <a:lnTo>
                  <a:pt x="1964575" y="523239"/>
                </a:lnTo>
                <a:lnTo>
                  <a:pt x="2016655" y="523239"/>
                </a:lnTo>
                <a:lnTo>
                  <a:pt x="2068748" y="523239"/>
                </a:lnTo>
                <a:lnTo>
                  <a:pt x="2120849" y="523239"/>
                </a:lnTo>
                <a:lnTo>
                  <a:pt x="2172949" y="523239"/>
                </a:lnTo>
                <a:lnTo>
                  <a:pt x="2225043" y="523239"/>
                </a:lnTo>
                <a:lnTo>
                  <a:pt x="2277122" y="523239"/>
                </a:lnTo>
                <a:lnTo>
                  <a:pt x="2277122" y="553051"/>
                </a:lnTo>
                <a:lnTo>
                  <a:pt x="2277122" y="582850"/>
                </a:lnTo>
                <a:lnTo>
                  <a:pt x="2277122" y="612626"/>
                </a:lnTo>
                <a:lnTo>
                  <a:pt x="2277122" y="642365"/>
                </a:lnTo>
                <a:lnTo>
                  <a:pt x="2227177" y="642365"/>
                </a:lnTo>
                <a:lnTo>
                  <a:pt x="1727720" y="642365"/>
                </a:lnTo>
                <a:lnTo>
                  <a:pt x="1727720" y="618668"/>
                </a:lnTo>
                <a:lnTo>
                  <a:pt x="1727720" y="594994"/>
                </a:lnTo>
                <a:lnTo>
                  <a:pt x="1727720" y="571321"/>
                </a:lnTo>
                <a:lnTo>
                  <a:pt x="1727720" y="547624"/>
                </a:lnTo>
                <a:lnTo>
                  <a:pt x="1767780" y="514756"/>
                </a:lnTo>
                <a:lnTo>
                  <a:pt x="1807839" y="481899"/>
                </a:lnTo>
                <a:lnTo>
                  <a:pt x="1847898" y="449049"/>
                </a:lnTo>
                <a:lnTo>
                  <a:pt x="1887958" y="416201"/>
                </a:lnTo>
                <a:lnTo>
                  <a:pt x="1928017" y="383351"/>
                </a:lnTo>
                <a:lnTo>
                  <a:pt x="1968077" y="350494"/>
                </a:lnTo>
                <a:lnTo>
                  <a:pt x="2008136" y="317626"/>
                </a:lnTo>
                <a:lnTo>
                  <a:pt x="2045522" y="283241"/>
                </a:lnTo>
                <a:lnTo>
                  <a:pt x="2075168" y="240708"/>
                </a:lnTo>
                <a:lnTo>
                  <a:pt x="2083955" y="201167"/>
                </a:lnTo>
                <a:lnTo>
                  <a:pt x="2082100" y="183328"/>
                </a:lnTo>
                <a:lnTo>
                  <a:pt x="2054364" y="143001"/>
                </a:lnTo>
                <a:lnTo>
                  <a:pt x="2017899" y="127793"/>
                </a:lnTo>
                <a:lnTo>
                  <a:pt x="1967623" y="122681"/>
                </a:lnTo>
                <a:lnTo>
                  <a:pt x="1944309" y="123680"/>
                </a:lnTo>
                <a:lnTo>
                  <a:pt x="1901204" y="131629"/>
                </a:lnTo>
                <a:lnTo>
                  <a:pt x="1863007" y="147441"/>
                </a:lnTo>
                <a:lnTo>
                  <a:pt x="1830812" y="171114"/>
                </a:lnTo>
                <a:lnTo>
                  <a:pt x="1817001" y="185927"/>
                </a:lnTo>
                <a:lnTo>
                  <a:pt x="1786404" y="168782"/>
                </a:lnTo>
                <a:lnTo>
                  <a:pt x="1755771" y="151637"/>
                </a:lnTo>
                <a:lnTo>
                  <a:pt x="1725115" y="134492"/>
                </a:lnTo>
                <a:lnTo>
                  <a:pt x="1694446" y="117348"/>
                </a:lnTo>
                <a:lnTo>
                  <a:pt x="1717782" y="91318"/>
                </a:lnTo>
                <a:lnTo>
                  <a:pt x="1776456" y="48214"/>
                </a:lnTo>
                <a:lnTo>
                  <a:pt x="1811794" y="31114"/>
                </a:lnTo>
                <a:lnTo>
                  <a:pt x="1850585" y="17520"/>
                </a:lnTo>
                <a:lnTo>
                  <a:pt x="1892090" y="7794"/>
                </a:lnTo>
                <a:lnTo>
                  <a:pt x="1936310" y="1950"/>
                </a:lnTo>
                <a:lnTo>
                  <a:pt x="1983244" y="0"/>
                </a:lnTo>
                <a:close/>
              </a:path>
              <a:path w="2277745" h="653414">
                <a:moveTo>
                  <a:pt x="952258" y="0"/>
                </a:moveTo>
                <a:lnTo>
                  <a:pt x="996244" y="2428"/>
                </a:lnTo>
                <a:lnTo>
                  <a:pt x="1037729" y="9715"/>
                </a:lnTo>
                <a:lnTo>
                  <a:pt x="1076738" y="21859"/>
                </a:lnTo>
                <a:lnTo>
                  <a:pt x="1113294" y="38862"/>
                </a:lnTo>
                <a:lnTo>
                  <a:pt x="1146705" y="60386"/>
                </a:lnTo>
                <a:lnTo>
                  <a:pt x="1176270" y="86280"/>
                </a:lnTo>
                <a:lnTo>
                  <a:pt x="1202002" y="116532"/>
                </a:lnTo>
                <a:lnTo>
                  <a:pt x="1223911" y="151129"/>
                </a:lnTo>
                <a:lnTo>
                  <a:pt x="1241413" y="189680"/>
                </a:lnTo>
                <a:lnTo>
                  <a:pt x="1253915" y="231790"/>
                </a:lnTo>
                <a:lnTo>
                  <a:pt x="1261416" y="277449"/>
                </a:lnTo>
                <a:lnTo>
                  <a:pt x="1263916" y="326643"/>
                </a:lnTo>
                <a:lnTo>
                  <a:pt x="1261416" y="375818"/>
                </a:lnTo>
                <a:lnTo>
                  <a:pt x="1253915" y="421433"/>
                </a:lnTo>
                <a:lnTo>
                  <a:pt x="1241413" y="463500"/>
                </a:lnTo>
                <a:lnTo>
                  <a:pt x="1223911" y="502030"/>
                </a:lnTo>
                <a:lnTo>
                  <a:pt x="1202002" y="536630"/>
                </a:lnTo>
                <a:lnTo>
                  <a:pt x="1176270" y="566896"/>
                </a:lnTo>
                <a:lnTo>
                  <a:pt x="1146705" y="592828"/>
                </a:lnTo>
                <a:lnTo>
                  <a:pt x="1113294" y="614426"/>
                </a:lnTo>
                <a:lnTo>
                  <a:pt x="1076738" y="631408"/>
                </a:lnTo>
                <a:lnTo>
                  <a:pt x="1037729" y="643508"/>
                </a:lnTo>
                <a:lnTo>
                  <a:pt x="996244" y="650751"/>
                </a:lnTo>
                <a:lnTo>
                  <a:pt x="952258" y="653161"/>
                </a:lnTo>
                <a:lnTo>
                  <a:pt x="908346" y="650751"/>
                </a:lnTo>
                <a:lnTo>
                  <a:pt x="866898" y="643509"/>
                </a:lnTo>
                <a:lnTo>
                  <a:pt x="827903" y="631408"/>
                </a:lnTo>
                <a:lnTo>
                  <a:pt x="791349" y="614426"/>
                </a:lnTo>
                <a:lnTo>
                  <a:pt x="757938" y="592828"/>
                </a:lnTo>
                <a:lnTo>
                  <a:pt x="728373" y="566896"/>
                </a:lnTo>
                <a:lnTo>
                  <a:pt x="702642" y="536630"/>
                </a:lnTo>
                <a:lnTo>
                  <a:pt x="680732" y="502030"/>
                </a:lnTo>
                <a:lnTo>
                  <a:pt x="663230" y="463500"/>
                </a:lnTo>
                <a:lnTo>
                  <a:pt x="650728" y="421433"/>
                </a:lnTo>
                <a:lnTo>
                  <a:pt x="643228" y="375818"/>
                </a:lnTo>
                <a:lnTo>
                  <a:pt x="640727" y="326643"/>
                </a:lnTo>
                <a:lnTo>
                  <a:pt x="643228" y="277449"/>
                </a:lnTo>
                <a:lnTo>
                  <a:pt x="650728" y="231790"/>
                </a:lnTo>
                <a:lnTo>
                  <a:pt x="663230" y="189680"/>
                </a:lnTo>
                <a:lnTo>
                  <a:pt x="680732" y="151129"/>
                </a:lnTo>
                <a:lnTo>
                  <a:pt x="702642" y="116532"/>
                </a:lnTo>
                <a:lnTo>
                  <a:pt x="728373" y="86280"/>
                </a:lnTo>
                <a:lnTo>
                  <a:pt x="757938" y="60386"/>
                </a:lnTo>
                <a:lnTo>
                  <a:pt x="791349" y="38862"/>
                </a:lnTo>
                <a:lnTo>
                  <a:pt x="827903" y="21859"/>
                </a:lnTo>
                <a:lnTo>
                  <a:pt x="866898" y="9715"/>
                </a:lnTo>
                <a:lnTo>
                  <a:pt x="908346" y="2428"/>
                </a:lnTo>
                <a:lnTo>
                  <a:pt x="952258" y="0"/>
                </a:lnTo>
                <a:close/>
              </a:path>
              <a:path w="2277745" h="653414">
                <a:moveTo>
                  <a:pt x="288721" y="0"/>
                </a:moveTo>
                <a:lnTo>
                  <a:pt x="327965" y="1448"/>
                </a:lnTo>
                <a:lnTo>
                  <a:pt x="398885" y="12965"/>
                </a:lnTo>
                <a:lnTo>
                  <a:pt x="459183" y="35700"/>
                </a:lnTo>
                <a:lnTo>
                  <a:pt x="506462" y="68224"/>
                </a:lnTo>
                <a:lnTo>
                  <a:pt x="539772" y="109896"/>
                </a:lnTo>
                <a:lnTo>
                  <a:pt x="556588" y="159287"/>
                </a:lnTo>
                <a:lnTo>
                  <a:pt x="558685" y="186816"/>
                </a:lnTo>
                <a:lnTo>
                  <a:pt x="557135" y="212131"/>
                </a:lnTo>
                <a:lnTo>
                  <a:pt x="544701" y="260379"/>
                </a:lnTo>
                <a:lnTo>
                  <a:pt x="518408" y="306697"/>
                </a:lnTo>
                <a:lnTo>
                  <a:pt x="470160" y="358132"/>
                </a:lnTo>
                <a:lnTo>
                  <a:pt x="437273" y="386206"/>
                </a:lnTo>
                <a:lnTo>
                  <a:pt x="395459" y="420477"/>
                </a:lnTo>
                <a:lnTo>
                  <a:pt x="353645" y="454723"/>
                </a:lnTo>
                <a:lnTo>
                  <a:pt x="311834" y="488969"/>
                </a:lnTo>
                <a:lnTo>
                  <a:pt x="270027" y="523239"/>
                </a:lnTo>
                <a:lnTo>
                  <a:pt x="322146" y="523239"/>
                </a:lnTo>
                <a:lnTo>
                  <a:pt x="374252" y="523239"/>
                </a:lnTo>
                <a:lnTo>
                  <a:pt x="426353" y="523239"/>
                </a:lnTo>
                <a:lnTo>
                  <a:pt x="478455" y="523239"/>
                </a:lnTo>
                <a:lnTo>
                  <a:pt x="530564" y="523239"/>
                </a:lnTo>
                <a:lnTo>
                  <a:pt x="582688" y="523239"/>
                </a:lnTo>
                <a:lnTo>
                  <a:pt x="582688" y="553051"/>
                </a:lnTo>
                <a:lnTo>
                  <a:pt x="582688" y="582850"/>
                </a:lnTo>
                <a:lnTo>
                  <a:pt x="582688" y="612626"/>
                </a:lnTo>
                <a:lnTo>
                  <a:pt x="582688" y="642365"/>
                </a:lnTo>
                <a:lnTo>
                  <a:pt x="532741" y="642365"/>
                </a:lnTo>
                <a:lnTo>
                  <a:pt x="33235" y="642365"/>
                </a:lnTo>
                <a:lnTo>
                  <a:pt x="33235" y="618668"/>
                </a:lnTo>
                <a:lnTo>
                  <a:pt x="33235" y="594994"/>
                </a:lnTo>
                <a:lnTo>
                  <a:pt x="33235" y="571321"/>
                </a:lnTo>
                <a:lnTo>
                  <a:pt x="33235" y="547624"/>
                </a:lnTo>
                <a:lnTo>
                  <a:pt x="73295" y="514756"/>
                </a:lnTo>
                <a:lnTo>
                  <a:pt x="113354" y="481899"/>
                </a:lnTo>
                <a:lnTo>
                  <a:pt x="153413" y="449049"/>
                </a:lnTo>
                <a:lnTo>
                  <a:pt x="193471" y="416201"/>
                </a:lnTo>
                <a:lnTo>
                  <a:pt x="233528" y="383351"/>
                </a:lnTo>
                <a:lnTo>
                  <a:pt x="273584" y="350494"/>
                </a:lnTo>
                <a:lnTo>
                  <a:pt x="313639" y="317626"/>
                </a:lnTo>
                <a:lnTo>
                  <a:pt x="351032" y="283241"/>
                </a:lnTo>
                <a:lnTo>
                  <a:pt x="380734" y="240708"/>
                </a:lnTo>
                <a:lnTo>
                  <a:pt x="389521" y="201167"/>
                </a:lnTo>
                <a:lnTo>
                  <a:pt x="387664" y="183328"/>
                </a:lnTo>
                <a:lnTo>
                  <a:pt x="359803" y="143001"/>
                </a:lnTo>
                <a:lnTo>
                  <a:pt x="323376" y="127793"/>
                </a:lnTo>
                <a:lnTo>
                  <a:pt x="273138" y="122681"/>
                </a:lnTo>
                <a:lnTo>
                  <a:pt x="249835" y="123680"/>
                </a:lnTo>
                <a:lnTo>
                  <a:pt x="206739" y="131629"/>
                </a:lnTo>
                <a:lnTo>
                  <a:pt x="168510" y="147441"/>
                </a:lnTo>
                <a:lnTo>
                  <a:pt x="136316" y="171114"/>
                </a:lnTo>
                <a:lnTo>
                  <a:pt x="122554" y="185927"/>
                </a:lnTo>
                <a:lnTo>
                  <a:pt x="91913" y="168782"/>
                </a:lnTo>
                <a:lnTo>
                  <a:pt x="61272" y="151637"/>
                </a:lnTo>
                <a:lnTo>
                  <a:pt x="30634" y="134492"/>
                </a:lnTo>
                <a:lnTo>
                  <a:pt x="0" y="117348"/>
                </a:lnTo>
                <a:lnTo>
                  <a:pt x="23300" y="91318"/>
                </a:lnTo>
                <a:lnTo>
                  <a:pt x="81979" y="48214"/>
                </a:lnTo>
                <a:lnTo>
                  <a:pt x="117360" y="31114"/>
                </a:lnTo>
                <a:lnTo>
                  <a:pt x="156110" y="17520"/>
                </a:lnTo>
                <a:lnTo>
                  <a:pt x="197588" y="7794"/>
                </a:lnTo>
                <a:lnTo>
                  <a:pt x="241792" y="1950"/>
                </a:lnTo>
                <a:lnTo>
                  <a:pt x="288721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639175" y="0"/>
            <a:ext cx="9648825" cy="10287000"/>
            <a:chOff x="8639175" y="0"/>
            <a:chExt cx="964882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48700" y="0"/>
              <a:ext cx="5172075" cy="48958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82675" y="0"/>
              <a:ext cx="4505325" cy="486854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39175" y="4905372"/>
              <a:ext cx="9610725" cy="5381623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310515" y="4714768"/>
            <a:ext cx="8161655" cy="4216400"/>
          </a:xfrm>
          <a:prstGeom prst="rect">
            <a:avLst/>
          </a:prstGeom>
        </p:spPr>
        <p:txBody>
          <a:bodyPr wrap="square" lIns="0" tIns="92075" rIns="0" bIns="0" rtlCol="0" vert="horz">
            <a:spAutoFit/>
          </a:bodyPr>
          <a:lstStyle/>
          <a:p>
            <a:pPr marL="572135">
              <a:lnSpc>
                <a:spcPct val="100000"/>
              </a:lnSpc>
              <a:spcBef>
                <a:spcPts val="725"/>
              </a:spcBef>
            </a:pPr>
            <a:r>
              <a:rPr dirty="0" sz="4400" spc="175" b="1">
                <a:solidFill>
                  <a:srgbClr val="7EC0ED"/>
                </a:solidFill>
                <a:latin typeface="Arial"/>
                <a:cs typeface="Arial"/>
              </a:rPr>
              <a:t>Baseball</a:t>
            </a:r>
            <a:r>
              <a:rPr dirty="0" sz="4400" spc="-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75" b="1">
                <a:solidFill>
                  <a:srgbClr val="7EC0ED"/>
                </a:solidFill>
                <a:latin typeface="Arial"/>
                <a:cs typeface="Arial"/>
              </a:rPr>
              <a:t>PAST</a:t>
            </a:r>
            <a:r>
              <a:rPr dirty="0" sz="4400" spc="1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250" b="1">
                <a:solidFill>
                  <a:srgbClr val="7EC0ED"/>
                </a:solidFill>
                <a:latin typeface="Arial"/>
                <a:cs typeface="Arial"/>
              </a:rPr>
              <a:t>WINNERS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spcBef>
                <a:spcPts val="635"/>
              </a:spcBef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265">
                <a:solidFill>
                  <a:srgbClr val="FFFFFF"/>
                </a:solidFill>
                <a:latin typeface="Arial"/>
                <a:cs typeface="Arial"/>
              </a:rPr>
              <a:t>Logan</a:t>
            </a:r>
            <a:r>
              <a:rPr dirty="0" sz="44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20">
                <a:solidFill>
                  <a:srgbClr val="FFFFFF"/>
                </a:solidFill>
                <a:latin typeface="Arial"/>
                <a:cs typeface="Arial"/>
              </a:rPr>
              <a:t>Shore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220">
                <a:solidFill>
                  <a:srgbClr val="FFFFFF"/>
                </a:solidFill>
                <a:latin typeface="Arial"/>
                <a:cs typeface="Arial"/>
              </a:rPr>
              <a:t>Coon</a:t>
            </a:r>
            <a:r>
              <a:rPr dirty="0" sz="4400" spc="-2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40">
                <a:solidFill>
                  <a:srgbClr val="FFFFFF"/>
                </a:solidFill>
                <a:latin typeface="Arial"/>
                <a:cs typeface="Arial"/>
              </a:rPr>
              <a:t>Rapids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spcBef>
                <a:spcPts val="50"/>
              </a:spcBef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185">
                <a:solidFill>
                  <a:srgbClr val="FFFFFF"/>
                </a:solidFill>
                <a:latin typeface="Arial"/>
                <a:cs typeface="Arial"/>
              </a:rPr>
              <a:t>University</a:t>
            </a:r>
            <a:r>
              <a:rPr dirty="0" sz="4400" spc="-1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25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44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65">
                <a:solidFill>
                  <a:srgbClr val="FFFFFF"/>
                </a:solidFill>
                <a:latin typeface="Arial"/>
                <a:cs typeface="Arial"/>
              </a:rPr>
              <a:t>Florida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140">
                <a:solidFill>
                  <a:srgbClr val="FFFFFF"/>
                </a:solidFill>
                <a:latin typeface="Arial"/>
                <a:cs typeface="Arial"/>
              </a:rPr>
              <a:t>Free</a:t>
            </a:r>
            <a:r>
              <a:rPr dirty="0" sz="4400" spc="-1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320">
                <a:solidFill>
                  <a:srgbClr val="FFFFFF"/>
                </a:solidFill>
                <a:latin typeface="Arial"/>
                <a:cs typeface="Arial"/>
              </a:rPr>
              <a:t>agent</a:t>
            </a:r>
            <a:r>
              <a:rPr dirty="0" sz="44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-245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dirty="0" sz="4400" spc="-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15">
                <a:solidFill>
                  <a:srgbClr val="FFFFFF"/>
                </a:solidFill>
                <a:latin typeface="Arial"/>
                <a:cs typeface="Arial"/>
              </a:rPr>
              <a:t>Retired</a:t>
            </a:r>
            <a:r>
              <a:rPr dirty="0" sz="44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55">
                <a:solidFill>
                  <a:srgbClr val="FFFFFF"/>
                </a:solidFill>
                <a:latin typeface="Arial"/>
                <a:cs typeface="Arial"/>
              </a:rPr>
              <a:t>2023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ct val="100000"/>
              </a:lnSpc>
              <a:spcBef>
                <a:spcPts val="50"/>
              </a:spcBef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300">
                <a:solidFill>
                  <a:srgbClr val="FFFFFF"/>
                </a:solidFill>
                <a:latin typeface="Arial"/>
                <a:cs typeface="Arial"/>
              </a:rPr>
              <a:t>Account</a:t>
            </a:r>
            <a:r>
              <a:rPr dirty="0" sz="44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20">
                <a:solidFill>
                  <a:srgbClr val="FFFFFF"/>
                </a:solidFill>
                <a:latin typeface="Arial"/>
                <a:cs typeface="Arial"/>
              </a:rPr>
              <a:t>exec</a:t>
            </a:r>
            <a:r>
              <a:rPr dirty="0" sz="4400" spc="-2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305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dirty="0" sz="44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80">
                <a:solidFill>
                  <a:srgbClr val="FFFFFF"/>
                </a:solidFill>
                <a:latin typeface="Arial"/>
                <a:cs typeface="Arial"/>
              </a:rPr>
              <a:t>Payground</a:t>
            </a:r>
            <a:endParaRPr sz="440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918451" y="3964559"/>
            <a:ext cx="2277745" cy="653415"/>
          </a:xfrm>
          <a:custGeom>
            <a:avLst/>
            <a:gdLst/>
            <a:ahLst/>
            <a:cxnLst/>
            <a:rect l="l" t="t" r="r" b="b"/>
            <a:pathLst>
              <a:path w="2277745" h="653414">
                <a:moveTo>
                  <a:pt x="954925" y="123570"/>
                </a:moveTo>
                <a:lnTo>
                  <a:pt x="896251" y="136016"/>
                </a:lnTo>
                <a:lnTo>
                  <a:pt x="851293" y="173227"/>
                </a:lnTo>
                <a:lnTo>
                  <a:pt x="822829" y="236410"/>
                </a:lnTo>
                <a:lnTo>
                  <a:pt x="815699" y="278133"/>
                </a:lnTo>
                <a:lnTo>
                  <a:pt x="813320" y="326643"/>
                </a:lnTo>
                <a:lnTo>
                  <a:pt x="815699" y="375098"/>
                </a:lnTo>
                <a:lnTo>
                  <a:pt x="822829" y="416813"/>
                </a:lnTo>
                <a:lnTo>
                  <a:pt x="851293" y="479932"/>
                </a:lnTo>
                <a:lnTo>
                  <a:pt x="896251" y="517191"/>
                </a:lnTo>
                <a:lnTo>
                  <a:pt x="954925" y="529589"/>
                </a:lnTo>
                <a:lnTo>
                  <a:pt x="986475" y="526492"/>
                </a:lnTo>
                <a:lnTo>
                  <a:pt x="1038811" y="501675"/>
                </a:lnTo>
                <a:lnTo>
                  <a:pt x="1076222" y="451766"/>
                </a:lnTo>
                <a:lnTo>
                  <a:pt x="1095185" y="375098"/>
                </a:lnTo>
                <a:lnTo>
                  <a:pt x="1097546" y="326643"/>
                </a:lnTo>
                <a:lnTo>
                  <a:pt x="1095185" y="278133"/>
                </a:lnTo>
                <a:lnTo>
                  <a:pt x="1088085" y="236410"/>
                </a:lnTo>
                <a:lnTo>
                  <a:pt x="1059573" y="173227"/>
                </a:lnTo>
                <a:lnTo>
                  <a:pt x="1014441" y="136016"/>
                </a:lnTo>
                <a:lnTo>
                  <a:pt x="954925" y="123570"/>
                </a:lnTo>
                <a:close/>
              </a:path>
              <a:path w="2277745" h="653414">
                <a:moveTo>
                  <a:pt x="1733562" y="10794"/>
                </a:moveTo>
                <a:lnTo>
                  <a:pt x="1733562" y="10794"/>
                </a:lnTo>
                <a:lnTo>
                  <a:pt x="2243848" y="10794"/>
                </a:lnTo>
                <a:lnTo>
                  <a:pt x="2243848" y="34510"/>
                </a:lnTo>
                <a:lnTo>
                  <a:pt x="2243848" y="58213"/>
                </a:lnTo>
                <a:lnTo>
                  <a:pt x="2243848" y="81893"/>
                </a:lnTo>
                <a:lnTo>
                  <a:pt x="2243848" y="105537"/>
                </a:lnTo>
                <a:lnTo>
                  <a:pt x="2210930" y="138060"/>
                </a:lnTo>
                <a:lnTo>
                  <a:pt x="2178011" y="170558"/>
                </a:lnTo>
                <a:lnTo>
                  <a:pt x="2145093" y="203039"/>
                </a:lnTo>
                <a:lnTo>
                  <a:pt x="2112175" y="235507"/>
                </a:lnTo>
                <a:lnTo>
                  <a:pt x="2079256" y="267969"/>
                </a:lnTo>
                <a:lnTo>
                  <a:pt x="2124359" y="276901"/>
                </a:lnTo>
                <a:lnTo>
                  <a:pt x="2163854" y="290179"/>
                </a:lnTo>
                <a:lnTo>
                  <a:pt x="2197753" y="307814"/>
                </a:lnTo>
                <a:lnTo>
                  <a:pt x="2248404" y="355367"/>
                </a:lnTo>
                <a:lnTo>
                  <a:pt x="2273931" y="415133"/>
                </a:lnTo>
                <a:lnTo>
                  <a:pt x="2277122" y="449325"/>
                </a:lnTo>
                <a:lnTo>
                  <a:pt x="2275049" y="476307"/>
                </a:lnTo>
                <a:lnTo>
                  <a:pt x="2258423" y="527032"/>
                </a:lnTo>
                <a:lnTo>
                  <a:pt x="2224991" y="572875"/>
                </a:lnTo>
                <a:lnTo>
                  <a:pt x="2174179" y="610074"/>
                </a:lnTo>
                <a:lnTo>
                  <a:pt x="2106222" y="637462"/>
                </a:lnTo>
                <a:lnTo>
                  <a:pt x="2066350" y="646191"/>
                </a:lnTo>
                <a:lnTo>
                  <a:pt x="2022644" y="651420"/>
                </a:lnTo>
                <a:lnTo>
                  <a:pt x="1975116" y="653161"/>
                </a:lnTo>
                <a:lnTo>
                  <a:pt x="1936780" y="652065"/>
                </a:lnTo>
                <a:lnTo>
                  <a:pt x="1898742" y="648779"/>
                </a:lnTo>
                <a:lnTo>
                  <a:pt x="1861013" y="643302"/>
                </a:lnTo>
                <a:lnTo>
                  <a:pt x="1823605" y="635635"/>
                </a:lnTo>
                <a:lnTo>
                  <a:pt x="1754739" y="614283"/>
                </a:lnTo>
                <a:lnTo>
                  <a:pt x="1697113" y="585596"/>
                </a:lnTo>
                <a:lnTo>
                  <a:pt x="1713496" y="557595"/>
                </a:lnTo>
                <a:lnTo>
                  <a:pt x="1729879" y="529605"/>
                </a:lnTo>
                <a:lnTo>
                  <a:pt x="1746262" y="501640"/>
                </a:lnTo>
                <a:lnTo>
                  <a:pt x="1762645" y="473710"/>
                </a:lnTo>
                <a:lnTo>
                  <a:pt x="1784315" y="486473"/>
                </a:lnTo>
                <a:lnTo>
                  <a:pt x="1807603" y="497713"/>
                </a:lnTo>
                <a:lnTo>
                  <a:pt x="1859038" y="515619"/>
                </a:lnTo>
                <a:lnTo>
                  <a:pt x="1914363" y="526764"/>
                </a:lnTo>
                <a:lnTo>
                  <a:pt x="1970925" y="530478"/>
                </a:lnTo>
                <a:lnTo>
                  <a:pt x="2001026" y="529165"/>
                </a:lnTo>
                <a:lnTo>
                  <a:pt x="2050989" y="518584"/>
                </a:lnTo>
                <a:lnTo>
                  <a:pt x="2086856" y="497599"/>
                </a:lnTo>
                <a:lnTo>
                  <a:pt x="2107323" y="449325"/>
                </a:lnTo>
                <a:lnTo>
                  <a:pt x="2098798" y="415395"/>
                </a:lnTo>
                <a:lnTo>
                  <a:pt x="2073224" y="391144"/>
                </a:lnTo>
                <a:lnTo>
                  <a:pt x="2030599" y="376584"/>
                </a:lnTo>
                <a:lnTo>
                  <a:pt x="1970925" y="371728"/>
                </a:lnTo>
                <a:lnTo>
                  <a:pt x="1951683" y="371728"/>
                </a:lnTo>
                <a:lnTo>
                  <a:pt x="1932428" y="371728"/>
                </a:lnTo>
                <a:lnTo>
                  <a:pt x="1913150" y="371728"/>
                </a:lnTo>
                <a:lnTo>
                  <a:pt x="1893836" y="371728"/>
                </a:lnTo>
                <a:lnTo>
                  <a:pt x="1893836" y="347610"/>
                </a:lnTo>
                <a:lnTo>
                  <a:pt x="1893836" y="323468"/>
                </a:lnTo>
                <a:lnTo>
                  <a:pt x="1893836" y="299327"/>
                </a:lnTo>
                <a:lnTo>
                  <a:pt x="1893836" y="275208"/>
                </a:lnTo>
                <a:lnTo>
                  <a:pt x="1931363" y="238442"/>
                </a:lnTo>
                <a:lnTo>
                  <a:pt x="1968877" y="201675"/>
                </a:lnTo>
                <a:lnTo>
                  <a:pt x="2006368" y="164909"/>
                </a:lnTo>
                <a:lnTo>
                  <a:pt x="2043823" y="128142"/>
                </a:lnTo>
                <a:lnTo>
                  <a:pt x="1992125" y="128142"/>
                </a:lnTo>
                <a:lnTo>
                  <a:pt x="1940412" y="128142"/>
                </a:lnTo>
                <a:lnTo>
                  <a:pt x="1888693" y="128142"/>
                </a:lnTo>
                <a:lnTo>
                  <a:pt x="1836973" y="128142"/>
                </a:lnTo>
                <a:lnTo>
                  <a:pt x="1785261" y="128142"/>
                </a:lnTo>
                <a:lnTo>
                  <a:pt x="1733562" y="128142"/>
                </a:lnTo>
                <a:lnTo>
                  <a:pt x="1733562" y="98805"/>
                </a:lnTo>
                <a:lnTo>
                  <a:pt x="1733562" y="69468"/>
                </a:lnTo>
                <a:lnTo>
                  <a:pt x="1733562" y="40131"/>
                </a:lnTo>
                <a:lnTo>
                  <a:pt x="1733562" y="10794"/>
                </a:lnTo>
                <a:close/>
              </a:path>
              <a:path w="2277745" h="653414">
                <a:moveTo>
                  <a:pt x="1321701" y="10794"/>
                </a:moveTo>
                <a:lnTo>
                  <a:pt x="1321701" y="10794"/>
                </a:lnTo>
                <a:lnTo>
                  <a:pt x="1636280" y="10794"/>
                </a:lnTo>
                <a:lnTo>
                  <a:pt x="1636280" y="63436"/>
                </a:lnTo>
                <a:lnTo>
                  <a:pt x="1636280" y="642365"/>
                </a:lnTo>
                <a:lnTo>
                  <a:pt x="1594084" y="642365"/>
                </a:lnTo>
                <a:lnTo>
                  <a:pt x="1551889" y="642365"/>
                </a:lnTo>
                <a:lnTo>
                  <a:pt x="1509693" y="642365"/>
                </a:lnTo>
                <a:lnTo>
                  <a:pt x="1467497" y="642365"/>
                </a:lnTo>
                <a:lnTo>
                  <a:pt x="1467497" y="590934"/>
                </a:lnTo>
                <a:lnTo>
                  <a:pt x="1467497" y="128142"/>
                </a:lnTo>
                <a:lnTo>
                  <a:pt x="1431036" y="128142"/>
                </a:lnTo>
                <a:lnTo>
                  <a:pt x="1394599" y="128142"/>
                </a:lnTo>
                <a:lnTo>
                  <a:pt x="1358162" y="128142"/>
                </a:lnTo>
                <a:lnTo>
                  <a:pt x="1321701" y="128142"/>
                </a:lnTo>
                <a:lnTo>
                  <a:pt x="1321701" y="98805"/>
                </a:lnTo>
                <a:lnTo>
                  <a:pt x="1321701" y="69468"/>
                </a:lnTo>
                <a:lnTo>
                  <a:pt x="1321701" y="40131"/>
                </a:lnTo>
                <a:lnTo>
                  <a:pt x="1321701" y="10794"/>
                </a:lnTo>
                <a:close/>
              </a:path>
              <a:path w="2277745" h="653414">
                <a:moveTo>
                  <a:pt x="954925" y="0"/>
                </a:moveTo>
                <a:lnTo>
                  <a:pt x="999006" y="2428"/>
                </a:lnTo>
                <a:lnTo>
                  <a:pt x="1040587" y="9715"/>
                </a:lnTo>
                <a:lnTo>
                  <a:pt x="1079691" y="21859"/>
                </a:lnTo>
                <a:lnTo>
                  <a:pt x="1116342" y="38862"/>
                </a:lnTo>
                <a:lnTo>
                  <a:pt x="1149846" y="60386"/>
                </a:lnTo>
                <a:lnTo>
                  <a:pt x="1179493" y="86280"/>
                </a:lnTo>
                <a:lnTo>
                  <a:pt x="1205282" y="116532"/>
                </a:lnTo>
                <a:lnTo>
                  <a:pt x="1227213" y="151129"/>
                </a:lnTo>
                <a:lnTo>
                  <a:pt x="1244789" y="189680"/>
                </a:lnTo>
                <a:lnTo>
                  <a:pt x="1257328" y="231790"/>
                </a:lnTo>
                <a:lnTo>
                  <a:pt x="1264843" y="277449"/>
                </a:lnTo>
                <a:lnTo>
                  <a:pt x="1267345" y="326643"/>
                </a:lnTo>
                <a:lnTo>
                  <a:pt x="1264843" y="375818"/>
                </a:lnTo>
                <a:lnTo>
                  <a:pt x="1257328" y="421433"/>
                </a:lnTo>
                <a:lnTo>
                  <a:pt x="1244789" y="463500"/>
                </a:lnTo>
                <a:lnTo>
                  <a:pt x="1227213" y="502030"/>
                </a:lnTo>
                <a:lnTo>
                  <a:pt x="1205282" y="536630"/>
                </a:lnTo>
                <a:lnTo>
                  <a:pt x="1179493" y="566896"/>
                </a:lnTo>
                <a:lnTo>
                  <a:pt x="1149846" y="592828"/>
                </a:lnTo>
                <a:lnTo>
                  <a:pt x="1116342" y="614426"/>
                </a:lnTo>
                <a:lnTo>
                  <a:pt x="1079691" y="631408"/>
                </a:lnTo>
                <a:lnTo>
                  <a:pt x="1040587" y="643508"/>
                </a:lnTo>
                <a:lnTo>
                  <a:pt x="999006" y="650751"/>
                </a:lnTo>
                <a:lnTo>
                  <a:pt x="954925" y="653161"/>
                </a:lnTo>
                <a:lnTo>
                  <a:pt x="910844" y="650751"/>
                </a:lnTo>
                <a:lnTo>
                  <a:pt x="869264" y="643509"/>
                </a:lnTo>
                <a:lnTo>
                  <a:pt x="830160" y="631408"/>
                </a:lnTo>
                <a:lnTo>
                  <a:pt x="793508" y="614426"/>
                </a:lnTo>
                <a:lnTo>
                  <a:pt x="760004" y="592828"/>
                </a:lnTo>
                <a:lnTo>
                  <a:pt x="730357" y="566896"/>
                </a:lnTo>
                <a:lnTo>
                  <a:pt x="704569" y="536630"/>
                </a:lnTo>
                <a:lnTo>
                  <a:pt x="682637" y="502030"/>
                </a:lnTo>
                <a:lnTo>
                  <a:pt x="665062" y="463500"/>
                </a:lnTo>
                <a:lnTo>
                  <a:pt x="652522" y="421433"/>
                </a:lnTo>
                <a:lnTo>
                  <a:pt x="645007" y="375818"/>
                </a:lnTo>
                <a:lnTo>
                  <a:pt x="642505" y="326643"/>
                </a:lnTo>
                <a:lnTo>
                  <a:pt x="645007" y="277449"/>
                </a:lnTo>
                <a:lnTo>
                  <a:pt x="652522" y="231790"/>
                </a:lnTo>
                <a:lnTo>
                  <a:pt x="665062" y="189680"/>
                </a:lnTo>
                <a:lnTo>
                  <a:pt x="682637" y="151129"/>
                </a:lnTo>
                <a:lnTo>
                  <a:pt x="704569" y="116532"/>
                </a:lnTo>
                <a:lnTo>
                  <a:pt x="730357" y="86280"/>
                </a:lnTo>
                <a:lnTo>
                  <a:pt x="760004" y="60386"/>
                </a:lnTo>
                <a:lnTo>
                  <a:pt x="793508" y="38862"/>
                </a:lnTo>
                <a:lnTo>
                  <a:pt x="830160" y="21859"/>
                </a:lnTo>
                <a:lnTo>
                  <a:pt x="869264" y="9715"/>
                </a:lnTo>
                <a:lnTo>
                  <a:pt x="910844" y="2428"/>
                </a:lnTo>
                <a:lnTo>
                  <a:pt x="954925" y="0"/>
                </a:lnTo>
                <a:close/>
              </a:path>
              <a:path w="2277745" h="653414">
                <a:moveTo>
                  <a:pt x="289509" y="0"/>
                </a:moveTo>
                <a:lnTo>
                  <a:pt x="328854" y="1448"/>
                </a:lnTo>
                <a:lnTo>
                  <a:pt x="399940" y="12965"/>
                </a:lnTo>
                <a:lnTo>
                  <a:pt x="460455" y="35700"/>
                </a:lnTo>
                <a:lnTo>
                  <a:pt x="507802" y="68224"/>
                </a:lnTo>
                <a:lnTo>
                  <a:pt x="541262" y="109896"/>
                </a:lnTo>
                <a:lnTo>
                  <a:pt x="558217" y="159287"/>
                </a:lnTo>
                <a:lnTo>
                  <a:pt x="560336" y="186816"/>
                </a:lnTo>
                <a:lnTo>
                  <a:pt x="558767" y="212131"/>
                </a:lnTo>
                <a:lnTo>
                  <a:pt x="546245" y="260379"/>
                </a:lnTo>
                <a:lnTo>
                  <a:pt x="519891" y="306697"/>
                </a:lnTo>
                <a:lnTo>
                  <a:pt x="471416" y="358132"/>
                </a:lnTo>
                <a:lnTo>
                  <a:pt x="438416" y="386206"/>
                </a:lnTo>
                <a:lnTo>
                  <a:pt x="396506" y="420477"/>
                </a:lnTo>
                <a:lnTo>
                  <a:pt x="354595" y="454723"/>
                </a:lnTo>
                <a:lnTo>
                  <a:pt x="312681" y="488969"/>
                </a:lnTo>
                <a:lnTo>
                  <a:pt x="270763" y="523239"/>
                </a:lnTo>
                <a:lnTo>
                  <a:pt x="584212" y="523239"/>
                </a:lnTo>
                <a:lnTo>
                  <a:pt x="584212" y="553051"/>
                </a:lnTo>
                <a:lnTo>
                  <a:pt x="584212" y="582850"/>
                </a:lnTo>
                <a:lnTo>
                  <a:pt x="584212" y="612626"/>
                </a:lnTo>
                <a:lnTo>
                  <a:pt x="584212" y="642365"/>
                </a:lnTo>
                <a:lnTo>
                  <a:pt x="534129" y="642365"/>
                </a:lnTo>
                <a:lnTo>
                  <a:pt x="33324" y="642365"/>
                </a:lnTo>
                <a:lnTo>
                  <a:pt x="33324" y="618668"/>
                </a:lnTo>
                <a:lnTo>
                  <a:pt x="33324" y="594994"/>
                </a:lnTo>
                <a:lnTo>
                  <a:pt x="33324" y="571321"/>
                </a:lnTo>
                <a:lnTo>
                  <a:pt x="33324" y="547624"/>
                </a:lnTo>
                <a:lnTo>
                  <a:pt x="73493" y="514756"/>
                </a:lnTo>
                <a:lnTo>
                  <a:pt x="113661" y="481899"/>
                </a:lnTo>
                <a:lnTo>
                  <a:pt x="153829" y="449049"/>
                </a:lnTo>
                <a:lnTo>
                  <a:pt x="193997" y="416201"/>
                </a:lnTo>
                <a:lnTo>
                  <a:pt x="234166" y="383351"/>
                </a:lnTo>
                <a:lnTo>
                  <a:pt x="274334" y="350494"/>
                </a:lnTo>
                <a:lnTo>
                  <a:pt x="314502" y="317626"/>
                </a:lnTo>
                <a:lnTo>
                  <a:pt x="352001" y="283241"/>
                </a:lnTo>
                <a:lnTo>
                  <a:pt x="381750" y="240708"/>
                </a:lnTo>
                <a:lnTo>
                  <a:pt x="390537" y="201167"/>
                </a:lnTo>
                <a:lnTo>
                  <a:pt x="388680" y="183328"/>
                </a:lnTo>
                <a:lnTo>
                  <a:pt x="360819" y="143001"/>
                </a:lnTo>
                <a:lnTo>
                  <a:pt x="324264" y="127793"/>
                </a:lnTo>
                <a:lnTo>
                  <a:pt x="273888" y="122681"/>
                </a:lnTo>
                <a:lnTo>
                  <a:pt x="250525" y="123680"/>
                </a:lnTo>
                <a:lnTo>
                  <a:pt x="207306" y="131629"/>
                </a:lnTo>
                <a:lnTo>
                  <a:pt x="168965" y="147441"/>
                </a:lnTo>
                <a:lnTo>
                  <a:pt x="136684" y="171114"/>
                </a:lnTo>
                <a:lnTo>
                  <a:pt x="122885" y="185927"/>
                </a:lnTo>
                <a:lnTo>
                  <a:pt x="92165" y="168782"/>
                </a:lnTo>
                <a:lnTo>
                  <a:pt x="61442" y="151637"/>
                </a:lnTo>
                <a:lnTo>
                  <a:pt x="30720" y="134492"/>
                </a:lnTo>
                <a:lnTo>
                  <a:pt x="0" y="117348"/>
                </a:lnTo>
                <a:lnTo>
                  <a:pt x="50766" y="68278"/>
                </a:lnTo>
                <a:lnTo>
                  <a:pt x="117678" y="31114"/>
                </a:lnTo>
                <a:lnTo>
                  <a:pt x="156535" y="17520"/>
                </a:lnTo>
                <a:lnTo>
                  <a:pt x="198126" y="7794"/>
                </a:lnTo>
                <a:lnTo>
                  <a:pt x="242450" y="1950"/>
                </a:lnTo>
                <a:lnTo>
                  <a:pt x="289509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622665" y="0"/>
            <a:ext cx="9665335" cy="10287000"/>
            <a:chOff x="8622665" y="0"/>
            <a:chExt cx="9665335" cy="10287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48700" y="0"/>
              <a:ext cx="9639300" cy="49053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22665" y="4619623"/>
              <a:ext cx="9665335" cy="5667373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310515" y="4714768"/>
            <a:ext cx="7814309" cy="3539490"/>
          </a:xfrm>
          <a:prstGeom prst="rect">
            <a:avLst/>
          </a:prstGeom>
        </p:spPr>
        <p:txBody>
          <a:bodyPr wrap="square" lIns="0" tIns="92075" rIns="0" bIns="0" rtlCol="0" vert="horz">
            <a:spAutoFit/>
          </a:bodyPr>
          <a:lstStyle/>
          <a:p>
            <a:pPr marL="572135">
              <a:lnSpc>
                <a:spcPct val="100000"/>
              </a:lnSpc>
              <a:spcBef>
                <a:spcPts val="725"/>
              </a:spcBef>
            </a:pPr>
            <a:r>
              <a:rPr dirty="0" sz="4400" spc="175" b="1">
                <a:solidFill>
                  <a:srgbClr val="7EC0ED"/>
                </a:solidFill>
                <a:latin typeface="Arial"/>
                <a:cs typeface="Arial"/>
              </a:rPr>
              <a:t>Baseball</a:t>
            </a:r>
            <a:r>
              <a:rPr dirty="0" sz="4400" spc="-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75" b="1">
                <a:solidFill>
                  <a:srgbClr val="7EC0ED"/>
                </a:solidFill>
                <a:latin typeface="Arial"/>
                <a:cs typeface="Arial"/>
              </a:rPr>
              <a:t>PAST</a:t>
            </a:r>
            <a:r>
              <a:rPr dirty="0" sz="4400" spc="1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250" b="1">
                <a:solidFill>
                  <a:srgbClr val="7EC0ED"/>
                </a:solidFill>
                <a:latin typeface="Arial"/>
                <a:cs typeface="Arial"/>
              </a:rPr>
              <a:t>WINNERS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spcBef>
                <a:spcPts val="635"/>
              </a:spcBef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280">
                <a:solidFill>
                  <a:srgbClr val="FFFFFF"/>
                </a:solidFill>
                <a:latin typeface="Arial"/>
                <a:cs typeface="Arial"/>
              </a:rPr>
              <a:t>Brad</a:t>
            </a:r>
            <a:r>
              <a:rPr dirty="0" sz="44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80">
                <a:solidFill>
                  <a:srgbClr val="FFFFFF"/>
                </a:solidFill>
                <a:latin typeface="Arial"/>
                <a:cs typeface="Arial"/>
              </a:rPr>
              <a:t>Mathiowetz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180">
                <a:solidFill>
                  <a:srgbClr val="FFFFFF"/>
                </a:solidFill>
                <a:latin typeface="Arial"/>
                <a:cs typeface="Arial"/>
              </a:rPr>
              <a:t>Rochester</a:t>
            </a:r>
            <a:r>
              <a:rPr dirty="0" sz="4400" spc="-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29">
                <a:solidFill>
                  <a:srgbClr val="FFFFFF"/>
                </a:solidFill>
                <a:latin typeface="Arial"/>
                <a:cs typeface="Arial"/>
              </a:rPr>
              <a:t>Mayo</a:t>
            </a:r>
            <a:r>
              <a:rPr dirty="0" sz="4400" spc="-1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-25">
                <a:solidFill>
                  <a:srgbClr val="FFFFFF"/>
                </a:solidFill>
                <a:latin typeface="Arial"/>
                <a:cs typeface="Arial"/>
              </a:rPr>
              <a:t>HS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spcBef>
                <a:spcPts val="50"/>
              </a:spcBef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260">
                <a:solidFill>
                  <a:srgbClr val="FFFFFF"/>
                </a:solidFill>
                <a:latin typeface="Arial"/>
                <a:cs typeface="Arial"/>
              </a:rPr>
              <a:t>Angelo</a:t>
            </a:r>
            <a:r>
              <a:rPr dirty="0" sz="44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75">
                <a:solidFill>
                  <a:srgbClr val="FFFFFF"/>
                </a:solidFill>
                <a:latin typeface="Arial"/>
                <a:cs typeface="Arial"/>
              </a:rPr>
              <a:t>State</a:t>
            </a:r>
            <a:r>
              <a:rPr dirty="0" sz="4400" spc="-1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75">
                <a:solidFill>
                  <a:srgbClr val="FFFFFF"/>
                </a:solidFill>
                <a:latin typeface="Arial"/>
                <a:cs typeface="Arial"/>
              </a:rPr>
              <a:t>University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229">
                <a:solidFill>
                  <a:srgbClr val="FFFFFF"/>
                </a:solidFill>
                <a:latin typeface="Arial"/>
                <a:cs typeface="Arial"/>
              </a:rPr>
              <a:t>Project</a:t>
            </a:r>
            <a:r>
              <a:rPr dirty="0" sz="4400" spc="-1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00">
                <a:solidFill>
                  <a:srgbClr val="FFFFFF"/>
                </a:solidFill>
                <a:latin typeface="Arial"/>
                <a:cs typeface="Arial"/>
              </a:rPr>
              <a:t>Controls</a:t>
            </a:r>
            <a:r>
              <a:rPr dirty="0" sz="4400" spc="-1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54">
                <a:solidFill>
                  <a:srgbClr val="FFFFFF"/>
                </a:solidFill>
                <a:latin typeface="Arial"/>
                <a:cs typeface="Arial"/>
              </a:rPr>
              <a:t>Manager</a:t>
            </a:r>
            <a:endParaRPr sz="4400">
              <a:latin typeface="Arial"/>
              <a:cs typeface="Arial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2556001" y="3975353"/>
            <a:ext cx="640080" cy="631825"/>
          </a:xfrm>
          <a:custGeom>
            <a:avLst/>
            <a:gdLst/>
            <a:ahLst/>
            <a:cxnLst/>
            <a:rect l="l" t="t" r="r" b="b"/>
            <a:pathLst>
              <a:path w="640080" h="631825">
                <a:moveTo>
                  <a:pt x="325247" y="0"/>
                </a:moveTo>
                <a:lnTo>
                  <a:pt x="367083" y="0"/>
                </a:lnTo>
                <a:lnTo>
                  <a:pt x="408955" y="0"/>
                </a:lnTo>
                <a:lnTo>
                  <a:pt x="450851" y="0"/>
                </a:lnTo>
                <a:lnTo>
                  <a:pt x="492760" y="0"/>
                </a:lnTo>
                <a:lnTo>
                  <a:pt x="462588" y="37985"/>
                </a:lnTo>
                <a:lnTo>
                  <a:pt x="432422" y="75971"/>
                </a:lnTo>
                <a:lnTo>
                  <a:pt x="402261" y="113957"/>
                </a:lnTo>
                <a:lnTo>
                  <a:pt x="372103" y="151942"/>
                </a:lnTo>
                <a:lnTo>
                  <a:pt x="341947" y="189928"/>
                </a:lnTo>
                <a:lnTo>
                  <a:pt x="311791" y="227914"/>
                </a:lnTo>
                <a:lnTo>
                  <a:pt x="281633" y="265899"/>
                </a:lnTo>
                <a:lnTo>
                  <a:pt x="251472" y="303885"/>
                </a:lnTo>
                <a:lnTo>
                  <a:pt x="221306" y="341871"/>
                </a:lnTo>
                <a:lnTo>
                  <a:pt x="191135" y="379857"/>
                </a:lnTo>
                <a:lnTo>
                  <a:pt x="237499" y="379857"/>
                </a:lnTo>
                <a:lnTo>
                  <a:pt x="283829" y="379857"/>
                </a:lnTo>
                <a:lnTo>
                  <a:pt x="330134" y="379857"/>
                </a:lnTo>
                <a:lnTo>
                  <a:pt x="376428" y="379857"/>
                </a:lnTo>
                <a:lnTo>
                  <a:pt x="376428" y="350329"/>
                </a:lnTo>
                <a:lnTo>
                  <a:pt x="376428" y="320802"/>
                </a:lnTo>
                <a:lnTo>
                  <a:pt x="376428" y="291274"/>
                </a:lnTo>
                <a:lnTo>
                  <a:pt x="376428" y="261747"/>
                </a:lnTo>
                <a:lnTo>
                  <a:pt x="414145" y="261747"/>
                </a:lnTo>
                <a:lnTo>
                  <a:pt x="451850" y="261747"/>
                </a:lnTo>
                <a:lnTo>
                  <a:pt x="489531" y="261747"/>
                </a:lnTo>
                <a:lnTo>
                  <a:pt x="527177" y="261747"/>
                </a:lnTo>
                <a:lnTo>
                  <a:pt x="527177" y="291274"/>
                </a:lnTo>
                <a:lnTo>
                  <a:pt x="527177" y="320801"/>
                </a:lnTo>
                <a:lnTo>
                  <a:pt x="527177" y="350329"/>
                </a:lnTo>
                <a:lnTo>
                  <a:pt x="527177" y="379857"/>
                </a:lnTo>
                <a:lnTo>
                  <a:pt x="555275" y="379857"/>
                </a:lnTo>
                <a:lnTo>
                  <a:pt x="583374" y="379857"/>
                </a:lnTo>
                <a:lnTo>
                  <a:pt x="611473" y="379857"/>
                </a:lnTo>
                <a:lnTo>
                  <a:pt x="639572" y="379857"/>
                </a:lnTo>
                <a:lnTo>
                  <a:pt x="639572" y="409650"/>
                </a:lnTo>
                <a:lnTo>
                  <a:pt x="639572" y="439420"/>
                </a:lnTo>
                <a:lnTo>
                  <a:pt x="639572" y="469189"/>
                </a:lnTo>
                <a:lnTo>
                  <a:pt x="639572" y="498983"/>
                </a:lnTo>
                <a:lnTo>
                  <a:pt x="611473" y="498983"/>
                </a:lnTo>
                <a:lnTo>
                  <a:pt x="583374" y="498983"/>
                </a:lnTo>
                <a:lnTo>
                  <a:pt x="555275" y="498983"/>
                </a:lnTo>
                <a:lnTo>
                  <a:pt x="527177" y="498983"/>
                </a:lnTo>
                <a:lnTo>
                  <a:pt x="527177" y="532130"/>
                </a:lnTo>
                <a:lnTo>
                  <a:pt x="527177" y="565277"/>
                </a:lnTo>
                <a:lnTo>
                  <a:pt x="527177" y="598424"/>
                </a:lnTo>
                <a:lnTo>
                  <a:pt x="527177" y="631571"/>
                </a:lnTo>
                <a:lnTo>
                  <a:pt x="488293" y="631571"/>
                </a:lnTo>
                <a:lnTo>
                  <a:pt x="449373" y="631571"/>
                </a:lnTo>
                <a:lnTo>
                  <a:pt x="410430" y="631571"/>
                </a:lnTo>
                <a:lnTo>
                  <a:pt x="371475" y="631571"/>
                </a:lnTo>
                <a:lnTo>
                  <a:pt x="371475" y="598424"/>
                </a:lnTo>
                <a:lnTo>
                  <a:pt x="371475" y="565276"/>
                </a:lnTo>
                <a:lnTo>
                  <a:pt x="371475" y="532129"/>
                </a:lnTo>
                <a:lnTo>
                  <a:pt x="371475" y="498983"/>
                </a:lnTo>
                <a:lnTo>
                  <a:pt x="318407" y="498983"/>
                </a:lnTo>
                <a:lnTo>
                  <a:pt x="0" y="498983"/>
                </a:lnTo>
                <a:lnTo>
                  <a:pt x="0" y="474408"/>
                </a:lnTo>
                <a:lnTo>
                  <a:pt x="0" y="449834"/>
                </a:lnTo>
                <a:lnTo>
                  <a:pt x="0" y="425259"/>
                </a:lnTo>
                <a:lnTo>
                  <a:pt x="0" y="400685"/>
                </a:lnTo>
                <a:lnTo>
                  <a:pt x="32502" y="360607"/>
                </a:lnTo>
                <a:lnTo>
                  <a:pt x="65012" y="320535"/>
                </a:lnTo>
                <a:lnTo>
                  <a:pt x="97528" y="280468"/>
                </a:lnTo>
                <a:lnTo>
                  <a:pt x="130050" y="240404"/>
                </a:lnTo>
                <a:lnTo>
                  <a:pt x="162575" y="200342"/>
                </a:lnTo>
                <a:lnTo>
                  <a:pt x="195105" y="160280"/>
                </a:lnTo>
                <a:lnTo>
                  <a:pt x="227638" y="120216"/>
                </a:lnTo>
                <a:lnTo>
                  <a:pt x="260173" y="80149"/>
                </a:lnTo>
                <a:lnTo>
                  <a:pt x="292709" y="40077"/>
                </a:lnTo>
                <a:lnTo>
                  <a:pt x="325247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918451" y="3964559"/>
            <a:ext cx="1548765" cy="653415"/>
          </a:xfrm>
          <a:custGeom>
            <a:avLst/>
            <a:gdLst/>
            <a:ahLst/>
            <a:cxnLst/>
            <a:rect l="l" t="t" r="r" b="b"/>
            <a:pathLst>
              <a:path w="1548764" h="653414">
                <a:moveTo>
                  <a:pt x="903617" y="123570"/>
                </a:moveTo>
                <a:lnTo>
                  <a:pt x="848118" y="136016"/>
                </a:lnTo>
                <a:lnTo>
                  <a:pt x="805573" y="173227"/>
                </a:lnTo>
                <a:lnTo>
                  <a:pt x="778602" y="236410"/>
                </a:lnTo>
                <a:lnTo>
                  <a:pt x="771873" y="278133"/>
                </a:lnTo>
                <a:lnTo>
                  <a:pt x="769632" y="326643"/>
                </a:lnTo>
                <a:lnTo>
                  <a:pt x="771873" y="375098"/>
                </a:lnTo>
                <a:lnTo>
                  <a:pt x="778602" y="416813"/>
                </a:lnTo>
                <a:lnTo>
                  <a:pt x="805573" y="479932"/>
                </a:lnTo>
                <a:lnTo>
                  <a:pt x="848118" y="517191"/>
                </a:lnTo>
                <a:lnTo>
                  <a:pt x="903617" y="529589"/>
                </a:lnTo>
                <a:lnTo>
                  <a:pt x="933508" y="526492"/>
                </a:lnTo>
                <a:lnTo>
                  <a:pt x="983002" y="501675"/>
                </a:lnTo>
                <a:lnTo>
                  <a:pt x="1018439" y="451766"/>
                </a:lnTo>
                <a:lnTo>
                  <a:pt x="1036485" y="375098"/>
                </a:lnTo>
                <a:lnTo>
                  <a:pt x="1038745" y="326643"/>
                </a:lnTo>
                <a:lnTo>
                  <a:pt x="1036485" y="278133"/>
                </a:lnTo>
                <a:lnTo>
                  <a:pt x="1029712" y="236410"/>
                </a:lnTo>
                <a:lnTo>
                  <a:pt x="1002677" y="173227"/>
                </a:lnTo>
                <a:lnTo>
                  <a:pt x="959958" y="136016"/>
                </a:lnTo>
                <a:lnTo>
                  <a:pt x="903617" y="123570"/>
                </a:lnTo>
                <a:close/>
              </a:path>
              <a:path w="1548764" h="653414">
                <a:moveTo>
                  <a:pt x="1250835" y="10794"/>
                </a:moveTo>
                <a:lnTo>
                  <a:pt x="1250835" y="10794"/>
                </a:lnTo>
                <a:lnTo>
                  <a:pt x="1548396" y="10794"/>
                </a:lnTo>
                <a:lnTo>
                  <a:pt x="1548396" y="63436"/>
                </a:lnTo>
                <a:lnTo>
                  <a:pt x="1548396" y="642365"/>
                </a:lnTo>
                <a:lnTo>
                  <a:pt x="1508486" y="642365"/>
                </a:lnTo>
                <a:lnTo>
                  <a:pt x="1468577" y="642365"/>
                </a:lnTo>
                <a:lnTo>
                  <a:pt x="1428667" y="642365"/>
                </a:lnTo>
                <a:lnTo>
                  <a:pt x="1388757" y="642365"/>
                </a:lnTo>
                <a:lnTo>
                  <a:pt x="1388757" y="590934"/>
                </a:lnTo>
                <a:lnTo>
                  <a:pt x="1388757" y="128142"/>
                </a:lnTo>
                <a:lnTo>
                  <a:pt x="1354277" y="128142"/>
                </a:lnTo>
                <a:lnTo>
                  <a:pt x="1319796" y="128142"/>
                </a:lnTo>
                <a:lnTo>
                  <a:pt x="1285316" y="128142"/>
                </a:lnTo>
                <a:lnTo>
                  <a:pt x="1250835" y="128142"/>
                </a:lnTo>
                <a:lnTo>
                  <a:pt x="1250835" y="98805"/>
                </a:lnTo>
                <a:lnTo>
                  <a:pt x="1250835" y="69468"/>
                </a:lnTo>
                <a:lnTo>
                  <a:pt x="1250835" y="40131"/>
                </a:lnTo>
                <a:lnTo>
                  <a:pt x="1250835" y="10794"/>
                </a:lnTo>
                <a:close/>
              </a:path>
              <a:path w="1548764" h="653414">
                <a:moveTo>
                  <a:pt x="903617" y="0"/>
                </a:moveTo>
                <a:lnTo>
                  <a:pt x="945366" y="2428"/>
                </a:lnTo>
                <a:lnTo>
                  <a:pt x="984723" y="9715"/>
                </a:lnTo>
                <a:lnTo>
                  <a:pt x="1021721" y="21859"/>
                </a:lnTo>
                <a:lnTo>
                  <a:pt x="1056398" y="38862"/>
                </a:lnTo>
                <a:lnTo>
                  <a:pt x="1088114" y="60386"/>
                </a:lnTo>
                <a:lnTo>
                  <a:pt x="1116199" y="86280"/>
                </a:lnTo>
                <a:lnTo>
                  <a:pt x="1140641" y="116532"/>
                </a:lnTo>
                <a:lnTo>
                  <a:pt x="1161427" y="151129"/>
                </a:lnTo>
                <a:lnTo>
                  <a:pt x="1178003" y="189680"/>
                </a:lnTo>
                <a:lnTo>
                  <a:pt x="1189828" y="231790"/>
                </a:lnTo>
                <a:lnTo>
                  <a:pt x="1196914" y="277449"/>
                </a:lnTo>
                <a:lnTo>
                  <a:pt x="1199273" y="326643"/>
                </a:lnTo>
                <a:lnTo>
                  <a:pt x="1196914" y="375818"/>
                </a:lnTo>
                <a:lnTo>
                  <a:pt x="1189828" y="421433"/>
                </a:lnTo>
                <a:lnTo>
                  <a:pt x="1178003" y="463500"/>
                </a:lnTo>
                <a:lnTo>
                  <a:pt x="1161427" y="502030"/>
                </a:lnTo>
                <a:lnTo>
                  <a:pt x="1140641" y="536630"/>
                </a:lnTo>
                <a:lnTo>
                  <a:pt x="1116199" y="566896"/>
                </a:lnTo>
                <a:lnTo>
                  <a:pt x="1088114" y="592828"/>
                </a:lnTo>
                <a:lnTo>
                  <a:pt x="1056398" y="614426"/>
                </a:lnTo>
                <a:lnTo>
                  <a:pt x="1021721" y="631408"/>
                </a:lnTo>
                <a:lnTo>
                  <a:pt x="984723" y="643508"/>
                </a:lnTo>
                <a:lnTo>
                  <a:pt x="945366" y="650751"/>
                </a:lnTo>
                <a:lnTo>
                  <a:pt x="903617" y="653161"/>
                </a:lnTo>
                <a:lnTo>
                  <a:pt x="861923" y="650751"/>
                </a:lnTo>
                <a:lnTo>
                  <a:pt x="822575" y="643509"/>
                </a:lnTo>
                <a:lnTo>
                  <a:pt x="785585" y="631408"/>
                </a:lnTo>
                <a:lnTo>
                  <a:pt x="750963" y="614426"/>
                </a:lnTo>
                <a:lnTo>
                  <a:pt x="719247" y="592828"/>
                </a:lnTo>
                <a:lnTo>
                  <a:pt x="691162" y="566896"/>
                </a:lnTo>
                <a:lnTo>
                  <a:pt x="666721" y="536630"/>
                </a:lnTo>
                <a:lnTo>
                  <a:pt x="645934" y="502030"/>
                </a:lnTo>
                <a:lnTo>
                  <a:pt x="629339" y="463500"/>
                </a:lnTo>
                <a:lnTo>
                  <a:pt x="617470" y="421433"/>
                </a:lnTo>
                <a:lnTo>
                  <a:pt x="610340" y="375818"/>
                </a:lnTo>
                <a:lnTo>
                  <a:pt x="607961" y="326643"/>
                </a:lnTo>
                <a:lnTo>
                  <a:pt x="610340" y="277449"/>
                </a:lnTo>
                <a:lnTo>
                  <a:pt x="617470" y="231790"/>
                </a:lnTo>
                <a:lnTo>
                  <a:pt x="629339" y="189680"/>
                </a:lnTo>
                <a:lnTo>
                  <a:pt x="645934" y="151129"/>
                </a:lnTo>
                <a:lnTo>
                  <a:pt x="666721" y="116532"/>
                </a:lnTo>
                <a:lnTo>
                  <a:pt x="691162" y="86280"/>
                </a:lnTo>
                <a:lnTo>
                  <a:pt x="719247" y="60386"/>
                </a:lnTo>
                <a:lnTo>
                  <a:pt x="750963" y="38862"/>
                </a:lnTo>
                <a:lnTo>
                  <a:pt x="785585" y="21859"/>
                </a:lnTo>
                <a:lnTo>
                  <a:pt x="822575" y="9715"/>
                </a:lnTo>
                <a:lnTo>
                  <a:pt x="861923" y="2428"/>
                </a:lnTo>
                <a:lnTo>
                  <a:pt x="903617" y="0"/>
                </a:lnTo>
                <a:close/>
              </a:path>
              <a:path w="1548764" h="653414">
                <a:moveTo>
                  <a:pt x="273977" y="0"/>
                </a:moveTo>
                <a:lnTo>
                  <a:pt x="346044" y="5778"/>
                </a:lnTo>
                <a:lnTo>
                  <a:pt x="408444" y="22987"/>
                </a:lnTo>
                <a:lnTo>
                  <a:pt x="459720" y="50784"/>
                </a:lnTo>
                <a:lnTo>
                  <a:pt x="498233" y="88011"/>
                </a:lnTo>
                <a:lnTo>
                  <a:pt x="522236" y="133651"/>
                </a:lnTo>
                <a:lnTo>
                  <a:pt x="530237" y="186816"/>
                </a:lnTo>
                <a:lnTo>
                  <a:pt x="528761" y="212131"/>
                </a:lnTo>
                <a:lnTo>
                  <a:pt x="516950" y="260379"/>
                </a:lnTo>
                <a:lnTo>
                  <a:pt x="491967" y="306697"/>
                </a:lnTo>
                <a:lnTo>
                  <a:pt x="446143" y="358132"/>
                </a:lnTo>
                <a:lnTo>
                  <a:pt x="414921" y="386206"/>
                </a:lnTo>
                <a:lnTo>
                  <a:pt x="375223" y="420477"/>
                </a:lnTo>
                <a:lnTo>
                  <a:pt x="335554" y="454723"/>
                </a:lnTo>
                <a:lnTo>
                  <a:pt x="295897" y="488969"/>
                </a:lnTo>
                <a:lnTo>
                  <a:pt x="256235" y="523239"/>
                </a:lnTo>
                <a:lnTo>
                  <a:pt x="305674" y="523239"/>
                </a:lnTo>
                <a:lnTo>
                  <a:pt x="355118" y="523239"/>
                </a:lnTo>
                <a:lnTo>
                  <a:pt x="404563" y="523239"/>
                </a:lnTo>
                <a:lnTo>
                  <a:pt x="454002" y="523239"/>
                </a:lnTo>
                <a:lnTo>
                  <a:pt x="503430" y="523239"/>
                </a:lnTo>
                <a:lnTo>
                  <a:pt x="552843" y="523239"/>
                </a:lnTo>
                <a:lnTo>
                  <a:pt x="552843" y="553051"/>
                </a:lnTo>
                <a:lnTo>
                  <a:pt x="552843" y="582850"/>
                </a:lnTo>
                <a:lnTo>
                  <a:pt x="552843" y="612626"/>
                </a:lnTo>
                <a:lnTo>
                  <a:pt x="552843" y="642365"/>
                </a:lnTo>
                <a:lnTo>
                  <a:pt x="500721" y="642365"/>
                </a:lnTo>
                <a:lnTo>
                  <a:pt x="31534" y="642365"/>
                </a:lnTo>
                <a:lnTo>
                  <a:pt x="31534" y="618668"/>
                </a:lnTo>
                <a:lnTo>
                  <a:pt x="31534" y="594994"/>
                </a:lnTo>
                <a:lnTo>
                  <a:pt x="31534" y="571321"/>
                </a:lnTo>
                <a:lnTo>
                  <a:pt x="31534" y="547624"/>
                </a:lnTo>
                <a:lnTo>
                  <a:pt x="69547" y="514756"/>
                </a:lnTo>
                <a:lnTo>
                  <a:pt x="107559" y="481899"/>
                </a:lnTo>
                <a:lnTo>
                  <a:pt x="145572" y="449049"/>
                </a:lnTo>
                <a:lnTo>
                  <a:pt x="183585" y="416201"/>
                </a:lnTo>
                <a:lnTo>
                  <a:pt x="221598" y="383351"/>
                </a:lnTo>
                <a:lnTo>
                  <a:pt x="259611" y="350494"/>
                </a:lnTo>
                <a:lnTo>
                  <a:pt x="297624" y="317626"/>
                </a:lnTo>
                <a:lnTo>
                  <a:pt x="333114" y="283241"/>
                </a:lnTo>
                <a:lnTo>
                  <a:pt x="361278" y="240708"/>
                </a:lnTo>
                <a:lnTo>
                  <a:pt x="369582" y="201167"/>
                </a:lnTo>
                <a:lnTo>
                  <a:pt x="367821" y="183328"/>
                </a:lnTo>
                <a:lnTo>
                  <a:pt x="341477" y="143001"/>
                </a:lnTo>
                <a:lnTo>
                  <a:pt x="284661" y="123963"/>
                </a:lnTo>
                <a:lnTo>
                  <a:pt x="259194" y="122681"/>
                </a:lnTo>
                <a:lnTo>
                  <a:pt x="237079" y="123680"/>
                </a:lnTo>
                <a:lnTo>
                  <a:pt x="196179" y="131629"/>
                </a:lnTo>
                <a:lnTo>
                  <a:pt x="159901" y="147441"/>
                </a:lnTo>
                <a:lnTo>
                  <a:pt x="129350" y="171114"/>
                </a:lnTo>
                <a:lnTo>
                  <a:pt x="116293" y="185927"/>
                </a:lnTo>
                <a:lnTo>
                  <a:pt x="87216" y="168782"/>
                </a:lnTo>
                <a:lnTo>
                  <a:pt x="58142" y="151637"/>
                </a:lnTo>
                <a:lnTo>
                  <a:pt x="29070" y="134492"/>
                </a:lnTo>
                <a:lnTo>
                  <a:pt x="0" y="117348"/>
                </a:lnTo>
                <a:lnTo>
                  <a:pt x="22112" y="91318"/>
                </a:lnTo>
                <a:lnTo>
                  <a:pt x="77795" y="48214"/>
                </a:lnTo>
                <a:lnTo>
                  <a:pt x="148139" y="17520"/>
                </a:lnTo>
                <a:lnTo>
                  <a:pt x="187499" y="7794"/>
                </a:lnTo>
                <a:lnTo>
                  <a:pt x="229445" y="1950"/>
                </a:lnTo>
                <a:lnTo>
                  <a:pt x="273977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648700" y="0"/>
            <a:ext cx="9639300" cy="10287000"/>
            <a:chOff x="8648700" y="0"/>
            <a:chExt cx="96393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48700" y="9525"/>
              <a:ext cx="9639300" cy="512445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58225" y="5143499"/>
              <a:ext cx="9629775" cy="5143498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310515" y="4714768"/>
            <a:ext cx="7814309" cy="3539490"/>
          </a:xfrm>
          <a:prstGeom prst="rect">
            <a:avLst/>
          </a:prstGeom>
        </p:spPr>
        <p:txBody>
          <a:bodyPr wrap="square" lIns="0" tIns="92075" rIns="0" bIns="0" rtlCol="0" vert="horz">
            <a:spAutoFit/>
          </a:bodyPr>
          <a:lstStyle/>
          <a:p>
            <a:pPr marL="572135">
              <a:lnSpc>
                <a:spcPct val="100000"/>
              </a:lnSpc>
              <a:spcBef>
                <a:spcPts val="725"/>
              </a:spcBef>
            </a:pPr>
            <a:r>
              <a:rPr dirty="0" sz="4400" spc="175" b="1">
                <a:solidFill>
                  <a:srgbClr val="7EC0ED"/>
                </a:solidFill>
                <a:latin typeface="Arial"/>
                <a:cs typeface="Arial"/>
              </a:rPr>
              <a:t>Baseball</a:t>
            </a:r>
            <a:r>
              <a:rPr dirty="0" sz="4400" spc="-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75" b="1">
                <a:solidFill>
                  <a:srgbClr val="7EC0ED"/>
                </a:solidFill>
                <a:latin typeface="Arial"/>
                <a:cs typeface="Arial"/>
              </a:rPr>
              <a:t>PAST</a:t>
            </a:r>
            <a:r>
              <a:rPr dirty="0" sz="4400" spc="1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250" b="1">
                <a:solidFill>
                  <a:srgbClr val="7EC0ED"/>
                </a:solidFill>
                <a:latin typeface="Arial"/>
                <a:cs typeface="Arial"/>
              </a:rPr>
              <a:t>WINNERS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spcBef>
                <a:spcPts val="635"/>
              </a:spcBef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215">
                <a:solidFill>
                  <a:srgbClr val="FFFFFF"/>
                </a:solidFill>
                <a:latin typeface="Arial"/>
                <a:cs typeface="Arial"/>
              </a:rPr>
              <a:t>Eddie</a:t>
            </a:r>
            <a:r>
              <a:rPr dirty="0" sz="44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45">
                <a:solidFill>
                  <a:srgbClr val="FFFFFF"/>
                </a:solidFill>
                <a:latin typeface="Arial"/>
                <a:cs typeface="Arial"/>
              </a:rPr>
              <a:t>Estrada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240">
                <a:solidFill>
                  <a:srgbClr val="FFFFFF"/>
                </a:solidFill>
                <a:latin typeface="Arial"/>
                <a:cs typeface="Arial"/>
              </a:rPr>
              <a:t>Litchfield</a:t>
            </a:r>
            <a:r>
              <a:rPr dirty="0" sz="44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-25">
                <a:solidFill>
                  <a:srgbClr val="FFFFFF"/>
                </a:solidFill>
                <a:latin typeface="Arial"/>
                <a:cs typeface="Arial"/>
              </a:rPr>
              <a:t>HS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spcBef>
                <a:spcPts val="50"/>
              </a:spcBef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185">
                <a:solidFill>
                  <a:srgbClr val="FFFFFF"/>
                </a:solidFill>
                <a:latin typeface="Arial"/>
                <a:cs typeface="Arial"/>
              </a:rPr>
              <a:t>University</a:t>
            </a:r>
            <a:r>
              <a:rPr dirty="0" sz="4400" spc="-1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25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44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35">
                <a:solidFill>
                  <a:srgbClr val="FFFFFF"/>
                </a:solidFill>
                <a:latin typeface="Arial"/>
                <a:cs typeface="Arial"/>
              </a:rPr>
              <a:t>Minnesota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145">
                <a:solidFill>
                  <a:srgbClr val="FFFFFF"/>
                </a:solidFill>
                <a:latin typeface="Arial"/>
                <a:cs typeface="Arial"/>
              </a:rPr>
              <a:t>Baseball</a:t>
            </a:r>
            <a:r>
              <a:rPr dirty="0" sz="4400" spc="-229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80">
                <a:solidFill>
                  <a:srgbClr val="FFFFFF"/>
                </a:solidFill>
                <a:latin typeface="Arial"/>
                <a:cs typeface="Arial"/>
              </a:rPr>
              <a:t>Coach</a:t>
            </a:r>
            <a:r>
              <a:rPr dirty="0" sz="4400" spc="-1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15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dirty="0" sz="4400" spc="-1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-25">
                <a:solidFill>
                  <a:srgbClr val="FFFFFF"/>
                </a:solidFill>
                <a:latin typeface="Arial"/>
                <a:cs typeface="Arial"/>
              </a:rPr>
              <a:t>St.</a:t>
            </a:r>
            <a:r>
              <a:rPr dirty="0" sz="4400" spc="-1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35">
                <a:solidFill>
                  <a:srgbClr val="FFFFFF"/>
                </a:solidFill>
                <a:latin typeface="Arial"/>
                <a:cs typeface="Arial"/>
              </a:rPr>
              <a:t>Cloud</a:t>
            </a:r>
            <a:endParaRPr sz="4400">
              <a:latin typeface="Arial"/>
              <a:cs typeface="Arial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2617597" y="3975353"/>
            <a:ext cx="578485" cy="642620"/>
          </a:xfrm>
          <a:custGeom>
            <a:avLst/>
            <a:gdLst/>
            <a:ahLst/>
            <a:cxnLst/>
            <a:rect l="l" t="t" r="r" b="b"/>
            <a:pathLst>
              <a:path w="578485" h="642620">
                <a:moveTo>
                  <a:pt x="91185" y="0"/>
                </a:moveTo>
                <a:lnTo>
                  <a:pt x="91185" y="0"/>
                </a:lnTo>
                <a:lnTo>
                  <a:pt x="533400" y="0"/>
                </a:lnTo>
                <a:lnTo>
                  <a:pt x="533400" y="29337"/>
                </a:lnTo>
                <a:lnTo>
                  <a:pt x="533400" y="58674"/>
                </a:lnTo>
                <a:lnTo>
                  <a:pt x="533400" y="88011"/>
                </a:lnTo>
                <a:lnTo>
                  <a:pt x="533400" y="117348"/>
                </a:lnTo>
                <a:lnTo>
                  <a:pt x="483034" y="117348"/>
                </a:lnTo>
                <a:lnTo>
                  <a:pt x="231012" y="117348"/>
                </a:lnTo>
                <a:lnTo>
                  <a:pt x="228155" y="147351"/>
                </a:lnTo>
                <a:lnTo>
                  <a:pt x="225298" y="177355"/>
                </a:lnTo>
                <a:lnTo>
                  <a:pt x="222440" y="207359"/>
                </a:lnTo>
                <a:lnTo>
                  <a:pt x="219582" y="237362"/>
                </a:lnTo>
                <a:lnTo>
                  <a:pt x="234346" y="237362"/>
                </a:lnTo>
                <a:lnTo>
                  <a:pt x="249110" y="237362"/>
                </a:lnTo>
                <a:lnTo>
                  <a:pt x="263874" y="237362"/>
                </a:lnTo>
                <a:lnTo>
                  <a:pt x="278638" y="237362"/>
                </a:lnTo>
                <a:lnTo>
                  <a:pt x="336763" y="239483"/>
                </a:lnTo>
                <a:lnTo>
                  <a:pt x="388457" y="245852"/>
                </a:lnTo>
                <a:lnTo>
                  <a:pt x="433720" y="256483"/>
                </a:lnTo>
                <a:lnTo>
                  <a:pt x="472551" y="271386"/>
                </a:lnTo>
                <a:lnTo>
                  <a:pt x="536882" y="319412"/>
                </a:lnTo>
                <a:lnTo>
                  <a:pt x="559704" y="352774"/>
                </a:lnTo>
                <a:lnTo>
                  <a:pt x="573406" y="390659"/>
                </a:lnTo>
                <a:lnTo>
                  <a:pt x="577976" y="433070"/>
                </a:lnTo>
                <a:lnTo>
                  <a:pt x="575905" y="461287"/>
                </a:lnTo>
                <a:lnTo>
                  <a:pt x="559331" y="513865"/>
                </a:lnTo>
                <a:lnTo>
                  <a:pt x="526089" y="560681"/>
                </a:lnTo>
                <a:lnTo>
                  <a:pt x="475607" y="598590"/>
                </a:lnTo>
                <a:lnTo>
                  <a:pt x="407979" y="626453"/>
                </a:lnTo>
                <a:lnTo>
                  <a:pt x="368141" y="635301"/>
                </a:lnTo>
                <a:lnTo>
                  <a:pt x="324350" y="640601"/>
                </a:lnTo>
                <a:lnTo>
                  <a:pt x="276605" y="642366"/>
                </a:lnTo>
                <a:lnTo>
                  <a:pt x="238460" y="641270"/>
                </a:lnTo>
                <a:lnTo>
                  <a:pt x="163073" y="632507"/>
                </a:lnTo>
                <a:lnTo>
                  <a:pt x="90261" y="615074"/>
                </a:lnTo>
                <a:lnTo>
                  <a:pt x="27308" y="590067"/>
                </a:lnTo>
                <a:lnTo>
                  <a:pt x="0" y="574801"/>
                </a:lnTo>
                <a:lnTo>
                  <a:pt x="16573" y="546800"/>
                </a:lnTo>
                <a:lnTo>
                  <a:pt x="33146" y="518810"/>
                </a:lnTo>
                <a:lnTo>
                  <a:pt x="49720" y="490845"/>
                </a:lnTo>
                <a:lnTo>
                  <a:pt x="66293" y="462915"/>
                </a:lnTo>
                <a:lnTo>
                  <a:pt x="87822" y="475678"/>
                </a:lnTo>
                <a:lnTo>
                  <a:pt x="110886" y="486918"/>
                </a:lnTo>
                <a:lnTo>
                  <a:pt x="161670" y="504825"/>
                </a:lnTo>
                <a:lnTo>
                  <a:pt x="216233" y="515969"/>
                </a:lnTo>
                <a:lnTo>
                  <a:pt x="272414" y="519684"/>
                </a:lnTo>
                <a:lnTo>
                  <a:pt x="302347" y="518328"/>
                </a:lnTo>
                <a:lnTo>
                  <a:pt x="352067" y="507521"/>
                </a:lnTo>
                <a:lnTo>
                  <a:pt x="387711" y="486165"/>
                </a:lnTo>
                <a:lnTo>
                  <a:pt x="408177" y="437642"/>
                </a:lnTo>
                <a:lnTo>
                  <a:pt x="405800" y="418592"/>
                </a:lnTo>
                <a:lnTo>
                  <a:pt x="370331" y="376300"/>
                </a:lnTo>
                <a:lnTo>
                  <a:pt x="318658" y="360695"/>
                </a:lnTo>
                <a:lnTo>
                  <a:pt x="239267" y="355473"/>
                </a:lnTo>
                <a:lnTo>
                  <a:pt x="192954" y="355473"/>
                </a:lnTo>
                <a:lnTo>
                  <a:pt x="146605" y="355473"/>
                </a:lnTo>
                <a:lnTo>
                  <a:pt x="100232" y="355473"/>
                </a:lnTo>
                <a:lnTo>
                  <a:pt x="53847" y="355473"/>
                </a:lnTo>
                <a:lnTo>
                  <a:pt x="59181" y="304691"/>
                </a:lnTo>
                <a:lnTo>
                  <a:pt x="64516" y="253909"/>
                </a:lnTo>
                <a:lnTo>
                  <a:pt x="69850" y="203127"/>
                </a:lnTo>
                <a:lnTo>
                  <a:pt x="75183" y="152345"/>
                </a:lnTo>
                <a:lnTo>
                  <a:pt x="80517" y="101563"/>
                </a:lnTo>
                <a:lnTo>
                  <a:pt x="85851" y="50781"/>
                </a:lnTo>
                <a:lnTo>
                  <a:pt x="91185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918451" y="3964559"/>
            <a:ext cx="1627505" cy="653415"/>
          </a:xfrm>
          <a:custGeom>
            <a:avLst/>
            <a:gdLst/>
            <a:ahLst/>
            <a:cxnLst/>
            <a:rect l="l" t="t" r="r" b="b"/>
            <a:pathLst>
              <a:path w="1627505" h="653414">
                <a:moveTo>
                  <a:pt x="949718" y="123570"/>
                </a:moveTo>
                <a:lnTo>
                  <a:pt x="891298" y="136016"/>
                </a:lnTo>
                <a:lnTo>
                  <a:pt x="846594" y="173227"/>
                </a:lnTo>
                <a:lnTo>
                  <a:pt x="818305" y="236410"/>
                </a:lnTo>
                <a:lnTo>
                  <a:pt x="811233" y="278133"/>
                </a:lnTo>
                <a:lnTo>
                  <a:pt x="808875" y="326643"/>
                </a:lnTo>
                <a:lnTo>
                  <a:pt x="811233" y="375098"/>
                </a:lnTo>
                <a:lnTo>
                  <a:pt x="818305" y="416813"/>
                </a:lnTo>
                <a:lnTo>
                  <a:pt x="846594" y="479932"/>
                </a:lnTo>
                <a:lnTo>
                  <a:pt x="891298" y="517191"/>
                </a:lnTo>
                <a:lnTo>
                  <a:pt x="949718" y="529589"/>
                </a:lnTo>
                <a:lnTo>
                  <a:pt x="981081" y="526492"/>
                </a:lnTo>
                <a:lnTo>
                  <a:pt x="1033139" y="501675"/>
                </a:lnTo>
                <a:lnTo>
                  <a:pt x="1070360" y="451766"/>
                </a:lnTo>
                <a:lnTo>
                  <a:pt x="1089220" y="375098"/>
                </a:lnTo>
                <a:lnTo>
                  <a:pt x="1091577" y="326643"/>
                </a:lnTo>
                <a:lnTo>
                  <a:pt x="1089220" y="278133"/>
                </a:lnTo>
                <a:lnTo>
                  <a:pt x="1082147" y="236410"/>
                </a:lnTo>
                <a:lnTo>
                  <a:pt x="1053858" y="173227"/>
                </a:lnTo>
                <a:lnTo>
                  <a:pt x="1008884" y="136016"/>
                </a:lnTo>
                <a:lnTo>
                  <a:pt x="949718" y="123570"/>
                </a:lnTo>
                <a:close/>
              </a:path>
              <a:path w="1627505" h="653414">
                <a:moveTo>
                  <a:pt x="1314462" y="10794"/>
                </a:moveTo>
                <a:lnTo>
                  <a:pt x="1314462" y="10794"/>
                </a:lnTo>
                <a:lnTo>
                  <a:pt x="1627263" y="10794"/>
                </a:lnTo>
                <a:lnTo>
                  <a:pt x="1627263" y="63436"/>
                </a:lnTo>
                <a:lnTo>
                  <a:pt x="1627263" y="642365"/>
                </a:lnTo>
                <a:lnTo>
                  <a:pt x="1585333" y="642365"/>
                </a:lnTo>
                <a:lnTo>
                  <a:pt x="1543380" y="642365"/>
                </a:lnTo>
                <a:lnTo>
                  <a:pt x="1501426" y="642365"/>
                </a:lnTo>
                <a:lnTo>
                  <a:pt x="1459496" y="642365"/>
                </a:lnTo>
                <a:lnTo>
                  <a:pt x="1459496" y="590934"/>
                </a:lnTo>
                <a:lnTo>
                  <a:pt x="1459496" y="128142"/>
                </a:lnTo>
                <a:lnTo>
                  <a:pt x="1423226" y="128142"/>
                </a:lnTo>
                <a:lnTo>
                  <a:pt x="1386979" y="128142"/>
                </a:lnTo>
                <a:lnTo>
                  <a:pt x="1350733" y="128142"/>
                </a:lnTo>
                <a:lnTo>
                  <a:pt x="1314462" y="128142"/>
                </a:lnTo>
                <a:lnTo>
                  <a:pt x="1314462" y="98805"/>
                </a:lnTo>
                <a:lnTo>
                  <a:pt x="1314462" y="69468"/>
                </a:lnTo>
                <a:lnTo>
                  <a:pt x="1314462" y="40131"/>
                </a:lnTo>
                <a:lnTo>
                  <a:pt x="1314462" y="10794"/>
                </a:lnTo>
                <a:close/>
              </a:path>
              <a:path w="1627505" h="653414">
                <a:moveTo>
                  <a:pt x="949718" y="0"/>
                </a:moveTo>
                <a:lnTo>
                  <a:pt x="993535" y="2428"/>
                </a:lnTo>
                <a:lnTo>
                  <a:pt x="1034888" y="9715"/>
                </a:lnTo>
                <a:lnTo>
                  <a:pt x="1073787" y="21859"/>
                </a:lnTo>
                <a:lnTo>
                  <a:pt x="1110246" y="38862"/>
                </a:lnTo>
                <a:lnTo>
                  <a:pt x="1143564" y="60386"/>
                </a:lnTo>
                <a:lnTo>
                  <a:pt x="1173048" y="86280"/>
                </a:lnTo>
                <a:lnTo>
                  <a:pt x="1198722" y="116532"/>
                </a:lnTo>
                <a:lnTo>
                  <a:pt x="1220609" y="151129"/>
                </a:lnTo>
                <a:lnTo>
                  <a:pt x="1238038" y="189680"/>
                </a:lnTo>
                <a:lnTo>
                  <a:pt x="1250502" y="231790"/>
                </a:lnTo>
                <a:lnTo>
                  <a:pt x="1257989" y="277449"/>
                </a:lnTo>
                <a:lnTo>
                  <a:pt x="1260487" y="326643"/>
                </a:lnTo>
                <a:lnTo>
                  <a:pt x="1257989" y="375818"/>
                </a:lnTo>
                <a:lnTo>
                  <a:pt x="1250502" y="421433"/>
                </a:lnTo>
                <a:lnTo>
                  <a:pt x="1238038" y="463500"/>
                </a:lnTo>
                <a:lnTo>
                  <a:pt x="1220609" y="502030"/>
                </a:lnTo>
                <a:lnTo>
                  <a:pt x="1198722" y="536630"/>
                </a:lnTo>
                <a:lnTo>
                  <a:pt x="1173048" y="566896"/>
                </a:lnTo>
                <a:lnTo>
                  <a:pt x="1143564" y="592828"/>
                </a:lnTo>
                <a:lnTo>
                  <a:pt x="1110246" y="614426"/>
                </a:lnTo>
                <a:lnTo>
                  <a:pt x="1073787" y="631408"/>
                </a:lnTo>
                <a:lnTo>
                  <a:pt x="1034888" y="643508"/>
                </a:lnTo>
                <a:lnTo>
                  <a:pt x="993535" y="650751"/>
                </a:lnTo>
                <a:lnTo>
                  <a:pt x="949718" y="653161"/>
                </a:lnTo>
                <a:lnTo>
                  <a:pt x="905901" y="650751"/>
                </a:lnTo>
                <a:lnTo>
                  <a:pt x="864549" y="643509"/>
                </a:lnTo>
                <a:lnTo>
                  <a:pt x="825649" y="631408"/>
                </a:lnTo>
                <a:lnTo>
                  <a:pt x="789190" y="614426"/>
                </a:lnTo>
                <a:lnTo>
                  <a:pt x="755873" y="592828"/>
                </a:lnTo>
                <a:lnTo>
                  <a:pt x="726389" y="566896"/>
                </a:lnTo>
                <a:lnTo>
                  <a:pt x="700715" y="536630"/>
                </a:lnTo>
                <a:lnTo>
                  <a:pt x="678827" y="502030"/>
                </a:lnTo>
                <a:lnTo>
                  <a:pt x="661398" y="463500"/>
                </a:lnTo>
                <a:lnTo>
                  <a:pt x="648935" y="421433"/>
                </a:lnTo>
                <a:lnTo>
                  <a:pt x="641448" y="375818"/>
                </a:lnTo>
                <a:lnTo>
                  <a:pt x="638949" y="326643"/>
                </a:lnTo>
                <a:lnTo>
                  <a:pt x="641448" y="277449"/>
                </a:lnTo>
                <a:lnTo>
                  <a:pt x="648935" y="231790"/>
                </a:lnTo>
                <a:lnTo>
                  <a:pt x="661398" y="189680"/>
                </a:lnTo>
                <a:lnTo>
                  <a:pt x="678827" y="151129"/>
                </a:lnTo>
                <a:lnTo>
                  <a:pt x="700715" y="116532"/>
                </a:lnTo>
                <a:lnTo>
                  <a:pt x="726389" y="86280"/>
                </a:lnTo>
                <a:lnTo>
                  <a:pt x="755873" y="60386"/>
                </a:lnTo>
                <a:lnTo>
                  <a:pt x="789190" y="38862"/>
                </a:lnTo>
                <a:lnTo>
                  <a:pt x="825649" y="21859"/>
                </a:lnTo>
                <a:lnTo>
                  <a:pt x="864549" y="9715"/>
                </a:lnTo>
                <a:lnTo>
                  <a:pt x="905901" y="2428"/>
                </a:lnTo>
                <a:lnTo>
                  <a:pt x="949718" y="0"/>
                </a:lnTo>
                <a:close/>
              </a:path>
              <a:path w="1627505" h="653414">
                <a:moveTo>
                  <a:pt x="287934" y="0"/>
                </a:moveTo>
                <a:lnTo>
                  <a:pt x="327061" y="1448"/>
                </a:lnTo>
                <a:lnTo>
                  <a:pt x="397724" y="12965"/>
                </a:lnTo>
                <a:lnTo>
                  <a:pt x="457891" y="35700"/>
                </a:lnTo>
                <a:lnTo>
                  <a:pt x="505032" y="68224"/>
                </a:lnTo>
                <a:lnTo>
                  <a:pt x="538248" y="109896"/>
                </a:lnTo>
                <a:lnTo>
                  <a:pt x="555064" y="159287"/>
                </a:lnTo>
                <a:lnTo>
                  <a:pt x="557161" y="186816"/>
                </a:lnTo>
                <a:lnTo>
                  <a:pt x="555613" y="212131"/>
                </a:lnTo>
                <a:lnTo>
                  <a:pt x="543231" y="260379"/>
                </a:lnTo>
                <a:lnTo>
                  <a:pt x="517013" y="306697"/>
                </a:lnTo>
                <a:lnTo>
                  <a:pt x="468817" y="358132"/>
                </a:lnTo>
                <a:lnTo>
                  <a:pt x="436003" y="386206"/>
                </a:lnTo>
                <a:lnTo>
                  <a:pt x="394358" y="420477"/>
                </a:lnTo>
                <a:lnTo>
                  <a:pt x="352680" y="454723"/>
                </a:lnTo>
                <a:lnTo>
                  <a:pt x="310986" y="488969"/>
                </a:lnTo>
                <a:lnTo>
                  <a:pt x="269290" y="523239"/>
                </a:lnTo>
                <a:lnTo>
                  <a:pt x="581037" y="523239"/>
                </a:lnTo>
                <a:lnTo>
                  <a:pt x="581037" y="553051"/>
                </a:lnTo>
                <a:lnTo>
                  <a:pt x="581037" y="582850"/>
                </a:lnTo>
                <a:lnTo>
                  <a:pt x="581037" y="612626"/>
                </a:lnTo>
                <a:lnTo>
                  <a:pt x="581037" y="642365"/>
                </a:lnTo>
                <a:lnTo>
                  <a:pt x="531230" y="642365"/>
                </a:lnTo>
                <a:lnTo>
                  <a:pt x="33146" y="642365"/>
                </a:lnTo>
                <a:lnTo>
                  <a:pt x="33146" y="618668"/>
                </a:lnTo>
                <a:lnTo>
                  <a:pt x="33146" y="594994"/>
                </a:lnTo>
                <a:lnTo>
                  <a:pt x="33146" y="571321"/>
                </a:lnTo>
                <a:lnTo>
                  <a:pt x="33146" y="547624"/>
                </a:lnTo>
                <a:lnTo>
                  <a:pt x="73092" y="514756"/>
                </a:lnTo>
                <a:lnTo>
                  <a:pt x="113040" y="481899"/>
                </a:lnTo>
                <a:lnTo>
                  <a:pt x="152988" y="449049"/>
                </a:lnTo>
                <a:lnTo>
                  <a:pt x="192937" y="416201"/>
                </a:lnTo>
                <a:lnTo>
                  <a:pt x="232887" y="383351"/>
                </a:lnTo>
                <a:lnTo>
                  <a:pt x="272837" y="350494"/>
                </a:lnTo>
                <a:lnTo>
                  <a:pt x="312788" y="317626"/>
                </a:lnTo>
                <a:lnTo>
                  <a:pt x="350065" y="283241"/>
                </a:lnTo>
                <a:lnTo>
                  <a:pt x="379645" y="240708"/>
                </a:lnTo>
                <a:lnTo>
                  <a:pt x="388378" y="201167"/>
                </a:lnTo>
                <a:lnTo>
                  <a:pt x="386543" y="183328"/>
                </a:lnTo>
                <a:lnTo>
                  <a:pt x="358914" y="143001"/>
                </a:lnTo>
                <a:lnTo>
                  <a:pt x="322505" y="127793"/>
                </a:lnTo>
                <a:lnTo>
                  <a:pt x="272389" y="122681"/>
                </a:lnTo>
                <a:lnTo>
                  <a:pt x="249150" y="123680"/>
                </a:lnTo>
                <a:lnTo>
                  <a:pt x="206174" y="131629"/>
                </a:lnTo>
                <a:lnTo>
                  <a:pt x="168048" y="147441"/>
                </a:lnTo>
                <a:lnTo>
                  <a:pt x="135935" y="171114"/>
                </a:lnTo>
                <a:lnTo>
                  <a:pt x="122212" y="185927"/>
                </a:lnTo>
                <a:lnTo>
                  <a:pt x="91657" y="168782"/>
                </a:lnTo>
                <a:lnTo>
                  <a:pt x="61106" y="151637"/>
                </a:lnTo>
                <a:lnTo>
                  <a:pt x="30554" y="134492"/>
                </a:lnTo>
                <a:lnTo>
                  <a:pt x="0" y="117348"/>
                </a:lnTo>
                <a:lnTo>
                  <a:pt x="23238" y="91318"/>
                </a:lnTo>
                <a:lnTo>
                  <a:pt x="81754" y="48214"/>
                </a:lnTo>
                <a:lnTo>
                  <a:pt x="117030" y="31114"/>
                </a:lnTo>
                <a:lnTo>
                  <a:pt x="155678" y="17520"/>
                </a:lnTo>
                <a:lnTo>
                  <a:pt x="197043" y="7794"/>
                </a:lnTo>
                <a:lnTo>
                  <a:pt x="241128" y="1950"/>
                </a:lnTo>
                <a:lnTo>
                  <a:pt x="287934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620125" y="0"/>
            <a:ext cx="9667875" cy="10287000"/>
            <a:chOff x="8620125" y="0"/>
            <a:chExt cx="966787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630150" y="38100"/>
              <a:ext cx="5657850" cy="52482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20600" y="5295899"/>
              <a:ext cx="5867400" cy="49911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20125" y="5194552"/>
              <a:ext cx="3774948" cy="504481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48700" y="47625"/>
              <a:ext cx="3952875" cy="5238750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310515" y="4714768"/>
            <a:ext cx="7814309" cy="3539490"/>
          </a:xfrm>
          <a:prstGeom prst="rect">
            <a:avLst/>
          </a:prstGeom>
        </p:spPr>
        <p:txBody>
          <a:bodyPr wrap="square" lIns="0" tIns="92075" rIns="0" bIns="0" rtlCol="0" vert="horz">
            <a:spAutoFit/>
          </a:bodyPr>
          <a:lstStyle/>
          <a:p>
            <a:pPr marL="572135">
              <a:lnSpc>
                <a:spcPct val="100000"/>
              </a:lnSpc>
              <a:spcBef>
                <a:spcPts val="725"/>
              </a:spcBef>
            </a:pPr>
            <a:r>
              <a:rPr dirty="0" sz="4400" spc="175" b="1">
                <a:solidFill>
                  <a:srgbClr val="7EC0ED"/>
                </a:solidFill>
                <a:latin typeface="Arial"/>
                <a:cs typeface="Arial"/>
              </a:rPr>
              <a:t>Baseball</a:t>
            </a:r>
            <a:r>
              <a:rPr dirty="0" sz="4400" spc="-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75" b="1">
                <a:solidFill>
                  <a:srgbClr val="7EC0ED"/>
                </a:solidFill>
                <a:latin typeface="Arial"/>
                <a:cs typeface="Arial"/>
              </a:rPr>
              <a:t>PAST</a:t>
            </a:r>
            <a:r>
              <a:rPr dirty="0" sz="4400" spc="1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250" b="1">
                <a:solidFill>
                  <a:srgbClr val="7EC0ED"/>
                </a:solidFill>
                <a:latin typeface="Arial"/>
                <a:cs typeface="Arial"/>
              </a:rPr>
              <a:t>WINNERS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spcBef>
                <a:spcPts val="635"/>
              </a:spcBef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385">
                <a:solidFill>
                  <a:srgbClr val="FFFFFF"/>
                </a:solidFill>
                <a:latin typeface="Arial"/>
                <a:cs typeface="Arial"/>
              </a:rPr>
              <a:t>Matt</a:t>
            </a:r>
            <a:r>
              <a:rPr dirty="0" sz="4400" spc="-1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40">
                <a:solidFill>
                  <a:srgbClr val="FFFFFF"/>
                </a:solidFill>
                <a:latin typeface="Arial"/>
                <a:cs typeface="Arial"/>
              </a:rPr>
              <a:t>Wallner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160">
                <a:solidFill>
                  <a:srgbClr val="FFFFFF"/>
                </a:solidFill>
                <a:latin typeface="Arial"/>
                <a:cs typeface="Arial"/>
              </a:rPr>
              <a:t>Forest</a:t>
            </a:r>
            <a:r>
              <a:rPr dirty="0" sz="44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45">
                <a:solidFill>
                  <a:srgbClr val="FFFFFF"/>
                </a:solidFill>
                <a:latin typeface="Arial"/>
                <a:cs typeface="Arial"/>
              </a:rPr>
              <a:t>Lake</a:t>
            </a:r>
            <a:r>
              <a:rPr dirty="0" sz="4400" spc="-1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-25">
                <a:solidFill>
                  <a:srgbClr val="FFFFFF"/>
                </a:solidFill>
                <a:latin typeface="Arial"/>
                <a:cs typeface="Arial"/>
              </a:rPr>
              <a:t>HS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spcBef>
                <a:spcPts val="50"/>
              </a:spcBef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315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44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8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44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54">
                <a:solidFill>
                  <a:srgbClr val="FFFFFF"/>
                </a:solidFill>
                <a:latin typeface="Arial"/>
                <a:cs typeface="Arial"/>
              </a:rPr>
              <a:t>Southern</a:t>
            </a:r>
            <a:r>
              <a:rPr dirty="0" sz="44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10">
                <a:solidFill>
                  <a:srgbClr val="FFFFFF"/>
                </a:solidFill>
                <a:latin typeface="Arial"/>
                <a:cs typeface="Arial"/>
              </a:rPr>
              <a:t>Mississippi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254">
                <a:solidFill>
                  <a:srgbClr val="FFFFFF"/>
                </a:solidFill>
                <a:latin typeface="Arial"/>
                <a:cs typeface="Arial"/>
              </a:rPr>
              <a:t>Minnesota</a:t>
            </a:r>
            <a:r>
              <a:rPr dirty="0" sz="4400" spc="-1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40">
                <a:solidFill>
                  <a:srgbClr val="FFFFFF"/>
                </a:solidFill>
                <a:latin typeface="Arial"/>
                <a:cs typeface="Arial"/>
              </a:rPr>
              <a:t>Twins</a:t>
            </a:r>
            <a:endParaRPr sz="4400">
              <a:latin typeface="Arial"/>
              <a:cs typeface="Arial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2609976" y="3964559"/>
            <a:ext cx="586105" cy="653415"/>
          </a:xfrm>
          <a:custGeom>
            <a:avLst/>
            <a:gdLst/>
            <a:ahLst/>
            <a:cxnLst/>
            <a:rect l="l" t="t" r="r" b="b"/>
            <a:pathLst>
              <a:path w="586105" h="653414">
                <a:moveTo>
                  <a:pt x="305943" y="355473"/>
                </a:moveTo>
                <a:lnTo>
                  <a:pt x="257063" y="362140"/>
                </a:lnTo>
                <a:lnTo>
                  <a:pt x="217805" y="382142"/>
                </a:lnTo>
                <a:lnTo>
                  <a:pt x="191976" y="412416"/>
                </a:lnTo>
                <a:lnTo>
                  <a:pt x="183387" y="450214"/>
                </a:lnTo>
                <a:lnTo>
                  <a:pt x="185481" y="470007"/>
                </a:lnTo>
                <a:lnTo>
                  <a:pt x="216789" y="517905"/>
                </a:lnTo>
                <a:lnTo>
                  <a:pt x="256333" y="537511"/>
                </a:lnTo>
                <a:lnTo>
                  <a:pt x="307975" y="544067"/>
                </a:lnTo>
                <a:lnTo>
                  <a:pt x="333101" y="542476"/>
                </a:lnTo>
                <a:lnTo>
                  <a:pt x="375876" y="529816"/>
                </a:lnTo>
                <a:lnTo>
                  <a:pt x="408001" y="505007"/>
                </a:lnTo>
                <a:lnTo>
                  <a:pt x="426593" y="450214"/>
                </a:lnTo>
                <a:lnTo>
                  <a:pt x="424523" y="429688"/>
                </a:lnTo>
                <a:lnTo>
                  <a:pt x="408001" y="395208"/>
                </a:lnTo>
                <a:lnTo>
                  <a:pt x="375737" y="369992"/>
                </a:lnTo>
                <a:lnTo>
                  <a:pt x="331922" y="357090"/>
                </a:lnTo>
                <a:lnTo>
                  <a:pt x="305943" y="355473"/>
                </a:lnTo>
                <a:close/>
              </a:path>
              <a:path w="586105" h="653414">
                <a:moveTo>
                  <a:pt x="361696" y="0"/>
                </a:moveTo>
                <a:lnTo>
                  <a:pt x="417322" y="2841"/>
                </a:lnTo>
                <a:lnTo>
                  <a:pt x="470662" y="11302"/>
                </a:lnTo>
                <a:lnTo>
                  <a:pt x="518890" y="24923"/>
                </a:lnTo>
                <a:lnTo>
                  <a:pt x="559308" y="43306"/>
                </a:lnTo>
                <a:lnTo>
                  <a:pt x="544087" y="70167"/>
                </a:lnTo>
                <a:lnTo>
                  <a:pt x="528891" y="97027"/>
                </a:lnTo>
                <a:lnTo>
                  <a:pt x="513695" y="123888"/>
                </a:lnTo>
                <a:lnTo>
                  <a:pt x="498475" y="150749"/>
                </a:lnTo>
                <a:lnTo>
                  <a:pt x="470398" y="136913"/>
                </a:lnTo>
                <a:lnTo>
                  <a:pt x="438927" y="127031"/>
                </a:lnTo>
                <a:lnTo>
                  <a:pt x="404052" y="121102"/>
                </a:lnTo>
                <a:lnTo>
                  <a:pt x="365760" y="119125"/>
                </a:lnTo>
                <a:lnTo>
                  <a:pt x="323040" y="122054"/>
                </a:lnTo>
                <a:lnTo>
                  <a:pt x="284988" y="130841"/>
                </a:lnTo>
                <a:lnTo>
                  <a:pt x="222885" y="165988"/>
                </a:lnTo>
                <a:lnTo>
                  <a:pt x="182403" y="223551"/>
                </a:lnTo>
                <a:lnTo>
                  <a:pt x="171235" y="260250"/>
                </a:lnTo>
                <a:lnTo>
                  <a:pt x="166116" y="302260"/>
                </a:lnTo>
                <a:lnTo>
                  <a:pt x="200644" y="277776"/>
                </a:lnTo>
                <a:lnTo>
                  <a:pt x="241363" y="260318"/>
                </a:lnTo>
                <a:lnTo>
                  <a:pt x="288274" y="249860"/>
                </a:lnTo>
                <a:lnTo>
                  <a:pt x="341375" y="246379"/>
                </a:lnTo>
                <a:lnTo>
                  <a:pt x="406273" y="252412"/>
                </a:lnTo>
                <a:lnTo>
                  <a:pt x="465074" y="270637"/>
                </a:lnTo>
                <a:lnTo>
                  <a:pt x="514953" y="300085"/>
                </a:lnTo>
                <a:lnTo>
                  <a:pt x="553212" y="339725"/>
                </a:lnTo>
                <a:lnTo>
                  <a:pt x="577500" y="387826"/>
                </a:lnTo>
                <a:lnTo>
                  <a:pt x="585597" y="442975"/>
                </a:lnTo>
                <a:lnTo>
                  <a:pt x="583382" y="473624"/>
                </a:lnTo>
                <a:lnTo>
                  <a:pt x="565665" y="529111"/>
                </a:lnTo>
                <a:lnTo>
                  <a:pt x="530828" y="576500"/>
                </a:lnTo>
                <a:lnTo>
                  <a:pt x="482441" y="613267"/>
                </a:lnTo>
                <a:lnTo>
                  <a:pt x="421882" y="638748"/>
                </a:lnTo>
                <a:lnTo>
                  <a:pt x="353770" y="651563"/>
                </a:lnTo>
                <a:lnTo>
                  <a:pt x="317119" y="653161"/>
                </a:lnTo>
                <a:lnTo>
                  <a:pt x="260134" y="649914"/>
                </a:lnTo>
                <a:lnTo>
                  <a:pt x="208350" y="640176"/>
                </a:lnTo>
                <a:lnTo>
                  <a:pt x="161753" y="623945"/>
                </a:lnTo>
                <a:lnTo>
                  <a:pt x="120331" y="601223"/>
                </a:lnTo>
                <a:lnTo>
                  <a:pt x="84074" y="572007"/>
                </a:lnTo>
                <a:lnTo>
                  <a:pt x="53823" y="536758"/>
                </a:lnTo>
                <a:lnTo>
                  <a:pt x="30284" y="495938"/>
                </a:lnTo>
                <a:lnTo>
                  <a:pt x="13464" y="449551"/>
                </a:lnTo>
                <a:lnTo>
                  <a:pt x="3367" y="397605"/>
                </a:lnTo>
                <a:lnTo>
                  <a:pt x="0" y="340105"/>
                </a:lnTo>
                <a:lnTo>
                  <a:pt x="2855" y="288385"/>
                </a:lnTo>
                <a:lnTo>
                  <a:pt x="11414" y="240474"/>
                </a:lnTo>
                <a:lnTo>
                  <a:pt x="25663" y="196373"/>
                </a:lnTo>
                <a:lnTo>
                  <a:pt x="45593" y="156082"/>
                </a:lnTo>
                <a:lnTo>
                  <a:pt x="70617" y="120082"/>
                </a:lnTo>
                <a:lnTo>
                  <a:pt x="100155" y="88677"/>
                </a:lnTo>
                <a:lnTo>
                  <a:pt x="134193" y="61892"/>
                </a:lnTo>
                <a:lnTo>
                  <a:pt x="172720" y="39750"/>
                </a:lnTo>
                <a:lnTo>
                  <a:pt x="215106" y="22342"/>
                </a:lnTo>
                <a:lnTo>
                  <a:pt x="260731" y="9921"/>
                </a:lnTo>
                <a:lnTo>
                  <a:pt x="309594" y="2478"/>
                </a:lnTo>
                <a:lnTo>
                  <a:pt x="361696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918451" y="3964559"/>
            <a:ext cx="1591945" cy="653415"/>
          </a:xfrm>
          <a:custGeom>
            <a:avLst/>
            <a:gdLst/>
            <a:ahLst/>
            <a:cxnLst/>
            <a:rect l="l" t="t" r="r" b="b"/>
            <a:pathLst>
              <a:path w="1591945" h="653414">
                <a:moveTo>
                  <a:pt x="929017" y="123570"/>
                </a:moveTo>
                <a:lnTo>
                  <a:pt x="871883" y="136016"/>
                </a:lnTo>
                <a:lnTo>
                  <a:pt x="828179" y="173227"/>
                </a:lnTo>
                <a:lnTo>
                  <a:pt x="800461" y="236410"/>
                </a:lnTo>
                <a:lnTo>
                  <a:pt x="793532" y="278133"/>
                </a:lnTo>
                <a:lnTo>
                  <a:pt x="791222" y="326643"/>
                </a:lnTo>
                <a:lnTo>
                  <a:pt x="793532" y="375098"/>
                </a:lnTo>
                <a:lnTo>
                  <a:pt x="800461" y="416813"/>
                </a:lnTo>
                <a:lnTo>
                  <a:pt x="828179" y="479932"/>
                </a:lnTo>
                <a:lnTo>
                  <a:pt x="871883" y="517191"/>
                </a:lnTo>
                <a:lnTo>
                  <a:pt x="929017" y="529589"/>
                </a:lnTo>
                <a:lnTo>
                  <a:pt x="959684" y="526492"/>
                </a:lnTo>
                <a:lnTo>
                  <a:pt x="1010635" y="501675"/>
                </a:lnTo>
                <a:lnTo>
                  <a:pt x="1047040" y="451766"/>
                </a:lnTo>
                <a:lnTo>
                  <a:pt x="1065518" y="375098"/>
                </a:lnTo>
                <a:lnTo>
                  <a:pt x="1067828" y="326643"/>
                </a:lnTo>
                <a:lnTo>
                  <a:pt x="1065518" y="278133"/>
                </a:lnTo>
                <a:lnTo>
                  <a:pt x="1058589" y="236410"/>
                </a:lnTo>
                <a:lnTo>
                  <a:pt x="1030871" y="173227"/>
                </a:lnTo>
                <a:lnTo>
                  <a:pt x="986897" y="136016"/>
                </a:lnTo>
                <a:lnTo>
                  <a:pt x="929017" y="123570"/>
                </a:lnTo>
                <a:close/>
              </a:path>
              <a:path w="1591945" h="653414">
                <a:moveTo>
                  <a:pt x="1285887" y="10794"/>
                </a:moveTo>
                <a:lnTo>
                  <a:pt x="1285887" y="10794"/>
                </a:lnTo>
                <a:lnTo>
                  <a:pt x="1591830" y="10794"/>
                </a:lnTo>
                <a:lnTo>
                  <a:pt x="1591830" y="63436"/>
                </a:lnTo>
                <a:lnTo>
                  <a:pt x="1591830" y="642365"/>
                </a:lnTo>
                <a:lnTo>
                  <a:pt x="1550779" y="642365"/>
                </a:lnTo>
                <a:lnTo>
                  <a:pt x="1509741" y="642365"/>
                </a:lnTo>
                <a:lnTo>
                  <a:pt x="1468726" y="642365"/>
                </a:lnTo>
                <a:lnTo>
                  <a:pt x="1427746" y="642365"/>
                </a:lnTo>
                <a:lnTo>
                  <a:pt x="1427746" y="590934"/>
                </a:lnTo>
                <a:lnTo>
                  <a:pt x="1427746" y="128142"/>
                </a:lnTo>
                <a:lnTo>
                  <a:pt x="1392240" y="128142"/>
                </a:lnTo>
                <a:lnTo>
                  <a:pt x="1356769" y="128142"/>
                </a:lnTo>
                <a:lnTo>
                  <a:pt x="1321322" y="128142"/>
                </a:lnTo>
                <a:lnTo>
                  <a:pt x="1285887" y="128142"/>
                </a:lnTo>
                <a:lnTo>
                  <a:pt x="1285887" y="98805"/>
                </a:lnTo>
                <a:lnTo>
                  <a:pt x="1285887" y="69468"/>
                </a:lnTo>
                <a:lnTo>
                  <a:pt x="1285887" y="40131"/>
                </a:lnTo>
                <a:lnTo>
                  <a:pt x="1285887" y="10794"/>
                </a:lnTo>
                <a:close/>
              </a:path>
              <a:path w="1591945" h="653414">
                <a:moveTo>
                  <a:pt x="929017" y="0"/>
                </a:moveTo>
                <a:lnTo>
                  <a:pt x="971904" y="2428"/>
                </a:lnTo>
                <a:lnTo>
                  <a:pt x="1012361" y="9715"/>
                </a:lnTo>
                <a:lnTo>
                  <a:pt x="1050390" y="21859"/>
                </a:lnTo>
                <a:lnTo>
                  <a:pt x="1085989" y="38862"/>
                </a:lnTo>
                <a:lnTo>
                  <a:pt x="1118590" y="60386"/>
                </a:lnTo>
                <a:lnTo>
                  <a:pt x="1147441" y="86280"/>
                </a:lnTo>
                <a:lnTo>
                  <a:pt x="1172554" y="116532"/>
                </a:lnTo>
                <a:lnTo>
                  <a:pt x="1193939" y="151129"/>
                </a:lnTo>
                <a:lnTo>
                  <a:pt x="1211015" y="189680"/>
                </a:lnTo>
                <a:lnTo>
                  <a:pt x="1223197" y="231790"/>
                </a:lnTo>
                <a:lnTo>
                  <a:pt x="1230497" y="277449"/>
                </a:lnTo>
                <a:lnTo>
                  <a:pt x="1232928" y="326643"/>
                </a:lnTo>
                <a:lnTo>
                  <a:pt x="1230497" y="375818"/>
                </a:lnTo>
                <a:lnTo>
                  <a:pt x="1223197" y="421433"/>
                </a:lnTo>
                <a:lnTo>
                  <a:pt x="1211015" y="463500"/>
                </a:lnTo>
                <a:lnTo>
                  <a:pt x="1193939" y="502030"/>
                </a:lnTo>
                <a:lnTo>
                  <a:pt x="1172554" y="536630"/>
                </a:lnTo>
                <a:lnTo>
                  <a:pt x="1147441" y="566896"/>
                </a:lnTo>
                <a:lnTo>
                  <a:pt x="1118590" y="592828"/>
                </a:lnTo>
                <a:lnTo>
                  <a:pt x="1085989" y="614426"/>
                </a:lnTo>
                <a:lnTo>
                  <a:pt x="1050390" y="631408"/>
                </a:lnTo>
                <a:lnTo>
                  <a:pt x="1012361" y="643508"/>
                </a:lnTo>
                <a:lnTo>
                  <a:pt x="971904" y="650751"/>
                </a:lnTo>
                <a:lnTo>
                  <a:pt x="929017" y="653161"/>
                </a:lnTo>
                <a:lnTo>
                  <a:pt x="886129" y="650751"/>
                </a:lnTo>
                <a:lnTo>
                  <a:pt x="845658" y="643509"/>
                </a:lnTo>
                <a:lnTo>
                  <a:pt x="807591" y="631408"/>
                </a:lnTo>
                <a:lnTo>
                  <a:pt x="771918" y="614426"/>
                </a:lnTo>
                <a:lnTo>
                  <a:pt x="739390" y="592828"/>
                </a:lnTo>
                <a:lnTo>
                  <a:pt x="710577" y="566896"/>
                </a:lnTo>
                <a:lnTo>
                  <a:pt x="685479" y="536630"/>
                </a:lnTo>
                <a:lnTo>
                  <a:pt x="664095" y="502030"/>
                </a:lnTo>
                <a:lnTo>
                  <a:pt x="647020" y="463500"/>
                </a:lnTo>
                <a:lnTo>
                  <a:pt x="634838" y="421433"/>
                </a:lnTo>
                <a:lnTo>
                  <a:pt x="627537" y="375818"/>
                </a:lnTo>
                <a:lnTo>
                  <a:pt x="625106" y="326643"/>
                </a:lnTo>
                <a:lnTo>
                  <a:pt x="627537" y="277449"/>
                </a:lnTo>
                <a:lnTo>
                  <a:pt x="634838" y="231790"/>
                </a:lnTo>
                <a:lnTo>
                  <a:pt x="647020" y="189680"/>
                </a:lnTo>
                <a:lnTo>
                  <a:pt x="664095" y="151129"/>
                </a:lnTo>
                <a:lnTo>
                  <a:pt x="685479" y="116532"/>
                </a:lnTo>
                <a:lnTo>
                  <a:pt x="710577" y="86280"/>
                </a:lnTo>
                <a:lnTo>
                  <a:pt x="739390" y="60386"/>
                </a:lnTo>
                <a:lnTo>
                  <a:pt x="771918" y="38862"/>
                </a:lnTo>
                <a:lnTo>
                  <a:pt x="807591" y="21859"/>
                </a:lnTo>
                <a:lnTo>
                  <a:pt x="845658" y="9715"/>
                </a:lnTo>
                <a:lnTo>
                  <a:pt x="886129" y="2428"/>
                </a:lnTo>
                <a:lnTo>
                  <a:pt x="929017" y="0"/>
                </a:lnTo>
                <a:close/>
              </a:path>
              <a:path w="1591945" h="653414">
                <a:moveTo>
                  <a:pt x="281647" y="0"/>
                </a:moveTo>
                <a:lnTo>
                  <a:pt x="319923" y="1448"/>
                </a:lnTo>
                <a:lnTo>
                  <a:pt x="389077" y="12965"/>
                </a:lnTo>
                <a:lnTo>
                  <a:pt x="447981" y="35700"/>
                </a:lnTo>
                <a:lnTo>
                  <a:pt x="494082" y="68224"/>
                </a:lnTo>
                <a:lnTo>
                  <a:pt x="526558" y="109896"/>
                </a:lnTo>
                <a:lnTo>
                  <a:pt x="543028" y="159287"/>
                </a:lnTo>
                <a:lnTo>
                  <a:pt x="545096" y="186816"/>
                </a:lnTo>
                <a:lnTo>
                  <a:pt x="543572" y="212131"/>
                </a:lnTo>
                <a:lnTo>
                  <a:pt x="531380" y="260379"/>
                </a:lnTo>
                <a:lnTo>
                  <a:pt x="505738" y="306697"/>
                </a:lnTo>
                <a:lnTo>
                  <a:pt x="458597" y="358132"/>
                </a:lnTo>
                <a:lnTo>
                  <a:pt x="426478" y="386206"/>
                </a:lnTo>
                <a:lnTo>
                  <a:pt x="385715" y="420477"/>
                </a:lnTo>
                <a:lnTo>
                  <a:pt x="344955" y="454723"/>
                </a:lnTo>
                <a:lnTo>
                  <a:pt x="304193" y="488969"/>
                </a:lnTo>
                <a:lnTo>
                  <a:pt x="263423" y="523239"/>
                </a:lnTo>
                <a:lnTo>
                  <a:pt x="568337" y="523239"/>
                </a:lnTo>
                <a:lnTo>
                  <a:pt x="568337" y="553051"/>
                </a:lnTo>
                <a:lnTo>
                  <a:pt x="568337" y="582850"/>
                </a:lnTo>
                <a:lnTo>
                  <a:pt x="568337" y="612626"/>
                </a:lnTo>
                <a:lnTo>
                  <a:pt x="568337" y="642365"/>
                </a:lnTo>
                <a:lnTo>
                  <a:pt x="519635" y="642365"/>
                </a:lnTo>
                <a:lnTo>
                  <a:pt x="32423" y="642365"/>
                </a:lnTo>
                <a:lnTo>
                  <a:pt x="32423" y="618668"/>
                </a:lnTo>
                <a:lnTo>
                  <a:pt x="32423" y="594994"/>
                </a:lnTo>
                <a:lnTo>
                  <a:pt x="32423" y="571321"/>
                </a:lnTo>
                <a:lnTo>
                  <a:pt x="32423" y="547624"/>
                </a:lnTo>
                <a:lnTo>
                  <a:pt x="71502" y="514756"/>
                </a:lnTo>
                <a:lnTo>
                  <a:pt x="110580" y="481899"/>
                </a:lnTo>
                <a:lnTo>
                  <a:pt x="149657" y="449049"/>
                </a:lnTo>
                <a:lnTo>
                  <a:pt x="188734" y="416201"/>
                </a:lnTo>
                <a:lnTo>
                  <a:pt x="227811" y="383351"/>
                </a:lnTo>
                <a:lnTo>
                  <a:pt x="266889" y="350494"/>
                </a:lnTo>
                <a:lnTo>
                  <a:pt x="305968" y="317626"/>
                </a:lnTo>
                <a:lnTo>
                  <a:pt x="342444" y="283241"/>
                </a:lnTo>
                <a:lnTo>
                  <a:pt x="371404" y="240708"/>
                </a:lnTo>
                <a:lnTo>
                  <a:pt x="379869" y="201167"/>
                </a:lnTo>
                <a:lnTo>
                  <a:pt x="378079" y="183328"/>
                </a:lnTo>
                <a:lnTo>
                  <a:pt x="351053" y="143001"/>
                </a:lnTo>
                <a:lnTo>
                  <a:pt x="315466" y="127793"/>
                </a:lnTo>
                <a:lnTo>
                  <a:pt x="266458" y="122681"/>
                </a:lnTo>
                <a:lnTo>
                  <a:pt x="243722" y="123680"/>
                </a:lnTo>
                <a:lnTo>
                  <a:pt x="201673" y="131629"/>
                </a:lnTo>
                <a:lnTo>
                  <a:pt x="164381" y="147441"/>
                </a:lnTo>
                <a:lnTo>
                  <a:pt x="132972" y="171114"/>
                </a:lnTo>
                <a:lnTo>
                  <a:pt x="119545" y="185927"/>
                </a:lnTo>
                <a:lnTo>
                  <a:pt x="89662" y="168782"/>
                </a:lnTo>
                <a:lnTo>
                  <a:pt x="59777" y="151637"/>
                </a:lnTo>
                <a:lnTo>
                  <a:pt x="29889" y="134492"/>
                </a:lnTo>
                <a:lnTo>
                  <a:pt x="0" y="117348"/>
                </a:lnTo>
                <a:lnTo>
                  <a:pt x="22729" y="91318"/>
                </a:lnTo>
                <a:lnTo>
                  <a:pt x="79974" y="48214"/>
                </a:lnTo>
                <a:lnTo>
                  <a:pt x="114490" y="31114"/>
                </a:lnTo>
                <a:lnTo>
                  <a:pt x="152290" y="17520"/>
                </a:lnTo>
                <a:lnTo>
                  <a:pt x="192749" y="7794"/>
                </a:lnTo>
                <a:lnTo>
                  <a:pt x="235868" y="1950"/>
                </a:lnTo>
                <a:lnTo>
                  <a:pt x="281647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15425" y="828675"/>
            <a:ext cx="9172575" cy="88582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567435" rIns="0" bIns="0" rtlCol="0" vert="horz">
            <a:spAutoFit/>
          </a:bodyPr>
          <a:lstStyle/>
          <a:p>
            <a:pPr marL="1495425">
              <a:lnSpc>
                <a:spcPct val="100000"/>
              </a:lnSpc>
              <a:spcBef>
                <a:spcPts val="105"/>
              </a:spcBef>
            </a:pPr>
            <a:r>
              <a:rPr dirty="0" sz="6000" spc="350">
                <a:solidFill>
                  <a:srgbClr val="FFFFFF"/>
                </a:solidFill>
              </a:rPr>
              <a:t>Nick</a:t>
            </a:r>
            <a:r>
              <a:rPr dirty="0" sz="6000" spc="75">
                <a:solidFill>
                  <a:srgbClr val="FFFFFF"/>
                </a:solidFill>
              </a:rPr>
              <a:t> </a:t>
            </a:r>
            <a:r>
              <a:rPr dirty="0" sz="6000" spc="380">
                <a:solidFill>
                  <a:srgbClr val="FFFFFF"/>
                </a:solidFill>
              </a:rPr>
              <a:t>Bowron</a:t>
            </a:r>
            <a:endParaRPr sz="6000"/>
          </a:p>
        </p:txBody>
      </p:sp>
      <p:sp>
        <p:nvSpPr>
          <p:cNvPr id="4" name="object 4" descr=""/>
          <p:cNvSpPr txBox="1"/>
          <p:nvPr/>
        </p:nvSpPr>
        <p:spPr>
          <a:xfrm>
            <a:off x="1728470" y="5684774"/>
            <a:ext cx="5695950" cy="7581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800" spc="235">
                <a:solidFill>
                  <a:srgbClr val="7EC0ED"/>
                </a:solidFill>
                <a:latin typeface="Arial"/>
                <a:cs typeface="Arial"/>
              </a:rPr>
              <a:t>Rochester</a:t>
            </a:r>
            <a:r>
              <a:rPr dirty="0" sz="4800" spc="-125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800" spc="254">
                <a:solidFill>
                  <a:srgbClr val="7EC0ED"/>
                </a:solidFill>
                <a:latin typeface="Arial"/>
                <a:cs typeface="Arial"/>
              </a:rPr>
              <a:t>Lourdes</a:t>
            </a:r>
            <a:endParaRPr sz="4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648700" y="0"/>
            <a:ext cx="9639300" cy="10287000"/>
            <a:chOff x="8648700" y="0"/>
            <a:chExt cx="96393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48700" y="0"/>
              <a:ext cx="4876800" cy="583882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449300" y="0"/>
              <a:ext cx="4838700" cy="58197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67750" y="4857749"/>
              <a:ext cx="9620250" cy="5429248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310515" y="4714768"/>
            <a:ext cx="7814309" cy="4216400"/>
          </a:xfrm>
          <a:prstGeom prst="rect">
            <a:avLst/>
          </a:prstGeom>
        </p:spPr>
        <p:txBody>
          <a:bodyPr wrap="square" lIns="0" tIns="92075" rIns="0" bIns="0" rtlCol="0" vert="horz">
            <a:spAutoFit/>
          </a:bodyPr>
          <a:lstStyle/>
          <a:p>
            <a:pPr marL="572135">
              <a:lnSpc>
                <a:spcPct val="100000"/>
              </a:lnSpc>
              <a:spcBef>
                <a:spcPts val="725"/>
              </a:spcBef>
            </a:pPr>
            <a:r>
              <a:rPr dirty="0" sz="4400" spc="175" b="1">
                <a:solidFill>
                  <a:srgbClr val="7EC0ED"/>
                </a:solidFill>
                <a:latin typeface="Arial"/>
                <a:cs typeface="Arial"/>
              </a:rPr>
              <a:t>Baseball</a:t>
            </a:r>
            <a:r>
              <a:rPr dirty="0" sz="4400" spc="-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75" b="1">
                <a:solidFill>
                  <a:srgbClr val="7EC0ED"/>
                </a:solidFill>
                <a:latin typeface="Arial"/>
                <a:cs typeface="Arial"/>
              </a:rPr>
              <a:t>PAST</a:t>
            </a:r>
            <a:r>
              <a:rPr dirty="0" sz="4400" spc="1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250" b="1">
                <a:solidFill>
                  <a:srgbClr val="7EC0ED"/>
                </a:solidFill>
                <a:latin typeface="Arial"/>
                <a:cs typeface="Arial"/>
              </a:rPr>
              <a:t>WINNERS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spcBef>
                <a:spcPts val="635"/>
              </a:spcBef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254">
                <a:solidFill>
                  <a:srgbClr val="FFFFFF"/>
                </a:solidFill>
                <a:latin typeface="Arial"/>
                <a:cs typeface="Arial"/>
              </a:rPr>
              <a:t>Sam</a:t>
            </a:r>
            <a:r>
              <a:rPr dirty="0" sz="4400" spc="-2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20">
                <a:solidFill>
                  <a:srgbClr val="FFFFFF"/>
                </a:solidFill>
                <a:latin typeface="Arial"/>
                <a:cs typeface="Arial"/>
              </a:rPr>
              <a:t>Carlson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195">
                <a:solidFill>
                  <a:srgbClr val="FFFFFF"/>
                </a:solidFill>
                <a:latin typeface="Arial"/>
                <a:cs typeface="Arial"/>
              </a:rPr>
              <a:t>Burnsville</a:t>
            </a:r>
            <a:r>
              <a:rPr dirty="0" sz="4400" spc="-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-35">
                <a:solidFill>
                  <a:srgbClr val="FFFFFF"/>
                </a:solidFill>
                <a:latin typeface="Arial"/>
                <a:cs typeface="Arial"/>
              </a:rPr>
              <a:t>HS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spcBef>
                <a:spcPts val="50"/>
              </a:spcBef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175">
                <a:solidFill>
                  <a:srgbClr val="FFFFFF"/>
                </a:solidFill>
                <a:latin typeface="Arial"/>
                <a:cs typeface="Arial"/>
              </a:rPr>
              <a:t>Arizona</a:t>
            </a:r>
            <a:r>
              <a:rPr dirty="0" sz="44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60">
                <a:solidFill>
                  <a:srgbClr val="FFFFFF"/>
                </a:solidFill>
                <a:latin typeface="Arial"/>
                <a:cs typeface="Arial"/>
              </a:rPr>
              <a:t>State</a:t>
            </a:r>
            <a:r>
              <a:rPr dirty="0" sz="44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65">
                <a:solidFill>
                  <a:srgbClr val="FFFFFF"/>
                </a:solidFill>
                <a:latin typeface="Arial"/>
                <a:cs typeface="Arial"/>
              </a:rPr>
              <a:t>University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155">
                <a:solidFill>
                  <a:srgbClr val="FFFFFF"/>
                </a:solidFill>
                <a:latin typeface="Arial"/>
                <a:cs typeface="Arial"/>
              </a:rPr>
              <a:t>Seattle</a:t>
            </a:r>
            <a:r>
              <a:rPr dirty="0" sz="44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80">
                <a:solidFill>
                  <a:srgbClr val="FFFFFF"/>
                </a:solidFill>
                <a:latin typeface="Arial"/>
                <a:cs typeface="Arial"/>
              </a:rPr>
              <a:t>Mariners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ct val="100000"/>
              </a:lnSpc>
              <a:spcBef>
                <a:spcPts val="50"/>
              </a:spcBef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140">
                <a:solidFill>
                  <a:srgbClr val="FFFFFF"/>
                </a:solidFill>
                <a:latin typeface="Arial"/>
                <a:cs typeface="Arial"/>
              </a:rPr>
              <a:t>Free</a:t>
            </a:r>
            <a:r>
              <a:rPr dirty="0" sz="4400" spc="-1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325">
                <a:solidFill>
                  <a:srgbClr val="FFFFFF"/>
                </a:solidFill>
                <a:latin typeface="Arial"/>
                <a:cs typeface="Arial"/>
              </a:rPr>
              <a:t>Agent</a:t>
            </a:r>
            <a:r>
              <a:rPr dirty="0" sz="44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15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dirty="0" sz="44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25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dirty="0" sz="4400" spc="-1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50">
                <a:solidFill>
                  <a:srgbClr val="FFFFFF"/>
                </a:solidFill>
                <a:latin typeface="Arial"/>
                <a:cs typeface="Arial"/>
              </a:rPr>
              <a:t>Dodgers</a:t>
            </a:r>
            <a:endParaRPr sz="440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2619501" y="3975353"/>
            <a:ext cx="576580" cy="631825"/>
          </a:xfrm>
          <a:custGeom>
            <a:avLst/>
            <a:gdLst/>
            <a:ahLst/>
            <a:cxnLst/>
            <a:rect l="l" t="t" r="r" b="b"/>
            <a:pathLst>
              <a:path w="576580" h="631825">
                <a:moveTo>
                  <a:pt x="0" y="0"/>
                </a:moveTo>
                <a:lnTo>
                  <a:pt x="0" y="0"/>
                </a:lnTo>
                <a:lnTo>
                  <a:pt x="576072" y="0"/>
                </a:lnTo>
                <a:lnTo>
                  <a:pt x="576072" y="23715"/>
                </a:lnTo>
                <a:lnTo>
                  <a:pt x="576072" y="47418"/>
                </a:lnTo>
                <a:lnTo>
                  <a:pt x="576072" y="71098"/>
                </a:lnTo>
                <a:lnTo>
                  <a:pt x="576072" y="94742"/>
                </a:lnTo>
                <a:lnTo>
                  <a:pt x="553817" y="139477"/>
                </a:lnTo>
                <a:lnTo>
                  <a:pt x="531567" y="184213"/>
                </a:lnTo>
                <a:lnTo>
                  <a:pt x="509321" y="228949"/>
                </a:lnTo>
                <a:lnTo>
                  <a:pt x="487077" y="273684"/>
                </a:lnTo>
                <a:lnTo>
                  <a:pt x="464836" y="318420"/>
                </a:lnTo>
                <a:lnTo>
                  <a:pt x="442595" y="363156"/>
                </a:lnTo>
                <a:lnTo>
                  <a:pt x="420353" y="407892"/>
                </a:lnTo>
                <a:lnTo>
                  <a:pt x="398112" y="452627"/>
                </a:lnTo>
                <a:lnTo>
                  <a:pt x="375868" y="497363"/>
                </a:lnTo>
                <a:lnTo>
                  <a:pt x="353622" y="542099"/>
                </a:lnTo>
                <a:lnTo>
                  <a:pt x="331372" y="586835"/>
                </a:lnTo>
                <a:lnTo>
                  <a:pt x="309118" y="631571"/>
                </a:lnTo>
                <a:lnTo>
                  <a:pt x="263949" y="631571"/>
                </a:lnTo>
                <a:lnTo>
                  <a:pt x="218757" y="631571"/>
                </a:lnTo>
                <a:lnTo>
                  <a:pt x="173565" y="631571"/>
                </a:lnTo>
                <a:lnTo>
                  <a:pt x="128397" y="631571"/>
                </a:lnTo>
                <a:lnTo>
                  <a:pt x="151814" y="584985"/>
                </a:lnTo>
                <a:lnTo>
                  <a:pt x="175236" y="538399"/>
                </a:lnTo>
                <a:lnTo>
                  <a:pt x="198662" y="491813"/>
                </a:lnTo>
                <a:lnTo>
                  <a:pt x="222091" y="445227"/>
                </a:lnTo>
                <a:lnTo>
                  <a:pt x="245522" y="398641"/>
                </a:lnTo>
                <a:lnTo>
                  <a:pt x="268954" y="352055"/>
                </a:lnTo>
                <a:lnTo>
                  <a:pt x="292385" y="305469"/>
                </a:lnTo>
                <a:lnTo>
                  <a:pt x="315814" y="258883"/>
                </a:lnTo>
                <a:lnTo>
                  <a:pt x="339240" y="212297"/>
                </a:lnTo>
                <a:lnTo>
                  <a:pt x="362662" y="165711"/>
                </a:lnTo>
                <a:lnTo>
                  <a:pt x="386080" y="119125"/>
                </a:lnTo>
                <a:lnTo>
                  <a:pt x="338453" y="119125"/>
                </a:lnTo>
                <a:lnTo>
                  <a:pt x="290821" y="119125"/>
                </a:lnTo>
                <a:lnTo>
                  <a:pt x="243177" y="119125"/>
                </a:lnTo>
                <a:lnTo>
                  <a:pt x="195514" y="119125"/>
                </a:lnTo>
                <a:lnTo>
                  <a:pt x="147828" y="119125"/>
                </a:lnTo>
                <a:lnTo>
                  <a:pt x="147828" y="144843"/>
                </a:lnTo>
                <a:lnTo>
                  <a:pt x="147828" y="170561"/>
                </a:lnTo>
                <a:lnTo>
                  <a:pt x="147828" y="196278"/>
                </a:lnTo>
                <a:lnTo>
                  <a:pt x="147828" y="221996"/>
                </a:lnTo>
                <a:lnTo>
                  <a:pt x="110871" y="221996"/>
                </a:lnTo>
                <a:lnTo>
                  <a:pt x="73914" y="221996"/>
                </a:lnTo>
                <a:lnTo>
                  <a:pt x="36957" y="221996"/>
                </a:lnTo>
                <a:lnTo>
                  <a:pt x="0" y="221996"/>
                </a:lnTo>
                <a:lnTo>
                  <a:pt x="0" y="166485"/>
                </a:lnTo>
                <a:lnTo>
                  <a:pt x="0" y="110998"/>
                </a:lnTo>
                <a:lnTo>
                  <a:pt x="0" y="55510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918451" y="3964559"/>
            <a:ext cx="1613535" cy="653415"/>
          </a:xfrm>
          <a:custGeom>
            <a:avLst/>
            <a:gdLst/>
            <a:ahLst/>
            <a:cxnLst/>
            <a:rect l="l" t="t" r="r" b="b"/>
            <a:pathLst>
              <a:path w="1613535" h="653414">
                <a:moveTo>
                  <a:pt x="941590" y="123570"/>
                </a:moveTo>
                <a:lnTo>
                  <a:pt x="883662" y="136016"/>
                </a:lnTo>
                <a:lnTo>
                  <a:pt x="839355" y="173227"/>
                </a:lnTo>
                <a:lnTo>
                  <a:pt x="811288" y="236410"/>
                </a:lnTo>
                <a:lnTo>
                  <a:pt x="804244" y="278133"/>
                </a:lnTo>
                <a:lnTo>
                  <a:pt x="801890" y="326643"/>
                </a:lnTo>
                <a:lnTo>
                  <a:pt x="804244" y="375098"/>
                </a:lnTo>
                <a:lnTo>
                  <a:pt x="811288" y="416813"/>
                </a:lnTo>
                <a:lnTo>
                  <a:pt x="839355" y="479932"/>
                </a:lnTo>
                <a:lnTo>
                  <a:pt x="883662" y="517191"/>
                </a:lnTo>
                <a:lnTo>
                  <a:pt x="941590" y="529589"/>
                </a:lnTo>
                <a:lnTo>
                  <a:pt x="972687" y="526492"/>
                </a:lnTo>
                <a:lnTo>
                  <a:pt x="1024261" y="501675"/>
                </a:lnTo>
                <a:lnTo>
                  <a:pt x="1061143" y="451766"/>
                </a:lnTo>
                <a:lnTo>
                  <a:pt x="1079951" y="375098"/>
                </a:lnTo>
                <a:lnTo>
                  <a:pt x="1082306" y="326643"/>
                </a:lnTo>
                <a:lnTo>
                  <a:pt x="1079951" y="278133"/>
                </a:lnTo>
                <a:lnTo>
                  <a:pt x="1072892" y="236410"/>
                </a:lnTo>
                <a:lnTo>
                  <a:pt x="1044714" y="173227"/>
                </a:lnTo>
                <a:lnTo>
                  <a:pt x="1000248" y="136016"/>
                </a:lnTo>
                <a:lnTo>
                  <a:pt x="941590" y="123570"/>
                </a:lnTo>
                <a:close/>
              </a:path>
              <a:path w="1613535" h="653414">
                <a:moveTo>
                  <a:pt x="1303286" y="10794"/>
                </a:moveTo>
                <a:lnTo>
                  <a:pt x="1303286" y="10794"/>
                </a:lnTo>
                <a:lnTo>
                  <a:pt x="1613293" y="10794"/>
                </a:lnTo>
                <a:lnTo>
                  <a:pt x="1613293" y="63436"/>
                </a:lnTo>
                <a:lnTo>
                  <a:pt x="1613293" y="642365"/>
                </a:lnTo>
                <a:lnTo>
                  <a:pt x="1571744" y="642365"/>
                </a:lnTo>
                <a:lnTo>
                  <a:pt x="1530172" y="642365"/>
                </a:lnTo>
                <a:lnTo>
                  <a:pt x="1488599" y="642365"/>
                </a:lnTo>
                <a:lnTo>
                  <a:pt x="1447050" y="642365"/>
                </a:lnTo>
                <a:lnTo>
                  <a:pt x="1447050" y="590934"/>
                </a:lnTo>
                <a:lnTo>
                  <a:pt x="1447050" y="128142"/>
                </a:lnTo>
                <a:lnTo>
                  <a:pt x="1411068" y="128142"/>
                </a:lnTo>
                <a:lnTo>
                  <a:pt x="1375121" y="128142"/>
                </a:lnTo>
                <a:lnTo>
                  <a:pt x="1339197" y="128142"/>
                </a:lnTo>
                <a:lnTo>
                  <a:pt x="1303286" y="128142"/>
                </a:lnTo>
                <a:lnTo>
                  <a:pt x="1303286" y="98805"/>
                </a:lnTo>
                <a:lnTo>
                  <a:pt x="1303286" y="69468"/>
                </a:lnTo>
                <a:lnTo>
                  <a:pt x="1303286" y="40131"/>
                </a:lnTo>
                <a:lnTo>
                  <a:pt x="1303286" y="10794"/>
                </a:lnTo>
                <a:close/>
              </a:path>
              <a:path w="1613535" h="653414">
                <a:moveTo>
                  <a:pt x="941590" y="0"/>
                </a:moveTo>
                <a:lnTo>
                  <a:pt x="985046" y="2428"/>
                </a:lnTo>
                <a:lnTo>
                  <a:pt x="1026061" y="9715"/>
                </a:lnTo>
                <a:lnTo>
                  <a:pt x="1064623" y="21859"/>
                </a:lnTo>
                <a:lnTo>
                  <a:pt x="1100721" y="38862"/>
                </a:lnTo>
                <a:lnTo>
                  <a:pt x="1133773" y="60386"/>
                </a:lnTo>
                <a:lnTo>
                  <a:pt x="1163015" y="86280"/>
                </a:lnTo>
                <a:lnTo>
                  <a:pt x="1188446" y="116532"/>
                </a:lnTo>
                <a:lnTo>
                  <a:pt x="1210068" y="151129"/>
                </a:lnTo>
                <a:lnTo>
                  <a:pt x="1227384" y="189680"/>
                </a:lnTo>
                <a:lnTo>
                  <a:pt x="1239723" y="231790"/>
                </a:lnTo>
                <a:lnTo>
                  <a:pt x="1247109" y="277449"/>
                </a:lnTo>
                <a:lnTo>
                  <a:pt x="1249565" y="326643"/>
                </a:lnTo>
                <a:lnTo>
                  <a:pt x="1247109" y="375818"/>
                </a:lnTo>
                <a:lnTo>
                  <a:pt x="1239723" y="421433"/>
                </a:lnTo>
                <a:lnTo>
                  <a:pt x="1227384" y="463500"/>
                </a:lnTo>
                <a:lnTo>
                  <a:pt x="1210068" y="502030"/>
                </a:lnTo>
                <a:lnTo>
                  <a:pt x="1188446" y="536630"/>
                </a:lnTo>
                <a:lnTo>
                  <a:pt x="1163015" y="566896"/>
                </a:lnTo>
                <a:lnTo>
                  <a:pt x="1133773" y="592828"/>
                </a:lnTo>
                <a:lnTo>
                  <a:pt x="1100721" y="614426"/>
                </a:lnTo>
                <a:lnTo>
                  <a:pt x="1064623" y="631408"/>
                </a:lnTo>
                <a:lnTo>
                  <a:pt x="1026061" y="643508"/>
                </a:lnTo>
                <a:lnTo>
                  <a:pt x="985046" y="650751"/>
                </a:lnTo>
                <a:lnTo>
                  <a:pt x="941590" y="653161"/>
                </a:lnTo>
                <a:lnTo>
                  <a:pt x="898134" y="650751"/>
                </a:lnTo>
                <a:lnTo>
                  <a:pt x="857119" y="643509"/>
                </a:lnTo>
                <a:lnTo>
                  <a:pt x="818557" y="631408"/>
                </a:lnTo>
                <a:lnTo>
                  <a:pt x="782459" y="614426"/>
                </a:lnTo>
                <a:lnTo>
                  <a:pt x="749405" y="592828"/>
                </a:lnTo>
                <a:lnTo>
                  <a:pt x="720150" y="566896"/>
                </a:lnTo>
                <a:lnTo>
                  <a:pt x="694680" y="536630"/>
                </a:lnTo>
                <a:lnTo>
                  <a:pt x="672985" y="502030"/>
                </a:lnTo>
                <a:lnTo>
                  <a:pt x="655723" y="463500"/>
                </a:lnTo>
                <a:lnTo>
                  <a:pt x="643378" y="421433"/>
                </a:lnTo>
                <a:lnTo>
                  <a:pt x="635963" y="375818"/>
                </a:lnTo>
                <a:lnTo>
                  <a:pt x="633488" y="326643"/>
                </a:lnTo>
                <a:lnTo>
                  <a:pt x="635963" y="277449"/>
                </a:lnTo>
                <a:lnTo>
                  <a:pt x="643378" y="231790"/>
                </a:lnTo>
                <a:lnTo>
                  <a:pt x="655723" y="189680"/>
                </a:lnTo>
                <a:lnTo>
                  <a:pt x="672985" y="151129"/>
                </a:lnTo>
                <a:lnTo>
                  <a:pt x="694680" y="116532"/>
                </a:lnTo>
                <a:lnTo>
                  <a:pt x="720150" y="86280"/>
                </a:lnTo>
                <a:lnTo>
                  <a:pt x="749405" y="60386"/>
                </a:lnTo>
                <a:lnTo>
                  <a:pt x="782459" y="38862"/>
                </a:lnTo>
                <a:lnTo>
                  <a:pt x="818557" y="21859"/>
                </a:lnTo>
                <a:lnTo>
                  <a:pt x="857119" y="9715"/>
                </a:lnTo>
                <a:lnTo>
                  <a:pt x="898134" y="2428"/>
                </a:lnTo>
                <a:lnTo>
                  <a:pt x="941590" y="0"/>
                </a:lnTo>
                <a:close/>
              </a:path>
              <a:path w="1613535" h="653414">
                <a:moveTo>
                  <a:pt x="285470" y="0"/>
                </a:moveTo>
                <a:lnTo>
                  <a:pt x="324262" y="1448"/>
                </a:lnTo>
                <a:lnTo>
                  <a:pt x="394327" y="12965"/>
                </a:lnTo>
                <a:lnTo>
                  <a:pt x="453999" y="35700"/>
                </a:lnTo>
                <a:lnTo>
                  <a:pt x="500724" y="68224"/>
                </a:lnTo>
                <a:lnTo>
                  <a:pt x="533656" y="109896"/>
                </a:lnTo>
                <a:lnTo>
                  <a:pt x="550369" y="159287"/>
                </a:lnTo>
                <a:lnTo>
                  <a:pt x="552462" y="186816"/>
                </a:lnTo>
                <a:lnTo>
                  <a:pt x="550916" y="212131"/>
                </a:lnTo>
                <a:lnTo>
                  <a:pt x="538585" y="260379"/>
                </a:lnTo>
                <a:lnTo>
                  <a:pt x="512580" y="306697"/>
                </a:lnTo>
                <a:lnTo>
                  <a:pt x="464852" y="358132"/>
                </a:lnTo>
                <a:lnTo>
                  <a:pt x="432320" y="386206"/>
                </a:lnTo>
                <a:lnTo>
                  <a:pt x="390982" y="420477"/>
                </a:lnTo>
                <a:lnTo>
                  <a:pt x="349645" y="454723"/>
                </a:lnTo>
                <a:lnTo>
                  <a:pt x="308310" y="488969"/>
                </a:lnTo>
                <a:lnTo>
                  <a:pt x="266979" y="523239"/>
                </a:lnTo>
                <a:lnTo>
                  <a:pt x="318481" y="523239"/>
                </a:lnTo>
                <a:lnTo>
                  <a:pt x="370000" y="523239"/>
                </a:lnTo>
                <a:lnTo>
                  <a:pt x="421527" y="523239"/>
                </a:lnTo>
                <a:lnTo>
                  <a:pt x="473055" y="523239"/>
                </a:lnTo>
                <a:lnTo>
                  <a:pt x="524576" y="523239"/>
                </a:lnTo>
                <a:lnTo>
                  <a:pt x="576084" y="523239"/>
                </a:lnTo>
                <a:lnTo>
                  <a:pt x="576084" y="553051"/>
                </a:lnTo>
                <a:lnTo>
                  <a:pt x="576084" y="582850"/>
                </a:lnTo>
                <a:lnTo>
                  <a:pt x="576084" y="612626"/>
                </a:lnTo>
                <a:lnTo>
                  <a:pt x="576084" y="642365"/>
                </a:lnTo>
                <a:lnTo>
                  <a:pt x="526694" y="642365"/>
                </a:lnTo>
                <a:lnTo>
                  <a:pt x="32854" y="642365"/>
                </a:lnTo>
                <a:lnTo>
                  <a:pt x="32854" y="618668"/>
                </a:lnTo>
                <a:lnTo>
                  <a:pt x="32854" y="594994"/>
                </a:lnTo>
                <a:lnTo>
                  <a:pt x="32854" y="571321"/>
                </a:lnTo>
                <a:lnTo>
                  <a:pt x="32854" y="547624"/>
                </a:lnTo>
                <a:lnTo>
                  <a:pt x="72462" y="514756"/>
                </a:lnTo>
                <a:lnTo>
                  <a:pt x="112070" y="481899"/>
                </a:lnTo>
                <a:lnTo>
                  <a:pt x="151677" y="449049"/>
                </a:lnTo>
                <a:lnTo>
                  <a:pt x="191285" y="416201"/>
                </a:lnTo>
                <a:lnTo>
                  <a:pt x="230893" y="383351"/>
                </a:lnTo>
                <a:lnTo>
                  <a:pt x="270500" y="350494"/>
                </a:lnTo>
                <a:lnTo>
                  <a:pt x="310108" y="317626"/>
                </a:lnTo>
                <a:lnTo>
                  <a:pt x="347091" y="283241"/>
                </a:lnTo>
                <a:lnTo>
                  <a:pt x="376450" y="240708"/>
                </a:lnTo>
                <a:lnTo>
                  <a:pt x="385076" y="201167"/>
                </a:lnTo>
                <a:lnTo>
                  <a:pt x="383245" y="183328"/>
                </a:lnTo>
                <a:lnTo>
                  <a:pt x="355866" y="143001"/>
                </a:lnTo>
                <a:lnTo>
                  <a:pt x="319743" y="127793"/>
                </a:lnTo>
                <a:lnTo>
                  <a:pt x="270065" y="122681"/>
                </a:lnTo>
                <a:lnTo>
                  <a:pt x="247022" y="123680"/>
                </a:lnTo>
                <a:lnTo>
                  <a:pt x="204407" y="131629"/>
                </a:lnTo>
                <a:lnTo>
                  <a:pt x="166604" y="147441"/>
                </a:lnTo>
                <a:lnTo>
                  <a:pt x="134772" y="171114"/>
                </a:lnTo>
                <a:lnTo>
                  <a:pt x="121170" y="185927"/>
                </a:lnTo>
                <a:lnTo>
                  <a:pt x="90873" y="168782"/>
                </a:lnTo>
                <a:lnTo>
                  <a:pt x="60580" y="151637"/>
                </a:lnTo>
                <a:lnTo>
                  <a:pt x="30289" y="134492"/>
                </a:lnTo>
                <a:lnTo>
                  <a:pt x="0" y="117348"/>
                </a:lnTo>
                <a:lnTo>
                  <a:pt x="23038" y="91318"/>
                </a:lnTo>
                <a:lnTo>
                  <a:pt x="81051" y="48214"/>
                </a:lnTo>
                <a:lnTo>
                  <a:pt x="116027" y="31114"/>
                </a:lnTo>
                <a:lnTo>
                  <a:pt x="154348" y="17520"/>
                </a:lnTo>
                <a:lnTo>
                  <a:pt x="195362" y="7794"/>
                </a:lnTo>
                <a:lnTo>
                  <a:pt x="239069" y="1950"/>
                </a:lnTo>
                <a:lnTo>
                  <a:pt x="285470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648700" y="0"/>
            <a:ext cx="9639300" cy="10287000"/>
            <a:chOff x="8648700" y="0"/>
            <a:chExt cx="96393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48700" y="0"/>
              <a:ext cx="9639300" cy="63531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22632" y="4886323"/>
              <a:ext cx="5865368" cy="54006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58225" y="4867273"/>
              <a:ext cx="4019550" cy="5419723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310515" y="4714768"/>
            <a:ext cx="7814309" cy="3539490"/>
          </a:xfrm>
          <a:prstGeom prst="rect">
            <a:avLst/>
          </a:prstGeom>
        </p:spPr>
        <p:txBody>
          <a:bodyPr wrap="square" lIns="0" tIns="92075" rIns="0" bIns="0" rtlCol="0" vert="horz">
            <a:spAutoFit/>
          </a:bodyPr>
          <a:lstStyle/>
          <a:p>
            <a:pPr marL="572135">
              <a:lnSpc>
                <a:spcPct val="100000"/>
              </a:lnSpc>
              <a:spcBef>
                <a:spcPts val="725"/>
              </a:spcBef>
            </a:pPr>
            <a:r>
              <a:rPr dirty="0" sz="4400" spc="175" b="1">
                <a:solidFill>
                  <a:srgbClr val="7EC0ED"/>
                </a:solidFill>
                <a:latin typeface="Arial"/>
                <a:cs typeface="Arial"/>
              </a:rPr>
              <a:t>Baseball</a:t>
            </a:r>
            <a:r>
              <a:rPr dirty="0" sz="4400" spc="-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75" b="1">
                <a:solidFill>
                  <a:srgbClr val="7EC0ED"/>
                </a:solidFill>
                <a:latin typeface="Arial"/>
                <a:cs typeface="Arial"/>
              </a:rPr>
              <a:t>PAST</a:t>
            </a:r>
            <a:r>
              <a:rPr dirty="0" sz="4400" spc="1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250" b="1">
                <a:solidFill>
                  <a:srgbClr val="7EC0ED"/>
                </a:solidFill>
                <a:latin typeface="Arial"/>
                <a:cs typeface="Arial"/>
              </a:rPr>
              <a:t>WINNERS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spcBef>
                <a:spcPts val="635"/>
              </a:spcBef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200">
                <a:solidFill>
                  <a:srgbClr val="FFFFFF"/>
                </a:solidFill>
                <a:latin typeface="Arial"/>
                <a:cs typeface="Arial"/>
              </a:rPr>
              <a:t>Seth</a:t>
            </a:r>
            <a:r>
              <a:rPr dirty="0" sz="4400" spc="-20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75">
                <a:solidFill>
                  <a:srgbClr val="FFFFFF"/>
                </a:solidFill>
                <a:latin typeface="Arial"/>
                <a:cs typeface="Arial"/>
              </a:rPr>
              <a:t>Halvorson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250">
                <a:solidFill>
                  <a:srgbClr val="FFFFFF"/>
                </a:solidFill>
                <a:latin typeface="Arial"/>
                <a:cs typeface="Arial"/>
              </a:rPr>
              <a:t>Heritage</a:t>
            </a:r>
            <a:r>
              <a:rPr dirty="0" sz="44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95">
                <a:solidFill>
                  <a:srgbClr val="FFFFFF"/>
                </a:solidFill>
                <a:latin typeface="Arial"/>
                <a:cs typeface="Arial"/>
              </a:rPr>
              <a:t>Christian</a:t>
            </a:r>
            <a:r>
              <a:rPr dirty="0" sz="4400" spc="-2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-25">
                <a:solidFill>
                  <a:srgbClr val="FFFFFF"/>
                </a:solidFill>
                <a:latin typeface="Arial"/>
                <a:cs typeface="Arial"/>
              </a:rPr>
              <a:t>HS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spcBef>
                <a:spcPts val="50"/>
              </a:spcBef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185">
                <a:solidFill>
                  <a:srgbClr val="FFFFFF"/>
                </a:solidFill>
                <a:latin typeface="Arial"/>
                <a:cs typeface="Arial"/>
              </a:rPr>
              <a:t>University</a:t>
            </a:r>
            <a:r>
              <a:rPr dirty="0" sz="4400" spc="-1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25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44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55">
                <a:solidFill>
                  <a:srgbClr val="FFFFFF"/>
                </a:solidFill>
                <a:latin typeface="Arial"/>
                <a:cs typeface="Arial"/>
              </a:rPr>
              <a:t>Missouri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190">
                <a:solidFill>
                  <a:srgbClr val="FFFFFF"/>
                </a:solidFill>
                <a:latin typeface="Arial"/>
                <a:cs typeface="Arial"/>
              </a:rPr>
              <a:t>Colorado</a:t>
            </a:r>
            <a:r>
              <a:rPr dirty="0" sz="4400" spc="-2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10">
                <a:solidFill>
                  <a:srgbClr val="FFFFFF"/>
                </a:solidFill>
                <a:latin typeface="Arial"/>
                <a:cs typeface="Arial"/>
              </a:rPr>
              <a:t>Rockies</a:t>
            </a:r>
            <a:endParaRPr sz="4400">
              <a:latin typeface="Arial"/>
              <a:cs typeface="Arial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2590419" y="3955034"/>
            <a:ext cx="614680" cy="672465"/>
            <a:chOff x="2590419" y="3955034"/>
            <a:chExt cx="614680" cy="672465"/>
          </a:xfrm>
        </p:grpSpPr>
        <p:sp>
          <p:nvSpPr>
            <p:cNvPr id="8" name="object 8" descr=""/>
            <p:cNvSpPr/>
            <p:nvPr/>
          </p:nvSpPr>
          <p:spPr>
            <a:xfrm>
              <a:off x="2765552" y="4329049"/>
              <a:ext cx="264795" cy="181610"/>
            </a:xfrm>
            <a:custGeom>
              <a:avLst/>
              <a:gdLst/>
              <a:ahLst/>
              <a:cxnLst/>
              <a:rect l="l" t="t" r="r" b="b"/>
              <a:pathLst>
                <a:path w="264794" h="181610">
                  <a:moveTo>
                    <a:pt x="131191" y="0"/>
                  </a:moveTo>
                  <a:lnTo>
                    <a:pt x="76914" y="6096"/>
                  </a:lnTo>
                  <a:lnTo>
                    <a:pt x="35306" y="24384"/>
                  </a:lnTo>
                  <a:lnTo>
                    <a:pt x="8794" y="53054"/>
                  </a:lnTo>
                  <a:lnTo>
                    <a:pt x="0" y="90297"/>
                  </a:lnTo>
                  <a:lnTo>
                    <a:pt x="2194" y="110323"/>
                  </a:lnTo>
                  <a:lnTo>
                    <a:pt x="35306" y="156972"/>
                  </a:lnTo>
                  <a:lnTo>
                    <a:pt x="76914" y="175259"/>
                  </a:lnTo>
                  <a:lnTo>
                    <a:pt x="131191" y="181355"/>
                  </a:lnTo>
                  <a:lnTo>
                    <a:pt x="160359" y="179808"/>
                  </a:lnTo>
                  <a:lnTo>
                    <a:pt x="209075" y="167425"/>
                  </a:lnTo>
                  <a:lnTo>
                    <a:pt x="244268" y="143089"/>
                  </a:lnTo>
                  <a:lnTo>
                    <a:pt x="264414" y="90297"/>
                  </a:lnTo>
                  <a:lnTo>
                    <a:pt x="262175" y="70604"/>
                  </a:lnTo>
                  <a:lnTo>
                    <a:pt x="228600" y="24384"/>
                  </a:lnTo>
                  <a:lnTo>
                    <a:pt x="186324" y="6095"/>
                  </a:lnTo>
                  <a:lnTo>
                    <a:pt x="131191" y="0"/>
                  </a:lnTo>
                  <a:close/>
                </a:path>
              </a:pathLst>
            </a:custGeom>
            <a:ln w="19050">
              <a:solidFill>
                <a:srgbClr val="E8EEF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78252" y="4062476"/>
              <a:ext cx="239141" cy="176022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2599944" y="3964559"/>
              <a:ext cx="595630" cy="653415"/>
            </a:xfrm>
            <a:custGeom>
              <a:avLst/>
              <a:gdLst/>
              <a:ahLst/>
              <a:cxnLst/>
              <a:rect l="l" t="t" r="r" b="b"/>
              <a:pathLst>
                <a:path w="595630" h="653414">
                  <a:moveTo>
                    <a:pt x="296799" y="0"/>
                  </a:moveTo>
                  <a:lnTo>
                    <a:pt x="336018" y="1381"/>
                  </a:lnTo>
                  <a:lnTo>
                    <a:pt x="407455" y="12430"/>
                  </a:lnTo>
                  <a:lnTo>
                    <a:pt x="468987" y="34311"/>
                  </a:lnTo>
                  <a:lnTo>
                    <a:pt x="517183" y="65692"/>
                  </a:lnTo>
                  <a:lnTo>
                    <a:pt x="551068" y="106029"/>
                  </a:lnTo>
                  <a:lnTo>
                    <a:pt x="568213" y="153844"/>
                  </a:lnTo>
                  <a:lnTo>
                    <a:pt x="570357" y="180466"/>
                  </a:lnTo>
                  <a:lnTo>
                    <a:pt x="569043" y="201092"/>
                  </a:lnTo>
                  <a:lnTo>
                    <a:pt x="558462" y="238724"/>
                  </a:lnTo>
                  <a:lnTo>
                    <a:pt x="537364" y="271543"/>
                  </a:lnTo>
                  <a:lnTo>
                    <a:pt x="506606" y="298836"/>
                  </a:lnTo>
                  <a:lnTo>
                    <a:pt x="487680" y="310388"/>
                  </a:lnTo>
                  <a:lnTo>
                    <a:pt x="512345" y="323008"/>
                  </a:lnTo>
                  <a:lnTo>
                    <a:pt x="552438" y="353679"/>
                  </a:lnTo>
                  <a:lnTo>
                    <a:pt x="579985" y="391419"/>
                  </a:lnTo>
                  <a:lnTo>
                    <a:pt x="593891" y="435183"/>
                  </a:lnTo>
                  <a:lnTo>
                    <a:pt x="595630" y="459231"/>
                  </a:lnTo>
                  <a:lnTo>
                    <a:pt x="593296" y="487638"/>
                  </a:lnTo>
                  <a:lnTo>
                    <a:pt x="574627" y="538831"/>
                  </a:lnTo>
                  <a:lnTo>
                    <a:pt x="537719" y="582261"/>
                  </a:lnTo>
                  <a:lnTo>
                    <a:pt x="485193" y="616118"/>
                  </a:lnTo>
                  <a:lnTo>
                    <a:pt x="418117" y="639766"/>
                  </a:lnTo>
                  <a:lnTo>
                    <a:pt x="380317" y="647223"/>
                  </a:lnTo>
                  <a:lnTo>
                    <a:pt x="339873" y="651680"/>
                  </a:lnTo>
                  <a:lnTo>
                    <a:pt x="296799" y="653161"/>
                  </a:lnTo>
                  <a:lnTo>
                    <a:pt x="253749" y="651680"/>
                  </a:lnTo>
                  <a:lnTo>
                    <a:pt x="213391" y="647223"/>
                  </a:lnTo>
                  <a:lnTo>
                    <a:pt x="175748" y="639766"/>
                  </a:lnTo>
                  <a:lnTo>
                    <a:pt x="109196" y="616118"/>
                  </a:lnTo>
                  <a:lnTo>
                    <a:pt x="57189" y="582261"/>
                  </a:lnTo>
                  <a:lnTo>
                    <a:pt x="20734" y="538831"/>
                  </a:lnTo>
                  <a:lnTo>
                    <a:pt x="2307" y="487638"/>
                  </a:lnTo>
                  <a:lnTo>
                    <a:pt x="0" y="459231"/>
                  </a:lnTo>
                  <a:lnTo>
                    <a:pt x="1738" y="435183"/>
                  </a:lnTo>
                  <a:lnTo>
                    <a:pt x="15644" y="391419"/>
                  </a:lnTo>
                  <a:lnTo>
                    <a:pt x="43124" y="353679"/>
                  </a:lnTo>
                  <a:lnTo>
                    <a:pt x="82748" y="323008"/>
                  </a:lnTo>
                  <a:lnTo>
                    <a:pt x="107061" y="310388"/>
                  </a:lnTo>
                  <a:lnTo>
                    <a:pt x="88487" y="298836"/>
                  </a:lnTo>
                  <a:lnTo>
                    <a:pt x="58197" y="271543"/>
                  </a:lnTo>
                  <a:lnTo>
                    <a:pt x="37167" y="238724"/>
                  </a:lnTo>
                  <a:lnTo>
                    <a:pt x="26586" y="201092"/>
                  </a:lnTo>
                  <a:lnTo>
                    <a:pt x="25273" y="180466"/>
                  </a:lnTo>
                  <a:lnTo>
                    <a:pt x="27416" y="153844"/>
                  </a:lnTo>
                  <a:lnTo>
                    <a:pt x="44561" y="106029"/>
                  </a:lnTo>
                  <a:lnTo>
                    <a:pt x="78420" y="65692"/>
                  </a:lnTo>
                  <a:lnTo>
                    <a:pt x="126374" y="34311"/>
                  </a:lnTo>
                  <a:lnTo>
                    <a:pt x="187356" y="12430"/>
                  </a:lnTo>
                  <a:lnTo>
                    <a:pt x="258032" y="1381"/>
                  </a:lnTo>
                  <a:lnTo>
                    <a:pt x="296799" y="0"/>
                  </a:lnTo>
                  <a:close/>
                </a:path>
              </a:pathLst>
            </a:custGeom>
            <a:ln w="19050">
              <a:solidFill>
                <a:srgbClr val="E8EEF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/>
          <p:nvPr/>
        </p:nvSpPr>
        <p:spPr>
          <a:xfrm>
            <a:off x="918451" y="3964559"/>
            <a:ext cx="1586230" cy="653415"/>
          </a:xfrm>
          <a:custGeom>
            <a:avLst/>
            <a:gdLst/>
            <a:ahLst/>
            <a:cxnLst/>
            <a:rect l="l" t="t" r="r" b="b"/>
            <a:pathLst>
              <a:path w="1586230" h="653414">
                <a:moveTo>
                  <a:pt x="925715" y="123570"/>
                </a:moveTo>
                <a:lnTo>
                  <a:pt x="868772" y="136016"/>
                </a:lnTo>
                <a:lnTo>
                  <a:pt x="825258" y="173227"/>
                </a:lnTo>
                <a:lnTo>
                  <a:pt x="797652" y="236410"/>
                </a:lnTo>
                <a:lnTo>
                  <a:pt x="790736" y="278133"/>
                </a:lnTo>
                <a:lnTo>
                  <a:pt x="788428" y="326643"/>
                </a:lnTo>
                <a:lnTo>
                  <a:pt x="790736" y="375098"/>
                </a:lnTo>
                <a:lnTo>
                  <a:pt x="797652" y="416813"/>
                </a:lnTo>
                <a:lnTo>
                  <a:pt x="825258" y="479932"/>
                </a:lnTo>
                <a:lnTo>
                  <a:pt x="868772" y="517191"/>
                </a:lnTo>
                <a:lnTo>
                  <a:pt x="925715" y="529589"/>
                </a:lnTo>
                <a:lnTo>
                  <a:pt x="956269" y="526492"/>
                </a:lnTo>
                <a:lnTo>
                  <a:pt x="1006993" y="501675"/>
                </a:lnTo>
                <a:lnTo>
                  <a:pt x="1043283" y="451766"/>
                </a:lnTo>
                <a:lnTo>
                  <a:pt x="1061710" y="375098"/>
                </a:lnTo>
                <a:lnTo>
                  <a:pt x="1064018" y="326643"/>
                </a:lnTo>
                <a:lnTo>
                  <a:pt x="1061710" y="278133"/>
                </a:lnTo>
                <a:lnTo>
                  <a:pt x="1054795" y="236410"/>
                </a:lnTo>
                <a:lnTo>
                  <a:pt x="1027188" y="173227"/>
                </a:lnTo>
                <a:lnTo>
                  <a:pt x="983357" y="136016"/>
                </a:lnTo>
                <a:lnTo>
                  <a:pt x="925715" y="123570"/>
                </a:lnTo>
                <a:close/>
              </a:path>
              <a:path w="1586230" h="653414">
                <a:moveTo>
                  <a:pt x="1281315" y="10794"/>
                </a:moveTo>
                <a:lnTo>
                  <a:pt x="1281315" y="10794"/>
                </a:lnTo>
                <a:lnTo>
                  <a:pt x="1586115" y="10794"/>
                </a:lnTo>
                <a:lnTo>
                  <a:pt x="1586115" y="63436"/>
                </a:lnTo>
                <a:lnTo>
                  <a:pt x="1586115" y="642365"/>
                </a:lnTo>
                <a:lnTo>
                  <a:pt x="1545253" y="642365"/>
                </a:lnTo>
                <a:lnTo>
                  <a:pt x="1504391" y="642365"/>
                </a:lnTo>
                <a:lnTo>
                  <a:pt x="1463528" y="642365"/>
                </a:lnTo>
                <a:lnTo>
                  <a:pt x="1422666" y="642365"/>
                </a:lnTo>
                <a:lnTo>
                  <a:pt x="1422666" y="590934"/>
                </a:lnTo>
                <a:lnTo>
                  <a:pt x="1422666" y="128142"/>
                </a:lnTo>
                <a:lnTo>
                  <a:pt x="1387328" y="128142"/>
                </a:lnTo>
                <a:lnTo>
                  <a:pt x="1351991" y="128142"/>
                </a:lnTo>
                <a:lnTo>
                  <a:pt x="1316653" y="128142"/>
                </a:lnTo>
                <a:lnTo>
                  <a:pt x="1281315" y="128142"/>
                </a:lnTo>
                <a:lnTo>
                  <a:pt x="1281315" y="98805"/>
                </a:lnTo>
                <a:lnTo>
                  <a:pt x="1281315" y="69468"/>
                </a:lnTo>
                <a:lnTo>
                  <a:pt x="1281315" y="40131"/>
                </a:lnTo>
                <a:lnTo>
                  <a:pt x="1281315" y="10794"/>
                </a:lnTo>
                <a:close/>
              </a:path>
              <a:path w="1586230" h="653414">
                <a:moveTo>
                  <a:pt x="925715" y="0"/>
                </a:moveTo>
                <a:lnTo>
                  <a:pt x="968433" y="2428"/>
                </a:lnTo>
                <a:lnTo>
                  <a:pt x="1008757" y="9715"/>
                </a:lnTo>
                <a:lnTo>
                  <a:pt x="1046677" y="21859"/>
                </a:lnTo>
                <a:lnTo>
                  <a:pt x="1082179" y="38862"/>
                </a:lnTo>
                <a:lnTo>
                  <a:pt x="1114632" y="60386"/>
                </a:lnTo>
                <a:lnTo>
                  <a:pt x="1143393" y="86280"/>
                </a:lnTo>
                <a:lnTo>
                  <a:pt x="1168440" y="116532"/>
                </a:lnTo>
                <a:lnTo>
                  <a:pt x="1189748" y="151129"/>
                </a:lnTo>
                <a:lnTo>
                  <a:pt x="1206750" y="189680"/>
                </a:lnTo>
                <a:lnTo>
                  <a:pt x="1218895" y="231790"/>
                </a:lnTo>
                <a:lnTo>
                  <a:pt x="1226181" y="277449"/>
                </a:lnTo>
                <a:lnTo>
                  <a:pt x="1228610" y="326643"/>
                </a:lnTo>
                <a:lnTo>
                  <a:pt x="1226181" y="375818"/>
                </a:lnTo>
                <a:lnTo>
                  <a:pt x="1218895" y="421433"/>
                </a:lnTo>
                <a:lnTo>
                  <a:pt x="1206750" y="463500"/>
                </a:lnTo>
                <a:lnTo>
                  <a:pt x="1189748" y="502030"/>
                </a:lnTo>
                <a:lnTo>
                  <a:pt x="1168440" y="536630"/>
                </a:lnTo>
                <a:lnTo>
                  <a:pt x="1143393" y="566896"/>
                </a:lnTo>
                <a:lnTo>
                  <a:pt x="1114632" y="592828"/>
                </a:lnTo>
                <a:lnTo>
                  <a:pt x="1082179" y="614426"/>
                </a:lnTo>
                <a:lnTo>
                  <a:pt x="1046677" y="631408"/>
                </a:lnTo>
                <a:lnTo>
                  <a:pt x="1008757" y="643508"/>
                </a:lnTo>
                <a:lnTo>
                  <a:pt x="968433" y="650751"/>
                </a:lnTo>
                <a:lnTo>
                  <a:pt x="925715" y="653161"/>
                </a:lnTo>
                <a:lnTo>
                  <a:pt x="882998" y="650751"/>
                </a:lnTo>
                <a:lnTo>
                  <a:pt x="842673" y="643509"/>
                </a:lnTo>
                <a:lnTo>
                  <a:pt x="804754" y="631408"/>
                </a:lnTo>
                <a:lnTo>
                  <a:pt x="769251" y="614426"/>
                </a:lnTo>
                <a:lnTo>
                  <a:pt x="736745" y="592828"/>
                </a:lnTo>
                <a:lnTo>
                  <a:pt x="707990" y="566896"/>
                </a:lnTo>
                <a:lnTo>
                  <a:pt x="682973" y="536630"/>
                </a:lnTo>
                <a:lnTo>
                  <a:pt x="661682" y="502030"/>
                </a:lnTo>
                <a:lnTo>
                  <a:pt x="644680" y="463500"/>
                </a:lnTo>
                <a:lnTo>
                  <a:pt x="632536" y="421433"/>
                </a:lnTo>
                <a:lnTo>
                  <a:pt x="625249" y="375818"/>
                </a:lnTo>
                <a:lnTo>
                  <a:pt x="622820" y="326643"/>
                </a:lnTo>
                <a:lnTo>
                  <a:pt x="625249" y="277449"/>
                </a:lnTo>
                <a:lnTo>
                  <a:pt x="632536" y="231790"/>
                </a:lnTo>
                <a:lnTo>
                  <a:pt x="644680" y="189680"/>
                </a:lnTo>
                <a:lnTo>
                  <a:pt x="661682" y="151129"/>
                </a:lnTo>
                <a:lnTo>
                  <a:pt x="682973" y="116532"/>
                </a:lnTo>
                <a:lnTo>
                  <a:pt x="707990" y="86280"/>
                </a:lnTo>
                <a:lnTo>
                  <a:pt x="736745" y="60386"/>
                </a:lnTo>
                <a:lnTo>
                  <a:pt x="769251" y="38862"/>
                </a:lnTo>
                <a:lnTo>
                  <a:pt x="804754" y="21859"/>
                </a:lnTo>
                <a:lnTo>
                  <a:pt x="842673" y="9715"/>
                </a:lnTo>
                <a:lnTo>
                  <a:pt x="882998" y="2428"/>
                </a:lnTo>
                <a:lnTo>
                  <a:pt x="925715" y="0"/>
                </a:lnTo>
                <a:close/>
              </a:path>
              <a:path w="1586230" h="653414">
                <a:moveTo>
                  <a:pt x="280657" y="0"/>
                </a:moveTo>
                <a:lnTo>
                  <a:pt x="318799" y="1448"/>
                </a:lnTo>
                <a:lnTo>
                  <a:pt x="387715" y="12965"/>
                </a:lnTo>
                <a:lnTo>
                  <a:pt x="446362" y="35700"/>
                </a:lnTo>
                <a:lnTo>
                  <a:pt x="492272" y="68224"/>
                </a:lnTo>
                <a:lnTo>
                  <a:pt x="524653" y="109896"/>
                </a:lnTo>
                <a:lnTo>
                  <a:pt x="541123" y="159287"/>
                </a:lnTo>
                <a:lnTo>
                  <a:pt x="543191" y="186816"/>
                </a:lnTo>
                <a:lnTo>
                  <a:pt x="541669" y="212131"/>
                </a:lnTo>
                <a:lnTo>
                  <a:pt x="529529" y="260379"/>
                </a:lnTo>
                <a:lnTo>
                  <a:pt x="503984" y="306697"/>
                </a:lnTo>
                <a:lnTo>
                  <a:pt x="457034" y="358132"/>
                </a:lnTo>
                <a:lnTo>
                  <a:pt x="425081" y="386206"/>
                </a:lnTo>
                <a:lnTo>
                  <a:pt x="384416" y="420477"/>
                </a:lnTo>
                <a:lnTo>
                  <a:pt x="343763" y="454723"/>
                </a:lnTo>
                <a:lnTo>
                  <a:pt x="303120" y="488969"/>
                </a:lnTo>
                <a:lnTo>
                  <a:pt x="262483" y="523239"/>
                </a:lnTo>
                <a:lnTo>
                  <a:pt x="313118" y="523239"/>
                </a:lnTo>
                <a:lnTo>
                  <a:pt x="363762" y="523239"/>
                </a:lnTo>
                <a:lnTo>
                  <a:pt x="414408" y="523239"/>
                </a:lnTo>
                <a:lnTo>
                  <a:pt x="465052" y="523239"/>
                </a:lnTo>
                <a:lnTo>
                  <a:pt x="515686" y="523239"/>
                </a:lnTo>
                <a:lnTo>
                  <a:pt x="566305" y="523239"/>
                </a:lnTo>
                <a:lnTo>
                  <a:pt x="566305" y="553051"/>
                </a:lnTo>
                <a:lnTo>
                  <a:pt x="566305" y="582850"/>
                </a:lnTo>
                <a:lnTo>
                  <a:pt x="566305" y="612626"/>
                </a:lnTo>
                <a:lnTo>
                  <a:pt x="566305" y="642365"/>
                </a:lnTo>
                <a:lnTo>
                  <a:pt x="517777" y="642365"/>
                </a:lnTo>
                <a:lnTo>
                  <a:pt x="32308" y="642365"/>
                </a:lnTo>
                <a:lnTo>
                  <a:pt x="32308" y="618668"/>
                </a:lnTo>
                <a:lnTo>
                  <a:pt x="32308" y="594994"/>
                </a:lnTo>
                <a:lnTo>
                  <a:pt x="32308" y="571321"/>
                </a:lnTo>
                <a:lnTo>
                  <a:pt x="32308" y="547624"/>
                </a:lnTo>
                <a:lnTo>
                  <a:pt x="71247" y="514756"/>
                </a:lnTo>
                <a:lnTo>
                  <a:pt x="110185" y="481899"/>
                </a:lnTo>
                <a:lnTo>
                  <a:pt x="149124" y="449049"/>
                </a:lnTo>
                <a:lnTo>
                  <a:pt x="188063" y="416201"/>
                </a:lnTo>
                <a:lnTo>
                  <a:pt x="227004" y="383351"/>
                </a:lnTo>
                <a:lnTo>
                  <a:pt x="265945" y="350494"/>
                </a:lnTo>
                <a:lnTo>
                  <a:pt x="304888" y="317626"/>
                </a:lnTo>
                <a:lnTo>
                  <a:pt x="341226" y="283241"/>
                </a:lnTo>
                <a:lnTo>
                  <a:pt x="370080" y="240708"/>
                </a:lnTo>
                <a:lnTo>
                  <a:pt x="378599" y="201167"/>
                </a:lnTo>
                <a:lnTo>
                  <a:pt x="376792" y="183328"/>
                </a:lnTo>
                <a:lnTo>
                  <a:pt x="349808" y="143001"/>
                </a:lnTo>
                <a:lnTo>
                  <a:pt x="314348" y="127793"/>
                </a:lnTo>
                <a:lnTo>
                  <a:pt x="265506" y="122681"/>
                </a:lnTo>
                <a:lnTo>
                  <a:pt x="242858" y="123680"/>
                </a:lnTo>
                <a:lnTo>
                  <a:pt x="200964" y="131629"/>
                </a:lnTo>
                <a:lnTo>
                  <a:pt x="163803" y="147441"/>
                </a:lnTo>
                <a:lnTo>
                  <a:pt x="132503" y="171114"/>
                </a:lnTo>
                <a:lnTo>
                  <a:pt x="119125" y="185927"/>
                </a:lnTo>
                <a:lnTo>
                  <a:pt x="89343" y="168782"/>
                </a:lnTo>
                <a:lnTo>
                  <a:pt x="59562" y="151637"/>
                </a:lnTo>
                <a:lnTo>
                  <a:pt x="29782" y="134492"/>
                </a:lnTo>
                <a:lnTo>
                  <a:pt x="0" y="117348"/>
                </a:lnTo>
                <a:lnTo>
                  <a:pt x="22653" y="91318"/>
                </a:lnTo>
                <a:lnTo>
                  <a:pt x="79693" y="48214"/>
                </a:lnTo>
                <a:lnTo>
                  <a:pt x="114084" y="31114"/>
                </a:lnTo>
                <a:lnTo>
                  <a:pt x="151748" y="17520"/>
                </a:lnTo>
                <a:lnTo>
                  <a:pt x="192065" y="7794"/>
                </a:lnTo>
                <a:lnTo>
                  <a:pt x="235034" y="1950"/>
                </a:lnTo>
                <a:lnTo>
                  <a:pt x="280657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648700" y="0"/>
            <a:ext cx="9639300" cy="10287000"/>
            <a:chOff x="8648700" y="0"/>
            <a:chExt cx="96393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58225" y="28575"/>
              <a:ext cx="3952875" cy="511492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48700" y="4867274"/>
              <a:ext cx="9639300" cy="54197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04496" y="19050"/>
              <a:ext cx="5683504" cy="4845050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310515" y="4714768"/>
            <a:ext cx="7814309" cy="3539490"/>
          </a:xfrm>
          <a:prstGeom prst="rect">
            <a:avLst/>
          </a:prstGeom>
        </p:spPr>
        <p:txBody>
          <a:bodyPr wrap="square" lIns="0" tIns="92075" rIns="0" bIns="0" rtlCol="0" vert="horz">
            <a:spAutoFit/>
          </a:bodyPr>
          <a:lstStyle/>
          <a:p>
            <a:pPr marL="572135">
              <a:lnSpc>
                <a:spcPct val="100000"/>
              </a:lnSpc>
              <a:spcBef>
                <a:spcPts val="725"/>
              </a:spcBef>
            </a:pPr>
            <a:r>
              <a:rPr dirty="0" sz="4400" spc="175" b="1">
                <a:solidFill>
                  <a:srgbClr val="7EC0ED"/>
                </a:solidFill>
                <a:latin typeface="Arial"/>
                <a:cs typeface="Arial"/>
              </a:rPr>
              <a:t>Baseball</a:t>
            </a:r>
            <a:r>
              <a:rPr dirty="0" sz="4400" spc="-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75" b="1">
                <a:solidFill>
                  <a:srgbClr val="7EC0ED"/>
                </a:solidFill>
                <a:latin typeface="Arial"/>
                <a:cs typeface="Arial"/>
              </a:rPr>
              <a:t>PAST</a:t>
            </a:r>
            <a:r>
              <a:rPr dirty="0" sz="4400" spc="1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250" b="1">
                <a:solidFill>
                  <a:srgbClr val="7EC0ED"/>
                </a:solidFill>
                <a:latin typeface="Arial"/>
                <a:cs typeface="Arial"/>
              </a:rPr>
              <a:t>WINNERS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spcBef>
                <a:spcPts val="635"/>
              </a:spcBef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345">
                <a:solidFill>
                  <a:srgbClr val="FFFFFF"/>
                </a:solidFill>
                <a:latin typeface="Arial"/>
                <a:cs typeface="Arial"/>
              </a:rPr>
              <a:t>Drew</a:t>
            </a:r>
            <a:r>
              <a:rPr dirty="0" sz="4400" spc="-2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04">
                <a:solidFill>
                  <a:srgbClr val="FFFFFF"/>
                </a:solidFill>
                <a:latin typeface="Arial"/>
                <a:cs typeface="Arial"/>
              </a:rPr>
              <a:t>Gilbert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204">
                <a:solidFill>
                  <a:srgbClr val="FFFFFF"/>
                </a:solidFill>
                <a:latin typeface="Arial"/>
                <a:cs typeface="Arial"/>
              </a:rPr>
              <a:t>Stillwater</a:t>
            </a:r>
            <a:r>
              <a:rPr dirty="0" sz="44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-25">
                <a:solidFill>
                  <a:srgbClr val="FFFFFF"/>
                </a:solidFill>
                <a:latin typeface="Arial"/>
                <a:cs typeface="Arial"/>
              </a:rPr>
              <a:t>HS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spcBef>
                <a:spcPts val="50"/>
              </a:spcBef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185">
                <a:solidFill>
                  <a:srgbClr val="FFFFFF"/>
                </a:solidFill>
                <a:latin typeface="Arial"/>
                <a:cs typeface="Arial"/>
              </a:rPr>
              <a:t>University</a:t>
            </a:r>
            <a:r>
              <a:rPr dirty="0" sz="4400" spc="-1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25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44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75">
                <a:solidFill>
                  <a:srgbClr val="FFFFFF"/>
                </a:solidFill>
                <a:latin typeface="Arial"/>
                <a:cs typeface="Arial"/>
              </a:rPr>
              <a:t>Tennessee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80">
                <a:solidFill>
                  <a:srgbClr val="FFFFFF"/>
                </a:solidFill>
                <a:latin typeface="Arial"/>
                <a:cs typeface="Arial"/>
              </a:rPr>
              <a:t>Syracuse</a:t>
            </a:r>
            <a:r>
              <a:rPr dirty="0" sz="4400" spc="-1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25">
                <a:solidFill>
                  <a:srgbClr val="FFFFFF"/>
                </a:solidFill>
                <a:latin typeface="Arial"/>
                <a:cs typeface="Arial"/>
              </a:rPr>
              <a:t>Mets</a:t>
            </a:r>
            <a:endParaRPr sz="440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2605023" y="3964559"/>
            <a:ext cx="590550" cy="653415"/>
          </a:xfrm>
          <a:custGeom>
            <a:avLst/>
            <a:gdLst/>
            <a:ahLst/>
            <a:cxnLst/>
            <a:rect l="l" t="t" r="r" b="b"/>
            <a:pathLst>
              <a:path w="590550" h="653414">
                <a:moveTo>
                  <a:pt x="280924" y="109219"/>
                </a:moveTo>
                <a:lnTo>
                  <a:pt x="232791" y="115522"/>
                </a:lnTo>
                <a:lnTo>
                  <a:pt x="194563" y="134492"/>
                </a:lnTo>
                <a:lnTo>
                  <a:pt x="169703" y="164210"/>
                </a:lnTo>
                <a:lnTo>
                  <a:pt x="161417" y="203073"/>
                </a:lnTo>
                <a:lnTo>
                  <a:pt x="163488" y="223599"/>
                </a:lnTo>
                <a:lnTo>
                  <a:pt x="180062" y="258079"/>
                </a:lnTo>
                <a:lnTo>
                  <a:pt x="212590" y="283275"/>
                </a:lnTo>
                <a:lnTo>
                  <a:pt x="256786" y="296090"/>
                </a:lnTo>
                <a:lnTo>
                  <a:pt x="282956" y="297688"/>
                </a:lnTo>
                <a:lnTo>
                  <a:pt x="308840" y="296040"/>
                </a:lnTo>
                <a:lnTo>
                  <a:pt x="353036" y="282793"/>
                </a:lnTo>
                <a:lnTo>
                  <a:pt x="386349" y="256883"/>
                </a:lnTo>
                <a:lnTo>
                  <a:pt x="403494" y="222835"/>
                </a:lnTo>
                <a:lnTo>
                  <a:pt x="405638" y="203073"/>
                </a:lnTo>
                <a:lnTo>
                  <a:pt x="403564" y="183262"/>
                </a:lnTo>
                <a:lnTo>
                  <a:pt x="372363" y="135381"/>
                </a:lnTo>
                <a:lnTo>
                  <a:pt x="332930" y="115728"/>
                </a:lnTo>
                <a:lnTo>
                  <a:pt x="280924" y="109219"/>
                </a:lnTo>
                <a:close/>
              </a:path>
              <a:path w="590550" h="653414">
                <a:moveTo>
                  <a:pt x="270763" y="0"/>
                </a:moveTo>
                <a:lnTo>
                  <a:pt x="328202" y="3230"/>
                </a:lnTo>
                <a:lnTo>
                  <a:pt x="380422" y="12923"/>
                </a:lnTo>
                <a:lnTo>
                  <a:pt x="427419" y="29077"/>
                </a:lnTo>
                <a:lnTo>
                  <a:pt x="469184" y="51694"/>
                </a:lnTo>
                <a:lnTo>
                  <a:pt x="505713" y="80771"/>
                </a:lnTo>
                <a:lnTo>
                  <a:pt x="536238" y="115914"/>
                </a:lnTo>
                <a:lnTo>
                  <a:pt x="559990" y="156720"/>
                </a:lnTo>
                <a:lnTo>
                  <a:pt x="576964" y="203182"/>
                </a:lnTo>
                <a:lnTo>
                  <a:pt x="587152" y="255296"/>
                </a:lnTo>
                <a:lnTo>
                  <a:pt x="590550" y="313054"/>
                </a:lnTo>
                <a:lnTo>
                  <a:pt x="587714" y="364847"/>
                </a:lnTo>
                <a:lnTo>
                  <a:pt x="579199" y="412781"/>
                </a:lnTo>
                <a:lnTo>
                  <a:pt x="564993" y="456858"/>
                </a:lnTo>
                <a:lnTo>
                  <a:pt x="545083" y="497077"/>
                </a:lnTo>
                <a:lnTo>
                  <a:pt x="520005" y="533134"/>
                </a:lnTo>
                <a:lnTo>
                  <a:pt x="490283" y="564546"/>
                </a:lnTo>
                <a:lnTo>
                  <a:pt x="455894" y="591339"/>
                </a:lnTo>
                <a:lnTo>
                  <a:pt x="416813" y="613537"/>
                </a:lnTo>
                <a:lnTo>
                  <a:pt x="373860" y="630872"/>
                </a:lnTo>
                <a:lnTo>
                  <a:pt x="327691" y="643255"/>
                </a:lnTo>
                <a:lnTo>
                  <a:pt x="278332" y="650684"/>
                </a:lnTo>
                <a:lnTo>
                  <a:pt x="225806" y="653161"/>
                </a:lnTo>
                <a:lnTo>
                  <a:pt x="197469" y="652468"/>
                </a:lnTo>
                <a:lnTo>
                  <a:pt x="142795" y="646892"/>
                </a:lnTo>
                <a:lnTo>
                  <a:pt x="91334" y="635696"/>
                </a:lnTo>
                <a:lnTo>
                  <a:pt x="46896" y="619642"/>
                </a:lnTo>
                <a:lnTo>
                  <a:pt x="27558" y="609853"/>
                </a:lnTo>
                <a:lnTo>
                  <a:pt x="42894" y="583066"/>
                </a:lnTo>
                <a:lnTo>
                  <a:pt x="58229" y="556244"/>
                </a:lnTo>
                <a:lnTo>
                  <a:pt x="73564" y="529397"/>
                </a:lnTo>
                <a:lnTo>
                  <a:pt x="88900" y="502538"/>
                </a:lnTo>
                <a:lnTo>
                  <a:pt x="116780" y="516374"/>
                </a:lnTo>
                <a:lnTo>
                  <a:pt x="148399" y="526256"/>
                </a:lnTo>
                <a:lnTo>
                  <a:pt x="183733" y="532185"/>
                </a:lnTo>
                <a:lnTo>
                  <a:pt x="222757" y="534162"/>
                </a:lnTo>
                <a:lnTo>
                  <a:pt x="265834" y="531189"/>
                </a:lnTo>
                <a:lnTo>
                  <a:pt x="304196" y="522287"/>
                </a:lnTo>
                <a:lnTo>
                  <a:pt x="366775" y="486790"/>
                </a:lnTo>
                <a:lnTo>
                  <a:pt x="407654" y="428878"/>
                </a:lnTo>
                <a:lnTo>
                  <a:pt x="418907" y="392064"/>
                </a:lnTo>
                <a:lnTo>
                  <a:pt x="424052" y="350012"/>
                </a:lnTo>
                <a:lnTo>
                  <a:pt x="388788" y="374921"/>
                </a:lnTo>
                <a:lnTo>
                  <a:pt x="347392" y="392699"/>
                </a:lnTo>
                <a:lnTo>
                  <a:pt x="299876" y="403357"/>
                </a:lnTo>
                <a:lnTo>
                  <a:pt x="246252" y="406907"/>
                </a:lnTo>
                <a:lnTo>
                  <a:pt x="212746" y="405383"/>
                </a:lnTo>
                <a:lnTo>
                  <a:pt x="150401" y="393191"/>
                </a:lnTo>
                <a:lnTo>
                  <a:pt x="94914" y="369069"/>
                </a:lnTo>
                <a:lnTo>
                  <a:pt x="50476" y="334589"/>
                </a:lnTo>
                <a:lnTo>
                  <a:pt x="18377" y="290320"/>
                </a:lnTo>
                <a:lnTo>
                  <a:pt x="2045" y="238642"/>
                </a:lnTo>
                <a:lnTo>
                  <a:pt x="0" y="210185"/>
                </a:lnTo>
                <a:lnTo>
                  <a:pt x="2236" y="179609"/>
                </a:lnTo>
                <a:lnTo>
                  <a:pt x="20091" y="124174"/>
                </a:lnTo>
                <a:lnTo>
                  <a:pt x="55215" y="76787"/>
                </a:lnTo>
                <a:lnTo>
                  <a:pt x="104034" y="40020"/>
                </a:lnTo>
                <a:lnTo>
                  <a:pt x="165090" y="14519"/>
                </a:lnTo>
                <a:lnTo>
                  <a:pt x="233808" y="1617"/>
                </a:lnTo>
                <a:lnTo>
                  <a:pt x="270763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918451" y="3964559"/>
            <a:ext cx="1605915" cy="653415"/>
          </a:xfrm>
          <a:custGeom>
            <a:avLst/>
            <a:gdLst/>
            <a:ahLst/>
            <a:cxnLst/>
            <a:rect l="l" t="t" r="r" b="b"/>
            <a:pathLst>
              <a:path w="1605914" h="653414">
                <a:moveTo>
                  <a:pt x="936891" y="123570"/>
                </a:moveTo>
                <a:lnTo>
                  <a:pt x="879281" y="136016"/>
                </a:lnTo>
                <a:lnTo>
                  <a:pt x="835291" y="173227"/>
                </a:lnTo>
                <a:lnTo>
                  <a:pt x="807288" y="236410"/>
                </a:lnTo>
                <a:lnTo>
                  <a:pt x="800287" y="278133"/>
                </a:lnTo>
                <a:lnTo>
                  <a:pt x="797953" y="326643"/>
                </a:lnTo>
                <a:lnTo>
                  <a:pt x="800287" y="375098"/>
                </a:lnTo>
                <a:lnTo>
                  <a:pt x="807288" y="416813"/>
                </a:lnTo>
                <a:lnTo>
                  <a:pt x="835291" y="479932"/>
                </a:lnTo>
                <a:lnTo>
                  <a:pt x="879281" y="517191"/>
                </a:lnTo>
                <a:lnTo>
                  <a:pt x="936891" y="529589"/>
                </a:lnTo>
                <a:lnTo>
                  <a:pt x="967875" y="526492"/>
                </a:lnTo>
                <a:lnTo>
                  <a:pt x="1019223" y="501675"/>
                </a:lnTo>
                <a:lnTo>
                  <a:pt x="1055950" y="451766"/>
                </a:lnTo>
                <a:lnTo>
                  <a:pt x="1074531" y="375098"/>
                </a:lnTo>
                <a:lnTo>
                  <a:pt x="1076845" y="326643"/>
                </a:lnTo>
                <a:lnTo>
                  <a:pt x="1074531" y="278133"/>
                </a:lnTo>
                <a:lnTo>
                  <a:pt x="1067574" y="236410"/>
                </a:lnTo>
                <a:lnTo>
                  <a:pt x="1039634" y="173227"/>
                </a:lnTo>
                <a:lnTo>
                  <a:pt x="995311" y="136016"/>
                </a:lnTo>
                <a:lnTo>
                  <a:pt x="936891" y="123570"/>
                </a:lnTo>
                <a:close/>
              </a:path>
              <a:path w="1605914" h="653414">
                <a:moveTo>
                  <a:pt x="1296809" y="10794"/>
                </a:moveTo>
                <a:lnTo>
                  <a:pt x="1296809" y="10794"/>
                </a:lnTo>
                <a:lnTo>
                  <a:pt x="1605419" y="10794"/>
                </a:lnTo>
                <a:lnTo>
                  <a:pt x="1605419" y="63436"/>
                </a:lnTo>
                <a:lnTo>
                  <a:pt x="1605419" y="642365"/>
                </a:lnTo>
                <a:lnTo>
                  <a:pt x="1564005" y="642365"/>
                </a:lnTo>
                <a:lnTo>
                  <a:pt x="1522615" y="642365"/>
                </a:lnTo>
                <a:lnTo>
                  <a:pt x="1481225" y="642365"/>
                </a:lnTo>
                <a:lnTo>
                  <a:pt x="1439811" y="642365"/>
                </a:lnTo>
                <a:lnTo>
                  <a:pt x="1439811" y="590934"/>
                </a:lnTo>
                <a:lnTo>
                  <a:pt x="1439811" y="128142"/>
                </a:lnTo>
                <a:lnTo>
                  <a:pt x="1404073" y="128142"/>
                </a:lnTo>
                <a:lnTo>
                  <a:pt x="1368310" y="128142"/>
                </a:lnTo>
                <a:lnTo>
                  <a:pt x="1332548" y="128142"/>
                </a:lnTo>
                <a:lnTo>
                  <a:pt x="1296809" y="128142"/>
                </a:lnTo>
                <a:lnTo>
                  <a:pt x="1296809" y="98805"/>
                </a:lnTo>
                <a:lnTo>
                  <a:pt x="1296809" y="69468"/>
                </a:lnTo>
                <a:lnTo>
                  <a:pt x="1296809" y="40131"/>
                </a:lnTo>
                <a:lnTo>
                  <a:pt x="1296809" y="10794"/>
                </a:lnTo>
                <a:close/>
              </a:path>
              <a:path w="1605914" h="653414">
                <a:moveTo>
                  <a:pt x="936891" y="0"/>
                </a:moveTo>
                <a:lnTo>
                  <a:pt x="980157" y="2428"/>
                </a:lnTo>
                <a:lnTo>
                  <a:pt x="1020981" y="9715"/>
                </a:lnTo>
                <a:lnTo>
                  <a:pt x="1059353" y="21859"/>
                </a:lnTo>
                <a:lnTo>
                  <a:pt x="1095260" y="38862"/>
                </a:lnTo>
                <a:lnTo>
                  <a:pt x="1128143" y="60386"/>
                </a:lnTo>
                <a:lnTo>
                  <a:pt x="1157252" y="86280"/>
                </a:lnTo>
                <a:lnTo>
                  <a:pt x="1182575" y="116532"/>
                </a:lnTo>
                <a:lnTo>
                  <a:pt x="1204099" y="151129"/>
                </a:lnTo>
                <a:lnTo>
                  <a:pt x="1221341" y="189680"/>
                </a:lnTo>
                <a:lnTo>
                  <a:pt x="1233643" y="231790"/>
                </a:lnTo>
                <a:lnTo>
                  <a:pt x="1241015" y="277449"/>
                </a:lnTo>
                <a:lnTo>
                  <a:pt x="1243469" y="326643"/>
                </a:lnTo>
                <a:lnTo>
                  <a:pt x="1241015" y="375818"/>
                </a:lnTo>
                <a:lnTo>
                  <a:pt x="1233643" y="421433"/>
                </a:lnTo>
                <a:lnTo>
                  <a:pt x="1221341" y="463500"/>
                </a:lnTo>
                <a:lnTo>
                  <a:pt x="1204099" y="502030"/>
                </a:lnTo>
                <a:lnTo>
                  <a:pt x="1182575" y="536630"/>
                </a:lnTo>
                <a:lnTo>
                  <a:pt x="1157252" y="566896"/>
                </a:lnTo>
                <a:lnTo>
                  <a:pt x="1128143" y="592828"/>
                </a:lnTo>
                <a:lnTo>
                  <a:pt x="1095260" y="614426"/>
                </a:lnTo>
                <a:lnTo>
                  <a:pt x="1059353" y="631408"/>
                </a:lnTo>
                <a:lnTo>
                  <a:pt x="1020981" y="643508"/>
                </a:lnTo>
                <a:lnTo>
                  <a:pt x="980157" y="650751"/>
                </a:lnTo>
                <a:lnTo>
                  <a:pt x="936891" y="653161"/>
                </a:lnTo>
                <a:lnTo>
                  <a:pt x="893697" y="650751"/>
                </a:lnTo>
                <a:lnTo>
                  <a:pt x="852897" y="643509"/>
                </a:lnTo>
                <a:lnTo>
                  <a:pt x="814501" y="631408"/>
                </a:lnTo>
                <a:lnTo>
                  <a:pt x="778522" y="614426"/>
                </a:lnTo>
                <a:lnTo>
                  <a:pt x="745657" y="592828"/>
                </a:lnTo>
                <a:lnTo>
                  <a:pt x="716578" y="566896"/>
                </a:lnTo>
                <a:lnTo>
                  <a:pt x="691261" y="536630"/>
                </a:lnTo>
                <a:lnTo>
                  <a:pt x="669683" y="502030"/>
                </a:lnTo>
                <a:lnTo>
                  <a:pt x="652514" y="463500"/>
                </a:lnTo>
                <a:lnTo>
                  <a:pt x="640251" y="421433"/>
                </a:lnTo>
                <a:lnTo>
                  <a:pt x="632893" y="375818"/>
                </a:lnTo>
                <a:lnTo>
                  <a:pt x="630440" y="326643"/>
                </a:lnTo>
                <a:lnTo>
                  <a:pt x="632893" y="277449"/>
                </a:lnTo>
                <a:lnTo>
                  <a:pt x="640251" y="231790"/>
                </a:lnTo>
                <a:lnTo>
                  <a:pt x="652514" y="189680"/>
                </a:lnTo>
                <a:lnTo>
                  <a:pt x="669683" y="151129"/>
                </a:lnTo>
                <a:lnTo>
                  <a:pt x="691261" y="116532"/>
                </a:lnTo>
                <a:lnTo>
                  <a:pt x="716578" y="86280"/>
                </a:lnTo>
                <a:lnTo>
                  <a:pt x="745657" y="60386"/>
                </a:lnTo>
                <a:lnTo>
                  <a:pt x="778522" y="38862"/>
                </a:lnTo>
                <a:lnTo>
                  <a:pt x="814501" y="21859"/>
                </a:lnTo>
                <a:lnTo>
                  <a:pt x="852897" y="9715"/>
                </a:lnTo>
                <a:lnTo>
                  <a:pt x="893697" y="2428"/>
                </a:lnTo>
                <a:lnTo>
                  <a:pt x="936891" y="0"/>
                </a:lnTo>
                <a:close/>
              </a:path>
              <a:path w="1605914" h="653414">
                <a:moveTo>
                  <a:pt x="284060" y="0"/>
                </a:moveTo>
                <a:lnTo>
                  <a:pt x="322661" y="1448"/>
                </a:lnTo>
                <a:lnTo>
                  <a:pt x="392408" y="12965"/>
                </a:lnTo>
                <a:lnTo>
                  <a:pt x="451799" y="35700"/>
                </a:lnTo>
                <a:lnTo>
                  <a:pt x="498281" y="68224"/>
                </a:lnTo>
                <a:lnTo>
                  <a:pt x="531023" y="109896"/>
                </a:lnTo>
                <a:lnTo>
                  <a:pt x="547597" y="159287"/>
                </a:lnTo>
                <a:lnTo>
                  <a:pt x="549668" y="186816"/>
                </a:lnTo>
                <a:lnTo>
                  <a:pt x="548142" y="212131"/>
                </a:lnTo>
                <a:lnTo>
                  <a:pt x="535899" y="260379"/>
                </a:lnTo>
                <a:lnTo>
                  <a:pt x="510064" y="306697"/>
                </a:lnTo>
                <a:lnTo>
                  <a:pt x="462542" y="358132"/>
                </a:lnTo>
                <a:lnTo>
                  <a:pt x="430161" y="386206"/>
                </a:lnTo>
                <a:lnTo>
                  <a:pt x="389024" y="420477"/>
                </a:lnTo>
                <a:lnTo>
                  <a:pt x="347900" y="454723"/>
                </a:lnTo>
                <a:lnTo>
                  <a:pt x="306781" y="488969"/>
                </a:lnTo>
                <a:lnTo>
                  <a:pt x="265658" y="523239"/>
                </a:lnTo>
                <a:lnTo>
                  <a:pt x="316919" y="523239"/>
                </a:lnTo>
                <a:lnTo>
                  <a:pt x="368174" y="523239"/>
                </a:lnTo>
                <a:lnTo>
                  <a:pt x="419425" y="523239"/>
                </a:lnTo>
                <a:lnTo>
                  <a:pt x="470673" y="523239"/>
                </a:lnTo>
                <a:lnTo>
                  <a:pt x="521919" y="523239"/>
                </a:lnTo>
                <a:lnTo>
                  <a:pt x="573163" y="523239"/>
                </a:lnTo>
                <a:lnTo>
                  <a:pt x="573163" y="553051"/>
                </a:lnTo>
                <a:lnTo>
                  <a:pt x="573163" y="582850"/>
                </a:lnTo>
                <a:lnTo>
                  <a:pt x="573163" y="612626"/>
                </a:lnTo>
                <a:lnTo>
                  <a:pt x="573163" y="642365"/>
                </a:lnTo>
                <a:lnTo>
                  <a:pt x="524046" y="642365"/>
                </a:lnTo>
                <a:lnTo>
                  <a:pt x="32689" y="642365"/>
                </a:lnTo>
                <a:lnTo>
                  <a:pt x="32689" y="618668"/>
                </a:lnTo>
                <a:lnTo>
                  <a:pt x="32689" y="594994"/>
                </a:lnTo>
                <a:lnTo>
                  <a:pt x="32689" y="571321"/>
                </a:lnTo>
                <a:lnTo>
                  <a:pt x="32689" y="547624"/>
                </a:lnTo>
                <a:lnTo>
                  <a:pt x="72101" y="514756"/>
                </a:lnTo>
                <a:lnTo>
                  <a:pt x="111513" y="481899"/>
                </a:lnTo>
                <a:lnTo>
                  <a:pt x="150925" y="449049"/>
                </a:lnTo>
                <a:lnTo>
                  <a:pt x="190339" y="416201"/>
                </a:lnTo>
                <a:lnTo>
                  <a:pt x="229753" y="383351"/>
                </a:lnTo>
                <a:lnTo>
                  <a:pt x="269168" y="350494"/>
                </a:lnTo>
                <a:lnTo>
                  <a:pt x="308584" y="317626"/>
                </a:lnTo>
                <a:lnTo>
                  <a:pt x="345366" y="283241"/>
                </a:lnTo>
                <a:lnTo>
                  <a:pt x="374545" y="240708"/>
                </a:lnTo>
                <a:lnTo>
                  <a:pt x="383171" y="201167"/>
                </a:lnTo>
                <a:lnTo>
                  <a:pt x="381359" y="183328"/>
                </a:lnTo>
                <a:lnTo>
                  <a:pt x="354088" y="143001"/>
                </a:lnTo>
                <a:lnTo>
                  <a:pt x="318163" y="127793"/>
                </a:lnTo>
                <a:lnTo>
                  <a:pt x="268731" y="122681"/>
                </a:lnTo>
                <a:lnTo>
                  <a:pt x="245802" y="123680"/>
                </a:lnTo>
                <a:lnTo>
                  <a:pt x="203400" y="131629"/>
                </a:lnTo>
                <a:lnTo>
                  <a:pt x="165783" y="147441"/>
                </a:lnTo>
                <a:lnTo>
                  <a:pt x="134111" y="171114"/>
                </a:lnTo>
                <a:lnTo>
                  <a:pt x="120573" y="185927"/>
                </a:lnTo>
                <a:lnTo>
                  <a:pt x="90427" y="168782"/>
                </a:lnTo>
                <a:lnTo>
                  <a:pt x="60282" y="151637"/>
                </a:lnTo>
                <a:lnTo>
                  <a:pt x="30139" y="134492"/>
                </a:lnTo>
                <a:lnTo>
                  <a:pt x="0" y="117348"/>
                </a:lnTo>
                <a:lnTo>
                  <a:pt x="22926" y="91318"/>
                </a:lnTo>
                <a:lnTo>
                  <a:pt x="80656" y="48214"/>
                </a:lnTo>
                <a:lnTo>
                  <a:pt x="115455" y="31114"/>
                </a:lnTo>
                <a:lnTo>
                  <a:pt x="153582" y="17520"/>
                </a:lnTo>
                <a:lnTo>
                  <a:pt x="194390" y="7794"/>
                </a:lnTo>
                <a:lnTo>
                  <a:pt x="237883" y="1950"/>
                </a:lnTo>
                <a:lnTo>
                  <a:pt x="284060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648700" y="0"/>
            <a:ext cx="9639300" cy="10287000"/>
            <a:chOff x="8648700" y="0"/>
            <a:chExt cx="96393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48700" y="4600573"/>
              <a:ext cx="5819775" cy="568642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458950" y="0"/>
              <a:ext cx="3743325" cy="55054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58950" y="5495923"/>
              <a:ext cx="3819525" cy="47720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48700" y="9525"/>
              <a:ext cx="5829300" cy="4591050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310515" y="4714768"/>
            <a:ext cx="7814309" cy="4216400"/>
          </a:xfrm>
          <a:prstGeom prst="rect">
            <a:avLst/>
          </a:prstGeom>
        </p:spPr>
        <p:txBody>
          <a:bodyPr wrap="square" lIns="0" tIns="92075" rIns="0" bIns="0" rtlCol="0" vert="horz">
            <a:spAutoFit/>
          </a:bodyPr>
          <a:lstStyle/>
          <a:p>
            <a:pPr marL="572135">
              <a:lnSpc>
                <a:spcPct val="100000"/>
              </a:lnSpc>
              <a:spcBef>
                <a:spcPts val="725"/>
              </a:spcBef>
            </a:pPr>
            <a:r>
              <a:rPr dirty="0" sz="4400" spc="175" b="1">
                <a:solidFill>
                  <a:srgbClr val="7EC0ED"/>
                </a:solidFill>
                <a:latin typeface="Arial"/>
                <a:cs typeface="Arial"/>
              </a:rPr>
              <a:t>Baseball</a:t>
            </a:r>
            <a:r>
              <a:rPr dirty="0" sz="4400" spc="-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75" b="1">
                <a:solidFill>
                  <a:srgbClr val="7EC0ED"/>
                </a:solidFill>
                <a:latin typeface="Arial"/>
                <a:cs typeface="Arial"/>
              </a:rPr>
              <a:t>PAST</a:t>
            </a:r>
            <a:r>
              <a:rPr dirty="0" sz="4400" spc="1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250" b="1">
                <a:solidFill>
                  <a:srgbClr val="7EC0ED"/>
                </a:solidFill>
                <a:latin typeface="Arial"/>
                <a:cs typeface="Arial"/>
              </a:rPr>
              <a:t>WINNERS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spcBef>
                <a:spcPts val="635"/>
              </a:spcBef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275">
                <a:solidFill>
                  <a:srgbClr val="FFFFFF"/>
                </a:solidFill>
                <a:latin typeface="Arial"/>
                <a:cs typeface="Arial"/>
              </a:rPr>
              <a:t>Noah</a:t>
            </a:r>
            <a:r>
              <a:rPr dirty="0" sz="44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40">
                <a:solidFill>
                  <a:srgbClr val="FFFFFF"/>
                </a:solidFill>
                <a:latin typeface="Arial"/>
                <a:cs typeface="Arial"/>
              </a:rPr>
              <a:t>Bush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320">
                <a:solidFill>
                  <a:srgbClr val="FFFFFF"/>
                </a:solidFill>
                <a:latin typeface="Arial"/>
                <a:cs typeface="Arial"/>
              </a:rPr>
              <a:t>Howard</a:t>
            </a:r>
            <a:r>
              <a:rPr dirty="0" sz="44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40">
                <a:solidFill>
                  <a:srgbClr val="FFFFFF"/>
                </a:solidFill>
                <a:latin typeface="Arial"/>
                <a:cs typeface="Arial"/>
              </a:rPr>
              <a:t>Lake-</a:t>
            </a:r>
            <a:r>
              <a:rPr dirty="0" sz="4400" spc="180">
                <a:solidFill>
                  <a:srgbClr val="FFFFFF"/>
                </a:solidFill>
                <a:latin typeface="Arial"/>
                <a:cs typeface="Arial"/>
              </a:rPr>
              <a:t>Waverly-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spcBef>
                <a:spcPts val="50"/>
              </a:spcBef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305">
                <a:solidFill>
                  <a:srgbClr val="FFFFFF"/>
                </a:solidFill>
                <a:latin typeface="Arial"/>
                <a:cs typeface="Arial"/>
              </a:rPr>
              <a:t>Winsted</a:t>
            </a:r>
            <a:r>
              <a:rPr dirty="0" sz="44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-25">
                <a:solidFill>
                  <a:srgbClr val="FFFFFF"/>
                </a:solidFill>
                <a:latin typeface="Arial"/>
                <a:cs typeface="Arial"/>
              </a:rPr>
              <a:t>HS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225">
                <a:solidFill>
                  <a:srgbClr val="FFFFFF"/>
                </a:solidFill>
                <a:latin typeface="Arial"/>
                <a:cs typeface="Arial"/>
              </a:rPr>
              <a:t>Iowa</a:t>
            </a:r>
            <a:r>
              <a:rPr dirty="0" sz="44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54">
                <a:solidFill>
                  <a:srgbClr val="FFFFFF"/>
                </a:solidFill>
                <a:latin typeface="Arial"/>
                <a:cs typeface="Arial"/>
              </a:rPr>
              <a:t>Western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ct val="100000"/>
              </a:lnSpc>
              <a:spcBef>
                <a:spcPts val="50"/>
              </a:spcBef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185">
                <a:solidFill>
                  <a:srgbClr val="FFFFFF"/>
                </a:solidFill>
                <a:latin typeface="Arial"/>
                <a:cs typeface="Arial"/>
              </a:rPr>
              <a:t>University</a:t>
            </a:r>
            <a:r>
              <a:rPr dirty="0" sz="4400" spc="-1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25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44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25">
                <a:solidFill>
                  <a:srgbClr val="FFFFFF"/>
                </a:solidFill>
                <a:latin typeface="Arial"/>
                <a:cs typeface="Arial"/>
              </a:rPr>
              <a:t>Louisville</a:t>
            </a:r>
            <a:endParaRPr sz="4400">
              <a:latin typeface="Arial"/>
              <a:cs typeface="Arial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918451" y="4011421"/>
            <a:ext cx="2277745" cy="645160"/>
          </a:xfrm>
          <a:custGeom>
            <a:avLst/>
            <a:gdLst/>
            <a:ahLst/>
            <a:cxnLst/>
            <a:rect l="l" t="t" r="r" b="b"/>
            <a:pathLst>
              <a:path w="2277745" h="645160">
                <a:moveTo>
                  <a:pt x="971181" y="122047"/>
                </a:moveTo>
                <a:lnTo>
                  <a:pt x="911428" y="134254"/>
                </a:lnTo>
                <a:lnTo>
                  <a:pt x="865771" y="170941"/>
                </a:lnTo>
                <a:lnTo>
                  <a:pt x="836736" y="233298"/>
                </a:lnTo>
                <a:lnTo>
                  <a:pt x="829463" y="274490"/>
                </a:lnTo>
                <a:lnTo>
                  <a:pt x="827036" y="322325"/>
                </a:lnTo>
                <a:lnTo>
                  <a:pt x="829463" y="370214"/>
                </a:lnTo>
                <a:lnTo>
                  <a:pt x="836736" y="411400"/>
                </a:lnTo>
                <a:lnTo>
                  <a:pt x="865771" y="473710"/>
                </a:lnTo>
                <a:lnTo>
                  <a:pt x="911428" y="510397"/>
                </a:lnTo>
                <a:lnTo>
                  <a:pt x="971181" y="522604"/>
                </a:lnTo>
                <a:lnTo>
                  <a:pt x="1003205" y="519555"/>
                </a:lnTo>
                <a:lnTo>
                  <a:pt x="1056442" y="495119"/>
                </a:lnTo>
                <a:lnTo>
                  <a:pt x="1094516" y="445895"/>
                </a:lnTo>
                <a:lnTo>
                  <a:pt x="1113808" y="370214"/>
                </a:lnTo>
                <a:lnTo>
                  <a:pt x="1116215" y="322325"/>
                </a:lnTo>
                <a:lnTo>
                  <a:pt x="1113808" y="274490"/>
                </a:lnTo>
                <a:lnTo>
                  <a:pt x="1106579" y="233298"/>
                </a:lnTo>
                <a:lnTo>
                  <a:pt x="1077607" y="170941"/>
                </a:lnTo>
                <a:lnTo>
                  <a:pt x="1031633" y="134254"/>
                </a:lnTo>
                <a:lnTo>
                  <a:pt x="971181" y="122047"/>
                </a:lnTo>
                <a:close/>
              </a:path>
              <a:path w="2277745" h="645160">
                <a:moveTo>
                  <a:pt x="1957336" y="10667"/>
                </a:moveTo>
                <a:lnTo>
                  <a:pt x="1957336" y="10667"/>
                </a:lnTo>
                <a:lnTo>
                  <a:pt x="2277122" y="10667"/>
                </a:lnTo>
                <a:lnTo>
                  <a:pt x="2277122" y="62610"/>
                </a:lnTo>
                <a:lnTo>
                  <a:pt x="2277122" y="633983"/>
                </a:lnTo>
                <a:lnTo>
                  <a:pt x="2234240" y="633983"/>
                </a:lnTo>
                <a:lnTo>
                  <a:pt x="2191334" y="633983"/>
                </a:lnTo>
                <a:lnTo>
                  <a:pt x="2148428" y="633983"/>
                </a:lnTo>
                <a:lnTo>
                  <a:pt x="2105545" y="633983"/>
                </a:lnTo>
                <a:lnTo>
                  <a:pt x="2105545" y="583234"/>
                </a:lnTo>
                <a:lnTo>
                  <a:pt x="2105545" y="126491"/>
                </a:lnTo>
                <a:lnTo>
                  <a:pt x="2068493" y="126491"/>
                </a:lnTo>
                <a:lnTo>
                  <a:pt x="2031441" y="126491"/>
                </a:lnTo>
                <a:lnTo>
                  <a:pt x="1994388" y="126491"/>
                </a:lnTo>
                <a:lnTo>
                  <a:pt x="1957336" y="126491"/>
                </a:lnTo>
                <a:lnTo>
                  <a:pt x="1957336" y="97535"/>
                </a:lnTo>
                <a:lnTo>
                  <a:pt x="1957336" y="68579"/>
                </a:lnTo>
                <a:lnTo>
                  <a:pt x="1957336" y="39624"/>
                </a:lnTo>
                <a:lnTo>
                  <a:pt x="1957336" y="10667"/>
                </a:lnTo>
                <a:close/>
              </a:path>
              <a:path w="2277745" h="645160">
                <a:moveTo>
                  <a:pt x="1632216" y="0"/>
                </a:moveTo>
                <a:lnTo>
                  <a:pt x="1672247" y="1426"/>
                </a:lnTo>
                <a:lnTo>
                  <a:pt x="1744498" y="12805"/>
                </a:lnTo>
                <a:lnTo>
                  <a:pt x="1805984" y="35236"/>
                </a:lnTo>
                <a:lnTo>
                  <a:pt x="1854180" y="67292"/>
                </a:lnTo>
                <a:lnTo>
                  <a:pt x="1888210" y="108463"/>
                </a:lnTo>
                <a:lnTo>
                  <a:pt x="1905407" y="157180"/>
                </a:lnTo>
                <a:lnTo>
                  <a:pt x="1907552" y="184276"/>
                </a:lnTo>
                <a:lnTo>
                  <a:pt x="1905959" y="209303"/>
                </a:lnTo>
                <a:lnTo>
                  <a:pt x="1893247" y="256928"/>
                </a:lnTo>
                <a:lnTo>
                  <a:pt x="1866486" y="302599"/>
                </a:lnTo>
                <a:lnTo>
                  <a:pt x="1817198" y="353411"/>
                </a:lnTo>
                <a:lnTo>
                  <a:pt x="1783600" y="381126"/>
                </a:lnTo>
                <a:lnTo>
                  <a:pt x="1741004" y="414940"/>
                </a:lnTo>
                <a:lnTo>
                  <a:pt x="1698383" y="448754"/>
                </a:lnTo>
                <a:lnTo>
                  <a:pt x="1655763" y="482568"/>
                </a:lnTo>
                <a:lnTo>
                  <a:pt x="1613166" y="516381"/>
                </a:lnTo>
                <a:lnTo>
                  <a:pt x="1931936" y="516381"/>
                </a:lnTo>
                <a:lnTo>
                  <a:pt x="1931936" y="545794"/>
                </a:lnTo>
                <a:lnTo>
                  <a:pt x="1931936" y="575182"/>
                </a:lnTo>
                <a:lnTo>
                  <a:pt x="1931936" y="604571"/>
                </a:lnTo>
                <a:lnTo>
                  <a:pt x="1931936" y="633983"/>
                </a:lnTo>
                <a:lnTo>
                  <a:pt x="1880989" y="633983"/>
                </a:lnTo>
                <a:lnTo>
                  <a:pt x="1371612" y="633983"/>
                </a:lnTo>
                <a:lnTo>
                  <a:pt x="1371612" y="610574"/>
                </a:lnTo>
                <a:lnTo>
                  <a:pt x="1371612" y="587200"/>
                </a:lnTo>
                <a:lnTo>
                  <a:pt x="1371612" y="563850"/>
                </a:lnTo>
                <a:lnTo>
                  <a:pt x="1371612" y="540512"/>
                </a:lnTo>
                <a:lnTo>
                  <a:pt x="1412488" y="508072"/>
                </a:lnTo>
                <a:lnTo>
                  <a:pt x="1453361" y="475633"/>
                </a:lnTo>
                <a:lnTo>
                  <a:pt x="1494230" y="443193"/>
                </a:lnTo>
                <a:lnTo>
                  <a:pt x="1535092" y="410754"/>
                </a:lnTo>
                <a:lnTo>
                  <a:pt x="1575945" y="378314"/>
                </a:lnTo>
                <a:lnTo>
                  <a:pt x="1616787" y="345875"/>
                </a:lnTo>
                <a:lnTo>
                  <a:pt x="1657616" y="313436"/>
                </a:lnTo>
                <a:lnTo>
                  <a:pt x="1695732" y="279495"/>
                </a:lnTo>
                <a:lnTo>
                  <a:pt x="1726012" y="237579"/>
                </a:lnTo>
                <a:lnTo>
                  <a:pt x="1734959" y="198627"/>
                </a:lnTo>
                <a:lnTo>
                  <a:pt x="1733076" y="180959"/>
                </a:lnTo>
                <a:lnTo>
                  <a:pt x="1704733" y="141097"/>
                </a:lnTo>
                <a:lnTo>
                  <a:pt x="1667586" y="126126"/>
                </a:lnTo>
                <a:lnTo>
                  <a:pt x="1616341" y="121157"/>
                </a:lnTo>
                <a:lnTo>
                  <a:pt x="1592554" y="122114"/>
                </a:lnTo>
                <a:lnTo>
                  <a:pt x="1548601" y="129837"/>
                </a:lnTo>
                <a:lnTo>
                  <a:pt x="1509643" y="145436"/>
                </a:lnTo>
                <a:lnTo>
                  <a:pt x="1476826" y="168816"/>
                </a:lnTo>
                <a:lnTo>
                  <a:pt x="1462798" y="183387"/>
                </a:lnTo>
                <a:lnTo>
                  <a:pt x="1431556" y="166506"/>
                </a:lnTo>
                <a:lnTo>
                  <a:pt x="1400314" y="149590"/>
                </a:lnTo>
                <a:lnTo>
                  <a:pt x="1369072" y="132649"/>
                </a:lnTo>
                <a:lnTo>
                  <a:pt x="1337830" y="115697"/>
                </a:lnTo>
                <a:lnTo>
                  <a:pt x="1361595" y="90027"/>
                </a:lnTo>
                <a:lnTo>
                  <a:pt x="1421412" y="47545"/>
                </a:lnTo>
                <a:lnTo>
                  <a:pt x="1457464" y="30733"/>
                </a:lnTo>
                <a:lnTo>
                  <a:pt x="1496967" y="17305"/>
                </a:lnTo>
                <a:lnTo>
                  <a:pt x="1539268" y="7699"/>
                </a:lnTo>
                <a:lnTo>
                  <a:pt x="1584355" y="1926"/>
                </a:lnTo>
                <a:lnTo>
                  <a:pt x="1632216" y="0"/>
                </a:lnTo>
                <a:close/>
              </a:path>
              <a:path w="2277745" h="645160">
                <a:moveTo>
                  <a:pt x="971181" y="0"/>
                </a:moveTo>
                <a:lnTo>
                  <a:pt x="1015947" y="2403"/>
                </a:lnTo>
                <a:lnTo>
                  <a:pt x="1058224" y="9604"/>
                </a:lnTo>
                <a:lnTo>
                  <a:pt x="1098001" y="21591"/>
                </a:lnTo>
                <a:lnTo>
                  <a:pt x="1135265" y="38353"/>
                </a:lnTo>
                <a:lnTo>
                  <a:pt x="1169317" y="59622"/>
                </a:lnTo>
                <a:lnTo>
                  <a:pt x="1199464" y="85153"/>
                </a:lnTo>
                <a:lnTo>
                  <a:pt x="1225705" y="114970"/>
                </a:lnTo>
                <a:lnTo>
                  <a:pt x="1248041" y="149098"/>
                </a:lnTo>
                <a:lnTo>
                  <a:pt x="1265877" y="187148"/>
                </a:lnTo>
                <a:lnTo>
                  <a:pt x="1278616" y="228711"/>
                </a:lnTo>
                <a:lnTo>
                  <a:pt x="1286260" y="273774"/>
                </a:lnTo>
                <a:lnTo>
                  <a:pt x="1288808" y="322325"/>
                </a:lnTo>
                <a:lnTo>
                  <a:pt x="1286260" y="370877"/>
                </a:lnTo>
                <a:lnTo>
                  <a:pt x="1278616" y="415940"/>
                </a:lnTo>
                <a:lnTo>
                  <a:pt x="1265877" y="457503"/>
                </a:lnTo>
                <a:lnTo>
                  <a:pt x="1248041" y="495553"/>
                </a:lnTo>
                <a:lnTo>
                  <a:pt x="1225705" y="529699"/>
                </a:lnTo>
                <a:lnTo>
                  <a:pt x="1199464" y="559546"/>
                </a:lnTo>
                <a:lnTo>
                  <a:pt x="1169317" y="585083"/>
                </a:lnTo>
                <a:lnTo>
                  <a:pt x="1135265" y="606298"/>
                </a:lnTo>
                <a:lnTo>
                  <a:pt x="1098001" y="623060"/>
                </a:lnTo>
                <a:lnTo>
                  <a:pt x="1058224" y="635047"/>
                </a:lnTo>
                <a:lnTo>
                  <a:pt x="1015947" y="642248"/>
                </a:lnTo>
                <a:lnTo>
                  <a:pt x="971181" y="644651"/>
                </a:lnTo>
                <a:lnTo>
                  <a:pt x="926342" y="642248"/>
                </a:lnTo>
                <a:lnTo>
                  <a:pt x="884027" y="635047"/>
                </a:lnTo>
                <a:lnTo>
                  <a:pt x="844237" y="623060"/>
                </a:lnTo>
                <a:lnTo>
                  <a:pt x="806970" y="606298"/>
                </a:lnTo>
                <a:lnTo>
                  <a:pt x="772918" y="585083"/>
                </a:lnTo>
                <a:lnTo>
                  <a:pt x="742772" y="559546"/>
                </a:lnTo>
                <a:lnTo>
                  <a:pt x="716530" y="529699"/>
                </a:lnTo>
                <a:lnTo>
                  <a:pt x="694194" y="495553"/>
                </a:lnTo>
                <a:lnTo>
                  <a:pt x="676359" y="457503"/>
                </a:lnTo>
                <a:lnTo>
                  <a:pt x="663619" y="415940"/>
                </a:lnTo>
                <a:lnTo>
                  <a:pt x="655975" y="370877"/>
                </a:lnTo>
                <a:lnTo>
                  <a:pt x="653427" y="322325"/>
                </a:lnTo>
                <a:lnTo>
                  <a:pt x="655975" y="273774"/>
                </a:lnTo>
                <a:lnTo>
                  <a:pt x="663619" y="228711"/>
                </a:lnTo>
                <a:lnTo>
                  <a:pt x="676359" y="187148"/>
                </a:lnTo>
                <a:lnTo>
                  <a:pt x="694194" y="149098"/>
                </a:lnTo>
                <a:lnTo>
                  <a:pt x="716530" y="114970"/>
                </a:lnTo>
                <a:lnTo>
                  <a:pt x="742772" y="85153"/>
                </a:lnTo>
                <a:lnTo>
                  <a:pt x="772918" y="59622"/>
                </a:lnTo>
                <a:lnTo>
                  <a:pt x="806970" y="38353"/>
                </a:lnTo>
                <a:lnTo>
                  <a:pt x="844237" y="21591"/>
                </a:lnTo>
                <a:lnTo>
                  <a:pt x="884027" y="9604"/>
                </a:lnTo>
                <a:lnTo>
                  <a:pt x="926342" y="2403"/>
                </a:lnTo>
                <a:lnTo>
                  <a:pt x="971181" y="0"/>
                </a:lnTo>
                <a:close/>
              </a:path>
              <a:path w="2277745" h="645160">
                <a:moveTo>
                  <a:pt x="294424" y="0"/>
                </a:moveTo>
                <a:lnTo>
                  <a:pt x="334429" y="1426"/>
                </a:lnTo>
                <a:lnTo>
                  <a:pt x="406677" y="12805"/>
                </a:lnTo>
                <a:lnTo>
                  <a:pt x="468237" y="35236"/>
                </a:lnTo>
                <a:lnTo>
                  <a:pt x="516434" y="67292"/>
                </a:lnTo>
                <a:lnTo>
                  <a:pt x="550392" y="108463"/>
                </a:lnTo>
                <a:lnTo>
                  <a:pt x="567589" y="157180"/>
                </a:lnTo>
                <a:lnTo>
                  <a:pt x="569734" y="184276"/>
                </a:lnTo>
                <a:lnTo>
                  <a:pt x="568159" y="209303"/>
                </a:lnTo>
                <a:lnTo>
                  <a:pt x="555482" y="256928"/>
                </a:lnTo>
                <a:lnTo>
                  <a:pt x="528670" y="302599"/>
                </a:lnTo>
                <a:lnTo>
                  <a:pt x="479433" y="353411"/>
                </a:lnTo>
                <a:lnTo>
                  <a:pt x="445909" y="381126"/>
                </a:lnTo>
                <a:lnTo>
                  <a:pt x="403250" y="414940"/>
                </a:lnTo>
                <a:lnTo>
                  <a:pt x="360611" y="448754"/>
                </a:lnTo>
                <a:lnTo>
                  <a:pt x="317984" y="482568"/>
                </a:lnTo>
                <a:lnTo>
                  <a:pt x="275361" y="516381"/>
                </a:lnTo>
                <a:lnTo>
                  <a:pt x="328496" y="516381"/>
                </a:lnTo>
                <a:lnTo>
                  <a:pt x="381618" y="516381"/>
                </a:lnTo>
                <a:lnTo>
                  <a:pt x="434735" y="516381"/>
                </a:lnTo>
                <a:lnTo>
                  <a:pt x="487853" y="516381"/>
                </a:lnTo>
                <a:lnTo>
                  <a:pt x="540978" y="516381"/>
                </a:lnTo>
                <a:lnTo>
                  <a:pt x="594118" y="516381"/>
                </a:lnTo>
                <a:lnTo>
                  <a:pt x="594118" y="545794"/>
                </a:lnTo>
                <a:lnTo>
                  <a:pt x="594118" y="575182"/>
                </a:lnTo>
                <a:lnTo>
                  <a:pt x="594118" y="604571"/>
                </a:lnTo>
                <a:lnTo>
                  <a:pt x="594118" y="633983"/>
                </a:lnTo>
                <a:lnTo>
                  <a:pt x="543200" y="633983"/>
                </a:lnTo>
                <a:lnTo>
                  <a:pt x="33883" y="633983"/>
                </a:lnTo>
                <a:lnTo>
                  <a:pt x="33883" y="610574"/>
                </a:lnTo>
                <a:lnTo>
                  <a:pt x="33883" y="587200"/>
                </a:lnTo>
                <a:lnTo>
                  <a:pt x="33883" y="563850"/>
                </a:lnTo>
                <a:lnTo>
                  <a:pt x="33883" y="540512"/>
                </a:lnTo>
                <a:lnTo>
                  <a:pt x="74736" y="508072"/>
                </a:lnTo>
                <a:lnTo>
                  <a:pt x="115588" y="475633"/>
                </a:lnTo>
                <a:lnTo>
                  <a:pt x="156439" y="443193"/>
                </a:lnTo>
                <a:lnTo>
                  <a:pt x="197289" y="410754"/>
                </a:lnTo>
                <a:lnTo>
                  <a:pt x="238139" y="378314"/>
                </a:lnTo>
                <a:lnTo>
                  <a:pt x="278988" y="345875"/>
                </a:lnTo>
                <a:lnTo>
                  <a:pt x="319836" y="313436"/>
                </a:lnTo>
                <a:lnTo>
                  <a:pt x="357986" y="279495"/>
                </a:lnTo>
                <a:lnTo>
                  <a:pt x="388194" y="237579"/>
                </a:lnTo>
                <a:lnTo>
                  <a:pt x="397141" y="198627"/>
                </a:lnTo>
                <a:lnTo>
                  <a:pt x="395258" y="180959"/>
                </a:lnTo>
                <a:lnTo>
                  <a:pt x="366915" y="141097"/>
                </a:lnTo>
                <a:lnTo>
                  <a:pt x="329765" y="126126"/>
                </a:lnTo>
                <a:lnTo>
                  <a:pt x="278536" y="121157"/>
                </a:lnTo>
                <a:lnTo>
                  <a:pt x="254774" y="122114"/>
                </a:lnTo>
                <a:lnTo>
                  <a:pt x="210817" y="129837"/>
                </a:lnTo>
                <a:lnTo>
                  <a:pt x="171829" y="145436"/>
                </a:lnTo>
                <a:lnTo>
                  <a:pt x="139000" y="168816"/>
                </a:lnTo>
                <a:lnTo>
                  <a:pt x="124968" y="183387"/>
                </a:lnTo>
                <a:lnTo>
                  <a:pt x="93726" y="166506"/>
                </a:lnTo>
                <a:lnTo>
                  <a:pt x="62484" y="149590"/>
                </a:lnTo>
                <a:lnTo>
                  <a:pt x="31241" y="132649"/>
                </a:lnTo>
                <a:lnTo>
                  <a:pt x="0" y="115697"/>
                </a:lnTo>
                <a:lnTo>
                  <a:pt x="12906" y="103600"/>
                </a:lnTo>
                <a:lnTo>
                  <a:pt x="25812" y="91503"/>
                </a:lnTo>
                <a:lnTo>
                  <a:pt x="38719" y="79406"/>
                </a:lnTo>
                <a:lnTo>
                  <a:pt x="51625" y="67310"/>
                </a:lnTo>
                <a:lnTo>
                  <a:pt x="67101" y="57094"/>
                </a:lnTo>
                <a:lnTo>
                  <a:pt x="101124" y="38806"/>
                </a:lnTo>
                <a:lnTo>
                  <a:pt x="159191" y="17305"/>
                </a:lnTo>
                <a:lnTo>
                  <a:pt x="201490" y="7699"/>
                </a:lnTo>
                <a:lnTo>
                  <a:pt x="246568" y="1926"/>
                </a:lnTo>
                <a:lnTo>
                  <a:pt x="294424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610600" y="0"/>
            <a:ext cx="9677400" cy="10287000"/>
            <a:chOff x="8610600" y="0"/>
            <a:chExt cx="96774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10600" y="0"/>
              <a:ext cx="4870196" cy="52578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449300" y="0"/>
              <a:ext cx="4838700" cy="52768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48700" y="4705349"/>
              <a:ext cx="9639300" cy="5581646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310515" y="4714768"/>
            <a:ext cx="7814309" cy="2872105"/>
          </a:xfrm>
          <a:prstGeom prst="rect">
            <a:avLst/>
          </a:prstGeom>
        </p:spPr>
        <p:txBody>
          <a:bodyPr wrap="square" lIns="0" tIns="92075" rIns="0" bIns="0" rtlCol="0" vert="horz">
            <a:spAutoFit/>
          </a:bodyPr>
          <a:lstStyle/>
          <a:p>
            <a:pPr marL="572135">
              <a:lnSpc>
                <a:spcPct val="100000"/>
              </a:lnSpc>
              <a:spcBef>
                <a:spcPts val="725"/>
              </a:spcBef>
            </a:pPr>
            <a:r>
              <a:rPr dirty="0" sz="4400" spc="175" b="1">
                <a:solidFill>
                  <a:srgbClr val="7EC0ED"/>
                </a:solidFill>
                <a:latin typeface="Arial"/>
                <a:cs typeface="Arial"/>
              </a:rPr>
              <a:t>Baseball</a:t>
            </a:r>
            <a:r>
              <a:rPr dirty="0" sz="4400" spc="-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75" b="1">
                <a:solidFill>
                  <a:srgbClr val="7EC0ED"/>
                </a:solidFill>
                <a:latin typeface="Arial"/>
                <a:cs typeface="Arial"/>
              </a:rPr>
              <a:t>PAST</a:t>
            </a:r>
            <a:r>
              <a:rPr dirty="0" sz="4400" spc="1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250" b="1">
                <a:solidFill>
                  <a:srgbClr val="7EC0ED"/>
                </a:solidFill>
                <a:latin typeface="Arial"/>
                <a:cs typeface="Arial"/>
              </a:rPr>
              <a:t>WINNERS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spcBef>
                <a:spcPts val="635"/>
              </a:spcBef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280">
                <a:solidFill>
                  <a:srgbClr val="FFFFFF"/>
                </a:solidFill>
                <a:latin typeface="Arial"/>
                <a:cs typeface="Arial"/>
              </a:rPr>
              <a:t>Maddox</a:t>
            </a:r>
            <a:r>
              <a:rPr dirty="0" sz="4400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70">
                <a:solidFill>
                  <a:srgbClr val="FFFFFF"/>
                </a:solidFill>
                <a:latin typeface="Arial"/>
                <a:cs typeface="Arial"/>
              </a:rPr>
              <a:t>Mihalakis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245">
                <a:solidFill>
                  <a:srgbClr val="FFFFFF"/>
                </a:solidFill>
                <a:latin typeface="Arial"/>
                <a:cs typeface="Arial"/>
              </a:rPr>
              <a:t>Hopkins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ct val="100000"/>
              </a:lnSpc>
              <a:spcBef>
                <a:spcPts val="50"/>
              </a:spcBef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185">
                <a:solidFill>
                  <a:srgbClr val="FFFFFF"/>
                </a:solidFill>
                <a:latin typeface="Arial"/>
                <a:cs typeface="Arial"/>
              </a:rPr>
              <a:t>University</a:t>
            </a:r>
            <a:r>
              <a:rPr dirty="0" sz="4400" spc="-1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25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44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65">
                <a:solidFill>
                  <a:srgbClr val="FFFFFF"/>
                </a:solidFill>
                <a:latin typeface="Arial"/>
                <a:cs typeface="Arial"/>
              </a:rPr>
              <a:t>Arizona</a:t>
            </a:r>
            <a:endParaRPr sz="440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918451" y="4039489"/>
            <a:ext cx="2277745" cy="625475"/>
          </a:xfrm>
          <a:custGeom>
            <a:avLst/>
            <a:gdLst/>
            <a:ahLst/>
            <a:cxnLst/>
            <a:rect l="l" t="t" r="r" b="b"/>
            <a:pathLst>
              <a:path w="2277745" h="625475">
                <a:moveTo>
                  <a:pt x="868819" y="118363"/>
                </a:moveTo>
                <a:lnTo>
                  <a:pt x="815463" y="130206"/>
                </a:lnTo>
                <a:lnTo>
                  <a:pt x="774585" y="165862"/>
                </a:lnTo>
                <a:lnTo>
                  <a:pt x="748693" y="226250"/>
                </a:lnTo>
                <a:lnTo>
                  <a:pt x="742206" y="266160"/>
                </a:lnTo>
                <a:lnTo>
                  <a:pt x="740041" y="312547"/>
                </a:lnTo>
                <a:lnTo>
                  <a:pt x="742206" y="358953"/>
                </a:lnTo>
                <a:lnTo>
                  <a:pt x="748693" y="398907"/>
                </a:lnTo>
                <a:lnTo>
                  <a:pt x="774585" y="459359"/>
                </a:lnTo>
                <a:lnTo>
                  <a:pt x="815463" y="494966"/>
                </a:lnTo>
                <a:lnTo>
                  <a:pt x="868819" y="506857"/>
                </a:lnTo>
                <a:lnTo>
                  <a:pt x="897561" y="503882"/>
                </a:lnTo>
                <a:lnTo>
                  <a:pt x="945186" y="480121"/>
                </a:lnTo>
                <a:lnTo>
                  <a:pt x="979238" y="432383"/>
                </a:lnTo>
                <a:lnTo>
                  <a:pt x="996573" y="358953"/>
                </a:lnTo>
                <a:lnTo>
                  <a:pt x="998740" y="312547"/>
                </a:lnTo>
                <a:lnTo>
                  <a:pt x="996573" y="266160"/>
                </a:lnTo>
                <a:lnTo>
                  <a:pt x="990072" y="226250"/>
                </a:lnTo>
                <a:lnTo>
                  <a:pt x="964069" y="165862"/>
                </a:lnTo>
                <a:lnTo>
                  <a:pt x="923016" y="130206"/>
                </a:lnTo>
                <a:lnTo>
                  <a:pt x="868819" y="118363"/>
                </a:lnTo>
                <a:close/>
              </a:path>
              <a:path w="2277745" h="625475">
                <a:moveTo>
                  <a:pt x="2009025" y="0"/>
                </a:moveTo>
                <a:lnTo>
                  <a:pt x="2078288" y="5524"/>
                </a:lnTo>
                <a:lnTo>
                  <a:pt x="2138311" y="22098"/>
                </a:lnTo>
                <a:lnTo>
                  <a:pt x="2187571" y="48577"/>
                </a:lnTo>
                <a:lnTo>
                  <a:pt x="2224544" y="84200"/>
                </a:lnTo>
                <a:lnTo>
                  <a:pt x="2247626" y="127936"/>
                </a:lnTo>
                <a:lnTo>
                  <a:pt x="2255278" y="178815"/>
                </a:lnTo>
                <a:lnTo>
                  <a:pt x="2253869" y="203011"/>
                </a:lnTo>
                <a:lnTo>
                  <a:pt x="2242527" y="249164"/>
                </a:lnTo>
                <a:lnTo>
                  <a:pt x="2218541" y="293506"/>
                </a:lnTo>
                <a:lnTo>
                  <a:pt x="2174484" y="342707"/>
                </a:lnTo>
                <a:lnTo>
                  <a:pt x="2144407" y="369570"/>
                </a:lnTo>
                <a:lnTo>
                  <a:pt x="2106305" y="402355"/>
                </a:lnTo>
                <a:lnTo>
                  <a:pt x="2068191" y="435165"/>
                </a:lnTo>
                <a:lnTo>
                  <a:pt x="2030054" y="467975"/>
                </a:lnTo>
                <a:lnTo>
                  <a:pt x="1991880" y="500761"/>
                </a:lnTo>
                <a:lnTo>
                  <a:pt x="2039432" y="500761"/>
                </a:lnTo>
                <a:lnTo>
                  <a:pt x="2277122" y="500761"/>
                </a:lnTo>
                <a:lnTo>
                  <a:pt x="2277122" y="529242"/>
                </a:lnTo>
                <a:lnTo>
                  <a:pt x="2277122" y="557736"/>
                </a:lnTo>
                <a:lnTo>
                  <a:pt x="2277122" y="586253"/>
                </a:lnTo>
                <a:lnTo>
                  <a:pt x="2277122" y="614807"/>
                </a:lnTo>
                <a:lnTo>
                  <a:pt x="2226986" y="614807"/>
                </a:lnTo>
                <a:lnTo>
                  <a:pt x="1775853" y="614807"/>
                </a:lnTo>
                <a:lnTo>
                  <a:pt x="1775853" y="592137"/>
                </a:lnTo>
                <a:lnTo>
                  <a:pt x="1775853" y="569467"/>
                </a:lnTo>
                <a:lnTo>
                  <a:pt x="1775853" y="546798"/>
                </a:lnTo>
                <a:lnTo>
                  <a:pt x="1775853" y="524128"/>
                </a:lnTo>
                <a:lnTo>
                  <a:pt x="1812422" y="492669"/>
                </a:lnTo>
                <a:lnTo>
                  <a:pt x="1848980" y="461209"/>
                </a:lnTo>
                <a:lnTo>
                  <a:pt x="1885531" y="429749"/>
                </a:lnTo>
                <a:lnTo>
                  <a:pt x="1922080" y="398290"/>
                </a:lnTo>
                <a:lnTo>
                  <a:pt x="1958631" y="366830"/>
                </a:lnTo>
                <a:lnTo>
                  <a:pt x="1995189" y="335370"/>
                </a:lnTo>
                <a:lnTo>
                  <a:pt x="2031758" y="303911"/>
                </a:lnTo>
                <a:lnTo>
                  <a:pt x="2050475" y="286833"/>
                </a:lnTo>
                <a:lnTo>
                  <a:pt x="2077907" y="256440"/>
                </a:lnTo>
                <a:lnTo>
                  <a:pt x="2097306" y="217709"/>
                </a:lnTo>
                <a:lnTo>
                  <a:pt x="2100846" y="192532"/>
                </a:lnTo>
                <a:lnTo>
                  <a:pt x="2099157" y="175482"/>
                </a:lnTo>
                <a:lnTo>
                  <a:pt x="2073922" y="136906"/>
                </a:lnTo>
                <a:lnTo>
                  <a:pt x="2019255" y="118689"/>
                </a:lnTo>
                <a:lnTo>
                  <a:pt x="1994801" y="117475"/>
                </a:lnTo>
                <a:lnTo>
                  <a:pt x="1973515" y="118425"/>
                </a:lnTo>
                <a:lnTo>
                  <a:pt x="1934133" y="125993"/>
                </a:lnTo>
                <a:lnTo>
                  <a:pt x="1883867" y="151447"/>
                </a:lnTo>
                <a:lnTo>
                  <a:pt x="1857387" y="177926"/>
                </a:lnTo>
                <a:lnTo>
                  <a:pt x="1829404" y="161524"/>
                </a:lnTo>
                <a:lnTo>
                  <a:pt x="1801444" y="145097"/>
                </a:lnTo>
                <a:lnTo>
                  <a:pt x="1773484" y="128670"/>
                </a:lnTo>
                <a:lnTo>
                  <a:pt x="1745500" y="112268"/>
                </a:lnTo>
                <a:lnTo>
                  <a:pt x="1766765" y="87387"/>
                </a:lnTo>
                <a:lnTo>
                  <a:pt x="1820295" y="46152"/>
                </a:lnTo>
                <a:lnTo>
                  <a:pt x="1887974" y="16823"/>
                </a:lnTo>
                <a:lnTo>
                  <a:pt x="1925840" y="7493"/>
                </a:lnTo>
                <a:lnTo>
                  <a:pt x="1966183" y="1877"/>
                </a:lnTo>
                <a:lnTo>
                  <a:pt x="2009025" y="0"/>
                </a:lnTo>
                <a:close/>
              </a:path>
              <a:path w="2277745" h="625475">
                <a:moveTo>
                  <a:pt x="1460385" y="0"/>
                </a:moveTo>
                <a:lnTo>
                  <a:pt x="1529648" y="5524"/>
                </a:lnTo>
                <a:lnTo>
                  <a:pt x="1589671" y="22098"/>
                </a:lnTo>
                <a:lnTo>
                  <a:pt x="1638979" y="48577"/>
                </a:lnTo>
                <a:lnTo>
                  <a:pt x="1675904" y="84200"/>
                </a:lnTo>
                <a:lnTo>
                  <a:pt x="1699050" y="127936"/>
                </a:lnTo>
                <a:lnTo>
                  <a:pt x="1706765" y="178815"/>
                </a:lnTo>
                <a:lnTo>
                  <a:pt x="1705338" y="203011"/>
                </a:lnTo>
                <a:lnTo>
                  <a:pt x="1693960" y="249164"/>
                </a:lnTo>
                <a:lnTo>
                  <a:pt x="1669957" y="293506"/>
                </a:lnTo>
                <a:lnTo>
                  <a:pt x="1625900" y="342707"/>
                </a:lnTo>
                <a:lnTo>
                  <a:pt x="1595894" y="369570"/>
                </a:lnTo>
                <a:lnTo>
                  <a:pt x="1557721" y="402355"/>
                </a:lnTo>
                <a:lnTo>
                  <a:pt x="1519583" y="435165"/>
                </a:lnTo>
                <a:lnTo>
                  <a:pt x="1481469" y="467975"/>
                </a:lnTo>
                <a:lnTo>
                  <a:pt x="1443367" y="500761"/>
                </a:lnTo>
                <a:lnTo>
                  <a:pt x="1490875" y="500761"/>
                </a:lnTo>
                <a:lnTo>
                  <a:pt x="1728482" y="500761"/>
                </a:lnTo>
                <a:lnTo>
                  <a:pt x="1728482" y="529242"/>
                </a:lnTo>
                <a:lnTo>
                  <a:pt x="1728482" y="557736"/>
                </a:lnTo>
                <a:lnTo>
                  <a:pt x="1728482" y="586253"/>
                </a:lnTo>
                <a:lnTo>
                  <a:pt x="1728482" y="614807"/>
                </a:lnTo>
                <a:lnTo>
                  <a:pt x="1678377" y="614807"/>
                </a:lnTo>
                <a:lnTo>
                  <a:pt x="1227213" y="614807"/>
                </a:lnTo>
                <a:lnTo>
                  <a:pt x="1227213" y="592137"/>
                </a:lnTo>
                <a:lnTo>
                  <a:pt x="1227213" y="569467"/>
                </a:lnTo>
                <a:lnTo>
                  <a:pt x="1227213" y="546798"/>
                </a:lnTo>
                <a:lnTo>
                  <a:pt x="1227213" y="524128"/>
                </a:lnTo>
                <a:lnTo>
                  <a:pt x="1263782" y="492669"/>
                </a:lnTo>
                <a:lnTo>
                  <a:pt x="1300340" y="461209"/>
                </a:lnTo>
                <a:lnTo>
                  <a:pt x="1336891" y="429749"/>
                </a:lnTo>
                <a:lnTo>
                  <a:pt x="1373440" y="398290"/>
                </a:lnTo>
                <a:lnTo>
                  <a:pt x="1409991" y="366830"/>
                </a:lnTo>
                <a:lnTo>
                  <a:pt x="1446549" y="335370"/>
                </a:lnTo>
                <a:lnTo>
                  <a:pt x="1483118" y="303911"/>
                </a:lnTo>
                <a:lnTo>
                  <a:pt x="1501837" y="286833"/>
                </a:lnTo>
                <a:lnTo>
                  <a:pt x="1529320" y="256440"/>
                </a:lnTo>
                <a:lnTo>
                  <a:pt x="1548745" y="217709"/>
                </a:lnTo>
                <a:lnTo>
                  <a:pt x="1552333" y="192532"/>
                </a:lnTo>
                <a:lnTo>
                  <a:pt x="1550643" y="175482"/>
                </a:lnTo>
                <a:lnTo>
                  <a:pt x="1525282" y="136906"/>
                </a:lnTo>
                <a:lnTo>
                  <a:pt x="1470668" y="118689"/>
                </a:lnTo>
                <a:lnTo>
                  <a:pt x="1446161" y="117475"/>
                </a:lnTo>
                <a:lnTo>
                  <a:pt x="1424895" y="118425"/>
                </a:lnTo>
                <a:lnTo>
                  <a:pt x="1385600" y="125993"/>
                </a:lnTo>
                <a:lnTo>
                  <a:pt x="1335290" y="151447"/>
                </a:lnTo>
                <a:lnTo>
                  <a:pt x="1308747" y="177926"/>
                </a:lnTo>
                <a:lnTo>
                  <a:pt x="1280819" y="161524"/>
                </a:lnTo>
                <a:lnTo>
                  <a:pt x="1252867" y="145097"/>
                </a:lnTo>
                <a:lnTo>
                  <a:pt x="1224915" y="128670"/>
                </a:lnTo>
                <a:lnTo>
                  <a:pt x="1196987" y="112268"/>
                </a:lnTo>
                <a:lnTo>
                  <a:pt x="1243183" y="65341"/>
                </a:lnTo>
                <a:lnTo>
                  <a:pt x="1304048" y="29845"/>
                </a:lnTo>
                <a:lnTo>
                  <a:pt x="1377216" y="7493"/>
                </a:lnTo>
                <a:lnTo>
                  <a:pt x="1417545" y="1877"/>
                </a:lnTo>
                <a:lnTo>
                  <a:pt x="1460385" y="0"/>
                </a:lnTo>
                <a:close/>
              </a:path>
              <a:path w="2277745" h="625475">
                <a:moveTo>
                  <a:pt x="868819" y="0"/>
                </a:moveTo>
                <a:lnTo>
                  <a:pt x="908941" y="2331"/>
                </a:lnTo>
                <a:lnTo>
                  <a:pt x="946813" y="9318"/>
                </a:lnTo>
                <a:lnTo>
                  <a:pt x="1015758" y="37211"/>
                </a:lnTo>
                <a:lnTo>
                  <a:pt x="1073194" y="82645"/>
                </a:lnTo>
                <a:lnTo>
                  <a:pt x="1116723" y="144652"/>
                </a:lnTo>
                <a:lnTo>
                  <a:pt x="1132652" y="181512"/>
                </a:lnTo>
                <a:lnTo>
                  <a:pt x="1144044" y="221789"/>
                </a:lnTo>
                <a:lnTo>
                  <a:pt x="1150888" y="265471"/>
                </a:lnTo>
                <a:lnTo>
                  <a:pt x="1153172" y="312547"/>
                </a:lnTo>
                <a:lnTo>
                  <a:pt x="1150888" y="359624"/>
                </a:lnTo>
                <a:lnTo>
                  <a:pt x="1144044" y="403320"/>
                </a:lnTo>
                <a:lnTo>
                  <a:pt x="1132652" y="443634"/>
                </a:lnTo>
                <a:lnTo>
                  <a:pt x="1116723" y="480568"/>
                </a:lnTo>
                <a:lnTo>
                  <a:pt x="1096697" y="513643"/>
                </a:lnTo>
                <a:lnTo>
                  <a:pt x="1046214" y="567364"/>
                </a:lnTo>
                <a:lnTo>
                  <a:pt x="982423" y="604252"/>
                </a:lnTo>
                <a:lnTo>
                  <a:pt x="908941" y="622782"/>
                </a:lnTo>
                <a:lnTo>
                  <a:pt x="868819" y="625094"/>
                </a:lnTo>
                <a:lnTo>
                  <a:pt x="828771" y="622782"/>
                </a:lnTo>
                <a:lnTo>
                  <a:pt x="790936" y="615838"/>
                </a:lnTo>
                <a:lnTo>
                  <a:pt x="722007" y="588010"/>
                </a:lnTo>
                <a:lnTo>
                  <a:pt x="664571" y="542575"/>
                </a:lnTo>
                <a:lnTo>
                  <a:pt x="621042" y="480568"/>
                </a:lnTo>
                <a:lnTo>
                  <a:pt x="605114" y="443634"/>
                </a:lnTo>
                <a:lnTo>
                  <a:pt x="593721" y="403320"/>
                </a:lnTo>
                <a:lnTo>
                  <a:pt x="586877" y="359624"/>
                </a:lnTo>
                <a:lnTo>
                  <a:pt x="584593" y="312547"/>
                </a:lnTo>
                <a:lnTo>
                  <a:pt x="586877" y="265471"/>
                </a:lnTo>
                <a:lnTo>
                  <a:pt x="593721" y="221789"/>
                </a:lnTo>
                <a:lnTo>
                  <a:pt x="605114" y="181512"/>
                </a:lnTo>
                <a:lnTo>
                  <a:pt x="621042" y="144652"/>
                </a:lnTo>
                <a:lnTo>
                  <a:pt x="641069" y="111577"/>
                </a:lnTo>
                <a:lnTo>
                  <a:pt x="691551" y="57856"/>
                </a:lnTo>
                <a:lnTo>
                  <a:pt x="755341" y="20949"/>
                </a:lnTo>
                <a:lnTo>
                  <a:pt x="828771" y="2331"/>
                </a:lnTo>
                <a:lnTo>
                  <a:pt x="868819" y="0"/>
                </a:lnTo>
                <a:close/>
              </a:path>
              <a:path w="2277745" h="625475">
                <a:moveTo>
                  <a:pt x="263423" y="0"/>
                </a:moveTo>
                <a:lnTo>
                  <a:pt x="332743" y="5524"/>
                </a:lnTo>
                <a:lnTo>
                  <a:pt x="392823" y="22098"/>
                </a:lnTo>
                <a:lnTo>
                  <a:pt x="442083" y="48577"/>
                </a:lnTo>
                <a:lnTo>
                  <a:pt x="479056" y="84200"/>
                </a:lnTo>
                <a:lnTo>
                  <a:pt x="502091" y="127936"/>
                </a:lnTo>
                <a:lnTo>
                  <a:pt x="509790" y="178815"/>
                </a:lnTo>
                <a:lnTo>
                  <a:pt x="508363" y="203011"/>
                </a:lnTo>
                <a:lnTo>
                  <a:pt x="496985" y="249164"/>
                </a:lnTo>
                <a:lnTo>
                  <a:pt x="473036" y="293506"/>
                </a:lnTo>
                <a:lnTo>
                  <a:pt x="428943" y="342707"/>
                </a:lnTo>
                <a:lnTo>
                  <a:pt x="398919" y="369570"/>
                </a:lnTo>
                <a:lnTo>
                  <a:pt x="360786" y="402355"/>
                </a:lnTo>
                <a:lnTo>
                  <a:pt x="322648" y="435165"/>
                </a:lnTo>
                <a:lnTo>
                  <a:pt x="284507" y="467975"/>
                </a:lnTo>
                <a:lnTo>
                  <a:pt x="246367" y="500761"/>
                </a:lnTo>
                <a:lnTo>
                  <a:pt x="293903" y="500761"/>
                </a:lnTo>
                <a:lnTo>
                  <a:pt x="531634" y="500761"/>
                </a:lnTo>
                <a:lnTo>
                  <a:pt x="531634" y="529242"/>
                </a:lnTo>
                <a:lnTo>
                  <a:pt x="531634" y="557736"/>
                </a:lnTo>
                <a:lnTo>
                  <a:pt x="531634" y="586253"/>
                </a:lnTo>
                <a:lnTo>
                  <a:pt x="531634" y="614807"/>
                </a:lnTo>
                <a:lnTo>
                  <a:pt x="481496" y="614807"/>
                </a:lnTo>
                <a:lnTo>
                  <a:pt x="30327" y="614807"/>
                </a:lnTo>
                <a:lnTo>
                  <a:pt x="30327" y="592137"/>
                </a:lnTo>
                <a:lnTo>
                  <a:pt x="30327" y="569467"/>
                </a:lnTo>
                <a:lnTo>
                  <a:pt x="30327" y="546798"/>
                </a:lnTo>
                <a:lnTo>
                  <a:pt x="30327" y="524128"/>
                </a:lnTo>
                <a:lnTo>
                  <a:pt x="66876" y="492669"/>
                </a:lnTo>
                <a:lnTo>
                  <a:pt x="249620" y="335370"/>
                </a:lnTo>
                <a:lnTo>
                  <a:pt x="286169" y="303911"/>
                </a:lnTo>
                <a:lnTo>
                  <a:pt x="320279" y="271017"/>
                </a:lnTo>
                <a:lnTo>
                  <a:pt x="347348" y="230358"/>
                </a:lnTo>
                <a:lnTo>
                  <a:pt x="355358" y="192532"/>
                </a:lnTo>
                <a:lnTo>
                  <a:pt x="353668" y="175482"/>
                </a:lnTo>
                <a:lnTo>
                  <a:pt x="328333" y="136906"/>
                </a:lnTo>
                <a:lnTo>
                  <a:pt x="273703" y="118689"/>
                </a:lnTo>
                <a:lnTo>
                  <a:pt x="249212" y="117475"/>
                </a:lnTo>
                <a:lnTo>
                  <a:pt x="227952" y="118425"/>
                </a:lnTo>
                <a:lnTo>
                  <a:pt x="188627" y="125993"/>
                </a:lnTo>
                <a:lnTo>
                  <a:pt x="138347" y="151447"/>
                </a:lnTo>
                <a:lnTo>
                  <a:pt x="111810" y="177926"/>
                </a:lnTo>
                <a:lnTo>
                  <a:pt x="83856" y="161524"/>
                </a:lnTo>
                <a:lnTo>
                  <a:pt x="55905" y="145097"/>
                </a:lnTo>
                <a:lnTo>
                  <a:pt x="27953" y="128670"/>
                </a:lnTo>
                <a:lnTo>
                  <a:pt x="0" y="112268"/>
                </a:lnTo>
                <a:lnTo>
                  <a:pt x="46193" y="65341"/>
                </a:lnTo>
                <a:lnTo>
                  <a:pt x="107073" y="29845"/>
                </a:lnTo>
                <a:lnTo>
                  <a:pt x="180276" y="7493"/>
                </a:lnTo>
                <a:lnTo>
                  <a:pt x="220605" y="1877"/>
                </a:lnTo>
                <a:lnTo>
                  <a:pt x="263423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648700" y="0"/>
            <a:ext cx="9639300" cy="10287000"/>
            <a:chOff x="8648700" y="0"/>
            <a:chExt cx="96393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58225" y="4644261"/>
              <a:ext cx="5562600" cy="564273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48700" y="19050"/>
              <a:ext cx="4400550" cy="46005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20675" y="28573"/>
              <a:ext cx="5267325" cy="10258423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310515" y="4714768"/>
            <a:ext cx="7814309" cy="2872105"/>
          </a:xfrm>
          <a:prstGeom prst="rect">
            <a:avLst/>
          </a:prstGeom>
        </p:spPr>
        <p:txBody>
          <a:bodyPr wrap="square" lIns="0" tIns="92075" rIns="0" bIns="0" rtlCol="0" vert="horz">
            <a:spAutoFit/>
          </a:bodyPr>
          <a:lstStyle/>
          <a:p>
            <a:pPr marL="572135">
              <a:lnSpc>
                <a:spcPct val="100000"/>
              </a:lnSpc>
              <a:spcBef>
                <a:spcPts val="725"/>
              </a:spcBef>
            </a:pPr>
            <a:r>
              <a:rPr dirty="0" sz="4400" spc="175" b="1">
                <a:solidFill>
                  <a:srgbClr val="7EC0ED"/>
                </a:solidFill>
                <a:latin typeface="Arial"/>
                <a:cs typeface="Arial"/>
              </a:rPr>
              <a:t>Baseball</a:t>
            </a:r>
            <a:r>
              <a:rPr dirty="0" sz="4400" spc="-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75" b="1">
                <a:solidFill>
                  <a:srgbClr val="7EC0ED"/>
                </a:solidFill>
                <a:latin typeface="Arial"/>
                <a:cs typeface="Arial"/>
              </a:rPr>
              <a:t>PAST</a:t>
            </a:r>
            <a:r>
              <a:rPr dirty="0" sz="4400" spc="1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250" b="1">
                <a:solidFill>
                  <a:srgbClr val="7EC0ED"/>
                </a:solidFill>
                <a:latin typeface="Arial"/>
                <a:cs typeface="Arial"/>
              </a:rPr>
              <a:t>WINNERS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spcBef>
                <a:spcPts val="635"/>
              </a:spcBef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170">
                <a:solidFill>
                  <a:srgbClr val="FFFFFF"/>
                </a:solidFill>
                <a:latin typeface="Arial"/>
                <a:cs typeface="Arial"/>
              </a:rPr>
              <a:t>Easton</a:t>
            </a:r>
            <a:r>
              <a:rPr dirty="0" sz="44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00">
                <a:solidFill>
                  <a:srgbClr val="FFFFFF"/>
                </a:solidFill>
                <a:latin typeface="Arial"/>
                <a:cs typeface="Arial"/>
              </a:rPr>
              <a:t>Breyfogle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229">
                <a:solidFill>
                  <a:srgbClr val="FFFFFF"/>
                </a:solidFill>
                <a:latin typeface="Arial"/>
                <a:cs typeface="Arial"/>
              </a:rPr>
              <a:t>Benilde-</a:t>
            </a:r>
            <a:r>
              <a:rPr dirty="0" sz="4400" spc="-25">
                <a:solidFill>
                  <a:srgbClr val="FFFFFF"/>
                </a:solidFill>
                <a:latin typeface="Arial"/>
                <a:cs typeface="Arial"/>
              </a:rPr>
              <a:t>St.</a:t>
            </a:r>
            <a:r>
              <a:rPr dirty="0" sz="4400" spc="-2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00">
                <a:solidFill>
                  <a:srgbClr val="FFFFFF"/>
                </a:solidFill>
                <a:latin typeface="Arial"/>
                <a:cs typeface="Arial"/>
              </a:rPr>
              <a:t>Margaret's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ct val="100000"/>
              </a:lnSpc>
              <a:spcBef>
                <a:spcPts val="50"/>
              </a:spcBef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175">
                <a:solidFill>
                  <a:srgbClr val="FFFFFF"/>
                </a:solidFill>
                <a:latin typeface="Arial"/>
                <a:cs typeface="Arial"/>
              </a:rPr>
              <a:t>Arizona</a:t>
            </a:r>
            <a:r>
              <a:rPr dirty="0" sz="44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60">
                <a:solidFill>
                  <a:srgbClr val="FFFFFF"/>
                </a:solidFill>
                <a:latin typeface="Arial"/>
                <a:cs typeface="Arial"/>
              </a:rPr>
              <a:t>State</a:t>
            </a:r>
            <a:r>
              <a:rPr dirty="0" sz="44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65">
                <a:solidFill>
                  <a:srgbClr val="FFFFFF"/>
                </a:solidFill>
                <a:latin typeface="Arial"/>
                <a:cs typeface="Arial"/>
              </a:rPr>
              <a:t>University</a:t>
            </a:r>
            <a:endParaRPr sz="440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918451" y="4039489"/>
            <a:ext cx="2277745" cy="625475"/>
          </a:xfrm>
          <a:custGeom>
            <a:avLst/>
            <a:gdLst/>
            <a:ahLst/>
            <a:cxnLst/>
            <a:rect l="l" t="t" r="r" b="b"/>
            <a:pathLst>
              <a:path w="2277745" h="625475">
                <a:moveTo>
                  <a:pt x="871105" y="118363"/>
                </a:moveTo>
                <a:lnTo>
                  <a:pt x="817464" y="130206"/>
                </a:lnTo>
                <a:lnTo>
                  <a:pt x="776490" y="165862"/>
                </a:lnTo>
                <a:lnTo>
                  <a:pt x="750487" y="226250"/>
                </a:lnTo>
                <a:lnTo>
                  <a:pt x="743986" y="266160"/>
                </a:lnTo>
                <a:lnTo>
                  <a:pt x="741819" y="312547"/>
                </a:lnTo>
                <a:lnTo>
                  <a:pt x="743986" y="358953"/>
                </a:lnTo>
                <a:lnTo>
                  <a:pt x="750487" y="398907"/>
                </a:lnTo>
                <a:lnTo>
                  <a:pt x="776490" y="459359"/>
                </a:lnTo>
                <a:lnTo>
                  <a:pt x="817464" y="494966"/>
                </a:lnTo>
                <a:lnTo>
                  <a:pt x="871105" y="506857"/>
                </a:lnTo>
                <a:lnTo>
                  <a:pt x="899849" y="503882"/>
                </a:lnTo>
                <a:lnTo>
                  <a:pt x="947525" y="480121"/>
                </a:lnTo>
                <a:lnTo>
                  <a:pt x="981651" y="432383"/>
                </a:lnTo>
                <a:lnTo>
                  <a:pt x="998986" y="358953"/>
                </a:lnTo>
                <a:lnTo>
                  <a:pt x="1001153" y="312547"/>
                </a:lnTo>
                <a:lnTo>
                  <a:pt x="998986" y="266160"/>
                </a:lnTo>
                <a:lnTo>
                  <a:pt x="992485" y="226250"/>
                </a:lnTo>
                <a:lnTo>
                  <a:pt x="966482" y="165862"/>
                </a:lnTo>
                <a:lnTo>
                  <a:pt x="925318" y="130206"/>
                </a:lnTo>
                <a:lnTo>
                  <a:pt x="871105" y="118363"/>
                </a:lnTo>
                <a:close/>
              </a:path>
              <a:path w="2277745" h="625475">
                <a:moveTo>
                  <a:pt x="1781314" y="10413"/>
                </a:moveTo>
                <a:lnTo>
                  <a:pt x="1781314" y="10413"/>
                </a:lnTo>
                <a:lnTo>
                  <a:pt x="2246769" y="10413"/>
                </a:lnTo>
                <a:lnTo>
                  <a:pt x="2246769" y="33083"/>
                </a:lnTo>
                <a:lnTo>
                  <a:pt x="2246769" y="55752"/>
                </a:lnTo>
                <a:lnTo>
                  <a:pt x="2246769" y="78422"/>
                </a:lnTo>
                <a:lnTo>
                  <a:pt x="2246769" y="101091"/>
                </a:lnTo>
                <a:lnTo>
                  <a:pt x="2209241" y="139952"/>
                </a:lnTo>
                <a:lnTo>
                  <a:pt x="2171712" y="178800"/>
                </a:lnTo>
                <a:lnTo>
                  <a:pt x="2134184" y="217624"/>
                </a:lnTo>
                <a:lnTo>
                  <a:pt x="2096655" y="256412"/>
                </a:lnTo>
                <a:lnTo>
                  <a:pt x="2137807" y="264981"/>
                </a:lnTo>
                <a:lnTo>
                  <a:pt x="2173839" y="277717"/>
                </a:lnTo>
                <a:lnTo>
                  <a:pt x="2230640" y="315595"/>
                </a:lnTo>
                <a:lnTo>
                  <a:pt x="2265502" y="367331"/>
                </a:lnTo>
                <a:lnTo>
                  <a:pt x="2277122" y="430022"/>
                </a:lnTo>
                <a:lnTo>
                  <a:pt x="2275219" y="455810"/>
                </a:lnTo>
                <a:lnTo>
                  <a:pt x="2260031" y="504388"/>
                </a:lnTo>
                <a:lnTo>
                  <a:pt x="2229551" y="548272"/>
                </a:lnTo>
                <a:lnTo>
                  <a:pt x="2183208" y="583844"/>
                </a:lnTo>
                <a:lnTo>
                  <a:pt x="2121246" y="610038"/>
                </a:lnTo>
                <a:lnTo>
                  <a:pt x="2045046" y="623425"/>
                </a:lnTo>
                <a:lnTo>
                  <a:pt x="2001659" y="625094"/>
                </a:lnTo>
                <a:lnTo>
                  <a:pt x="1966657" y="624046"/>
                </a:lnTo>
                <a:lnTo>
                  <a:pt x="1897557" y="615664"/>
                </a:lnTo>
                <a:lnTo>
                  <a:pt x="1830765" y="598971"/>
                </a:lnTo>
                <a:lnTo>
                  <a:pt x="1773043" y="574968"/>
                </a:lnTo>
                <a:lnTo>
                  <a:pt x="1748040" y="560324"/>
                </a:lnTo>
                <a:lnTo>
                  <a:pt x="1762994" y="533558"/>
                </a:lnTo>
                <a:lnTo>
                  <a:pt x="1777949" y="506793"/>
                </a:lnTo>
                <a:lnTo>
                  <a:pt x="1792903" y="480028"/>
                </a:lnTo>
                <a:lnTo>
                  <a:pt x="1807857" y="453263"/>
                </a:lnTo>
                <a:lnTo>
                  <a:pt x="1827572" y="465498"/>
                </a:lnTo>
                <a:lnTo>
                  <a:pt x="1848799" y="476281"/>
                </a:lnTo>
                <a:lnTo>
                  <a:pt x="1895741" y="493395"/>
                </a:lnTo>
                <a:lnTo>
                  <a:pt x="1946224" y="504142"/>
                </a:lnTo>
                <a:lnTo>
                  <a:pt x="1997849" y="507746"/>
                </a:lnTo>
                <a:lnTo>
                  <a:pt x="2025277" y="506464"/>
                </a:lnTo>
                <a:lnTo>
                  <a:pt x="2070894" y="496280"/>
                </a:lnTo>
                <a:lnTo>
                  <a:pt x="2103610" y="476206"/>
                </a:lnTo>
                <a:lnTo>
                  <a:pt x="2122309" y="430022"/>
                </a:lnTo>
                <a:lnTo>
                  <a:pt x="2114524" y="397517"/>
                </a:lnTo>
                <a:lnTo>
                  <a:pt x="2091178" y="374300"/>
                </a:lnTo>
                <a:lnTo>
                  <a:pt x="2052283" y="360370"/>
                </a:lnTo>
                <a:lnTo>
                  <a:pt x="1997849" y="355726"/>
                </a:lnTo>
                <a:lnTo>
                  <a:pt x="1980248" y="355726"/>
                </a:lnTo>
                <a:lnTo>
                  <a:pt x="1962670" y="355726"/>
                </a:lnTo>
                <a:lnTo>
                  <a:pt x="1945093" y="355726"/>
                </a:lnTo>
                <a:lnTo>
                  <a:pt x="1927491" y="355726"/>
                </a:lnTo>
                <a:lnTo>
                  <a:pt x="1927491" y="332656"/>
                </a:lnTo>
                <a:lnTo>
                  <a:pt x="1927491" y="309562"/>
                </a:lnTo>
                <a:lnTo>
                  <a:pt x="1927491" y="286468"/>
                </a:lnTo>
                <a:lnTo>
                  <a:pt x="1927491" y="263398"/>
                </a:lnTo>
                <a:lnTo>
                  <a:pt x="1961706" y="228177"/>
                </a:lnTo>
                <a:lnTo>
                  <a:pt x="1995944" y="192992"/>
                </a:lnTo>
                <a:lnTo>
                  <a:pt x="2030183" y="157831"/>
                </a:lnTo>
                <a:lnTo>
                  <a:pt x="2064397" y="122682"/>
                </a:lnTo>
                <a:lnTo>
                  <a:pt x="1781314" y="122682"/>
                </a:lnTo>
                <a:lnTo>
                  <a:pt x="1781314" y="94603"/>
                </a:lnTo>
                <a:lnTo>
                  <a:pt x="1781314" y="66548"/>
                </a:lnTo>
                <a:lnTo>
                  <a:pt x="1781314" y="38492"/>
                </a:lnTo>
                <a:lnTo>
                  <a:pt x="1781314" y="10413"/>
                </a:lnTo>
                <a:close/>
              </a:path>
              <a:path w="2277745" h="625475">
                <a:moveTo>
                  <a:pt x="1464068" y="0"/>
                </a:moveTo>
                <a:lnTo>
                  <a:pt x="1533521" y="5524"/>
                </a:lnTo>
                <a:lnTo>
                  <a:pt x="1593735" y="22098"/>
                </a:lnTo>
                <a:lnTo>
                  <a:pt x="1643059" y="48577"/>
                </a:lnTo>
                <a:lnTo>
                  <a:pt x="1680095" y="84200"/>
                </a:lnTo>
                <a:lnTo>
                  <a:pt x="1703241" y="127936"/>
                </a:lnTo>
                <a:lnTo>
                  <a:pt x="1710956" y="178815"/>
                </a:lnTo>
                <a:lnTo>
                  <a:pt x="1709547" y="203011"/>
                </a:lnTo>
                <a:lnTo>
                  <a:pt x="1698205" y="249164"/>
                </a:lnTo>
                <a:lnTo>
                  <a:pt x="1674126" y="293506"/>
                </a:lnTo>
                <a:lnTo>
                  <a:pt x="1629930" y="342707"/>
                </a:lnTo>
                <a:lnTo>
                  <a:pt x="1599831" y="369570"/>
                </a:lnTo>
                <a:lnTo>
                  <a:pt x="1561616" y="402355"/>
                </a:lnTo>
                <a:lnTo>
                  <a:pt x="1523377" y="435165"/>
                </a:lnTo>
                <a:lnTo>
                  <a:pt x="1485138" y="467975"/>
                </a:lnTo>
                <a:lnTo>
                  <a:pt x="1446923" y="500761"/>
                </a:lnTo>
                <a:lnTo>
                  <a:pt x="1494558" y="500761"/>
                </a:lnTo>
                <a:lnTo>
                  <a:pt x="1732800" y="500761"/>
                </a:lnTo>
                <a:lnTo>
                  <a:pt x="1732800" y="529242"/>
                </a:lnTo>
                <a:lnTo>
                  <a:pt x="1732800" y="557736"/>
                </a:lnTo>
                <a:lnTo>
                  <a:pt x="1732800" y="586253"/>
                </a:lnTo>
                <a:lnTo>
                  <a:pt x="1732800" y="614807"/>
                </a:lnTo>
                <a:lnTo>
                  <a:pt x="1682581" y="614807"/>
                </a:lnTo>
                <a:lnTo>
                  <a:pt x="1230388" y="614807"/>
                </a:lnTo>
                <a:lnTo>
                  <a:pt x="1230388" y="592137"/>
                </a:lnTo>
                <a:lnTo>
                  <a:pt x="1230388" y="569467"/>
                </a:lnTo>
                <a:lnTo>
                  <a:pt x="1230388" y="546798"/>
                </a:lnTo>
                <a:lnTo>
                  <a:pt x="1230388" y="524128"/>
                </a:lnTo>
                <a:lnTo>
                  <a:pt x="1267019" y="492669"/>
                </a:lnTo>
                <a:lnTo>
                  <a:pt x="1450171" y="335370"/>
                </a:lnTo>
                <a:lnTo>
                  <a:pt x="1486801" y="303911"/>
                </a:lnTo>
                <a:lnTo>
                  <a:pt x="1521028" y="271017"/>
                </a:lnTo>
                <a:lnTo>
                  <a:pt x="1548160" y="230358"/>
                </a:lnTo>
                <a:lnTo>
                  <a:pt x="1556143" y="192532"/>
                </a:lnTo>
                <a:lnTo>
                  <a:pt x="1554453" y="175482"/>
                </a:lnTo>
                <a:lnTo>
                  <a:pt x="1529092" y="136906"/>
                </a:lnTo>
                <a:lnTo>
                  <a:pt x="1474317" y="118689"/>
                </a:lnTo>
                <a:lnTo>
                  <a:pt x="1449717" y="117475"/>
                </a:lnTo>
                <a:lnTo>
                  <a:pt x="1428431" y="118425"/>
                </a:lnTo>
                <a:lnTo>
                  <a:pt x="1389049" y="125993"/>
                </a:lnTo>
                <a:lnTo>
                  <a:pt x="1338656" y="151447"/>
                </a:lnTo>
                <a:lnTo>
                  <a:pt x="1312049" y="177926"/>
                </a:lnTo>
                <a:lnTo>
                  <a:pt x="1284026" y="161524"/>
                </a:lnTo>
                <a:lnTo>
                  <a:pt x="1255979" y="145097"/>
                </a:lnTo>
                <a:lnTo>
                  <a:pt x="1227932" y="128670"/>
                </a:lnTo>
                <a:lnTo>
                  <a:pt x="1199908" y="112268"/>
                </a:lnTo>
                <a:lnTo>
                  <a:pt x="1246231" y="65341"/>
                </a:lnTo>
                <a:lnTo>
                  <a:pt x="1307223" y="29845"/>
                </a:lnTo>
                <a:lnTo>
                  <a:pt x="1380645" y="7493"/>
                </a:lnTo>
                <a:lnTo>
                  <a:pt x="1421112" y="1877"/>
                </a:lnTo>
                <a:lnTo>
                  <a:pt x="1464068" y="0"/>
                </a:lnTo>
                <a:close/>
              </a:path>
              <a:path w="2277745" h="625475">
                <a:moveTo>
                  <a:pt x="871105" y="0"/>
                </a:moveTo>
                <a:lnTo>
                  <a:pt x="911249" y="2331"/>
                </a:lnTo>
                <a:lnTo>
                  <a:pt x="949178" y="9318"/>
                </a:lnTo>
                <a:lnTo>
                  <a:pt x="1018298" y="37211"/>
                </a:lnTo>
                <a:lnTo>
                  <a:pt x="1075909" y="82645"/>
                </a:lnTo>
                <a:lnTo>
                  <a:pt x="1119517" y="144652"/>
                </a:lnTo>
                <a:lnTo>
                  <a:pt x="1135519" y="181512"/>
                </a:lnTo>
                <a:lnTo>
                  <a:pt x="1146949" y="221789"/>
                </a:lnTo>
                <a:lnTo>
                  <a:pt x="1153807" y="265471"/>
                </a:lnTo>
                <a:lnTo>
                  <a:pt x="1156093" y="312547"/>
                </a:lnTo>
                <a:lnTo>
                  <a:pt x="1153807" y="359624"/>
                </a:lnTo>
                <a:lnTo>
                  <a:pt x="1146949" y="403320"/>
                </a:lnTo>
                <a:lnTo>
                  <a:pt x="1135519" y="443634"/>
                </a:lnTo>
                <a:lnTo>
                  <a:pt x="1119517" y="480568"/>
                </a:lnTo>
                <a:lnTo>
                  <a:pt x="1099469" y="513643"/>
                </a:lnTo>
                <a:lnTo>
                  <a:pt x="1048848" y="567364"/>
                </a:lnTo>
                <a:lnTo>
                  <a:pt x="984869" y="604252"/>
                </a:lnTo>
                <a:lnTo>
                  <a:pt x="911249" y="622782"/>
                </a:lnTo>
                <a:lnTo>
                  <a:pt x="871105" y="625094"/>
                </a:lnTo>
                <a:lnTo>
                  <a:pt x="830888" y="622782"/>
                </a:lnTo>
                <a:lnTo>
                  <a:pt x="792921" y="615838"/>
                </a:lnTo>
                <a:lnTo>
                  <a:pt x="723785" y="588010"/>
                </a:lnTo>
                <a:lnTo>
                  <a:pt x="666238" y="542575"/>
                </a:lnTo>
                <a:lnTo>
                  <a:pt x="622693" y="480568"/>
                </a:lnTo>
                <a:lnTo>
                  <a:pt x="606691" y="443634"/>
                </a:lnTo>
                <a:lnTo>
                  <a:pt x="595261" y="403320"/>
                </a:lnTo>
                <a:lnTo>
                  <a:pt x="588403" y="359624"/>
                </a:lnTo>
                <a:lnTo>
                  <a:pt x="586117" y="312547"/>
                </a:lnTo>
                <a:lnTo>
                  <a:pt x="588403" y="265471"/>
                </a:lnTo>
                <a:lnTo>
                  <a:pt x="595261" y="221789"/>
                </a:lnTo>
                <a:lnTo>
                  <a:pt x="606691" y="181512"/>
                </a:lnTo>
                <a:lnTo>
                  <a:pt x="622693" y="144652"/>
                </a:lnTo>
                <a:lnTo>
                  <a:pt x="642721" y="111577"/>
                </a:lnTo>
                <a:lnTo>
                  <a:pt x="693256" y="57856"/>
                </a:lnTo>
                <a:lnTo>
                  <a:pt x="757216" y="20949"/>
                </a:lnTo>
                <a:lnTo>
                  <a:pt x="830888" y="2331"/>
                </a:lnTo>
                <a:lnTo>
                  <a:pt x="871105" y="0"/>
                </a:lnTo>
                <a:close/>
              </a:path>
              <a:path w="2277745" h="625475">
                <a:moveTo>
                  <a:pt x="264083" y="0"/>
                </a:moveTo>
                <a:lnTo>
                  <a:pt x="333565" y="5524"/>
                </a:lnTo>
                <a:lnTo>
                  <a:pt x="393712" y="22098"/>
                </a:lnTo>
                <a:lnTo>
                  <a:pt x="443147" y="48577"/>
                </a:lnTo>
                <a:lnTo>
                  <a:pt x="480199" y="84200"/>
                </a:lnTo>
                <a:lnTo>
                  <a:pt x="503345" y="127936"/>
                </a:lnTo>
                <a:lnTo>
                  <a:pt x="511060" y="178815"/>
                </a:lnTo>
                <a:lnTo>
                  <a:pt x="509633" y="203011"/>
                </a:lnTo>
                <a:lnTo>
                  <a:pt x="498255" y="249164"/>
                </a:lnTo>
                <a:lnTo>
                  <a:pt x="474230" y="293506"/>
                </a:lnTo>
                <a:lnTo>
                  <a:pt x="430034" y="342707"/>
                </a:lnTo>
                <a:lnTo>
                  <a:pt x="399935" y="369570"/>
                </a:lnTo>
                <a:lnTo>
                  <a:pt x="361695" y="402355"/>
                </a:lnTo>
                <a:lnTo>
                  <a:pt x="323457" y="435165"/>
                </a:lnTo>
                <a:lnTo>
                  <a:pt x="285223" y="467975"/>
                </a:lnTo>
                <a:lnTo>
                  <a:pt x="246989" y="500761"/>
                </a:lnTo>
                <a:lnTo>
                  <a:pt x="294648" y="500761"/>
                </a:lnTo>
                <a:lnTo>
                  <a:pt x="532904" y="500761"/>
                </a:lnTo>
                <a:lnTo>
                  <a:pt x="532904" y="529242"/>
                </a:lnTo>
                <a:lnTo>
                  <a:pt x="532904" y="557736"/>
                </a:lnTo>
                <a:lnTo>
                  <a:pt x="532904" y="586253"/>
                </a:lnTo>
                <a:lnTo>
                  <a:pt x="532904" y="614807"/>
                </a:lnTo>
                <a:lnTo>
                  <a:pt x="482651" y="614807"/>
                </a:lnTo>
                <a:lnTo>
                  <a:pt x="30391" y="614807"/>
                </a:lnTo>
                <a:lnTo>
                  <a:pt x="30391" y="592137"/>
                </a:lnTo>
                <a:lnTo>
                  <a:pt x="30391" y="569467"/>
                </a:lnTo>
                <a:lnTo>
                  <a:pt x="30391" y="546798"/>
                </a:lnTo>
                <a:lnTo>
                  <a:pt x="30391" y="524128"/>
                </a:lnTo>
                <a:lnTo>
                  <a:pt x="67032" y="492669"/>
                </a:lnTo>
                <a:lnTo>
                  <a:pt x="250238" y="335370"/>
                </a:lnTo>
                <a:lnTo>
                  <a:pt x="286880" y="303911"/>
                </a:lnTo>
                <a:lnTo>
                  <a:pt x="321086" y="271017"/>
                </a:lnTo>
                <a:lnTo>
                  <a:pt x="348221" y="230358"/>
                </a:lnTo>
                <a:lnTo>
                  <a:pt x="356247" y="192532"/>
                </a:lnTo>
                <a:lnTo>
                  <a:pt x="354552" y="175482"/>
                </a:lnTo>
                <a:lnTo>
                  <a:pt x="329158" y="136906"/>
                </a:lnTo>
                <a:lnTo>
                  <a:pt x="274387" y="118689"/>
                </a:lnTo>
                <a:lnTo>
                  <a:pt x="249834" y="117475"/>
                </a:lnTo>
                <a:lnTo>
                  <a:pt x="228519" y="118425"/>
                </a:lnTo>
                <a:lnTo>
                  <a:pt x="189100" y="125993"/>
                </a:lnTo>
                <a:lnTo>
                  <a:pt x="138693" y="151447"/>
                </a:lnTo>
                <a:lnTo>
                  <a:pt x="112090" y="177926"/>
                </a:lnTo>
                <a:lnTo>
                  <a:pt x="84067" y="161524"/>
                </a:lnTo>
                <a:lnTo>
                  <a:pt x="56045" y="145097"/>
                </a:lnTo>
                <a:lnTo>
                  <a:pt x="28022" y="128670"/>
                </a:lnTo>
                <a:lnTo>
                  <a:pt x="0" y="112268"/>
                </a:lnTo>
                <a:lnTo>
                  <a:pt x="46307" y="65341"/>
                </a:lnTo>
                <a:lnTo>
                  <a:pt x="107340" y="29845"/>
                </a:lnTo>
                <a:lnTo>
                  <a:pt x="180730" y="7493"/>
                </a:lnTo>
                <a:lnTo>
                  <a:pt x="221161" y="1877"/>
                </a:lnTo>
                <a:lnTo>
                  <a:pt x="264083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648700" y="0"/>
            <a:ext cx="9639300" cy="10287000"/>
            <a:chOff x="8648700" y="0"/>
            <a:chExt cx="96393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48700" y="9525"/>
              <a:ext cx="6086475" cy="51339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87550" y="19050"/>
              <a:ext cx="3600450" cy="48577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48700" y="4876799"/>
              <a:ext cx="9629775" cy="5410198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74612" y="4732553"/>
            <a:ext cx="8096250" cy="2854325"/>
          </a:xfrm>
          <a:prstGeom prst="rect">
            <a:avLst/>
          </a:prstGeom>
        </p:spPr>
        <p:txBody>
          <a:bodyPr wrap="square" lIns="0" tIns="83185" rIns="0" bIns="0" rtlCol="0" vert="horz">
            <a:spAutoFit/>
          </a:bodyPr>
          <a:lstStyle/>
          <a:p>
            <a:pPr marL="616585">
              <a:lnSpc>
                <a:spcPct val="100000"/>
              </a:lnSpc>
              <a:spcBef>
                <a:spcPts val="655"/>
              </a:spcBef>
            </a:pPr>
            <a:r>
              <a:rPr dirty="0" sz="4400" spc="170" b="1">
                <a:solidFill>
                  <a:srgbClr val="7EC0ED"/>
                </a:solidFill>
                <a:latin typeface="Arial"/>
                <a:cs typeface="Arial"/>
              </a:rPr>
              <a:t>Baseball</a:t>
            </a:r>
            <a:r>
              <a:rPr dirty="0" sz="4400" spc="10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70" b="1">
                <a:solidFill>
                  <a:srgbClr val="7EC0ED"/>
                </a:solidFill>
                <a:latin typeface="Arial"/>
                <a:cs typeface="Arial"/>
              </a:rPr>
              <a:t>PAST</a:t>
            </a:r>
            <a:r>
              <a:rPr dirty="0" sz="4400" spc="30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245" b="1">
                <a:solidFill>
                  <a:srgbClr val="7EC0ED"/>
                </a:solidFill>
                <a:latin typeface="Arial"/>
                <a:cs typeface="Arial"/>
              </a:rPr>
              <a:t>WINNERS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spcBef>
                <a:spcPts val="565"/>
              </a:spcBef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90">
                <a:solidFill>
                  <a:srgbClr val="FFFFFF"/>
                </a:solidFill>
                <a:latin typeface="Arial"/>
                <a:cs typeface="Arial"/>
              </a:rPr>
              <a:t>Riley</a:t>
            </a:r>
            <a:r>
              <a:rPr dirty="0" sz="4400" spc="-1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90">
                <a:solidFill>
                  <a:srgbClr val="FFFFFF"/>
                </a:solidFill>
                <a:latin typeface="Arial"/>
                <a:cs typeface="Arial"/>
              </a:rPr>
              <a:t>Leatherman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195">
                <a:solidFill>
                  <a:srgbClr val="FFFFFF"/>
                </a:solidFill>
                <a:latin typeface="Arial"/>
                <a:cs typeface="Arial"/>
              </a:rPr>
              <a:t>Wayzata</a:t>
            </a:r>
            <a:r>
              <a:rPr dirty="0" sz="44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360">
                <a:solidFill>
                  <a:srgbClr val="FFFFFF"/>
                </a:solidFill>
                <a:latin typeface="Arial"/>
                <a:cs typeface="Arial"/>
              </a:rPr>
              <a:t>High</a:t>
            </a:r>
            <a:r>
              <a:rPr dirty="0" sz="44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40">
                <a:solidFill>
                  <a:srgbClr val="FFFFFF"/>
                </a:solidFill>
                <a:latin typeface="Arial"/>
                <a:cs typeface="Arial"/>
              </a:rPr>
              <a:t>School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ct val="100000"/>
              </a:lnSpc>
              <a:spcBef>
                <a:spcPts val="50"/>
              </a:spcBef>
              <a:buClr>
                <a:srgbClr val="000000"/>
              </a:buClr>
              <a:buChar char="-"/>
              <a:tabLst>
                <a:tab pos="584200" algn="l"/>
              </a:tabLst>
            </a:pPr>
            <a:r>
              <a:rPr dirty="0" sz="4400" spc="190">
                <a:solidFill>
                  <a:srgbClr val="FFFFFF"/>
                </a:solidFill>
                <a:latin typeface="Arial"/>
                <a:cs typeface="Arial"/>
              </a:rPr>
              <a:t>University</a:t>
            </a:r>
            <a:r>
              <a:rPr dirty="0" sz="4400" spc="-1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25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44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350">
                <a:solidFill>
                  <a:srgbClr val="FFFFFF"/>
                </a:solidFill>
                <a:latin typeface="Arial"/>
                <a:cs typeface="Arial"/>
              </a:rPr>
              <a:t>North</a:t>
            </a:r>
            <a:r>
              <a:rPr dirty="0" sz="4400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45">
                <a:solidFill>
                  <a:srgbClr val="FFFFFF"/>
                </a:solidFill>
                <a:latin typeface="Arial"/>
                <a:cs typeface="Arial"/>
              </a:rPr>
              <a:t>Carolina</a:t>
            </a:r>
            <a:endParaRPr sz="440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691591" y="3917441"/>
            <a:ext cx="2277745" cy="625475"/>
          </a:xfrm>
          <a:custGeom>
            <a:avLst/>
            <a:gdLst/>
            <a:ahLst/>
            <a:cxnLst/>
            <a:rect l="l" t="t" r="r" b="b"/>
            <a:pathLst>
              <a:path w="2277745" h="625475">
                <a:moveTo>
                  <a:pt x="828217" y="118237"/>
                </a:moveTo>
                <a:lnTo>
                  <a:pt x="777259" y="130127"/>
                </a:lnTo>
                <a:lnTo>
                  <a:pt x="738301" y="165735"/>
                </a:lnTo>
                <a:lnTo>
                  <a:pt x="713616" y="226123"/>
                </a:lnTo>
                <a:lnTo>
                  <a:pt x="707458" y="266033"/>
                </a:lnTo>
                <a:lnTo>
                  <a:pt x="705408" y="312420"/>
                </a:lnTo>
                <a:lnTo>
                  <a:pt x="707458" y="358880"/>
                </a:lnTo>
                <a:lnTo>
                  <a:pt x="713616" y="398827"/>
                </a:lnTo>
                <a:lnTo>
                  <a:pt x="738301" y="459232"/>
                </a:lnTo>
                <a:lnTo>
                  <a:pt x="777259" y="494839"/>
                </a:lnTo>
                <a:lnTo>
                  <a:pt x="828217" y="506730"/>
                </a:lnTo>
                <a:lnTo>
                  <a:pt x="855550" y="503755"/>
                </a:lnTo>
                <a:lnTo>
                  <a:pt x="900976" y="479994"/>
                </a:lnTo>
                <a:lnTo>
                  <a:pt x="933431" y="432274"/>
                </a:lnTo>
                <a:lnTo>
                  <a:pt x="949865" y="358880"/>
                </a:lnTo>
                <a:lnTo>
                  <a:pt x="951915" y="312420"/>
                </a:lnTo>
                <a:lnTo>
                  <a:pt x="949865" y="266033"/>
                </a:lnTo>
                <a:lnTo>
                  <a:pt x="943708" y="226123"/>
                </a:lnTo>
                <a:lnTo>
                  <a:pt x="919022" y="165735"/>
                </a:lnTo>
                <a:lnTo>
                  <a:pt x="879811" y="130127"/>
                </a:lnTo>
                <a:lnTo>
                  <a:pt x="828217" y="118237"/>
                </a:lnTo>
                <a:close/>
              </a:path>
              <a:path w="2277745" h="625475">
                <a:moveTo>
                  <a:pt x="1988997" y="10287"/>
                </a:moveTo>
                <a:lnTo>
                  <a:pt x="2027383" y="10287"/>
                </a:lnTo>
                <a:lnTo>
                  <a:pt x="2065769" y="10287"/>
                </a:lnTo>
                <a:lnTo>
                  <a:pt x="2104155" y="10287"/>
                </a:lnTo>
                <a:lnTo>
                  <a:pt x="2142540" y="10287"/>
                </a:lnTo>
                <a:lnTo>
                  <a:pt x="2111844" y="50673"/>
                </a:lnTo>
                <a:lnTo>
                  <a:pt x="2081141" y="91059"/>
                </a:lnTo>
                <a:lnTo>
                  <a:pt x="2050432" y="131445"/>
                </a:lnTo>
                <a:lnTo>
                  <a:pt x="2019721" y="171831"/>
                </a:lnTo>
                <a:lnTo>
                  <a:pt x="1989008" y="212217"/>
                </a:lnTo>
                <a:lnTo>
                  <a:pt x="1958296" y="252603"/>
                </a:lnTo>
                <a:lnTo>
                  <a:pt x="1927588" y="292989"/>
                </a:lnTo>
                <a:lnTo>
                  <a:pt x="1896884" y="333375"/>
                </a:lnTo>
                <a:lnTo>
                  <a:pt x="1866188" y="373761"/>
                </a:lnTo>
                <a:lnTo>
                  <a:pt x="1908650" y="373761"/>
                </a:lnTo>
                <a:lnTo>
                  <a:pt x="1951088" y="373761"/>
                </a:lnTo>
                <a:lnTo>
                  <a:pt x="1993526" y="373761"/>
                </a:lnTo>
                <a:lnTo>
                  <a:pt x="2035987" y="373761"/>
                </a:lnTo>
                <a:lnTo>
                  <a:pt x="2035987" y="345473"/>
                </a:lnTo>
                <a:lnTo>
                  <a:pt x="2035987" y="317198"/>
                </a:lnTo>
                <a:lnTo>
                  <a:pt x="2035987" y="288946"/>
                </a:lnTo>
                <a:lnTo>
                  <a:pt x="2035987" y="260731"/>
                </a:lnTo>
                <a:lnTo>
                  <a:pt x="2070543" y="260731"/>
                </a:lnTo>
                <a:lnTo>
                  <a:pt x="2105075" y="260731"/>
                </a:lnTo>
                <a:lnTo>
                  <a:pt x="2139607" y="260731"/>
                </a:lnTo>
                <a:lnTo>
                  <a:pt x="2174163" y="260731"/>
                </a:lnTo>
                <a:lnTo>
                  <a:pt x="2174163" y="288946"/>
                </a:lnTo>
                <a:lnTo>
                  <a:pt x="2174163" y="317198"/>
                </a:lnTo>
                <a:lnTo>
                  <a:pt x="2174163" y="345473"/>
                </a:lnTo>
                <a:lnTo>
                  <a:pt x="2174163" y="373761"/>
                </a:lnTo>
                <a:lnTo>
                  <a:pt x="2199901" y="373761"/>
                </a:lnTo>
                <a:lnTo>
                  <a:pt x="2225662" y="373761"/>
                </a:lnTo>
                <a:lnTo>
                  <a:pt x="2251423" y="373761"/>
                </a:lnTo>
                <a:lnTo>
                  <a:pt x="2277160" y="373761"/>
                </a:lnTo>
                <a:lnTo>
                  <a:pt x="2277160" y="402240"/>
                </a:lnTo>
                <a:lnTo>
                  <a:pt x="2277160" y="430720"/>
                </a:lnTo>
                <a:lnTo>
                  <a:pt x="2277160" y="459200"/>
                </a:lnTo>
                <a:lnTo>
                  <a:pt x="2277160" y="487680"/>
                </a:lnTo>
                <a:lnTo>
                  <a:pt x="2251423" y="487680"/>
                </a:lnTo>
                <a:lnTo>
                  <a:pt x="2225662" y="487680"/>
                </a:lnTo>
                <a:lnTo>
                  <a:pt x="2199901" y="487680"/>
                </a:lnTo>
                <a:lnTo>
                  <a:pt x="2174163" y="487680"/>
                </a:lnTo>
                <a:lnTo>
                  <a:pt x="2174163" y="519471"/>
                </a:lnTo>
                <a:lnTo>
                  <a:pt x="2174163" y="551227"/>
                </a:lnTo>
                <a:lnTo>
                  <a:pt x="2174163" y="582959"/>
                </a:lnTo>
                <a:lnTo>
                  <a:pt x="2174163" y="614680"/>
                </a:lnTo>
                <a:lnTo>
                  <a:pt x="2138464" y="614680"/>
                </a:lnTo>
                <a:lnTo>
                  <a:pt x="2102789" y="614680"/>
                </a:lnTo>
                <a:lnTo>
                  <a:pt x="2067114" y="614680"/>
                </a:lnTo>
                <a:lnTo>
                  <a:pt x="2031415" y="614680"/>
                </a:lnTo>
                <a:lnTo>
                  <a:pt x="2031415" y="582959"/>
                </a:lnTo>
                <a:lnTo>
                  <a:pt x="2031415" y="551227"/>
                </a:lnTo>
                <a:lnTo>
                  <a:pt x="2031415" y="519471"/>
                </a:lnTo>
                <a:lnTo>
                  <a:pt x="2031415" y="487680"/>
                </a:lnTo>
                <a:lnTo>
                  <a:pt x="1982803" y="487680"/>
                </a:lnTo>
                <a:lnTo>
                  <a:pt x="1690928" y="487680"/>
                </a:lnTo>
                <a:lnTo>
                  <a:pt x="1690928" y="464153"/>
                </a:lnTo>
                <a:lnTo>
                  <a:pt x="1690928" y="440626"/>
                </a:lnTo>
                <a:lnTo>
                  <a:pt x="1690928" y="417099"/>
                </a:lnTo>
                <a:lnTo>
                  <a:pt x="1690928" y="393573"/>
                </a:lnTo>
                <a:lnTo>
                  <a:pt x="1720726" y="355244"/>
                </a:lnTo>
                <a:lnTo>
                  <a:pt x="1750530" y="316915"/>
                </a:lnTo>
                <a:lnTo>
                  <a:pt x="1780338" y="278587"/>
                </a:lnTo>
                <a:lnTo>
                  <a:pt x="1810150" y="240258"/>
                </a:lnTo>
                <a:lnTo>
                  <a:pt x="1839963" y="201929"/>
                </a:lnTo>
                <a:lnTo>
                  <a:pt x="1869776" y="163601"/>
                </a:lnTo>
                <a:lnTo>
                  <a:pt x="1899587" y="125272"/>
                </a:lnTo>
                <a:lnTo>
                  <a:pt x="1929396" y="86944"/>
                </a:lnTo>
                <a:lnTo>
                  <a:pt x="1959200" y="48615"/>
                </a:lnTo>
                <a:lnTo>
                  <a:pt x="1988997" y="10287"/>
                </a:lnTo>
                <a:close/>
              </a:path>
              <a:path w="2277745" h="625475">
                <a:moveTo>
                  <a:pt x="1391970" y="0"/>
                </a:moveTo>
                <a:lnTo>
                  <a:pt x="1458058" y="5461"/>
                </a:lnTo>
                <a:lnTo>
                  <a:pt x="1515287" y="21971"/>
                </a:lnTo>
                <a:lnTo>
                  <a:pt x="1562277" y="48498"/>
                </a:lnTo>
                <a:lnTo>
                  <a:pt x="1597456" y="84074"/>
                </a:lnTo>
                <a:lnTo>
                  <a:pt x="1619523" y="127809"/>
                </a:lnTo>
                <a:lnTo>
                  <a:pt x="1626920" y="178688"/>
                </a:lnTo>
                <a:lnTo>
                  <a:pt x="1625563" y="202902"/>
                </a:lnTo>
                <a:lnTo>
                  <a:pt x="1614704" y="249090"/>
                </a:lnTo>
                <a:lnTo>
                  <a:pt x="1591817" y="293379"/>
                </a:lnTo>
                <a:lnTo>
                  <a:pt x="1549804" y="342580"/>
                </a:lnTo>
                <a:lnTo>
                  <a:pt x="1521129" y="369443"/>
                </a:lnTo>
                <a:lnTo>
                  <a:pt x="1484817" y="402282"/>
                </a:lnTo>
                <a:lnTo>
                  <a:pt x="1448469" y="435086"/>
                </a:lnTo>
                <a:lnTo>
                  <a:pt x="1412098" y="467866"/>
                </a:lnTo>
                <a:lnTo>
                  <a:pt x="1375714" y="500634"/>
                </a:lnTo>
                <a:lnTo>
                  <a:pt x="1430120" y="500634"/>
                </a:lnTo>
                <a:lnTo>
                  <a:pt x="1484520" y="500634"/>
                </a:lnTo>
                <a:lnTo>
                  <a:pt x="1538907" y="500634"/>
                </a:lnTo>
                <a:lnTo>
                  <a:pt x="1593276" y="500634"/>
                </a:lnTo>
                <a:lnTo>
                  <a:pt x="1647621" y="500634"/>
                </a:lnTo>
                <a:lnTo>
                  <a:pt x="1647621" y="529187"/>
                </a:lnTo>
                <a:lnTo>
                  <a:pt x="1647621" y="557704"/>
                </a:lnTo>
                <a:lnTo>
                  <a:pt x="1647621" y="586198"/>
                </a:lnTo>
                <a:lnTo>
                  <a:pt x="1647621" y="614680"/>
                </a:lnTo>
                <a:lnTo>
                  <a:pt x="1594535" y="614680"/>
                </a:lnTo>
                <a:lnTo>
                  <a:pt x="1169847" y="614680"/>
                </a:lnTo>
                <a:lnTo>
                  <a:pt x="1169847" y="592010"/>
                </a:lnTo>
                <a:lnTo>
                  <a:pt x="1169847" y="569341"/>
                </a:lnTo>
                <a:lnTo>
                  <a:pt x="1169847" y="546671"/>
                </a:lnTo>
                <a:lnTo>
                  <a:pt x="1169847" y="524002"/>
                </a:lnTo>
                <a:lnTo>
                  <a:pt x="1210487" y="487299"/>
                </a:lnTo>
                <a:lnTo>
                  <a:pt x="1251127" y="450596"/>
                </a:lnTo>
                <a:lnTo>
                  <a:pt x="1291767" y="413893"/>
                </a:lnTo>
                <a:lnTo>
                  <a:pt x="1332407" y="377190"/>
                </a:lnTo>
                <a:lnTo>
                  <a:pt x="1373047" y="340487"/>
                </a:lnTo>
                <a:lnTo>
                  <a:pt x="1413687" y="303784"/>
                </a:lnTo>
                <a:lnTo>
                  <a:pt x="1446199" y="270938"/>
                </a:lnTo>
                <a:lnTo>
                  <a:pt x="1472046" y="230286"/>
                </a:lnTo>
                <a:lnTo>
                  <a:pt x="1479600" y="192532"/>
                </a:lnTo>
                <a:lnTo>
                  <a:pt x="1478003" y="175408"/>
                </a:lnTo>
                <a:lnTo>
                  <a:pt x="1453946" y="136779"/>
                </a:lnTo>
                <a:lnTo>
                  <a:pt x="1401797" y="118562"/>
                </a:lnTo>
                <a:lnTo>
                  <a:pt x="1378508" y="117348"/>
                </a:lnTo>
                <a:lnTo>
                  <a:pt x="1358244" y="118298"/>
                </a:lnTo>
                <a:lnTo>
                  <a:pt x="1320715" y="125866"/>
                </a:lnTo>
                <a:lnTo>
                  <a:pt x="1272781" y="151320"/>
                </a:lnTo>
                <a:lnTo>
                  <a:pt x="1247444" y="177800"/>
                </a:lnTo>
                <a:lnTo>
                  <a:pt x="1220848" y="161415"/>
                </a:lnTo>
                <a:lnTo>
                  <a:pt x="1194215" y="145018"/>
                </a:lnTo>
                <a:lnTo>
                  <a:pt x="1167559" y="128597"/>
                </a:lnTo>
                <a:lnTo>
                  <a:pt x="1140891" y="112141"/>
                </a:lnTo>
                <a:lnTo>
                  <a:pt x="1161203" y="87260"/>
                </a:lnTo>
                <a:lnTo>
                  <a:pt x="1212257" y="46025"/>
                </a:lnTo>
                <a:lnTo>
                  <a:pt x="1276670" y="16716"/>
                </a:lnTo>
                <a:lnTo>
                  <a:pt x="1351156" y="1857"/>
                </a:lnTo>
                <a:lnTo>
                  <a:pt x="1391970" y="0"/>
                </a:lnTo>
                <a:close/>
              </a:path>
              <a:path w="2277745" h="625475">
                <a:moveTo>
                  <a:pt x="828217" y="0"/>
                </a:moveTo>
                <a:lnTo>
                  <a:pt x="866409" y="2311"/>
                </a:lnTo>
                <a:lnTo>
                  <a:pt x="936409" y="20841"/>
                </a:lnTo>
                <a:lnTo>
                  <a:pt x="997250" y="57729"/>
                </a:lnTo>
                <a:lnTo>
                  <a:pt x="1045360" y="111450"/>
                </a:lnTo>
                <a:lnTo>
                  <a:pt x="1064437" y="144525"/>
                </a:lnTo>
                <a:lnTo>
                  <a:pt x="1079626" y="181439"/>
                </a:lnTo>
                <a:lnTo>
                  <a:pt x="1090504" y="221710"/>
                </a:lnTo>
                <a:lnTo>
                  <a:pt x="1097049" y="265362"/>
                </a:lnTo>
                <a:lnTo>
                  <a:pt x="1099235" y="312420"/>
                </a:lnTo>
                <a:lnTo>
                  <a:pt x="1097049" y="359550"/>
                </a:lnTo>
                <a:lnTo>
                  <a:pt x="1090504" y="403240"/>
                </a:lnTo>
                <a:lnTo>
                  <a:pt x="1079626" y="443525"/>
                </a:lnTo>
                <a:lnTo>
                  <a:pt x="1064437" y="480441"/>
                </a:lnTo>
                <a:lnTo>
                  <a:pt x="1045360" y="513516"/>
                </a:lnTo>
                <a:lnTo>
                  <a:pt x="997250" y="567237"/>
                </a:lnTo>
                <a:lnTo>
                  <a:pt x="936409" y="604125"/>
                </a:lnTo>
                <a:lnTo>
                  <a:pt x="866409" y="622655"/>
                </a:lnTo>
                <a:lnTo>
                  <a:pt x="828217" y="624967"/>
                </a:lnTo>
                <a:lnTo>
                  <a:pt x="789972" y="622655"/>
                </a:lnTo>
                <a:lnTo>
                  <a:pt x="720007" y="604125"/>
                </a:lnTo>
                <a:lnTo>
                  <a:pt x="659184" y="567237"/>
                </a:lnTo>
                <a:lnTo>
                  <a:pt x="611075" y="513516"/>
                </a:lnTo>
                <a:lnTo>
                  <a:pt x="591997" y="480441"/>
                </a:lnTo>
                <a:lnTo>
                  <a:pt x="576801" y="443525"/>
                </a:lnTo>
                <a:lnTo>
                  <a:pt x="565942" y="403240"/>
                </a:lnTo>
                <a:lnTo>
                  <a:pt x="559424" y="359550"/>
                </a:lnTo>
                <a:lnTo>
                  <a:pt x="557250" y="312420"/>
                </a:lnTo>
                <a:lnTo>
                  <a:pt x="559424" y="265362"/>
                </a:lnTo>
                <a:lnTo>
                  <a:pt x="565942" y="221710"/>
                </a:lnTo>
                <a:lnTo>
                  <a:pt x="576801" y="181439"/>
                </a:lnTo>
                <a:lnTo>
                  <a:pt x="591997" y="144525"/>
                </a:lnTo>
                <a:lnTo>
                  <a:pt x="611075" y="111450"/>
                </a:lnTo>
                <a:lnTo>
                  <a:pt x="659184" y="57729"/>
                </a:lnTo>
                <a:lnTo>
                  <a:pt x="720007" y="20841"/>
                </a:lnTo>
                <a:lnTo>
                  <a:pt x="789972" y="2311"/>
                </a:lnTo>
                <a:lnTo>
                  <a:pt x="828217" y="0"/>
                </a:lnTo>
                <a:close/>
              </a:path>
              <a:path w="2277745" h="625475">
                <a:moveTo>
                  <a:pt x="251104" y="0"/>
                </a:moveTo>
                <a:lnTo>
                  <a:pt x="317150" y="5461"/>
                </a:lnTo>
                <a:lnTo>
                  <a:pt x="374396" y="21971"/>
                </a:lnTo>
                <a:lnTo>
                  <a:pt x="421360" y="48498"/>
                </a:lnTo>
                <a:lnTo>
                  <a:pt x="456590" y="84074"/>
                </a:lnTo>
                <a:lnTo>
                  <a:pt x="478604" y="127809"/>
                </a:lnTo>
                <a:lnTo>
                  <a:pt x="485940" y="178688"/>
                </a:lnTo>
                <a:lnTo>
                  <a:pt x="484585" y="202902"/>
                </a:lnTo>
                <a:lnTo>
                  <a:pt x="473745" y="249090"/>
                </a:lnTo>
                <a:lnTo>
                  <a:pt x="450881" y="293379"/>
                </a:lnTo>
                <a:lnTo>
                  <a:pt x="408881" y="342580"/>
                </a:lnTo>
                <a:lnTo>
                  <a:pt x="380263" y="369443"/>
                </a:lnTo>
                <a:lnTo>
                  <a:pt x="343906" y="402282"/>
                </a:lnTo>
                <a:lnTo>
                  <a:pt x="307551" y="435086"/>
                </a:lnTo>
                <a:lnTo>
                  <a:pt x="271197" y="467866"/>
                </a:lnTo>
                <a:lnTo>
                  <a:pt x="234848" y="500634"/>
                </a:lnTo>
                <a:lnTo>
                  <a:pt x="289218" y="500634"/>
                </a:lnTo>
                <a:lnTo>
                  <a:pt x="343591" y="500634"/>
                </a:lnTo>
                <a:lnTo>
                  <a:pt x="397965" y="500634"/>
                </a:lnTo>
                <a:lnTo>
                  <a:pt x="452341" y="500634"/>
                </a:lnTo>
                <a:lnTo>
                  <a:pt x="506717" y="500634"/>
                </a:lnTo>
                <a:lnTo>
                  <a:pt x="506717" y="529187"/>
                </a:lnTo>
                <a:lnTo>
                  <a:pt x="506717" y="557704"/>
                </a:lnTo>
                <a:lnTo>
                  <a:pt x="506717" y="586198"/>
                </a:lnTo>
                <a:lnTo>
                  <a:pt x="506717" y="614680"/>
                </a:lnTo>
                <a:lnTo>
                  <a:pt x="453627" y="614680"/>
                </a:lnTo>
                <a:lnTo>
                  <a:pt x="28905" y="614680"/>
                </a:lnTo>
                <a:lnTo>
                  <a:pt x="28905" y="592010"/>
                </a:lnTo>
                <a:lnTo>
                  <a:pt x="28905" y="569341"/>
                </a:lnTo>
                <a:lnTo>
                  <a:pt x="28905" y="546671"/>
                </a:lnTo>
                <a:lnTo>
                  <a:pt x="28905" y="524002"/>
                </a:lnTo>
                <a:lnTo>
                  <a:pt x="69551" y="487299"/>
                </a:lnTo>
                <a:lnTo>
                  <a:pt x="110197" y="450596"/>
                </a:lnTo>
                <a:lnTo>
                  <a:pt x="150844" y="413893"/>
                </a:lnTo>
                <a:lnTo>
                  <a:pt x="191490" y="377190"/>
                </a:lnTo>
                <a:lnTo>
                  <a:pt x="232136" y="340487"/>
                </a:lnTo>
                <a:lnTo>
                  <a:pt x="272783" y="303784"/>
                </a:lnTo>
                <a:lnTo>
                  <a:pt x="305292" y="270938"/>
                </a:lnTo>
                <a:lnTo>
                  <a:pt x="331095" y="230286"/>
                </a:lnTo>
                <a:lnTo>
                  <a:pt x="338709" y="192532"/>
                </a:lnTo>
                <a:lnTo>
                  <a:pt x="337101" y="175408"/>
                </a:lnTo>
                <a:lnTo>
                  <a:pt x="312978" y="136779"/>
                </a:lnTo>
                <a:lnTo>
                  <a:pt x="260897" y="118562"/>
                </a:lnTo>
                <a:lnTo>
                  <a:pt x="237553" y="117348"/>
                </a:lnTo>
                <a:lnTo>
                  <a:pt x="217286" y="118298"/>
                </a:lnTo>
                <a:lnTo>
                  <a:pt x="179801" y="125866"/>
                </a:lnTo>
                <a:lnTo>
                  <a:pt x="131878" y="151320"/>
                </a:lnTo>
                <a:lnTo>
                  <a:pt x="106591" y="177800"/>
                </a:lnTo>
                <a:lnTo>
                  <a:pt x="79942" y="161415"/>
                </a:lnTo>
                <a:lnTo>
                  <a:pt x="53295" y="145018"/>
                </a:lnTo>
                <a:lnTo>
                  <a:pt x="26648" y="128597"/>
                </a:lnTo>
                <a:lnTo>
                  <a:pt x="0" y="112141"/>
                </a:lnTo>
                <a:lnTo>
                  <a:pt x="20266" y="87260"/>
                </a:lnTo>
                <a:lnTo>
                  <a:pt x="71301" y="46025"/>
                </a:lnTo>
                <a:lnTo>
                  <a:pt x="135772" y="16716"/>
                </a:lnTo>
                <a:lnTo>
                  <a:pt x="210286" y="1857"/>
                </a:lnTo>
                <a:lnTo>
                  <a:pt x="251104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639175" y="0"/>
            <a:ext cx="9648825" cy="10287000"/>
            <a:chOff x="8639175" y="0"/>
            <a:chExt cx="964882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39175" y="4581524"/>
              <a:ext cx="9648825" cy="570547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39175" y="0"/>
              <a:ext cx="9648825" cy="4905375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528637" y="4732534"/>
            <a:ext cx="7730490" cy="15798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88900">
              <a:lnSpc>
                <a:spcPct val="115900"/>
              </a:lnSpc>
              <a:spcBef>
                <a:spcPts val="95"/>
              </a:spcBef>
            </a:pPr>
            <a:r>
              <a:rPr dirty="0" sz="4400" spc="185" b="1">
                <a:solidFill>
                  <a:srgbClr val="7EC0ED"/>
                </a:solidFill>
                <a:latin typeface="Arial"/>
                <a:cs typeface="Arial"/>
              </a:rPr>
              <a:t>Softball</a:t>
            </a:r>
            <a:r>
              <a:rPr dirty="0" sz="4400" spc="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75" b="1">
                <a:solidFill>
                  <a:srgbClr val="7EC0ED"/>
                </a:solidFill>
                <a:latin typeface="Arial"/>
                <a:cs typeface="Arial"/>
              </a:rPr>
              <a:t>PAST</a:t>
            </a:r>
            <a:r>
              <a:rPr dirty="0" sz="4400" spc="30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250" b="1">
                <a:solidFill>
                  <a:srgbClr val="7EC0ED"/>
                </a:solidFill>
                <a:latin typeface="Arial"/>
                <a:cs typeface="Arial"/>
              </a:rPr>
              <a:t>WINNERS </a:t>
            </a:r>
            <a:r>
              <a:rPr dirty="0" sz="4400" spc="180" b="1">
                <a:solidFill>
                  <a:srgbClr val="FFFFFF"/>
                </a:solidFill>
                <a:latin typeface="Arial"/>
                <a:cs typeface="Arial"/>
              </a:rPr>
              <a:t>THROUGHOUT</a:t>
            </a:r>
            <a:r>
              <a:rPr dirty="0" sz="4400" spc="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14" b="1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400" spc="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-10" b="1">
                <a:solidFill>
                  <a:srgbClr val="FFFFFF"/>
                </a:solidFill>
                <a:latin typeface="Arial"/>
                <a:cs typeface="Arial"/>
              </a:rPr>
              <a:t>YEARS</a:t>
            </a:r>
            <a:endParaRPr sz="4400">
              <a:latin typeface="Arial"/>
              <a:cs typeface="Arial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674141" y="4104132"/>
            <a:ext cx="2277110" cy="653415"/>
          </a:xfrm>
          <a:custGeom>
            <a:avLst/>
            <a:gdLst/>
            <a:ahLst/>
            <a:cxnLst/>
            <a:rect l="l" t="t" r="r" b="b"/>
            <a:pathLst>
              <a:path w="2277110" h="653414">
                <a:moveTo>
                  <a:pt x="866749" y="123697"/>
                </a:moveTo>
                <a:lnTo>
                  <a:pt x="813409" y="136080"/>
                </a:lnTo>
                <a:lnTo>
                  <a:pt x="772642" y="173227"/>
                </a:lnTo>
                <a:lnTo>
                  <a:pt x="746813" y="236410"/>
                </a:lnTo>
                <a:lnTo>
                  <a:pt x="740370" y="278133"/>
                </a:lnTo>
                <a:lnTo>
                  <a:pt x="738225" y="326643"/>
                </a:lnTo>
                <a:lnTo>
                  <a:pt x="740370" y="375154"/>
                </a:lnTo>
                <a:lnTo>
                  <a:pt x="746813" y="416877"/>
                </a:lnTo>
                <a:lnTo>
                  <a:pt x="772642" y="480059"/>
                </a:lnTo>
                <a:lnTo>
                  <a:pt x="813409" y="517207"/>
                </a:lnTo>
                <a:lnTo>
                  <a:pt x="866749" y="529589"/>
                </a:lnTo>
                <a:lnTo>
                  <a:pt x="895344" y="526494"/>
                </a:lnTo>
                <a:lnTo>
                  <a:pt x="942866" y="501729"/>
                </a:lnTo>
                <a:lnTo>
                  <a:pt x="976820" y="451838"/>
                </a:lnTo>
                <a:lnTo>
                  <a:pt x="994017" y="375154"/>
                </a:lnTo>
                <a:lnTo>
                  <a:pt x="996162" y="326643"/>
                </a:lnTo>
                <a:lnTo>
                  <a:pt x="994017" y="278133"/>
                </a:lnTo>
                <a:lnTo>
                  <a:pt x="987574" y="236410"/>
                </a:lnTo>
                <a:lnTo>
                  <a:pt x="961745" y="173227"/>
                </a:lnTo>
                <a:lnTo>
                  <a:pt x="920724" y="136080"/>
                </a:lnTo>
                <a:lnTo>
                  <a:pt x="866749" y="123697"/>
                </a:lnTo>
                <a:close/>
              </a:path>
              <a:path w="2277110" h="653414">
                <a:moveTo>
                  <a:pt x="1832838" y="10921"/>
                </a:moveTo>
                <a:lnTo>
                  <a:pt x="1832838" y="10921"/>
                </a:lnTo>
                <a:lnTo>
                  <a:pt x="2236444" y="10921"/>
                </a:lnTo>
                <a:lnTo>
                  <a:pt x="2236444" y="40239"/>
                </a:lnTo>
                <a:lnTo>
                  <a:pt x="2236444" y="69532"/>
                </a:lnTo>
                <a:lnTo>
                  <a:pt x="2236444" y="98825"/>
                </a:lnTo>
                <a:lnTo>
                  <a:pt x="2236444" y="128142"/>
                </a:lnTo>
                <a:lnTo>
                  <a:pt x="2181274" y="128142"/>
                </a:lnTo>
                <a:lnTo>
                  <a:pt x="2126098" y="128142"/>
                </a:lnTo>
                <a:lnTo>
                  <a:pt x="2070910" y="128142"/>
                </a:lnTo>
                <a:lnTo>
                  <a:pt x="2015704" y="128142"/>
                </a:lnTo>
                <a:lnTo>
                  <a:pt x="1960473" y="128142"/>
                </a:lnTo>
                <a:lnTo>
                  <a:pt x="1957899" y="158146"/>
                </a:lnTo>
                <a:lnTo>
                  <a:pt x="1955314" y="188150"/>
                </a:lnTo>
                <a:lnTo>
                  <a:pt x="1952704" y="218154"/>
                </a:lnTo>
                <a:lnTo>
                  <a:pt x="1950059" y="248157"/>
                </a:lnTo>
                <a:lnTo>
                  <a:pt x="1963563" y="248157"/>
                </a:lnTo>
                <a:lnTo>
                  <a:pt x="1977031" y="248157"/>
                </a:lnTo>
                <a:lnTo>
                  <a:pt x="1990475" y="248157"/>
                </a:lnTo>
                <a:lnTo>
                  <a:pt x="2003907" y="248157"/>
                </a:lnTo>
                <a:lnTo>
                  <a:pt x="2069322" y="251489"/>
                </a:lnTo>
                <a:lnTo>
                  <a:pt x="2125557" y="261477"/>
                </a:lnTo>
                <a:lnTo>
                  <a:pt x="2172625" y="278108"/>
                </a:lnTo>
                <a:lnTo>
                  <a:pt x="2210536" y="301370"/>
                </a:lnTo>
                <a:lnTo>
                  <a:pt x="2239687" y="330281"/>
                </a:lnTo>
                <a:lnTo>
                  <a:pt x="2260479" y="363680"/>
                </a:lnTo>
                <a:lnTo>
                  <a:pt x="2272937" y="401579"/>
                </a:lnTo>
                <a:lnTo>
                  <a:pt x="2277084" y="443991"/>
                </a:lnTo>
                <a:lnTo>
                  <a:pt x="2275201" y="472189"/>
                </a:lnTo>
                <a:lnTo>
                  <a:pt x="2260100" y="524680"/>
                </a:lnTo>
                <a:lnTo>
                  <a:pt x="2229757" y="571547"/>
                </a:lnTo>
                <a:lnTo>
                  <a:pt x="2183743" y="609457"/>
                </a:lnTo>
                <a:lnTo>
                  <a:pt x="2122019" y="637268"/>
                </a:lnTo>
                <a:lnTo>
                  <a:pt x="2045680" y="651504"/>
                </a:lnTo>
                <a:lnTo>
                  <a:pt x="2002129" y="653288"/>
                </a:lnTo>
                <a:lnTo>
                  <a:pt x="1967244" y="652172"/>
                </a:lnTo>
                <a:lnTo>
                  <a:pt x="1898473" y="643322"/>
                </a:lnTo>
                <a:lnTo>
                  <a:pt x="1832038" y="625923"/>
                </a:lnTo>
                <a:lnTo>
                  <a:pt x="1774559" y="600880"/>
                </a:lnTo>
                <a:lnTo>
                  <a:pt x="1749653" y="585596"/>
                </a:lnTo>
                <a:lnTo>
                  <a:pt x="1764798" y="557613"/>
                </a:lnTo>
                <a:lnTo>
                  <a:pt x="1779943" y="529653"/>
                </a:lnTo>
                <a:lnTo>
                  <a:pt x="1795087" y="501693"/>
                </a:lnTo>
                <a:lnTo>
                  <a:pt x="1810232" y="473709"/>
                </a:lnTo>
                <a:lnTo>
                  <a:pt x="1829806" y="486473"/>
                </a:lnTo>
                <a:lnTo>
                  <a:pt x="1850809" y="497712"/>
                </a:lnTo>
                <a:lnTo>
                  <a:pt x="1897100" y="515619"/>
                </a:lnTo>
                <a:lnTo>
                  <a:pt x="1946995" y="526764"/>
                </a:lnTo>
                <a:lnTo>
                  <a:pt x="1998319" y="530478"/>
                </a:lnTo>
                <a:lnTo>
                  <a:pt x="2025578" y="529141"/>
                </a:lnTo>
                <a:lnTo>
                  <a:pt x="2070953" y="518370"/>
                </a:lnTo>
                <a:lnTo>
                  <a:pt x="2103499" y="496978"/>
                </a:lnTo>
                <a:lnTo>
                  <a:pt x="2122144" y="448437"/>
                </a:lnTo>
                <a:lnTo>
                  <a:pt x="2119979" y="429387"/>
                </a:lnTo>
                <a:lnTo>
                  <a:pt x="2087600" y="387095"/>
                </a:lnTo>
                <a:lnTo>
                  <a:pt x="2040467" y="371554"/>
                </a:lnTo>
                <a:lnTo>
                  <a:pt x="1968093" y="366394"/>
                </a:lnTo>
                <a:lnTo>
                  <a:pt x="1925800" y="366394"/>
                </a:lnTo>
                <a:lnTo>
                  <a:pt x="1883495" y="366394"/>
                </a:lnTo>
                <a:lnTo>
                  <a:pt x="1841167" y="366394"/>
                </a:lnTo>
                <a:lnTo>
                  <a:pt x="1798802" y="366394"/>
                </a:lnTo>
                <a:lnTo>
                  <a:pt x="1803693" y="315613"/>
                </a:lnTo>
                <a:lnTo>
                  <a:pt x="1808571" y="264831"/>
                </a:lnTo>
                <a:lnTo>
                  <a:pt x="1813438" y="214049"/>
                </a:lnTo>
                <a:lnTo>
                  <a:pt x="1818296" y="163267"/>
                </a:lnTo>
                <a:lnTo>
                  <a:pt x="1823147" y="112485"/>
                </a:lnTo>
                <a:lnTo>
                  <a:pt x="1827994" y="61703"/>
                </a:lnTo>
                <a:lnTo>
                  <a:pt x="1832838" y="10921"/>
                </a:lnTo>
                <a:close/>
              </a:path>
              <a:path w="2277110" h="653414">
                <a:moveTo>
                  <a:pt x="1456791" y="0"/>
                </a:moveTo>
                <a:lnTo>
                  <a:pt x="1525863" y="5794"/>
                </a:lnTo>
                <a:lnTo>
                  <a:pt x="1585696" y="23113"/>
                </a:lnTo>
                <a:lnTo>
                  <a:pt x="1634940" y="50800"/>
                </a:lnTo>
                <a:lnTo>
                  <a:pt x="1671802" y="88010"/>
                </a:lnTo>
                <a:lnTo>
                  <a:pt x="1694837" y="133699"/>
                </a:lnTo>
                <a:lnTo>
                  <a:pt x="1702536" y="186816"/>
                </a:lnTo>
                <a:lnTo>
                  <a:pt x="1701109" y="212131"/>
                </a:lnTo>
                <a:lnTo>
                  <a:pt x="1689731" y="260379"/>
                </a:lnTo>
                <a:lnTo>
                  <a:pt x="1665803" y="306697"/>
                </a:lnTo>
                <a:lnTo>
                  <a:pt x="1621849" y="358132"/>
                </a:lnTo>
                <a:lnTo>
                  <a:pt x="1591919" y="386206"/>
                </a:lnTo>
                <a:lnTo>
                  <a:pt x="1553841" y="420496"/>
                </a:lnTo>
                <a:lnTo>
                  <a:pt x="1515798" y="454786"/>
                </a:lnTo>
                <a:lnTo>
                  <a:pt x="1477780" y="489076"/>
                </a:lnTo>
                <a:lnTo>
                  <a:pt x="1439773" y="523366"/>
                </a:lnTo>
                <a:lnTo>
                  <a:pt x="1487154" y="523366"/>
                </a:lnTo>
                <a:lnTo>
                  <a:pt x="1534553" y="523366"/>
                </a:lnTo>
                <a:lnTo>
                  <a:pt x="1581965" y="523366"/>
                </a:lnTo>
                <a:lnTo>
                  <a:pt x="1629389" y="523366"/>
                </a:lnTo>
                <a:lnTo>
                  <a:pt x="1676819" y="523366"/>
                </a:lnTo>
                <a:lnTo>
                  <a:pt x="1724253" y="523366"/>
                </a:lnTo>
                <a:lnTo>
                  <a:pt x="1724253" y="553104"/>
                </a:lnTo>
                <a:lnTo>
                  <a:pt x="1724253" y="582866"/>
                </a:lnTo>
                <a:lnTo>
                  <a:pt x="1724253" y="612628"/>
                </a:lnTo>
                <a:lnTo>
                  <a:pt x="1724253" y="642365"/>
                </a:lnTo>
                <a:lnTo>
                  <a:pt x="1674231" y="642365"/>
                </a:lnTo>
                <a:lnTo>
                  <a:pt x="1224254" y="642365"/>
                </a:lnTo>
                <a:lnTo>
                  <a:pt x="1224254" y="618722"/>
                </a:lnTo>
                <a:lnTo>
                  <a:pt x="1224254" y="595042"/>
                </a:lnTo>
                <a:lnTo>
                  <a:pt x="1224254" y="571339"/>
                </a:lnTo>
                <a:lnTo>
                  <a:pt x="1224254" y="547623"/>
                </a:lnTo>
                <a:lnTo>
                  <a:pt x="1260714" y="514796"/>
                </a:lnTo>
                <a:lnTo>
                  <a:pt x="1297163" y="481955"/>
                </a:lnTo>
                <a:lnTo>
                  <a:pt x="1333606" y="449102"/>
                </a:lnTo>
                <a:lnTo>
                  <a:pt x="1370046" y="416241"/>
                </a:lnTo>
                <a:lnTo>
                  <a:pt x="1406488" y="383373"/>
                </a:lnTo>
                <a:lnTo>
                  <a:pt x="1442937" y="350501"/>
                </a:lnTo>
                <a:lnTo>
                  <a:pt x="1479397" y="317626"/>
                </a:lnTo>
                <a:lnTo>
                  <a:pt x="1513449" y="283241"/>
                </a:lnTo>
                <a:lnTo>
                  <a:pt x="1540448" y="240710"/>
                </a:lnTo>
                <a:lnTo>
                  <a:pt x="1548485" y="201294"/>
                </a:lnTo>
                <a:lnTo>
                  <a:pt x="1546794" y="183435"/>
                </a:lnTo>
                <a:lnTo>
                  <a:pt x="1521434" y="143001"/>
                </a:lnTo>
                <a:lnTo>
                  <a:pt x="1466999" y="124071"/>
                </a:lnTo>
                <a:lnTo>
                  <a:pt x="1442567" y="122808"/>
                </a:lnTo>
                <a:lnTo>
                  <a:pt x="1421374" y="123787"/>
                </a:lnTo>
                <a:lnTo>
                  <a:pt x="1382131" y="131649"/>
                </a:lnTo>
                <a:lnTo>
                  <a:pt x="1347343" y="147441"/>
                </a:lnTo>
                <a:lnTo>
                  <a:pt x="1305534" y="185927"/>
                </a:lnTo>
                <a:lnTo>
                  <a:pt x="1277628" y="168782"/>
                </a:lnTo>
                <a:lnTo>
                  <a:pt x="1249733" y="151637"/>
                </a:lnTo>
                <a:lnTo>
                  <a:pt x="1221863" y="134492"/>
                </a:lnTo>
                <a:lnTo>
                  <a:pt x="1194028" y="117347"/>
                </a:lnTo>
                <a:lnTo>
                  <a:pt x="1215199" y="91320"/>
                </a:lnTo>
                <a:lnTo>
                  <a:pt x="1268591" y="48267"/>
                </a:lnTo>
                <a:lnTo>
                  <a:pt x="1336080" y="17573"/>
                </a:lnTo>
                <a:lnTo>
                  <a:pt x="1373812" y="7810"/>
                </a:lnTo>
                <a:lnTo>
                  <a:pt x="1414046" y="1952"/>
                </a:lnTo>
                <a:lnTo>
                  <a:pt x="1456791" y="0"/>
                </a:lnTo>
                <a:close/>
              </a:path>
              <a:path w="2277110" h="653414">
                <a:moveTo>
                  <a:pt x="866749" y="0"/>
                </a:moveTo>
                <a:lnTo>
                  <a:pt x="906703" y="2428"/>
                </a:lnTo>
                <a:lnTo>
                  <a:pt x="944441" y="9715"/>
                </a:lnTo>
                <a:lnTo>
                  <a:pt x="1013180" y="38862"/>
                </a:lnTo>
                <a:lnTo>
                  <a:pt x="1070536" y="86328"/>
                </a:lnTo>
                <a:lnTo>
                  <a:pt x="1093958" y="116550"/>
                </a:lnTo>
                <a:lnTo>
                  <a:pt x="1113891" y="151129"/>
                </a:lnTo>
                <a:lnTo>
                  <a:pt x="1129820" y="189680"/>
                </a:lnTo>
                <a:lnTo>
                  <a:pt x="1141212" y="231790"/>
                </a:lnTo>
                <a:lnTo>
                  <a:pt x="1148056" y="277449"/>
                </a:lnTo>
                <a:lnTo>
                  <a:pt x="1150340" y="326643"/>
                </a:lnTo>
                <a:lnTo>
                  <a:pt x="1148056" y="375838"/>
                </a:lnTo>
                <a:lnTo>
                  <a:pt x="1141212" y="421497"/>
                </a:lnTo>
                <a:lnTo>
                  <a:pt x="1129820" y="463607"/>
                </a:lnTo>
                <a:lnTo>
                  <a:pt x="1113891" y="502157"/>
                </a:lnTo>
                <a:lnTo>
                  <a:pt x="1093958" y="536737"/>
                </a:lnTo>
                <a:lnTo>
                  <a:pt x="1070536" y="566959"/>
                </a:lnTo>
                <a:lnTo>
                  <a:pt x="1013180" y="614426"/>
                </a:lnTo>
                <a:lnTo>
                  <a:pt x="944441" y="643572"/>
                </a:lnTo>
                <a:lnTo>
                  <a:pt x="906703" y="650859"/>
                </a:lnTo>
                <a:lnTo>
                  <a:pt x="866749" y="653288"/>
                </a:lnTo>
                <a:lnTo>
                  <a:pt x="826740" y="650859"/>
                </a:lnTo>
                <a:lnTo>
                  <a:pt x="788993" y="643572"/>
                </a:lnTo>
                <a:lnTo>
                  <a:pt x="720191" y="614426"/>
                </a:lnTo>
                <a:lnTo>
                  <a:pt x="662946" y="566959"/>
                </a:lnTo>
                <a:lnTo>
                  <a:pt x="639538" y="536737"/>
                </a:lnTo>
                <a:lnTo>
                  <a:pt x="619607" y="502157"/>
                </a:lnTo>
                <a:lnTo>
                  <a:pt x="603652" y="463607"/>
                </a:lnTo>
                <a:lnTo>
                  <a:pt x="592262" y="421497"/>
                </a:lnTo>
                <a:lnTo>
                  <a:pt x="585433" y="375838"/>
                </a:lnTo>
                <a:lnTo>
                  <a:pt x="583158" y="326643"/>
                </a:lnTo>
                <a:lnTo>
                  <a:pt x="585433" y="277449"/>
                </a:lnTo>
                <a:lnTo>
                  <a:pt x="592262" y="231790"/>
                </a:lnTo>
                <a:lnTo>
                  <a:pt x="603652" y="189680"/>
                </a:lnTo>
                <a:lnTo>
                  <a:pt x="619607" y="151129"/>
                </a:lnTo>
                <a:lnTo>
                  <a:pt x="639538" y="116550"/>
                </a:lnTo>
                <a:lnTo>
                  <a:pt x="662946" y="86328"/>
                </a:lnTo>
                <a:lnTo>
                  <a:pt x="720191" y="38862"/>
                </a:lnTo>
                <a:lnTo>
                  <a:pt x="788993" y="9715"/>
                </a:lnTo>
                <a:lnTo>
                  <a:pt x="826740" y="2428"/>
                </a:lnTo>
                <a:lnTo>
                  <a:pt x="866749" y="0"/>
                </a:lnTo>
                <a:close/>
              </a:path>
              <a:path w="2277110" h="653414">
                <a:moveTo>
                  <a:pt x="262775" y="0"/>
                </a:moveTo>
                <a:lnTo>
                  <a:pt x="331895" y="5794"/>
                </a:lnTo>
                <a:lnTo>
                  <a:pt x="391795" y="23113"/>
                </a:lnTo>
                <a:lnTo>
                  <a:pt x="440947" y="50800"/>
                </a:lnTo>
                <a:lnTo>
                  <a:pt x="477812" y="88010"/>
                </a:lnTo>
                <a:lnTo>
                  <a:pt x="500854" y="133699"/>
                </a:lnTo>
                <a:lnTo>
                  <a:pt x="508533" y="186816"/>
                </a:lnTo>
                <a:lnTo>
                  <a:pt x="507114" y="212131"/>
                </a:lnTo>
                <a:lnTo>
                  <a:pt x="495771" y="260379"/>
                </a:lnTo>
                <a:lnTo>
                  <a:pt x="471849" y="306697"/>
                </a:lnTo>
                <a:lnTo>
                  <a:pt x="427895" y="358132"/>
                </a:lnTo>
                <a:lnTo>
                  <a:pt x="397941" y="386206"/>
                </a:lnTo>
                <a:lnTo>
                  <a:pt x="359896" y="420496"/>
                </a:lnTo>
                <a:lnTo>
                  <a:pt x="321849" y="454786"/>
                </a:lnTo>
                <a:lnTo>
                  <a:pt x="283802" y="489076"/>
                </a:lnTo>
                <a:lnTo>
                  <a:pt x="245757" y="523366"/>
                </a:lnTo>
                <a:lnTo>
                  <a:pt x="293178" y="523366"/>
                </a:lnTo>
                <a:lnTo>
                  <a:pt x="340598" y="523366"/>
                </a:lnTo>
                <a:lnTo>
                  <a:pt x="388016" y="523366"/>
                </a:lnTo>
                <a:lnTo>
                  <a:pt x="435435" y="523366"/>
                </a:lnTo>
                <a:lnTo>
                  <a:pt x="482854" y="523366"/>
                </a:lnTo>
                <a:lnTo>
                  <a:pt x="530275" y="523366"/>
                </a:lnTo>
                <a:lnTo>
                  <a:pt x="530275" y="553104"/>
                </a:lnTo>
                <a:lnTo>
                  <a:pt x="530275" y="582866"/>
                </a:lnTo>
                <a:lnTo>
                  <a:pt x="530275" y="612628"/>
                </a:lnTo>
                <a:lnTo>
                  <a:pt x="530275" y="642365"/>
                </a:lnTo>
                <a:lnTo>
                  <a:pt x="480273" y="642365"/>
                </a:lnTo>
                <a:lnTo>
                  <a:pt x="30251" y="642365"/>
                </a:lnTo>
                <a:lnTo>
                  <a:pt x="30251" y="618722"/>
                </a:lnTo>
                <a:lnTo>
                  <a:pt x="30251" y="595042"/>
                </a:lnTo>
                <a:lnTo>
                  <a:pt x="30251" y="571339"/>
                </a:lnTo>
                <a:lnTo>
                  <a:pt x="30251" y="547623"/>
                </a:lnTo>
                <a:lnTo>
                  <a:pt x="66708" y="514796"/>
                </a:lnTo>
                <a:lnTo>
                  <a:pt x="103166" y="481955"/>
                </a:lnTo>
                <a:lnTo>
                  <a:pt x="139625" y="449102"/>
                </a:lnTo>
                <a:lnTo>
                  <a:pt x="176084" y="416241"/>
                </a:lnTo>
                <a:lnTo>
                  <a:pt x="212542" y="383373"/>
                </a:lnTo>
                <a:lnTo>
                  <a:pt x="249000" y="350501"/>
                </a:lnTo>
                <a:lnTo>
                  <a:pt x="285457" y="317626"/>
                </a:lnTo>
                <a:lnTo>
                  <a:pt x="319490" y="283241"/>
                </a:lnTo>
                <a:lnTo>
                  <a:pt x="346484" y="240710"/>
                </a:lnTo>
                <a:lnTo>
                  <a:pt x="354457" y="201294"/>
                </a:lnTo>
                <a:lnTo>
                  <a:pt x="352773" y="183435"/>
                </a:lnTo>
                <a:lnTo>
                  <a:pt x="327520" y="143001"/>
                </a:lnTo>
                <a:lnTo>
                  <a:pt x="273024" y="124071"/>
                </a:lnTo>
                <a:lnTo>
                  <a:pt x="248602" y="122808"/>
                </a:lnTo>
                <a:lnTo>
                  <a:pt x="227390" y="123787"/>
                </a:lnTo>
                <a:lnTo>
                  <a:pt x="188161" y="131649"/>
                </a:lnTo>
                <a:lnTo>
                  <a:pt x="153363" y="147441"/>
                </a:lnTo>
                <a:lnTo>
                  <a:pt x="111544" y="185927"/>
                </a:lnTo>
                <a:lnTo>
                  <a:pt x="83656" y="168782"/>
                </a:lnTo>
                <a:lnTo>
                  <a:pt x="55772" y="151637"/>
                </a:lnTo>
                <a:lnTo>
                  <a:pt x="27887" y="134492"/>
                </a:lnTo>
                <a:lnTo>
                  <a:pt x="0" y="117347"/>
                </a:lnTo>
                <a:lnTo>
                  <a:pt x="46085" y="68294"/>
                </a:lnTo>
                <a:lnTo>
                  <a:pt x="106819" y="31241"/>
                </a:lnTo>
                <a:lnTo>
                  <a:pt x="179830" y="7810"/>
                </a:lnTo>
                <a:lnTo>
                  <a:pt x="220060" y="1952"/>
                </a:lnTo>
                <a:lnTo>
                  <a:pt x="262775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002B5C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8648700" y="0"/>
            <a:ext cx="9639300" cy="10287000"/>
            <a:chOff x="8648700" y="0"/>
            <a:chExt cx="9639300" cy="10287000"/>
          </a:xfrm>
        </p:grpSpPr>
        <p:sp>
          <p:nvSpPr>
            <p:cNvPr id="4" name="object 4" descr=""/>
            <p:cNvSpPr/>
            <p:nvPr/>
          </p:nvSpPr>
          <p:spPr>
            <a:xfrm>
              <a:off x="8648700" y="0"/>
              <a:ext cx="9639300" cy="10287000"/>
            </a:xfrm>
            <a:custGeom>
              <a:avLst/>
              <a:gdLst/>
              <a:ahLst/>
              <a:cxnLst/>
              <a:rect l="l" t="t" r="r" b="b"/>
              <a:pathLst>
                <a:path w="9639300" h="10287000">
                  <a:moveTo>
                    <a:pt x="9639300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9639300" y="10287000"/>
                  </a:lnTo>
                  <a:lnTo>
                    <a:pt x="9639300" y="0"/>
                  </a:lnTo>
                  <a:close/>
                </a:path>
              </a:pathLst>
            </a:custGeom>
            <a:solidFill>
              <a:srgbClr val="CFD7D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48700" y="4305299"/>
              <a:ext cx="9639300" cy="598169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63700" y="19050"/>
              <a:ext cx="3924300" cy="42570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48700" y="0"/>
              <a:ext cx="5896102" cy="4309110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239395" y="4527008"/>
            <a:ext cx="8214995" cy="3688079"/>
          </a:xfrm>
          <a:prstGeom prst="rect">
            <a:avLst/>
          </a:prstGeom>
        </p:spPr>
        <p:txBody>
          <a:bodyPr wrap="square" lIns="0" tIns="254635" rIns="0" bIns="0" rtlCol="0" vert="horz">
            <a:spAutoFit/>
          </a:bodyPr>
          <a:lstStyle/>
          <a:p>
            <a:pPr marL="355600">
              <a:lnSpc>
                <a:spcPct val="100000"/>
              </a:lnSpc>
              <a:spcBef>
                <a:spcPts val="2005"/>
              </a:spcBef>
            </a:pPr>
            <a:r>
              <a:rPr dirty="0" sz="3950" spc="114" b="1">
                <a:solidFill>
                  <a:srgbClr val="7EC0ED"/>
                </a:solidFill>
                <a:latin typeface="Arial"/>
                <a:cs typeface="Arial"/>
              </a:rPr>
              <a:t>MS.</a:t>
            </a:r>
            <a:r>
              <a:rPr dirty="0" sz="3950" spc="30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3950" spc="90" b="1">
                <a:solidFill>
                  <a:srgbClr val="7EC0ED"/>
                </a:solidFill>
                <a:latin typeface="Arial"/>
                <a:cs typeface="Arial"/>
              </a:rPr>
              <a:t>SOFTBALL</a:t>
            </a:r>
            <a:r>
              <a:rPr dirty="0" sz="3950" spc="3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3950" spc="95" b="1">
                <a:solidFill>
                  <a:srgbClr val="7EC0ED"/>
                </a:solidFill>
                <a:latin typeface="Arial"/>
                <a:cs typeface="Arial"/>
              </a:rPr>
              <a:t>PAST</a:t>
            </a:r>
            <a:r>
              <a:rPr dirty="0" sz="3950" spc="4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3950" spc="310" b="1">
                <a:solidFill>
                  <a:srgbClr val="7EC0ED"/>
                </a:solidFill>
                <a:latin typeface="Arial"/>
                <a:cs typeface="Arial"/>
              </a:rPr>
              <a:t>WINNER</a:t>
            </a:r>
            <a:endParaRPr sz="3950">
              <a:latin typeface="Arial"/>
              <a:cs typeface="Arial"/>
            </a:endParaRPr>
          </a:p>
          <a:p>
            <a:pPr marL="584200" indent="-571500">
              <a:lnSpc>
                <a:spcPct val="100000"/>
              </a:lnSpc>
              <a:spcBef>
                <a:spcPts val="2130"/>
              </a:spcBef>
              <a:buClr>
                <a:srgbClr val="000000"/>
              </a:buClr>
              <a:buChar char="•"/>
              <a:tabLst>
                <a:tab pos="584200" algn="l"/>
              </a:tabLst>
            </a:pPr>
            <a:r>
              <a:rPr dirty="0" sz="4400" spc="55">
                <a:solidFill>
                  <a:srgbClr val="FFFFFF"/>
                </a:solidFill>
                <a:latin typeface="Arial"/>
                <a:cs typeface="Arial"/>
              </a:rPr>
              <a:t>Sara</a:t>
            </a:r>
            <a:r>
              <a:rPr dirty="0" sz="44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375">
                <a:solidFill>
                  <a:srgbClr val="FFFFFF"/>
                </a:solidFill>
                <a:latin typeface="Arial"/>
                <a:cs typeface="Arial"/>
              </a:rPr>
              <a:t>Moulton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ct val="100000"/>
              </a:lnSpc>
              <a:spcBef>
                <a:spcPts val="50"/>
              </a:spcBef>
              <a:buClr>
                <a:srgbClr val="000000"/>
              </a:buClr>
              <a:buChar char="•"/>
              <a:tabLst>
                <a:tab pos="584200" algn="l"/>
              </a:tabLst>
            </a:pPr>
            <a:r>
              <a:rPr dirty="0" sz="3950" spc="240">
                <a:solidFill>
                  <a:srgbClr val="FFFFFF"/>
                </a:solidFill>
                <a:latin typeface="Arial"/>
                <a:cs typeface="Arial"/>
              </a:rPr>
              <a:t>Eagan</a:t>
            </a:r>
            <a:endParaRPr sz="3950">
              <a:latin typeface="Arial"/>
              <a:cs typeface="Arial"/>
            </a:endParaRPr>
          </a:p>
          <a:p>
            <a:pPr marL="584200" indent="-571500">
              <a:lnSpc>
                <a:spcPct val="100000"/>
              </a:lnSpc>
              <a:spcBef>
                <a:spcPts val="65"/>
              </a:spcBef>
              <a:buClr>
                <a:srgbClr val="000000"/>
              </a:buClr>
              <a:buChar char="•"/>
              <a:tabLst>
                <a:tab pos="584200" algn="l"/>
              </a:tabLst>
            </a:pPr>
            <a:r>
              <a:rPr dirty="0" sz="3950" spc="220">
                <a:solidFill>
                  <a:srgbClr val="FFFFFF"/>
                </a:solidFill>
                <a:latin typeface="Arial"/>
                <a:cs typeface="Arial"/>
              </a:rPr>
              <a:t>University</a:t>
            </a:r>
            <a:r>
              <a:rPr dirty="0" sz="395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950" spc="229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395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950" spc="270">
                <a:solidFill>
                  <a:srgbClr val="FFFFFF"/>
                </a:solidFill>
                <a:latin typeface="Arial"/>
                <a:cs typeface="Arial"/>
              </a:rPr>
              <a:t>Minnesota</a:t>
            </a:r>
            <a:endParaRPr sz="3950">
              <a:latin typeface="Arial"/>
              <a:cs typeface="Arial"/>
            </a:endParaRPr>
          </a:p>
          <a:p>
            <a:pPr marL="584200" indent="-571500">
              <a:lnSpc>
                <a:spcPct val="100000"/>
              </a:lnSpc>
              <a:spcBef>
                <a:spcPts val="439"/>
              </a:spcBef>
              <a:buClr>
                <a:srgbClr val="000000"/>
              </a:buClr>
              <a:buChar char="•"/>
              <a:tabLst>
                <a:tab pos="584200" algn="l"/>
              </a:tabLst>
            </a:pPr>
            <a:r>
              <a:rPr dirty="0" sz="3950" spc="434">
                <a:solidFill>
                  <a:srgbClr val="FFFFFF"/>
                </a:solidFill>
                <a:latin typeface="Arial"/>
                <a:cs typeface="Arial"/>
              </a:rPr>
              <a:t>MN</a:t>
            </a:r>
            <a:r>
              <a:rPr dirty="0" sz="395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950" spc="200">
                <a:solidFill>
                  <a:srgbClr val="FFFFFF"/>
                </a:solidFill>
                <a:latin typeface="Arial"/>
                <a:cs typeface="Arial"/>
              </a:rPr>
              <a:t>Waves</a:t>
            </a:r>
            <a:r>
              <a:rPr dirty="0" sz="395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950" spc="335">
                <a:solidFill>
                  <a:srgbClr val="FFFFFF"/>
                </a:solidFill>
                <a:latin typeface="Arial"/>
                <a:cs typeface="Arial"/>
              </a:rPr>
              <a:t>Pitching</a:t>
            </a:r>
            <a:r>
              <a:rPr dirty="0" sz="3950" spc="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950" spc="285">
                <a:solidFill>
                  <a:srgbClr val="FFFFFF"/>
                </a:solidFill>
                <a:latin typeface="Arial"/>
                <a:cs typeface="Arial"/>
              </a:rPr>
              <a:t>instructor</a:t>
            </a:r>
            <a:endParaRPr sz="3950">
              <a:latin typeface="Arial"/>
              <a:cs typeface="Arial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2296922" y="3964559"/>
            <a:ext cx="601980" cy="653415"/>
          </a:xfrm>
          <a:custGeom>
            <a:avLst/>
            <a:gdLst/>
            <a:ahLst/>
            <a:cxnLst/>
            <a:rect l="l" t="t" r="r" b="b"/>
            <a:pathLst>
              <a:path w="601980" h="653414">
                <a:moveTo>
                  <a:pt x="300989" y="123570"/>
                </a:moveTo>
                <a:lnTo>
                  <a:pt x="244411" y="136016"/>
                </a:lnTo>
                <a:lnTo>
                  <a:pt x="201167" y="173227"/>
                </a:lnTo>
                <a:lnTo>
                  <a:pt x="173735" y="236410"/>
                </a:lnTo>
                <a:lnTo>
                  <a:pt x="166877" y="278133"/>
                </a:lnTo>
                <a:lnTo>
                  <a:pt x="164591" y="326643"/>
                </a:lnTo>
                <a:lnTo>
                  <a:pt x="166877" y="375098"/>
                </a:lnTo>
                <a:lnTo>
                  <a:pt x="173735" y="416813"/>
                </a:lnTo>
                <a:lnTo>
                  <a:pt x="201167" y="479932"/>
                </a:lnTo>
                <a:lnTo>
                  <a:pt x="244411" y="517191"/>
                </a:lnTo>
                <a:lnTo>
                  <a:pt x="300989" y="529589"/>
                </a:lnTo>
                <a:lnTo>
                  <a:pt x="331372" y="526492"/>
                </a:lnTo>
                <a:lnTo>
                  <a:pt x="381803" y="501675"/>
                </a:lnTo>
                <a:lnTo>
                  <a:pt x="417829" y="451766"/>
                </a:lnTo>
                <a:lnTo>
                  <a:pt x="436117" y="375098"/>
                </a:lnTo>
                <a:lnTo>
                  <a:pt x="438403" y="326643"/>
                </a:lnTo>
                <a:lnTo>
                  <a:pt x="436117" y="278133"/>
                </a:lnTo>
                <a:lnTo>
                  <a:pt x="429259" y="236410"/>
                </a:lnTo>
                <a:lnTo>
                  <a:pt x="401827" y="173227"/>
                </a:lnTo>
                <a:lnTo>
                  <a:pt x="358314" y="136016"/>
                </a:lnTo>
                <a:lnTo>
                  <a:pt x="300989" y="123570"/>
                </a:lnTo>
                <a:close/>
              </a:path>
              <a:path w="601980" h="653414">
                <a:moveTo>
                  <a:pt x="300989" y="0"/>
                </a:moveTo>
                <a:lnTo>
                  <a:pt x="343443" y="2428"/>
                </a:lnTo>
                <a:lnTo>
                  <a:pt x="383539" y="9715"/>
                </a:lnTo>
                <a:lnTo>
                  <a:pt x="421255" y="21859"/>
                </a:lnTo>
                <a:lnTo>
                  <a:pt x="456564" y="38862"/>
                </a:lnTo>
                <a:lnTo>
                  <a:pt x="488809" y="60386"/>
                </a:lnTo>
                <a:lnTo>
                  <a:pt x="517350" y="86280"/>
                </a:lnTo>
                <a:lnTo>
                  <a:pt x="542200" y="116532"/>
                </a:lnTo>
                <a:lnTo>
                  <a:pt x="563371" y="151129"/>
                </a:lnTo>
                <a:lnTo>
                  <a:pt x="580280" y="189680"/>
                </a:lnTo>
                <a:lnTo>
                  <a:pt x="592343" y="231790"/>
                </a:lnTo>
                <a:lnTo>
                  <a:pt x="599572" y="277449"/>
                </a:lnTo>
                <a:lnTo>
                  <a:pt x="601979" y="326643"/>
                </a:lnTo>
                <a:lnTo>
                  <a:pt x="599572" y="375818"/>
                </a:lnTo>
                <a:lnTo>
                  <a:pt x="592343" y="421433"/>
                </a:lnTo>
                <a:lnTo>
                  <a:pt x="580280" y="463500"/>
                </a:lnTo>
                <a:lnTo>
                  <a:pt x="563371" y="502030"/>
                </a:lnTo>
                <a:lnTo>
                  <a:pt x="542200" y="536630"/>
                </a:lnTo>
                <a:lnTo>
                  <a:pt x="517350" y="566896"/>
                </a:lnTo>
                <a:lnTo>
                  <a:pt x="488809" y="592828"/>
                </a:lnTo>
                <a:lnTo>
                  <a:pt x="456564" y="614426"/>
                </a:lnTo>
                <a:lnTo>
                  <a:pt x="421255" y="631408"/>
                </a:lnTo>
                <a:lnTo>
                  <a:pt x="383539" y="643508"/>
                </a:lnTo>
                <a:lnTo>
                  <a:pt x="343443" y="650751"/>
                </a:lnTo>
                <a:lnTo>
                  <a:pt x="300989" y="653161"/>
                </a:lnTo>
                <a:lnTo>
                  <a:pt x="258556" y="650751"/>
                </a:lnTo>
                <a:lnTo>
                  <a:pt x="218503" y="643509"/>
                </a:lnTo>
                <a:lnTo>
                  <a:pt x="180832" y="631408"/>
                </a:lnTo>
                <a:lnTo>
                  <a:pt x="145541" y="614426"/>
                </a:lnTo>
                <a:lnTo>
                  <a:pt x="113224" y="592828"/>
                </a:lnTo>
                <a:lnTo>
                  <a:pt x="84645" y="566896"/>
                </a:lnTo>
                <a:lnTo>
                  <a:pt x="59781" y="536630"/>
                </a:lnTo>
                <a:lnTo>
                  <a:pt x="38607" y="502030"/>
                </a:lnTo>
                <a:lnTo>
                  <a:pt x="21699" y="463500"/>
                </a:lnTo>
                <a:lnTo>
                  <a:pt x="9636" y="421433"/>
                </a:lnTo>
                <a:lnTo>
                  <a:pt x="2407" y="375818"/>
                </a:lnTo>
                <a:lnTo>
                  <a:pt x="0" y="326643"/>
                </a:lnTo>
                <a:lnTo>
                  <a:pt x="2407" y="277449"/>
                </a:lnTo>
                <a:lnTo>
                  <a:pt x="9636" y="231790"/>
                </a:lnTo>
                <a:lnTo>
                  <a:pt x="21699" y="189680"/>
                </a:lnTo>
                <a:lnTo>
                  <a:pt x="38607" y="151129"/>
                </a:lnTo>
                <a:lnTo>
                  <a:pt x="59781" y="116532"/>
                </a:lnTo>
                <a:lnTo>
                  <a:pt x="84645" y="86280"/>
                </a:lnTo>
                <a:lnTo>
                  <a:pt x="113224" y="60386"/>
                </a:lnTo>
                <a:lnTo>
                  <a:pt x="145541" y="38862"/>
                </a:lnTo>
                <a:lnTo>
                  <a:pt x="180832" y="21859"/>
                </a:lnTo>
                <a:lnTo>
                  <a:pt x="218503" y="9715"/>
                </a:lnTo>
                <a:lnTo>
                  <a:pt x="258556" y="2428"/>
                </a:lnTo>
                <a:lnTo>
                  <a:pt x="300989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621791" y="3964559"/>
            <a:ext cx="1576705" cy="653415"/>
          </a:xfrm>
          <a:custGeom>
            <a:avLst/>
            <a:gdLst/>
            <a:ahLst/>
            <a:cxnLst/>
            <a:rect l="l" t="t" r="r" b="b"/>
            <a:pathLst>
              <a:path w="1576705" h="653414">
                <a:moveTo>
                  <a:pt x="919988" y="123570"/>
                </a:moveTo>
                <a:lnTo>
                  <a:pt x="863409" y="136016"/>
                </a:lnTo>
                <a:lnTo>
                  <a:pt x="820166" y="173227"/>
                </a:lnTo>
                <a:lnTo>
                  <a:pt x="792733" y="236410"/>
                </a:lnTo>
                <a:lnTo>
                  <a:pt x="785875" y="278133"/>
                </a:lnTo>
                <a:lnTo>
                  <a:pt x="783590" y="326643"/>
                </a:lnTo>
                <a:lnTo>
                  <a:pt x="785876" y="375098"/>
                </a:lnTo>
                <a:lnTo>
                  <a:pt x="792734" y="416813"/>
                </a:lnTo>
                <a:lnTo>
                  <a:pt x="820166" y="479932"/>
                </a:lnTo>
                <a:lnTo>
                  <a:pt x="863409" y="517191"/>
                </a:lnTo>
                <a:lnTo>
                  <a:pt x="919988" y="529589"/>
                </a:lnTo>
                <a:lnTo>
                  <a:pt x="950370" y="526492"/>
                </a:lnTo>
                <a:lnTo>
                  <a:pt x="1000801" y="501675"/>
                </a:lnTo>
                <a:lnTo>
                  <a:pt x="1036827" y="451766"/>
                </a:lnTo>
                <a:lnTo>
                  <a:pt x="1055115" y="375098"/>
                </a:lnTo>
                <a:lnTo>
                  <a:pt x="1057402" y="326643"/>
                </a:lnTo>
                <a:lnTo>
                  <a:pt x="1055115" y="278133"/>
                </a:lnTo>
                <a:lnTo>
                  <a:pt x="1048257" y="236410"/>
                </a:lnTo>
                <a:lnTo>
                  <a:pt x="1020826" y="173227"/>
                </a:lnTo>
                <a:lnTo>
                  <a:pt x="977312" y="136016"/>
                </a:lnTo>
                <a:lnTo>
                  <a:pt x="919988" y="123570"/>
                </a:lnTo>
                <a:close/>
              </a:path>
              <a:path w="1576705" h="653414">
                <a:moveTo>
                  <a:pt x="1273428" y="10794"/>
                </a:moveTo>
                <a:lnTo>
                  <a:pt x="1273428" y="10794"/>
                </a:lnTo>
                <a:lnTo>
                  <a:pt x="1576451" y="10794"/>
                </a:lnTo>
                <a:lnTo>
                  <a:pt x="1576451" y="63436"/>
                </a:lnTo>
                <a:lnTo>
                  <a:pt x="1576451" y="642365"/>
                </a:lnTo>
                <a:lnTo>
                  <a:pt x="1535781" y="642365"/>
                </a:lnTo>
                <a:lnTo>
                  <a:pt x="1495123" y="642365"/>
                </a:lnTo>
                <a:lnTo>
                  <a:pt x="1454489" y="642365"/>
                </a:lnTo>
                <a:lnTo>
                  <a:pt x="1413890" y="642365"/>
                </a:lnTo>
                <a:lnTo>
                  <a:pt x="1413890" y="590934"/>
                </a:lnTo>
                <a:lnTo>
                  <a:pt x="1413890" y="128142"/>
                </a:lnTo>
                <a:lnTo>
                  <a:pt x="1378745" y="128142"/>
                </a:lnTo>
                <a:lnTo>
                  <a:pt x="1343612" y="128142"/>
                </a:lnTo>
                <a:lnTo>
                  <a:pt x="1308502" y="128142"/>
                </a:lnTo>
                <a:lnTo>
                  <a:pt x="1273428" y="128142"/>
                </a:lnTo>
                <a:lnTo>
                  <a:pt x="1273428" y="98805"/>
                </a:lnTo>
                <a:lnTo>
                  <a:pt x="1273428" y="69468"/>
                </a:lnTo>
                <a:lnTo>
                  <a:pt x="1273428" y="40131"/>
                </a:lnTo>
                <a:lnTo>
                  <a:pt x="1273428" y="10794"/>
                </a:lnTo>
                <a:close/>
              </a:path>
              <a:path w="1576705" h="653414">
                <a:moveTo>
                  <a:pt x="919988" y="0"/>
                </a:moveTo>
                <a:lnTo>
                  <a:pt x="962423" y="2428"/>
                </a:lnTo>
                <a:lnTo>
                  <a:pt x="1002490" y="9715"/>
                </a:lnTo>
                <a:lnTo>
                  <a:pt x="1040199" y="21859"/>
                </a:lnTo>
                <a:lnTo>
                  <a:pt x="1075563" y="38862"/>
                </a:lnTo>
                <a:lnTo>
                  <a:pt x="1107807" y="60386"/>
                </a:lnTo>
                <a:lnTo>
                  <a:pt x="1136348" y="86280"/>
                </a:lnTo>
                <a:lnTo>
                  <a:pt x="1161198" y="116532"/>
                </a:lnTo>
                <a:lnTo>
                  <a:pt x="1182370" y="151129"/>
                </a:lnTo>
                <a:lnTo>
                  <a:pt x="1199278" y="189680"/>
                </a:lnTo>
                <a:lnTo>
                  <a:pt x="1211341" y="231790"/>
                </a:lnTo>
                <a:lnTo>
                  <a:pt x="1218570" y="277449"/>
                </a:lnTo>
                <a:lnTo>
                  <a:pt x="1220977" y="326643"/>
                </a:lnTo>
                <a:lnTo>
                  <a:pt x="1218570" y="375818"/>
                </a:lnTo>
                <a:lnTo>
                  <a:pt x="1211341" y="421433"/>
                </a:lnTo>
                <a:lnTo>
                  <a:pt x="1199278" y="463500"/>
                </a:lnTo>
                <a:lnTo>
                  <a:pt x="1182370" y="502030"/>
                </a:lnTo>
                <a:lnTo>
                  <a:pt x="1161198" y="536630"/>
                </a:lnTo>
                <a:lnTo>
                  <a:pt x="1136348" y="566896"/>
                </a:lnTo>
                <a:lnTo>
                  <a:pt x="1107807" y="592828"/>
                </a:lnTo>
                <a:lnTo>
                  <a:pt x="1075563" y="614426"/>
                </a:lnTo>
                <a:lnTo>
                  <a:pt x="1040199" y="631408"/>
                </a:lnTo>
                <a:lnTo>
                  <a:pt x="1002490" y="643508"/>
                </a:lnTo>
                <a:lnTo>
                  <a:pt x="962423" y="650751"/>
                </a:lnTo>
                <a:lnTo>
                  <a:pt x="919988" y="653161"/>
                </a:lnTo>
                <a:lnTo>
                  <a:pt x="877554" y="650751"/>
                </a:lnTo>
                <a:lnTo>
                  <a:pt x="837501" y="643509"/>
                </a:lnTo>
                <a:lnTo>
                  <a:pt x="799830" y="631408"/>
                </a:lnTo>
                <a:lnTo>
                  <a:pt x="764540" y="614426"/>
                </a:lnTo>
                <a:lnTo>
                  <a:pt x="732222" y="592828"/>
                </a:lnTo>
                <a:lnTo>
                  <a:pt x="703643" y="566896"/>
                </a:lnTo>
                <a:lnTo>
                  <a:pt x="678779" y="536630"/>
                </a:lnTo>
                <a:lnTo>
                  <a:pt x="657605" y="502030"/>
                </a:lnTo>
                <a:lnTo>
                  <a:pt x="640718" y="463500"/>
                </a:lnTo>
                <a:lnTo>
                  <a:pt x="628653" y="421433"/>
                </a:lnTo>
                <a:lnTo>
                  <a:pt x="621412" y="375818"/>
                </a:lnTo>
                <a:lnTo>
                  <a:pt x="618998" y="326643"/>
                </a:lnTo>
                <a:lnTo>
                  <a:pt x="621412" y="277449"/>
                </a:lnTo>
                <a:lnTo>
                  <a:pt x="628653" y="231790"/>
                </a:lnTo>
                <a:lnTo>
                  <a:pt x="640718" y="189680"/>
                </a:lnTo>
                <a:lnTo>
                  <a:pt x="657605" y="151129"/>
                </a:lnTo>
                <a:lnTo>
                  <a:pt x="678779" y="116532"/>
                </a:lnTo>
                <a:lnTo>
                  <a:pt x="703643" y="86280"/>
                </a:lnTo>
                <a:lnTo>
                  <a:pt x="732222" y="60386"/>
                </a:lnTo>
                <a:lnTo>
                  <a:pt x="764540" y="38862"/>
                </a:lnTo>
                <a:lnTo>
                  <a:pt x="799830" y="21859"/>
                </a:lnTo>
                <a:lnTo>
                  <a:pt x="837501" y="9715"/>
                </a:lnTo>
                <a:lnTo>
                  <a:pt x="877554" y="2428"/>
                </a:lnTo>
                <a:lnTo>
                  <a:pt x="919988" y="0"/>
                </a:lnTo>
                <a:close/>
              </a:path>
              <a:path w="1576705" h="653414">
                <a:moveTo>
                  <a:pt x="278930" y="0"/>
                </a:moveTo>
                <a:lnTo>
                  <a:pt x="352294" y="5778"/>
                </a:lnTo>
                <a:lnTo>
                  <a:pt x="415886" y="22987"/>
                </a:lnTo>
                <a:lnTo>
                  <a:pt x="468056" y="50784"/>
                </a:lnTo>
                <a:lnTo>
                  <a:pt x="507187" y="88011"/>
                </a:lnTo>
                <a:lnTo>
                  <a:pt x="531636" y="133651"/>
                </a:lnTo>
                <a:lnTo>
                  <a:pt x="539788" y="186816"/>
                </a:lnTo>
                <a:lnTo>
                  <a:pt x="538283" y="212131"/>
                </a:lnTo>
                <a:lnTo>
                  <a:pt x="526243" y="260379"/>
                </a:lnTo>
                <a:lnTo>
                  <a:pt x="500847" y="306697"/>
                </a:lnTo>
                <a:lnTo>
                  <a:pt x="454194" y="358132"/>
                </a:lnTo>
                <a:lnTo>
                  <a:pt x="422402" y="386206"/>
                </a:lnTo>
                <a:lnTo>
                  <a:pt x="382016" y="420477"/>
                </a:lnTo>
                <a:lnTo>
                  <a:pt x="341631" y="454723"/>
                </a:lnTo>
                <a:lnTo>
                  <a:pt x="301249" y="488969"/>
                </a:lnTo>
                <a:lnTo>
                  <a:pt x="260870" y="523239"/>
                </a:lnTo>
                <a:lnTo>
                  <a:pt x="311201" y="523239"/>
                </a:lnTo>
                <a:lnTo>
                  <a:pt x="361534" y="523239"/>
                </a:lnTo>
                <a:lnTo>
                  <a:pt x="411867" y="523239"/>
                </a:lnTo>
                <a:lnTo>
                  <a:pt x="462200" y="523239"/>
                </a:lnTo>
                <a:lnTo>
                  <a:pt x="512532" y="523239"/>
                </a:lnTo>
                <a:lnTo>
                  <a:pt x="562864" y="523239"/>
                </a:lnTo>
                <a:lnTo>
                  <a:pt x="562864" y="553051"/>
                </a:lnTo>
                <a:lnTo>
                  <a:pt x="562864" y="582850"/>
                </a:lnTo>
                <a:lnTo>
                  <a:pt x="562864" y="612626"/>
                </a:lnTo>
                <a:lnTo>
                  <a:pt x="562864" y="642365"/>
                </a:lnTo>
                <a:lnTo>
                  <a:pt x="509790" y="642365"/>
                </a:lnTo>
                <a:lnTo>
                  <a:pt x="32105" y="642365"/>
                </a:lnTo>
                <a:lnTo>
                  <a:pt x="32105" y="618668"/>
                </a:lnTo>
                <a:lnTo>
                  <a:pt x="32105" y="594994"/>
                </a:lnTo>
                <a:lnTo>
                  <a:pt x="32105" y="571321"/>
                </a:lnTo>
                <a:lnTo>
                  <a:pt x="32105" y="547624"/>
                </a:lnTo>
                <a:lnTo>
                  <a:pt x="70805" y="514756"/>
                </a:lnTo>
                <a:lnTo>
                  <a:pt x="109505" y="481899"/>
                </a:lnTo>
                <a:lnTo>
                  <a:pt x="148206" y="449049"/>
                </a:lnTo>
                <a:lnTo>
                  <a:pt x="186908" y="416201"/>
                </a:lnTo>
                <a:lnTo>
                  <a:pt x="225609" y="383351"/>
                </a:lnTo>
                <a:lnTo>
                  <a:pt x="264309" y="350494"/>
                </a:lnTo>
                <a:lnTo>
                  <a:pt x="303009" y="317626"/>
                </a:lnTo>
                <a:lnTo>
                  <a:pt x="339124" y="283241"/>
                </a:lnTo>
                <a:lnTo>
                  <a:pt x="367784" y="240708"/>
                </a:lnTo>
                <a:lnTo>
                  <a:pt x="376250" y="201167"/>
                </a:lnTo>
                <a:lnTo>
                  <a:pt x="374462" y="183328"/>
                </a:lnTo>
                <a:lnTo>
                  <a:pt x="347649" y="143001"/>
                </a:lnTo>
                <a:lnTo>
                  <a:pt x="312408" y="127793"/>
                </a:lnTo>
                <a:lnTo>
                  <a:pt x="263880" y="122681"/>
                </a:lnTo>
                <a:lnTo>
                  <a:pt x="241365" y="123680"/>
                </a:lnTo>
                <a:lnTo>
                  <a:pt x="199722" y="131629"/>
                </a:lnTo>
                <a:lnTo>
                  <a:pt x="162789" y="147441"/>
                </a:lnTo>
                <a:lnTo>
                  <a:pt x="131686" y="171114"/>
                </a:lnTo>
                <a:lnTo>
                  <a:pt x="118389" y="185927"/>
                </a:lnTo>
                <a:lnTo>
                  <a:pt x="88793" y="168782"/>
                </a:lnTo>
                <a:lnTo>
                  <a:pt x="59194" y="151637"/>
                </a:lnTo>
                <a:lnTo>
                  <a:pt x="29596" y="134492"/>
                </a:lnTo>
                <a:lnTo>
                  <a:pt x="0" y="117348"/>
                </a:lnTo>
                <a:lnTo>
                  <a:pt x="48909" y="68278"/>
                </a:lnTo>
                <a:lnTo>
                  <a:pt x="113372" y="31114"/>
                </a:lnTo>
                <a:lnTo>
                  <a:pt x="150810" y="17520"/>
                </a:lnTo>
                <a:lnTo>
                  <a:pt x="190884" y="7794"/>
                </a:lnTo>
                <a:lnTo>
                  <a:pt x="233591" y="1950"/>
                </a:lnTo>
                <a:lnTo>
                  <a:pt x="278930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648700" y="0"/>
            <a:ext cx="9639300" cy="10287000"/>
            <a:chOff x="8648700" y="0"/>
            <a:chExt cx="9639300" cy="10287000"/>
          </a:xfrm>
        </p:grpSpPr>
        <p:sp>
          <p:nvSpPr>
            <p:cNvPr id="3" name="object 3" descr=""/>
            <p:cNvSpPr/>
            <p:nvPr/>
          </p:nvSpPr>
          <p:spPr>
            <a:xfrm>
              <a:off x="8648700" y="0"/>
              <a:ext cx="9639300" cy="10287000"/>
            </a:xfrm>
            <a:custGeom>
              <a:avLst/>
              <a:gdLst/>
              <a:ahLst/>
              <a:cxnLst/>
              <a:rect l="l" t="t" r="r" b="b"/>
              <a:pathLst>
                <a:path w="9639300" h="10287000">
                  <a:moveTo>
                    <a:pt x="9639300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9639300" y="10287000"/>
                  </a:lnTo>
                  <a:lnTo>
                    <a:pt x="9639300" y="0"/>
                  </a:lnTo>
                  <a:close/>
                </a:path>
              </a:pathLst>
            </a:custGeom>
            <a:solidFill>
              <a:srgbClr val="CFD7D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58225" y="5114923"/>
              <a:ext cx="9620250" cy="51434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01550" y="0"/>
              <a:ext cx="5886450" cy="511860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67750" y="0"/>
              <a:ext cx="4457700" cy="510540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222250">
              <a:lnSpc>
                <a:spcPct val="100000"/>
              </a:lnSpc>
              <a:spcBef>
                <a:spcPts val="125"/>
              </a:spcBef>
            </a:pPr>
            <a:r>
              <a:rPr dirty="0" spc="114"/>
              <a:t>MS.</a:t>
            </a:r>
            <a:r>
              <a:rPr dirty="0" spc="35"/>
              <a:t> </a:t>
            </a:r>
            <a:r>
              <a:rPr dirty="0" spc="85"/>
              <a:t>SOFTBALL</a:t>
            </a:r>
            <a:r>
              <a:rPr dirty="0" spc="35"/>
              <a:t> </a:t>
            </a:r>
            <a:r>
              <a:rPr dirty="0" spc="95"/>
              <a:t>PAST</a:t>
            </a:r>
            <a:r>
              <a:rPr dirty="0" spc="50"/>
              <a:t> </a:t>
            </a:r>
            <a:r>
              <a:rPr dirty="0" spc="315"/>
              <a:t>WINNER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76909" y="5454586"/>
            <a:ext cx="6839584" cy="204470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584200" indent="-571500">
              <a:lnSpc>
                <a:spcPts val="5270"/>
              </a:lnSpc>
              <a:spcBef>
                <a:spcPts val="125"/>
              </a:spcBef>
              <a:buClr>
                <a:srgbClr val="000000"/>
              </a:buClr>
              <a:buChar char="•"/>
              <a:tabLst>
                <a:tab pos="584200" algn="l"/>
              </a:tabLst>
            </a:pPr>
            <a:r>
              <a:rPr dirty="0" sz="4400" spc="70">
                <a:solidFill>
                  <a:srgbClr val="FFFFFF"/>
                </a:solidFill>
                <a:latin typeface="Arial"/>
                <a:cs typeface="Arial"/>
              </a:rPr>
              <a:t>Kelsey</a:t>
            </a:r>
            <a:r>
              <a:rPr dirty="0" sz="4400" spc="-1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35">
                <a:solidFill>
                  <a:srgbClr val="FFFFFF"/>
                </a:solidFill>
                <a:latin typeface="Arial"/>
                <a:cs typeface="Arial"/>
              </a:rPr>
              <a:t>Anderson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buClr>
                <a:srgbClr val="000000"/>
              </a:buClr>
              <a:buChar char="•"/>
              <a:tabLst>
                <a:tab pos="584200" algn="l"/>
              </a:tabLst>
            </a:pPr>
            <a:r>
              <a:rPr dirty="0" sz="4400" spc="200">
                <a:solidFill>
                  <a:srgbClr val="FFFFFF"/>
                </a:solidFill>
                <a:latin typeface="Arial"/>
                <a:cs typeface="Arial"/>
              </a:rPr>
              <a:t>Burnsville</a:t>
            </a:r>
            <a:r>
              <a:rPr dirty="0" sz="4400" spc="-1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-25">
                <a:solidFill>
                  <a:srgbClr val="FFFFFF"/>
                </a:solidFill>
                <a:latin typeface="Arial"/>
                <a:cs typeface="Arial"/>
              </a:rPr>
              <a:t>HS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ct val="100000"/>
              </a:lnSpc>
              <a:spcBef>
                <a:spcPts val="50"/>
              </a:spcBef>
              <a:buClr>
                <a:srgbClr val="000000"/>
              </a:buClr>
              <a:buChar char="•"/>
              <a:tabLst>
                <a:tab pos="584200" algn="l"/>
              </a:tabLst>
            </a:pPr>
            <a:r>
              <a:rPr dirty="0" sz="4400" spc="425">
                <a:solidFill>
                  <a:srgbClr val="FFFFFF"/>
                </a:solidFill>
                <a:latin typeface="Arial"/>
                <a:cs typeface="Arial"/>
              </a:rPr>
              <a:t>MN</a:t>
            </a:r>
            <a:r>
              <a:rPr dirty="0" sz="4400" spc="-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50">
                <a:solidFill>
                  <a:srgbClr val="FFFFFF"/>
                </a:solidFill>
                <a:latin typeface="Arial"/>
                <a:cs typeface="Arial"/>
              </a:rPr>
              <a:t>Waves</a:t>
            </a:r>
            <a:r>
              <a:rPr dirty="0" sz="4400" spc="-1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80">
                <a:solidFill>
                  <a:srgbClr val="FFFFFF"/>
                </a:solidFill>
                <a:latin typeface="Arial"/>
                <a:cs typeface="Arial"/>
              </a:rPr>
              <a:t>head</a:t>
            </a:r>
            <a:r>
              <a:rPr dirty="0" sz="44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15">
                <a:solidFill>
                  <a:srgbClr val="FFFFFF"/>
                </a:solidFill>
                <a:latin typeface="Arial"/>
                <a:cs typeface="Arial"/>
              </a:rPr>
              <a:t>coach</a:t>
            </a:r>
            <a:endParaRPr sz="4400">
              <a:latin typeface="Arial"/>
              <a:cs typeface="Arial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2518155" y="3975353"/>
            <a:ext cx="354965" cy="631825"/>
          </a:xfrm>
          <a:custGeom>
            <a:avLst/>
            <a:gdLst/>
            <a:ahLst/>
            <a:cxnLst/>
            <a:rect l="l" t="t" r="r" b="b"/>
            <a:pathLst>
              <a:path w="354964" h="631825">
                <a:moveTo>
                  <a:pt x="0" y="0"/>
                </a:moveTo>
                <a:lnTo>
                  <a:pt x="0" y="0"/>
                </a:lnTo>
                <a:lnTo>
                  <a:pt x="354583" y="0"/>
                </a:lnTo>
                <a:lnTo>
                  <a:pt x="354583" y="52641"/>
                </a:lnTo>
                <a:lnTo>
                  <a:pt x="354583" y="631571"/>
                </a:lnTo>
                <a:lnTo>
                  <a:pt x="307054" y="631571"/>
                </a:lnTo>
                <a:lnTo>
                  <a:pt x="259524" y="631571"/>
                </a:lnTo>
                <a:lnTo>
                  <a:pt x="211994" y="631571"/>
                </a:lnTo>
                <a:lnTo>
                  <a:pt x="164464" y="631571"/>
                </a:lnTo>
                <a:lnTo>
                  <a:pt x="164464" y="580139"/>
                </a:lnTo>
                <a:lnTo>
                  <a:pt x="164464" y="117348"/>
                </a:lnTo>
                <a:lnTo>
                  <a:pt x="123336" y="117348"/>
                </a:lnTo>
                <a:lnTo>
                  <a:pt x="82232" y="117348"/>
                </a:lnTo>
                <a:lnTo>
                  <a:pt x="41128" y="117348"/>
                </a:lnTo>
                <a:lnTo>
                  <a:pt x="0" y="117348"/>
                </a:lnTo>
                <a:lnTo>
                  <a:pt x="0" y="88011"/>
                </a:lnTo>
                <a:lnTo>
                  <a:pt x="0" y="58674"/>
                </a:lnTo>
                <a:lnTo>
                  <a:pt x="0" y="29337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1319911" y="3964559"/>
            <a:ext cx="1120775" cy="653415"/>
          </a:xfrm>
          <a:custGeom>
            <a:avLst/>
            <a:gdLst/>
            <a:ahLst/>
            <a:cxnLst/>
            <a:rect l="l" t="t" r="r" b="b"/>
            <a:pathLst>
              <a:path w="1120775" h="653414">
                <a:moveTo>
                  <a:pt x="352297" y="123570"/>
                </a:moveTo>
                <a:lnTo>
                  <a:pt x="286067" y="136016"/>
                </a:lnTo>
                <a:lnTo>
                  <a:pt x="235457" y="173227"/>
                </a:lnTo>
                <a:lnTo>
                  <a:pt x="203279" y="236410"/>
                </a:lnTo>
                <a:lnTo>
                  <a:pt x="195220" y="278133"/>
                </a:lnTo>
                <a:lnTo>
                  <a:pt x="192531" y="326643"/>
                </a:lnTo>
                <a:lnTo>
                  <a:pt x="195220" y="375098"/>
                </a:lnTo>
                <a:lnTo>
                  <a:pt x="203279" y="416813"/>
                </a:lnTo>
                <a:lnTo>
                  <a:pt x="235457" y="479932"/>
                </a:lnTo>
                <a:lnTo>
                  <a:pt x="286067" y="517191"/>
                </a:lnTo>
                <a:lnTo>
                  <a:pt x="352297" y="529589"/>
                </a:lnTo>
                <a:lnTo>
                  <a:pt x="387824" y="526492"/>
                </a:lnTo>
                <a:lnTo>
                  <a:pt x="446827" y="501675"/>
                </a:lnTo>
                <a:lnTo>
                  <a:pt x="489023" y="451766"/>
                </a:lnTo>
                <a:lnTo>
                  <a:pt x="510411" y="375098"/>
                </a:lnTo>
                <a:lnTo>
                  <a:pt x="513080" y="326643"/>
                </a:lnTo>
                <a:lnTo>
                  <a:pt x="510411" y="278133"/>
                </a:lnTo>
                <a:lnTo>
                  <a:pt x="502396" y="236410"/>
                </a:lnTo>
                <a:lnTo>
                  <a:pt x="470281" y="173227"/>
                </a:lnTo>
                <a:lnTo>
                  <a:pt x="419338" y="136016"/>
                </a:lnTo>
                <a:lnTo>
                  <a:pt x="352297" y="123570"/>
                </a:lnTo>
                <a:close/>
              </a:path>
              <a:path w="1120775" h="653414">
                <a:moveTo>
                  <a:pt x="765682" y="10794"/>
                </a:moveTo>
                <a:lnTo>
                  <a:pt x="765682" y="10794"/>
                </a:lnTo>
                <a:lnTo>
                  <a:pt x="1120266" y="10794"/>
                </a:lnTo>
                <a:lnTo>
                  <a:pt x="1120266" y="63436"/>
                </a:lnTo>
                <a:lnTo>
                  <a:pt x="1120266" y="642365"/>
                </a:lnTo>
                <a:lnTo>
                  <a:pt x="1072737" y="642365"/>
                </a:lnTo>
                <a:lnTo>
                  <a:pt x="1025207" y="642365"/>
                </a:lnTo>
                <a:lnTo>
                  <a:pt x="977677" y="642365"/>
                </a:lnTo>
                <a:lnTo>
                  <a:pt x="930147" y="642365"/>
                </a:lnTo>
                <a:lnTo>
                  <a:pt x="930147" y="590934"/>
                </a:lnTo>
                <a:lnTo>
                  <a:pt x="930147" y="128142"/>
                </a:lnTo>
                <a:lnTo>
                  <a:pt x="889019" y="128142"/>
                </a:lnTo>
                <a:lnTo>
                  <a:pt x="847915" y="128142"/>
                </a:lnTo>
                <a:lnTo>
                  <a:pt x="806811" y="128142"/>
                </a:lnTo>
                <a:lnTo>
                  <a:pt x="765682" y="128142"/>
                </a:lnTo>
                <a:lnTo>
                  <a:pt x="765682" y="98805"/>
                </a:lnTo>
                <a:lnTo>
                  <a:pt x="765682" y="69468"/>
                </a:lnTo>
                <a:lnTo>
                  <a:pt x="765682" y="40131"/>
                </a:lnTo>
                <a:lnTo>
                  <a:pt x="765682" y="10794"/>
                </a:lnTo>
                <a:close/>
              </a:path>
              <a:path w="1120775" h="653414">
                <a:moveTo>
                  <a:pt x="352297" y="0"/>
                </a:moveTo>
                <a:lnTo>
                  <a:pt x="401949" y="2428"/>
                </a:lnTo>
                <a:lnTo>
                  <a:pt x="448802" y="9715"/>
                </a:lnTo>
                <a:lnTo>
                  <a:pt x="492869" y="21859"/>
                </a:lnTo>
                <a:lnTo>
                  <a:pt x="534162" y="38862"/>
                </a:lnTo>
                <a:lnTo>
                  <a:pt x="571924" y="60386"/>
                </a:lnTo>
                <a:lnTo>
                  <a:pt x="605377" y="86280"/>
                </a:lnTo>
                <a:lnTo>
                  <a:pt x="634495" y="116532"/>
                </a:lnTo>
                <a:lnTo>
                  <a:pt x="659257" y="151129"/>
                </a:lnTo>
                <a:lnTo>
                  <a:pt x="679019" y="189680"/>
                </a:lnTo>
                <a:lnTo>
                  <a:pt x="693150" y="231790"/>
                </a:lnTo>
                <a:lnTo>
                  <a:pt x="701637" y="277449"/>
                </a:lnTo>
                <a:lnTo>
                  <a:pt x="704469" y="326643"/>
                </a:lnTo>
                <a:lnTo>
                  <a:pt x="701637" y="375818"/>
                </a:lnTo>
                <a:lnTo>
                  <a:pt x="693150" y="421433"/>
                </a:lnTo>
                <a:lnTo>
                  <a:pt x="679019" y="463500"/>
                </a:lnTo>
                <a:lnTo>
                  <a:pt x="659257" y="502030"/>
                </a:lnTo>
                <a:lnTo>
                  <a:pt x="634495" y="536630"/>
                </a:lnTo>
                <a:lnTo>
                  <a:pt x="605377" y="566896"/>
                </a:lnTo>
                <a:lnTo>
                  <a:pt x="571924" y="592828"/>
                </a:lnTo>
                <a:lnTo>
                  <a:pt x="534162" y="614426"/>
                </a:lnTo>
                <a:lnTo>
                  <a:pt x="492869" y="631408"/>
                </a:lnTo>
                <a:lnTo>
                  <a:pt x="448802" y="643508"/>
                </a:lnTo>
                <a:lnTo>
                  <a:pt x="401949" y="650751"/>
                </a:lnTo>
                <a:lnTo>
                  <a:pt x="352297" y="653161"/>
                </a:lnTo>
                <a:lnTo>
                  <a:pt x="302573" y="650751"/>
                </a:lnTo>
                <a:lnTo>
                  <a:pt x="255682" y="643509"/>
                </a:lnTo>
                <a:lnTo>
                  <a:pt x="211601" y="631408"/>
                </a:lnTo>
                <a:lnTo>
                  <a:pt x="170306" y="614426"/>
                </a:lnTo>
                <a:lnTo>
                  <a:pt x="132544" y="592828"/>
                </a:lnTo>
                <a:lnTo>
                  <a:pt x="99091" y="566896"/>
                </a:lnTo>
                <a:lnTo>
                  <a:pt x="69973" y="536630"/>
                </a:lnTo>
                <a:lnTo>
                  <a:pt x="45211" y="502030"/>
                </a:lnTo>
                <a:lnTo>
                  <a:pt x="25449" y="463500"/>
                </a:lnTo>
                <a:lnTo>
                  <a:pt x="11318" y="421433"/>
                </a:lnTo>
                <a:lnTo>
                  <a:pt x="2831" y="375818"/>
                </a:lnTo>
                <a:lnTo>
                  <a:pt x="0" y="326643"/>
                </a:lnTo>
                <a:lnTo>
                  <a:pt x="2831" y="277449"/>
                </a:lnTo>
                <a:lnTo>
                  <a:pt x="11318" y="231790"/>
                </a:lnTo>
                <a:lnTo>
                  <a:pt x="25449" y="189680"/>
                </a:lnTo>
                <a:lnTo>
                  <a:pt x="45211" y="151129"/>
                </a:lnTo>
                <a:lnTo>
                  <a:pt x="69973" y="116532"/>
                </a:lnTo>
                <a:lnTo>
                  <a:pt x="99091" y="86280"/>
                </a:lnTo>
                <a:lnTo>
                  <a:pt x="132544" y="60386"/>
                </a:lnTo>
                <a:lnTo>
                  <a:pt x="170306" y="38862"/>
                </a:lnTo>
                <a:lnTo>
                  <a:pt x="211601" y="21859"/>
                </a:lnTo>
                <a:lnTo>
                  <a:pt x="255682" y="9715"/>
                </a:lnTo>
                <a:lnTo>
                  <a:pt x="302573" y="2428"/>
                </a:lnTo>
                <a:lnTo>
                  <a:pt x="352297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595617" y="3964559"/>
            <a:ext cx="659130" cy="642620"/>
          </a:xfrm>
          <a:custGeom>
            <a:avLst/>
            <a:gdLst/>
            <a:ahLst/>
            <a:cxnLst/>
            <a:rect l="l" t="t" r="r" b="b"/>
            <a:pathLst>
              <a:path w="659130" h="642620">
                <a:moveTo>
                  <a:pt x="326377" y="0"/>
                </a:moveTo>
                <a:lnTo>
                  <a:pt x="370734" y="1448"/>
                </a:lnTo>
                <a:lnTo>
                  <a:pt x="412232" y="5778"/>
                </a:lnTo>
                <a:lnTo>
                  <a:pt x="450867" y="12965"/>
                </a:lnTo>
                <a:lnTo>
                  <a:pt x="519068" y="35700"/>
                </a:lnTo>
                <a:lnTo>
                  <a:pt x="572485" y="68224"/>
                </a:lnTo>
                <a:lnTo>
                  <a:pt x="610165" y="109896"/>
                </a:lnTo>
                <a:lnTo>
                  <a:pt x="629248" y="159287"/>
                </a:lnTo>
                <a:lnTo>
                  <a:pt x="631634" y="186816"/>
                </a:lnTo>
                <a:lnTo>
                  <a:pt x="629872" y="212131"/>
                </a:lnTo>
                <a:lnTo>
                  <a:pt x="615780" y="260379"/>
                </a:lnTo>
                <a:lnTo>
                  <a:pt x="586063" y="306697"/>
                </a:lnTo>
                <a:lnTo>
                  <a:pt x="531470" y="358132"/>
                </a:lnTo>
                <a:lnTo>
                  <a:pt x="494271" y="386206"/>
                </a:lnTo>
                <a:lnTo>
                  <a:pt x="456468" y="413625"/>
                </a:lnTo>
                <a:lnTo>
                  <a:pt x="418664" y="441026"/>
                </a:lnTo>
                <a:lnTo>
                  <a:pt x="380860" y="468420"/>
                </a:lnTo>
                <a:lnTo>
                  <a:pt x="343053" y="495821"/>
                </a:lnTo>
                <a:lnTo>
                  <a:pt x="305244" y="523239"/>
                </a:lnTo>
                <a:lnTo>
                  <a:pt x="355731" y="523239"/>
                </a:lnTo>
                <a:lnTo>
                  <a:pt x="406217" y="523239"/>
                </a:lnTo>
                <a:lnTo>
                  <a:pt x="658634" y="523239"/>
                </a:lnTo>
                <a:lnTo>
                  <a:pt x="658634" y="553051"/>
                </a:lnTo>
                <a:lnTo>
                  <a:pt x="658634" y="582850"/>
                </a:lnTo>
                <a:lnTo>
                  <a:pt x="658634" y="612626"/>
                </a:lnTo>
                <a:lnTo>
                  <a:pt x="658634" y="642365"/>
                </a:lnTo>
                <a:lnTo>
                  <a:pt x="606879" y="642365"/>
                </a:lnTo>
                <a:lnTo>
                  <a:pt x="37566" y="642365"/>
                </a:lnTo>
                <a:lnTo>
                  <a:pt x="37566" y="618668"/>
                </a:lnTo>
                <a:lnTo>
                  <a:pt x="37566" y="594994"/>
                </a:lnTo>
                <a:lnTo>
                  <a:pt x="37566" y="571321"/>
                </a:lnTo>
                <a:lnTo>
                  <a:pt x="37566" y="547624"/>
                </a:lnTo>
                <a:lnTo>
                  <a:pt x="77190" y="518863"/>
                </a:lnTo>
                <a:lnTo>
                  <a:pt x="116814" y="490112"/>
                </a:lnTo>
                <a:lnTo>
                  <a:pt x="156438" y="461367"/>
                </a:lnTo>
                <a:lnTo>
                  <a:pt x="196062" y="432625"/>
                </a:lnTo>
                <a:lnTo>
                  <a:pt x="235686" y="403883"/>
                </a:lnTo>
                <a:lnTo>
                  <a:pt x="275310" y="375138"/>
                </a:lnTo>
                <a:lnTo>
                  <a:pt x="314934" y="346387"/>
                </a:lnTo>
                <a:lnTo>
                  <a:pt x="354558" y="317626"/>
                </a:lnTo>
                <a:lnTo>
                  <a:pt x="396822" y="283241"/>
                </a:lnTo>
                <a:lnTo>
                  <a:pt x="422656" y="254000"/>
                </a:lnTo>
                <a:lnTo>
                  <a:pt x="439158" y="214316"/>
                </a:lnTo>
                <a:lnTo>
                  <a:pt x="440258" y="201167"/>
                </a:lnTo>
                <a:lnTo>
                  <a:pt x="438167" y="183328"/>
                </a:lnTo>
                <a:lnTo>
                  <a:pt x="406806" y="143001"/>
                </a:lnTo>
                <a:lnTo>
                  <a:pt x="365563" y="127793"/>
                </a:lnTo>
                <a:lnTo>
                  <a:pt x="308775" y="122681"/>
                </a:lnTo>
                <a:lnTo>
                  <a:pt x="282431" y="123680"/>
                </a:lnTo>
                <a:lnTo>
                  <a:pt x="233706" y="131629"/>
                </a:lnTo>
                <a:lnTo>
                  <a:pt x="190489" y="147441"/>
                </a:lnTo>
                <a:lnTo>
                  <a:pt x="154090" y="171114"/>
                </a:lnTo>
                <a:lnTo>
                  <a:pt x="138531" y="185927"/>
                </a:lnTo>
                <a:lnTo>
                  <a:pt x="103898" y="168782"/>
                </a:lnTo>
                <a:lnTo>
                  <a:pt x="69265" y="151637"/>
                </a:lnTo>
                <a:lnTo>
                  <a:pt x="34632" y="134492"/>
                </a:lnTo>
                <a:lnTo>
                  <a:pt x="0" y="117348"/>
                </a:lnTo>
                <a:lnTo>
                  <a:pt x="57235" y="68278"/>
                </a:lnTo>
                <a:lnTo>
                  <a:pt x="92675" y="48214"/>
                </a:lnTo>
                <a:lnTo>
                  <a:pt x="132664" y="31114"/>
                </a:lnTo>
                <a:lnTo>
                  <a:pt x="176474" y="17520"/>
                </a:lnTo>
                <a:lnTo>
                  <a:pt x="223362" y="7794"/>
                </a:lnTo>
                <a:lnTo>
                  <a:pt x="273329" y="1950"/>
                </a:lnTo>
                <a:lnTo>
                  <a:pt x="326377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53525" y="1504950"/>
            <a:ext cx="9134475" cy="67246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567435" rIns="0" bIns="0" rtlCol="0" vert="horz">
            <a:spAutoFit/>
          </a:bodyPr>
          <a:lstStyle/>
          <a:p>
            <a:pPr marL="560705">
              <a:lnSpc>
                <a:spcPct val="100000"/>
              </a:lnSpc>
              <a:spcBef>
                <a:spcPts val="105"/>
              </a:spcBef>
            </a:pPr>
            <a:r>
              <a:rPr dirty="0" sz="6000" spc="260">
                <a:solidFill>
                  <a:srgbClr val="FFFFFF"/>
                </a:solidFill>
              </a:rPr>
              <a:t>Jack</a:t>
            </a:r>
            <a:r>
              <a:rPr dirty="0" sz="6000" spc="80">
                <a:solidFill>
                  <a:srgbClr val="FFFFFF"/>
                </a:solidFill>
              </a:rPr>
              <a:t> </a:t>
            </a:r>
            <a:r>
              <a:rPr dirty="0" sz="6000" spc="440">
                <a:solidFill>
                  <a:srgbClr val="FFFFFF"/>
                </a:solidFill>
              </a:rPr>
              <a:t>Butterworth</a:t>
            </a:r>
            <a:endParaRPr sz="6000"/>
          </a:p>
        </p:txBody>
      </p:sp>
      <p:sp>
        <p:nvSpPr>
          <p:cNvPr id="4" name="object 4" descr=""/>
          <p:cNvSpPr txBox="1"/>
          <p:nvPr/>
        </p:nvSpPr>
        <p:spPr>
          <a:xfrm>
            <a:off x="2730500" y="5684774"/>
            <a:ext cx="3696970" cy="7581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800" spc="380">
                <a:solidFill>
                  <a:srgbClr val="7EC0ED"/>
                </a:solidFill>
                <a:latin typeface="Arial"/>
                <a:cs typeface="Arial"/>
              </a:rPr>
              <a:t>Minnetonka</a:t>
            </a:r>
            <a:endParaRPr sz="4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002B5C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8648700" y="0"/>
            <a:ext cx="9639300" cy="10287000"/>
            <a:chOff x="8648700" y="0"/>
            <a:chExt cx="9639300" cy="10287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48700" y="0"/>
              <a:ext cx="9639300" cy="10287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87550" y="38100"/>
              <a:ext cx="3590925" cy="4848225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539115" y="4878705"/>
            <a:ext cx="7869555" cy="262064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ts val="4635"/>
              </a:lnSpc>
              <a:spcBef>
                <a:spcPts val="130"/>
              </a:spcBef>
            </a:pPr>
            <a:r>
              <a:rPr dirty="0" sz="3950" spc="105" b="1">
                <a:solidFill>
                  <a:srgbClr val="7EC0ED"/>
                </a:solidFill>
                <a:latin typeface="Arial"/>
                <a:cs typeface="Arial"/>
              </a:rPr>
              <a:t>MS.</a:t>
            </a:r>
            <a:r>
              <a:rPr dirty="0" sz="3950" spc="4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3950" spc="85" b="1">
                <a:solidFill>
                  <a:srgbClr val="7EC0ED"/>
                </a:solidFill>
                <a:latin typeface="Arial"/>
                <a:cs typeface="Arial"/>
              </a:rPr>
              <a:t>SOFTBALL</a:t>
            </a:r>
            <a:r>
              <a:rPr dirty="0" sz="3950" spc="3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3950" spc="85" b="1">
                <a:solidFill>
                  <a:srgbClr val="7EC0ED"/>
                </a:solidFill>
                <a:latin typeface="Arial"/>
                <a:cs typeface="Arial"/>
              </a:rPr>
              <a:t>PAST</a:t>
            </a:r>
            <a:r>
              <a:rPr dirty="0" sz="3950" spc="60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3950" spc="310" b="1">
                <a:solidFill>
                  <a:srgbClr val="7EC0ED"/>
                </a:solidFill>
                <a:latin typeface="Arial"/>
                <a:cs typeface="Arial"/>
              </a:rPr>
              <a:t>WINNER</a:t>
            </a:r>
            <a:endParaRPr sz="3950">
              <a:latin typeface="Arial"/>
              <a:cs typeface="Arial"/>
            </a:endParaRPr>
          </a:p>
          <a:p>
            <a:pPr marL="931544" indent="-572135">
              <a:lnSpc>
                <a:spcPts val="5165"/>
              </a:lnSpc>
              <a:buClr>
                <a:srgbClr val="000000"/>
              </a:buClr>
              <a:buChar char="•"/>
              <a:tabLst>
                <a:tab pos="931544" algn="l"/>
              </a:tabLst>
            </a:pPr>
            <a:r>
              <a:rPr dirty="0" sz="4400" spc="265">
                <a:solidFill>
                  <a:srgbClr val="FFFFFF"/>
                </a:solidFill>
                <a:latin typeface="Arial"/>
                <a:cs typeface="Arial"/>
              </a:rPr>
              <a:t>Nikki</a:t>
            </a:r>
            <a:r>
              <a:rPr dirty="0" sz="44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25">
                <a:solidFill>
                  <a:srgbClr val="FFFFFF"/>
                </a:solidFill>
                <a:latin typeface="Arial"/>
                <a:cs typeface="Arial"/>
              </a:rPr>
              <a:t>Anderson</a:t>
            </a:r>
            <a:endParaRPr sz="4400">
              <a:latin typeface="Arial"/>
              <a:cs typeface="Arial"/>
            </a:endParaRPr>
          </a:p>
          <a:p>
            <a:pPr marL="931544" indent="-572135">
              <a:lnSpc>
                <a:spcPts val="5270"/>
              </a:lnSpc>
              <a:buClr>
                <a:srgbClr val="000000"/>
              </a:buClr>
              <a:buChar char="•"/>
              <a:tabLst>
                <a:tab pos="931544" algn="l"/>
              </a:tabLst>
            </a:pPr>
            <a:r>
              <a:rPr dirty="0" sz="4400" spc="260">
                <a:solidFill>
                  <a:srgbClr val="FFFFFF"/>
                </a:solidFill>
                <a:latin typeface="Arial"/>
                <a:cs typeface="Arial"/>
              </a:rPr>
              <a:t>Brainerd</a:t>
            </a:r>
            <a:r>
              <a:rPr dirty="0" sz="44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-25">
                <a:solidFill>
                  <a:srgbClr val="FFFFFF"/>
                </a:solidFill>
                <a:latin typeface="Arial"/>
                <a:cs typeface="Arial"/>
              </a:rPr>
              <a:t>HS</a:t>
            </a:r>
            <a:endParaRPr sz="4400">
              <a:latin typeface="Arial"/>
              <a:cs typeface="Arial"/>
            </a:endParaRPr>
          </a:p>
          <a:p>
            <a:pPr marL="931544" indent="-572135">
              <a:lnSpc>
                <a:spcPct val="100000"/>
              </a:lnSpc>
              <a:spcBef>
                <a:spcPts val="50"/>
              </a:spcBef>
              <a:buClr>
                <a:srgbClr val="000000"/>
              </a:buClr>
              <a:buChar char="•"/>
              <a:tabLst>
                <a:tab pos="931544" algn="l"/>
              </a:tabLst>
            </a:pPr>
            <a:r>
              <a:rPr dirty="0" sz="4400" spc="190">
                <a:solidFill>
                  <a:srgbClr val="FFFFFF"/>
                </a:solidFill>
                <a:latin typeface="Arial"/>
                <a:cs typeface="Arial"/>
              </a:rPr>
              <a:t>University</a:t>
            </a:r>
            <a:r>
              <a:rPr dirty="0" sz="4400" spc="-1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25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44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40">
                <a:solidFill>
                  <a:srgbClr val="FFFFFF"/>
                </a:solidFill>
                <a:latin typeface="Arial"/>
                <a:cs typeface="Arial"/>
              </a:rPr>
              <a:t>Minnesota</a:t>
            </a:r>
            <a:endParaRPr sz="440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604342" y="3912234"/>
            <a:ext cx="2277745" cy="653415"/>
          </a:xfrm>
          <a:custGeom>
            <a:avLst/>
            <a:gdLst/>
            <a:ahLst/>
            <a:cxnLst/>
            <a:rect l="l" t="t" r="r" b="b"/>
            <a:pathLst>
              <a:path w="2277745" h="653414">
                <a:moveTo>
                  <a:pt x="952296" y="123570"/>
                </a:moveTo>
                <a:lnTo>
                  <a:pt x="893749" y="135969"/>
                </a:lnTo>
                <a:lnTo>
                  <a:pt x="848918" y="173227"/>
                </a:lnTo>
                <a:lnTo>
                  <a:pt x="820518" y="236362"/>
                </a:lnTo>
                <a:lnTo>
                  <a:pt x="813432" y="278116"/>
                </a:lnTo>
                <a:lnTo>
                  <a:pt x="811072" y="326643"/>
                </a:lnTo>
                <a:lnTo>
                  <a:pt x="813432" y="375098"/>
                </a:lnTo>
                <a:lnTo>
                  <a:pt x="820518" y="416813"/>
                </a:lnTo>
                <a:lnTo>
                  <a:pt x="848918" y="479932"/>
                </a:lnTo>
                <a:lnTo>
                  <a:pt x="893749" y="517191"/>
                </a:lnTo>
                <a:lnTo>
                  <a:pt x="952296" y="529589"/>
                </a:lnTo>
                <a:lnTo>
                  <a:pt x="983753" y="526492"/>
                </a:lnTo>
                <a:lnTo>
                  <a:pt x="1035950" y="501675"/>
                </a:lnTo>
                <a:lnTo>
                  <a:pt x="1073266" y="451766"/>
                </a:lnTo>
                <a:lnTo>
                  <a:pt x="1092177" y="375098"/>
                </a:lnTo>
                <a:lnTo>
                  <a:pt x="1094536" y="326643"/>
                </a:lnTo>
                <a:lnTo>
                  <a:pt x="1092177" y="278116"/>
                </a:lnTo>
                <a:lnTo>
                  <a:pt x="1085091" y="236362"/>
                </a:lnTo>
                <a:lnTo>
                  <a:pt x="1056690" y="173227"/>
                </a:lnTo>
                <a:lnTo>
                  <a:pt x="1011637" y="135969"/>
                </a:lnTo>
                <a:lnTo>
                  <a:pt x="952296" y="123570"/>
                </a:lnTo>
                <a:close/>
              </a:path>
              <a:path w="2277745" h="653414">
                <a:moveTo>
                  <a:pt x="1318056" y="10794"/>
                </a:moveTo>
                <a:lnTo>
                  <a:pt x="1318056" y="10794"/>
                </a:lnTo>
                <a:lnTo>
                  <a:pt x="1631746" y="10794"/>
                </a:lnTo>
                <a:lnTo>
                  <a:pt x="1631746" y="63434"/>
                </a:lnTo>
                <a:lnTo>
                  <a:pt x="1631746" y="642365"/>
                </a:lnTo>
                <a:lnTo>
                  <a:pt x="1589666" y="642365"/>
                </a:lnTo>
                <a:lnTo>
                  <a:pt x="1547609" y="642365"/>
                </a:lnTo>
                <a:lnTo>
                  <a:pt x="1505552" y="642365"/>
                </a:lnTo>
                <a:lnTo>
                  <a:pt x="1463471" y="642365"/>
                </a:lnTo>
                <a:lnTo>
                  <a:pt x="1463471" y="590931"/>
                </a:lnTo>
                <a:lnTo>
                  <a:pt x="1463471" y="128142"/>
                </a:lnTo>
                <a:lnTo>
                  <a:pt x="1427159" y="128142"/>
                </a:lnTo>
                <a:lnTo>
                  <a:pt x="1390811" y="128142"/>
                </a:lnTo>
                <a:lnTo>
                  <a:pt x="1354440" y="128142"/>
                </a:lnTo>
                <a:lnTo>
                  <a:pt x="1318056" y="128142"/>
                </a:lnTo>
                <a:lnTo>
                  <a:pt x="1318056" y="98805"/>
                </a:lnTo>
                <a:lnTo>
                  <a:pt x="1318056" y="69468"/>
                </a:lnTo>
                <a:lnTo>
                  <a:pt x="1318056" y="40131"/>
                </a:lnTo>
                <a:lnTo>
                  <a:pt x="1318056" y="10794"/>
                </a:lnTo>
                <a:close/>
              </a:path>
              <a:path w="2277745" h="653414">
                <a:moveTo>
                  <a:pt x="1983282" y="0"/>
                </a:moveTo>
                <a:lnTo>
                  <a:pt x="2022501" y="1430"/>
                </a:lnTo>
                <a:lnTo>
                  <a:pt x="2093367" y="12912"/>
                </a:lnTo>
                <a:lnTo>
                  <a:pt x="2153708" y="35683"/>
                </a:lnTo>
                <a:lnTo>
                  <a:pt x="2200952" y="68171"/>
                </a:lnTo>
                <a:lnTo>
                  <a:pt x="2234264" y="109894"/>
                </a:lnTo>
                <a:lnTo>
                  <a:pt x="2251167" y="159234"/>
                </a:lnTo>
                <a:lnTo>
                  <a:pt x="2253284" y="186689"/>
                </a:lnTo>
                <a:lnTo>
                  <a:pt x="2251715" y="212024"/>
                </a:lnTo>
                <a:lnTo>
                  <a:pt x="2239193" y="260359"/>
                </a:lnTo>
                <a:lnTo>
                  <a:pt x="2212934" y="306623"/>
                </a:lnTo>
                <a:lnTo>
                  <a:pt x="2164650" y="358007"/>
                </a:lnTo>
                <a:lnTo>
                  <a:pt x="2131745" y="386079"/>
                </a:lnTo>
                <a:lnTo>
                  <a:pt x="2089931" y="420369"/>
                </a:lnTo>
                <a:lnTo>
                  <a:pt x="2048116" y="454659"/>
                </a:lnTo>
                <a:lnTo>
                  <a:pt x="2006301" y="488949"/>
                </a:lnTo>
                <a:lnTo>
                  <a:pt x="1964486" y="523239"/>
                </a:lnTo>
                <a:lnTo>
                  <a:pt x="2016610" y="523239"/>
                </a:lnTo>
                <a:lnTo>
                  <a:pt x="2068720" y="523239"/>
                </a:lnTo>
                <a:lnTo>
                  <a:pt x="2120823" y="523239"/>
                </a:lnTo>
                <a:lnTo>
                  <a:pt x="2172926" y="523239"/>
                </a:lnTo>
                <a:lnTo>
                  <a:pt x="2225036" y="523239"/>
                </a:lnTo>
                <a:lnTo>
                  <a:pt x="2277160" y="523239"/>
                </a:lnTo>
                <a:lnTo>
                  <a:pt x="2277160" y="553033"/>
                </a:lnTo>
                <a:lnTo>
                  <a:pt x="2277160" y="582802"/>
                </a:lnTo>
                <a:lnTo>
                  <a:pt x="2277160" y="612572"/>
                </a:lnTo>
                <a:lnTo>
                  <a:pt x="2277160" y="642365"/>
                </a:lnTo>
                <a:lnTo>
                  <a:pt x="2227215" y="642365"/>
                </a:lnTo>
                <a:lnTo>
                  <a:pt x="1727758" y="642365"/>
                </a:lnTo>
                <a:lnTo>
                  <a:pt x="1727758" y="618668"/>
                </a:lnTo>
                <a:lnTo>
                  <a:pt x="1727758" y="594995"/>
                </a:lnTo>
                <a:lnTo>
                  <a:pt x="1727758" y="571321"/>
                </a:lnTo>
                <a:lnTo>
                  <a:pt x="1727758" y="547624"/>
                </a:lnTo>
                <a:lnTo>
                  <a:pt x="1767818" y="514749"/>
                </a:lnTo>
                <a:lnTo>
                  <a:pt x="1807877" y="481877"/>
                </a:lnTo>
                <a:lnTo>
                  <a:pt x="1847937" y="449009"/>
                </a:lnTo>
                <a:lnTo>
                  <a:pt x="1887996" y="416148"/>
                </a:lnTo>
                <a:lnTo>
                  <a:pt x="1928055" y="383295"/>
                </a:lnTo>
                <a:lnTo>
                  <a:pt x="1968115" y="350454"/>
                </a:lnTo>
                <a:lnTo>
                  <a:pt x="2008174" y="317626"/>
                </a:lnTo>
                <a:lnTo>
                  <a:pt x="2028653" y="299720"/>
                </a:lnTo>
                <a:lnTo>
                  <a:pt x="2058752" y="267906"/>
                </a:lnTo>
                <a:lnTo>
                  <a:pt x="2080088" y="227441"/>
                </a:lnTo>
                <a:lnTo>
                  <a:pt x="2083993" y="201167"/>
                </a:lnTo>
                <a:lnTo>
                  <a:pt x="2082138" y="183328"/>
                </a:lnTo>
                <a:lnTo>
                  <a:pt x="2054402" y="143001"/>
                </a:lnTo>
                <a:lnTo>
                  <a:pt x="2017890" y="127746"/>
                </a:lnTo>
                <a:lnTo>
                  <a:pt x="1967661" y="122681"/>
                </a:lnTo>
                <a:lnTo>
                  <a:pt x="1944347" y="123678"/>
                </a:lnTo>
                <a:lnTo>
                  <a:pt x="1901242" y="131575"/>
                </a:lnTo>
                <a:lnTo>
                  <a:pt x="1862974" y="147331"/>
                </a:lnTo>
                <a:lnTo>
                  <a:pt x="1830779" y="171041"/>
                </a:lnTo>
                <a:lnTo>
                  <a:pt x="1817039" y="185800"/>
                </a:lnTo>
                <a:lnTo>
                  <a:pt x="1786389" y="168655"/>
                </a:lnTo>
                <a:lnTo>
                  <a:pt x="1755762" y="151510"/>
                </a:lnTo>
                <a:lnTo>
                  <a:pt x="1725135" y="134365"/>
                </a:lnTo>
                <a:lnTo>
                  <a:pt x="1694484" y="117220"/>
                </a:lnTo>
                <a:lnTo>
                  <a:pt x="1745157" y="68214"/>
                </a:lnTo>
                <a:lnTo>
                  <a:pt x="1811832" y="31114"/>
                </a:lnTo>
                <a:lnTo>
                  <a:pt x="1850623" y="17520"/>
                </a:lnTo>
                <a:lnTo>
                  <a:pt x="1892128" y="7794"/>
                </a:lnTo>
                <a:lnTo>
                  <a:pt x="1936348" y="1950"/>
                </a:lnTo>
                <a:lnTo>
                  <a:pt x="1983282" y="0"/>
                </a:lnTo>
                <a:close/>
              </a:path>
              <a:path w="2277745" h="653414">
                <a:moveTo>
                  <a:pt x="952296" y="0"/>
                </a:moveTo>
                <a:lnTo>
                  <a:pt x="996228" y="2426"/>
                </a:lnTo>
                <a:lnTo>
                  <a:pt x="1037720" y="9699"/>
                </a:lnTo>
                <a:lnTo>
                  <a:pt x="1076758" y="21806"/>
                </a:lnTo>
                <a:lnTo>
                  <a:pt x="1113332" y="38735"/>
                </a:lnTo>
                <a:lnTo>
                  <a:pt x="1146690" y="60332"/>
                </a:lnTo>
                <a:lnTo>
                  <a:pt x="1176261" y="86264"/>
                </a:lnTo>
                <a:lnTo>
                  <a:pt x="1202022" y="116530"/>
                </a:lnTo>
                <a:lnTo>
                  <a:pt x="1223949" y="151129"/>
                </a:lnTo>
                <a:lnTo>
                  <a:pt x="1241378" y="189662"/>
                </a:lnTo>
                <a:lnTo>
                  <a:pt x="1253842" y="231743"/>
                </a:lnTo>
                <a:lnTo>
                  <a:pt x="1261329" y="277395"/>
                </a:lnTo>
                <a:lnTo>
                  <a:pt x="1263827" y="326643"/>
                </a:lnTo>
                <a:lnTo>
                  <a:pt x="1261329" y="375818"/>
                </a:lnTo>
                <a:lnTo>
                  <a:pt x="1253842" y="421433"/>
                </a:lnTo>
                <a:lnTo>
                  <a:pt x="1241378" y="463500"/>
                </a:lnTo>
                <a:lnTo>
                  <a:pt x="1223949" y="502030"/>
                </a:lnTo>
                <a:lnTo>
                  <a:pt x="1202022" y="536630"/>
                </a:lnTo>
                <a:lnTo>
                  <a:pt x="1176261" y="566896"/>
                </a:lnTo>
                <a:lnTo>
                  <a:pt x="1146690" y="592828"/>
                </a:lnTo>
                <a:lnTo>
                  <a:pt x="1113332" y="614426"/>
                </a:lnTo>
                <a:lnTo>
                  <a:pt x="1076758" y="631354"/>
                </a:lnTo>
                <a:lnTo>
                  <a:pt x="1037720" y="643461"/>
                </a:lnTo>
                <a:lnTo>
                  <a:pt x="996228" y="650734"/>
                </a:lnTo>
                <a:lnTo>
                  <a:pt x="952296" y="653161"/>
                </a:lnTo>
                <a:lnTo>
                  <a:pt x="908366" y="650734"/>
                </a:lnTo>
                <a:lnTo>
                  <a:pt x="866889" y="643461"/>
                </a:lnTo>
                <a:lnTo>
                  <a:pt x="827888" y="631354"/>
                </a:lnTo>
                <a:lnTo>
                  <a:pt x="791387" y="614426"/>
                </a:lnTo>
                <a:lnTo>
                  <a:pt x="757976" y="592828"/>
                </a:lnTo>
                <a:lnTo>
                  <a:pt x="728411" y="566896"/>
                </a:lnTo>
                <a:lnTo>
                  <a:pt x="702680" y="536630"/>
                </a:lnTo>
                <a:lnTo>
                  <a:pt x="680770" y="502030"/>
                </a:lnTo>
                <a:lnTo>
                  <a:pt x="663248" y="463500"/>
                </a:lnTo>
                <a:lnTo>
                  <a:pt x="650740" y="421433"/>
                </a:lnTo>
                <a:lnTo>
                  <a:pt x="643239" y="375818"/>
                </a:lnTo>
                <a:lnTo>
                  <a:pt x="640740" y="326643"/>
                </a:lnTo>
                <a:lnTo>
                  <a:pt x="643239" y="277395"/>
                </a:lnTo>
                <a:lnTo>
                  <a:pt x="650740" y="231743"/>
                </a:lnTo>
                <a:lnTo>
                  <a:pt x="663248" y="189662"/>
                </a:lnTo>
                <a:lnTo>
                  <a:pt x="680770" y="151129"/>
                </a:lnTo>
                <a:lnTo>
                  <a:pt x="702680" y="116530"/>
                </a:lnTo>
                <a:lnTo>
                  <a:pt x="728411" y="86264"/>
                </a:lnTo>
                <a:lnTo>
                  <a:pt x="757976" y="60332"/>
                </a:lnTo>
                <a:lnTo>
                  <a:pt x="791387" y="38735"/>
                </a:lnTo>
                <a:lnTo>
                  <a:pt x="827888" y="21806"/>
                </a:lnTo>
                <a:lnTo>
                  <a:pt x="866889" y="9699"/>
                </a:lnTo>
                <a:lnTo>
                  <a:pt x="908366" y="2426"/>
                </a:lnTo>
                <a:lnTo>
                  <a:pt x="952296" y="0"/>
                </a:lnTo>
                <a:close/>
              </a:path>
              <a:path w="2277745" h="653414">
                <a:moveTo>
                  <a:pt x="288721" y="0"/>
                </a:moveTo>
                <a:lnTo>
                  <a:pt x="327957" y="1430"/>
                </a:lnTo>
                <a:lnTo>
                  <a:pt x="398842" y="12912"/>
                </a:lnTo>
                <a:lnTo>
                  <a:pt x="459179" y="35683"/>
                </a:lnTo>
                <a:lnTo>
                  <a:pt x="506428" y="68171"/>
                </a:lnTo>
                <a:lnTo>
                  <a:pt x="539761" y="109894"/>
                </a:lnTo>
                <a:lnTo>
                  <a:pt x="556639" y="159234"/>
                </a:lnTo>
                <a:lnTo>
                  <a:pt x="558749" y="186689"/>
                </a:lnTo>
                <a:lnTo>
                  <a:pt x="557191" y="212024"/>
                </a:lnTo>
                <a:lnTo>
                  <a:pt x="544727" y="260359"/>
                </a:lnTo>
                <a:lnTo>
                  <a:pt x="518438" y="306623"/>
                </a:lnTo>
                <a:lnTo>
                  <a:pt x="470146" y="358007"/>
                </a:lnTo>
                <a:lnTo>
                  <a:pt x="437235" y="386079"/>
                </a:lnTo>
                <a:lnTo>
                  <a:pt x="395432" y="420369"/>
                </a:lnTo>
                <a:lnTo>
                  <a:pt x="353631" y="454659"/>
                </a:lnTo>
                <a:lnTo>
                  <a:pt x="311830" y="488949"/>
                </a:lnTo>
                <a:lnTo>
                  <a:pt x="270027" y="523239"/>
                </a:lnTo>
                <a:lnTo>
                  <a:pt x="322129" y="523239"/>
                </a:lnTo>
                <a:lnTo>
                  <a:pt x="582637" y="523239"/>
                </a:lnTo>
                <a:lnTo>
                  <a:pt x="582637" y="553033"/>
                </a:lnTo>
                <a:lnTo>
                  <a:pt x="582637" y="582802"/>
                </a:lnTo>
                <a:lnTo>
                  <a:pt x="582637" y="612572"/>
                </a:lnTo>
                <a:lnTo>
                  <a:pt x="582637" y="642365"/>
                </a:lnTo>
                <a:lnTo>
                  <a:pt x="532692" y="642365"/>
                </a:lnTo>
                <a:lnTo>
                  <a:pt x="33235" y="642365"/>
                </a:lnTo>
                <a:lnTo>
                  <a:pt x="33235" y="618668"/>
                </a:lnTo>
                <a:lnTo>
                  <a:pt x="33235" y="594995"/>
                </a:lnTo>
                <a:lnTo>
                  <a:pt x="33235" y="571321"/>
                </a:lnTo>
                <a:lnTo>
                  <a:pt x="33235" y="547624"/>
                </a:lnTo>
                <a:lnTo>
                  <a:pt x="73295" y="514749"/>
                </a:lnTo>
                <a:lnTo>
                  <a:pt x="113354" y="481877"/>
                </a:lnTo>
                <a:lnTo>
                  <a:pt x="153414" y="449009"/>
                </a:lnTo>
                <a:lnTo>
                  <a:pt x="193473" y="416148"/>
                </a:lnTo>
                <a:lnTo>
                  <a:pt x="233533" y="383295"/>
                </a:lnTo>
                <a:lnTo>
                  <a:pt x="273592" y="350454"/>
                </a:lnTo>
                <a:lnTo>
                  <a:pt x="313651" y="317626"/>
                </a:lnTo>
                <a:lnTo>
                  <a:pt x="334161" y="299720"/>
                </a:lnTo>
                <a:lnTo>
                  <a:pt x="364279" y="267906"/>
                </a:lnTo>
                <a:lnTo>
                  <a:pt x="385564" y="227441"/>
                </a:lnTo>
                <a:lnTo>
                  <a:pt x="389458" y="201167"/>
                </a:lnTo>
                <a:lnTo>
                  <a:pt x="387608" y="183328"/>
                </a:lnTo>
                <a:lnTo>
                  <a:pt x="359867" y="143001"/>
                </a:lnTo>
                <a:lnTo>
                  <a:pt x="323384" y="127746"/>
                </a:lnTo>
                <a:lnTo>
                  <a:pt x="273138" y="122681"/>
                </a:lnTo>
                <a:lnTo>
                  <a:pt x="249841" y="123678"/>
                </a:lnTo>
                <a:lnTo>
                  <a:pt x="206741" y="131575"/>
                </a:lnTo>
                <a:lnTo>
                  <a:pt x="168510" y="147331"/>
                </a:lnTo>
                <a:lnTo>
                  <a:pt x="136316" y="171041"/>
                </a:lnTo>
                <a:lnTo>
                  <a:pt x="122554" y="185800"/>
                </a:lnTo>
                <a:lnTo>
                  <a:pt x="91915" y="168655"/>
                </a:lnTo>
                <a:lnTo>
                  <a:pt x="61277" y="151510"/>
                </a:lnTo>
                <a:lnTo>
                  <a:pt x="30639" y="134365"/>
                </a:lnTo>
                <a:lnTo>
                  <a:pt x="0" y="117220"/>
                </a:lnTo>
                <a:lnTo>
                  <a:pt x="50631" y="68214"/>
                </a:lnTo>
                <a:lnTo>
                  <a:pt x="117360" y="31114"/>
                </a:lnTo>
                <a:lnTo>
                  <a:pt x="156110" y="17520"/>
                </a:lnTo>
                <a:lnTo>
                  <a:pt x="197588" y="7794"/>
                </a:lnTo>
                <a:lnTo>
                  <a:pt x="241792" y="1950"/>
                </a:lnTo>
                <a:lnTo>
                  <a:pt x="288721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648700" y="0"/>
            <a:ext cx="9639300" cy="10287000"/>
            <a:chOff x="8648700" y="0"/>
            <a:chExt cx="9639300" cy="10287000"/>
          </a:xfrm>
        </p:grpSpPr>
        <p:sp>
          <p:nvSpPr>
            <p:cNvPr id="3" name="object 3" descr=""/>
            <p:cNvSpPr/>
            <p:nvPr/>
          </p:nvSpPr>
          <p:spPr>
            <a:xfrm>
              <a:off x="8648700" y="0"/>
              <a:ext cx="9639300" cy="10287000"/>
            </a:xfrm>
            <a:custGeom>
              <a:avLst/>
              <a:gdLst/>
              <a:ahLst/>
              <a:cxnLst/>
              <a:rect l="l" t="t" r="r" b="b"/>
              <a:pathLst>
                <a:path w="9639300" h="10287000">
                  <a:moveTo>
                    <a:pt x="9639300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9639300" y="10287000"/>
                  </a:lnTo>
                  <a:lnTo>
                    <a:pt x="9639300" y="0"/>
                  </a:lnTo>
                  <a:close/>
                </a:path>
              </a:pathLst>
            </a:custGeom>
            <a:solidFill>
              <a:srgbClr val="CFD7D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48700" y="0"/>
              <a:ext cx="9639300" cy="5219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48700" y="5181597"/>
              <a:ext cx="6781800" cy="51053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506575" y="5181600"/>
              <a:ext cx="3781425" cy="510539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73025">
              <a:lnSpc>
                <a:spcPct val="100000"/>
              </a:lnSpc>
              <a:spcBef>
                <a:spcPts val="125"/>
              </a:spcBef>
            </a:pPr>
            <a:r>
              <a:rPr dirty="0" spc="114"/>
              <a:t>MS.</a:t>
            </a:r>
            <a:r>
              <a:rPr dirty="0" spc="30"/>
              <a:t> </a:t>
            </a:r>
            <a:r>
              <a:rPr dirty="0" spc="90"/>
              <a:t>SOFTBALL</a:t>
            </a:r>
            <a:r>
              <a:rPr dirty="0" spc="35"/>
              <a:t> </a:t>
            </a:r>
            <a:r>
              <a:rPr dirty="0" spc="95"/>
              <a:t>PAST</a:t>
            </a:r>
            <a:r>
              <a:rPr dirty="0" spc="45"/>
              <a:t> </a:t>
            </a:r>
            <a:r>
              <a:rPr dirty="0" spc="310"/>
              <a:t>WINNER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886460" y="5454586"/>
            <a:ext cx="7230109" cy="271208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584200" indent="-571500">
              <a:lnSpc>
                <a:spcPts val="5270"/>
              </a:lnSpc>
              <a:spcBef>
                <a:spcPts val="125"/>
              </a:spcBef>
              <a:buClr>
                <a:srgbClr val="000000"/>
              </a:buClr>
              <a:buChar char="•"/>
              <a:tabLst>
                <a:tab pos="584200" algn="l"/>
              </a:tabLst>
            </a:pPr>
            <a:r>
              <a:rPr dirty="0" sz="4400" spc="270">
                <a:solidFill>
                  <a:srgbClr val="FFFFFF"/>
                </a:solidFill>
                <a:latin typeface="Arial"/>
                <a:cs typeface="Arial"/>
              </a:rPr>
              <a:t>Samantha</a:t>
            </a:r>
            <a:r>
              <a:rPr dirty="0" sz="44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370">
                <a:solidFill>
                  <a:srgbClr val="FFFFFF"/>
                </a:solidFill>
                <a:latin typeface="Arial"/>
                <a:cs typeface="Arial"/>
              </a:rPr>
              <a:t>Hartmann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buClr>
                <a:srgbClr val="000000"/>
              </a:buClr>
              <a:buChar char="•"/>
              <a:tabLst>
                <a:tab pos="584200" algn="l"/>
              </a:tabLst>
            </a:pPr>
            <a:r>
              <a:rPr dirty="0" sz="4400" spc="280">
                <a:solidFill>
                  <a:srgbClr val="FFFFFF"/>
                </a:solidFill>
                <a:latin typeface="Arial"/>
                <a:cs typeface="Arial"/>
              </a:rPr>
              <a:t>Orono</a:t>
            </a:r>
            <a:r>
              <a:rPr dirty="0" sz="4400" spc="-1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-25">
                <a:solidFill>
                  <a:srgbClr val="FFFFFF"/>
                </a:solidFill>
                <a:latin typeface="Arial"/>
                <a:cs typeface="Arial"/>
              </a:rPr>
              <a:t>HS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spcBef>
                <a:spcPts val="50"/>
              </a:spcBef>
              <a:buClr>
                <a:srgbClr val="000000"/>
              </a:buClr>
              <a:buChar char="•"/>
              <a:tabLst>
                <a:tab pos="584200" algn="l"/>
              </a:tabLst>
            </a:pPr>
            <a:r>
              <a:rPr dirty="0" sz="4400" spc="365">
                <a:solidFill>
                  <a:srgbClr val="FFFFFF"/>
                </a:solidFill>
                <a:latin typeface="Arial"/>
                <a:cs typeface="Arial"/>
              </a:rPr>
              <a:t>UMN</a:t>
            </a:r>
            <a:r>
              <a:rPr dirty="0" sz="4400" spc="-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370">
                <a:solidFill>
                  <a:srgbClr val="FFFFFF"/>
                </a:solidFill>
                <a:latin typeface="Arial"/>
                <a:cs typeface="Arial"/>
              </a:rPr>
              <a:t>Duluth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buClr>
                <a:srgbClr val="000000"/>
              </a:buClr>
              <a:buChar char="•"/>
              <a:tabLst>
                <a:tab pos="584200" algn="l"/>
              </a:tabLst>
            </a:pPr>
            <a:r>
              <a:rPr dirty="0" sz="4400" spc="250">
                <a:solidFill>
                  <a:srgbClr val="FFFFFF"/>
                </a:solidFill>
                <a:latin typeface="Arial"/>
                <a:cs typeface="Arial"/>
              </a:rPr>
              <a:t>Volunteer</a:t>
            </a:r>
            <a:r>
              <a:rPr dirty="0" sz="4400" spc="-1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80">
                <a:solidFill>
                  <a:srgbClr val="FFFFFF"/>
                </a:solidFill>
                <a:latin typeface="Arial"/>
                <a:cs typeface="Arial"/>
              </a:rPr>
              <a:t>Coach</a:t>
            </a:r>
            <a:r>
              <a:rPr dirty="0" sz="44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370">
                <a:solidFill>
                  <a:srgbClr val="FFFFFF"/>
                </a:solidFill>
                <a:latin typeface="Arial"/>
                <a:cs typeface="Arial"/>
              </a:rPr>
              <a:t>Duluth</a:t>
            </a:r>
            <a:endParaRPr sz="4400">
              <a:latin typeface="Arial"/>
              <a:cs typeface="Arial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534543" y="3964559"/>
            <a:ext cx="2277110" cy="653415"/>
          </a:xfrm>
          <a:custGeom>
            <a:avLst/>
            <a:gdLst/>
            <a:ahLst/>
            <a:cxnLst/>
            <a:rect l="l" t="t" r="r" b="b"/>
            <a:pathLst>
              <a:path w="2277110" h="653414">
                <a:moveTo>
                  <a:pt x="954913" y="123570"/>
                </a:moveTo>
                <a:lnTo>
                  <a:pt x="896239" y="136016"/>
                </a:lnTo>
                <a:lnTo>
                  <a:pt x="851281" y="173227"/>
                </a:lnTo>
                <a:lnTo>
                  <a:pt x="822817" y="236410"/>
                </a:lnTo>
                <a:lnTo>
                  <a:pt x="815687" y="278133"/>
                </a:lnTo>
                <a:lnTo>
                  <a:pt x="813307" y="326643"/>
                </a:lnTo>
                <a:lnTo>
                  <a:pt x="815687" y="375098"/>
                </a:lnTo>
                <a:lnTo>
                  <a:pt x="822817" y="416813"/>
                </a:lnTo>
                <a:lnTo>
                  <a:pt x="851281" y="479932"/>
                </a:lnTo>
                <a:lnTo>
                  <a:pt x="896239" y="517191"/>
                </a:lnTo>
                <a:lnTo>
                  <a:pt x="954913" y="529589"/>
                </a:lnTo>
                <a:lnTo>
                  <a:pt x="986462" y="526492"/>
                </a:lnTo>
                <a:lnTo>
                  <a:pt x="1038798" y="501675"/>
                </a:lnTo>
                <a:lnTo>
                  <a:pt x="1076209" y="451766"/>
                </a:lnTo>
                <a:lnTo>
                  <a:pt x="1095172" y="375098"/>
                </a:lnTo>
                <a:lnTo>
                  <a:pt x="1097533" y="326643"/>
                </a:lnTo>
                <a:lnTo>
                  <a:pt x="1095172" y="278133"/>
                </a:lnTo>
                <a:lnTo>
                  <a:pt x="1088072" y="236410"/>
                </a:lnTo>
                <a:lnTo>
                  <a:pt x="1059561" y="173227"/>
                </a:lnTo>
                <a:lnTo>
                  <a:pt x="1014428" y="136016"/>
                </a:lnTo>
                <a:lnTo>
                  <a:pt x="954913" y="123570"/>
                </a:lnTo>
                <a:close/>
              </a:path>
              <a:path w="2277110" h="653414">
                <a:moveTo>
                  <a:pt x="1733550" y="10794"/>
                </a:moveTo>
                <a:lnTo>
                  <a:pt x="1733550" y="10794"/>
                </a:lnTo>
                <a:lnTo>
                  <a:pt x="2243836" y="10794"/>
                </a:lnTo>
                <a:lnTo>
                  <a:pt x="2243836" y="34510"/>
                </a:lnTo>
                <a:lnTo>
                  <a:pt x="2243836" y="58213"/>
                </a:lnTo>
                <a:lnTo>
                  <a:pt x="2243836" y="81893"/>
                </a:lnTo>
                <a:lnTo>
                  <a:pt x="2243836" y="105537"/>
                </a:lnTo>
                <a:lnTo>
                  <a:pt x="2210917" y="138060"/>
                </a:lnTo>
                <a:lnTo>
                  <a:pt x="2177999" y="170558"/>
                </a:lnTo>
                <a:lnTo>
                  <a:pt x="2145080" y="203039"/>
                </a:lnTo>
                <a:lnTo>
                  <a:pt x="2112162" y="235507"/>
                </a:lnTo>
                <a:lnTo>
                  <a:pt x="2079244" y="267969"/>
                </a:lnTo>
                <a:lnTo>
                  <a:pt x="2124364" y="276901"/>
                </a:lnTo>
                <a:lnTo>
                  <a:pt x="2163889" y="290179"/>
                </a:lnTo>
                <a:lnTo>
                  <a:pt x="2197794" y="307814"/>
                </a:lnTo>
                <a:lnTo>
                  <a:pt x="2248392" y="355367"/>
                </a:lnTo>
                <a:lnTo>
                  <a:pt x="2273919" y="415133"/>
                </a:lnTo>
                <a:lnTo>
                  <a:pt x="2277110" y="449325"/>
                </a:lnTo>
                <a:lnTo>
                  <a:pt x="2275036" y="476307"/>
                </a:lnTo>
                <a:lnTo>
                  <a:pt x="2258411" y="527032"/>
                </a:lnTo>
                <a:lnTo>
                  <a:pt x="2224978" y="572875"/>
                </a:lnTo>
                <a:lnTo>
                  <a:pt x="2174166" y="610074"/>
                </a:lnTo>
                <a:lnTo>
                  <a:pt x="2106209" y="637462"/>
                </a:lnTo>
                <a:lnTo>
                  <a:pt x="2066337" y="646191"/>
                </a:lnTo>
                <a:lnTo>
                  <a:pt x="2022631" y="651420"/>
                </a:lnTo>
                <a:lnTo>
                  <a:pt x="1975104" y="653161"/>
                </a:lnTo>
                <a:lnTo>
                  <a:pt x="1936767" y="652065"/>
                </a:lnTo>
                <a:lnTo>
                  <a:pt x="1898729" y="648779"/>
                </a:lnTo>
                <a:lnTo>
                  <a:pt x="1861000" y="643302"/>
                </a:lnTo>
                <a:lnTo>
                  <a:pt x="1823593" y="635635"/>
                </a:lnTo>
                <a:lnTo>
                  <a:pt x="1754727" y="614283"/>
                </a:lnTo>
                <a:lnTo>
                  <a:pt x="1697101" y="585596"/>
                </a:lnTo>
                <a:lnTo>
                  <a:pt x="1713483" y="557595"/>
                </a:lnTo>
                <a:lnTo>
                  <a:pt x="1729866" y="529605"/>
                </a:lnTo>
                <a:lnTo>
                  <a:pt x="1746249" y="501640"/>
                </a:lnTo>
                <a:lnTo>
                  <a:pt x="1762633" y="473710"/>
                </a:lnTo>
                <a:lnTo>
                  <a:pt x="1784302" y="486473"/>
                </a:lnTo>
                <a:lnTo>
                  <a:pt x="1807591" y="497713"/>
                </a:lnTo>
                <a:lnTo>
                  <a:pt x="1859026" y="515619"/>
                </a:lnTo>
                <a:lnTo>
                  <a:pt x="1914350" y="526764"/>
                </a:lnTo>
                <a:lnTo>
                  <a:pt x="1970913" y="530478"/>
                </a:lnTo>
                <a:lnTo>
                  <a:pt x="2001015" y="529165"/>
                </a:lnTo>
                <a:lnTo>
                  <a:pt x="2051030" y="518584"/>
                </a:lnTo>
                <a:lnTo>
                  <a:pt x="2086917" y="497599"/>
                </a:lnTo>
                <a:lnTo>
                  <a:pt x="2107438" y="449325"/>
                </a:lnTo>
                <a:lnTo>
                  <a:pt x="2098893" y="415395"/>
                </a:lnTo>
                <a:lnTo>
                  <a:pt x="2073275" y="391144"/>
                </a:lnTo>
                <a:lnTo>
                  <a:pt x="2030606" y="376584"/>
                </a:lnTo>
                <a:lnTo>
                  <a:pt x="1970913" y="371728"/>
                </a:lnTo>
                <a:lnTo>
                  <a:pt x="1951672" y="371728"/>
                </a:lnTo>
                <a:lnTo>
                  <a:pt x="1932432" y="371728"/>
                </a:lnTo>
                <a:lnTo>
                  <a:pt x="1913191" y="371728"/>
                </a:lnTo>
                <a:lnTo>
                  <a:pt x="1893951" y="371728"/>
                </a:lnTo>
                <a:lnTo>
                  <a:pt x="1893951" y="347610"/>
                </a:lnTo>
                <a:lnTo>
                  <a:pt x="1893951" y="323468"/>
                </a:lnTo>
                <a:lnTo>
                  <a:pt x="1893951" y="299327"/>
                </a:lnTo>
                <a:lnTo>
                  <a:pt x="1893951" y="275208"/>
                </a:lnTo>
                <a:lnTo>
                  <a:pt x="1931404" y="238442"/>
                </a:lnTo>
                <a:lnTo>
                  <a:pt x="1968881" y="201675"/>
                </a:lnTo>
                <a:lnTo>
                  <a:pt x="2006357" y="164909"/>
                </a:lnTo>
                <a:lnTo>
                  <a:pt x="2043811" y="128142"/>
                </a:lnTo>
                <a:lnTo>
                  <a:pt x="1733550" y="128142"/>
                </a:lnTo>
                <a:lnTo>
                  <a:pt x="1733550" y="98805"/>
                </a:lnTo>
                <a:lnTo>
                  <a:pt x="1733550" y="69468"/>
                </a:lnTo>
                <a:lnTo>
                  <a:pt x="1733550" y="40131"/>
                </a:lnTo>
                <a:lnTo>
                  <a:pt x="1733550" y="10794"/>
                </a:lnTo>
                <a:close/>
              </a:path>
              <a:path w="2277110" h="653414">
                <a:moveTo>
                  <a:pt x="1321689" y="10794"/>
                </a:moveTo>
                <a:lnTo>
                  <a:pt x="1321689" y="10794"/>
                </a:lnTo>
                <a:lnTo>
                  <a:pt x="1636268" y="10794"/>
                </a:lnTo>
                <a:lnTo>
                  <a:pt x="1636268" y="63436"/>
                </a:lnTo>
                <a:lnTo>
                  <a:pt x="1636268" y="642365"/>
                </a:lnTo>
                <a:lnTo>
                  <a:pt x="1594072" y="642365"/>
                </a:lnTo>
                <a:lnTo>
                  <a:pt x="1551876" y="642365"/>
                </a:lnTo>
                <a:lnTo>
                  <a:pt x="1509680" y="642365"/>
                </a:lnTo>
                <a:lnTo>
                  <a:pt x="1467484" y="642365"/>
                </a:lnTo>
                <a:lnTo>
                  <a:pt x="1467484" y="590934"/>
                </a:lnTo>
                <a:lnTo>
                  <a:pt x="1467484" y="128142"/>
                </a:lnTo>
                <a:lnTo>
                  <a:pt x="1431077" y="128142"/>
                </a:lnTo>
                <a:lnTo>
                  <a:pt x="1394634" y="128142"/>
                </a:lnTo>
                <a:lnTo>
                  <a:pt x="1358167" y="128142"/>
                </a:lnTo>
                <a:lnTo>
                  <a:pt x="1321689" y="128142"/>
                </a:lnTo>
                <a:lnTo>
                  <a:pt x="1321689" y="98805"/>
                </a:lnTo>
                <a:lnTo>
                  <a:pt x="1321689" y="69468"/>
                </a:lnTo>
                <a:lnTo>
                  <a:pt x="1321689" y="40131"/>
                </a:lnTo>
                <a:lnTo>
                  <a:pt x="1321689" y="10794"/>
                </a:lnTo>
                <a:close/>
              </a:path>
              <a:path w="2277110" h="653414">
                <a:moveTo>
                  <a:pt x="954913" y="0"/>
                </a:moveTo>
                <a:lnTo>
                  <a:pt x="998993" y="2428"/>
                </a:lnTo>
                <a:lnTo>
                  <a:pt x="1040574" y="9715"/>
                </a:lnTo>
                <a:lnTo>
                  <a:pt x="1079678" y="21859"/>
                </a:lnTo>
                <a:lnTo>
                  <a:pt x="1116330" y="38862"/>
                </a:lnTo>
                <a:lnTo>
                  <a:pt x="1149834" y="60386"/>
                </a:lnTo>
                <a:lnTo>
                  <a:pt x="1179480" y="86280"/>
                </a:lnTo>
                <a:lnTo>
                  <a:pt x="1205269" y="116532"/>
                </a:lnTo>
                <a:lnTo>
                  <a:pt x="1227201" y="151129"/>
                </a:lnTo>
                <a:lnTo>
                  <a:pt x="1244776" y="189680"/>
                </a:lnTo>
                <a:lnTo>
                  <a:pt x="1257315" y="231790"/>
                </a:lnTo>
                <a:lnTo>
                  <a:pt x="1264830" y="277449"/>
                </a:lnTo>
                <a:lnTo>
                  <a:pt x="1267333" y="326643"/>
                </a:lnTo>
                <a:lnTo>
                  <a:pt x="1264830" y="375818"/>
                </a:lnTo>
                <a:lnTo>
                  <a:pt x="1257315" y="421433"/>
                </a:lnTo>
                <a:lnTo>
                  <a:pt x="1244776" y="463500"/>
                </a:lnTo>
                <a:lnTo>
                  <a:pt x="1227201" y="502030"/>
                </a:lnTo>
                <a:lnTo>
                  <a:pt x="1205269" y="536630"/>
                </a:lnTo>
                <a:lnTo>
                  <a:pt x="1179480" y="566896"/>
                </a:lnTo>
                <a:lnTo>
                  <a:pt x="1149834" y="592828"/>
                </a:lnTo>
                <a:lnTo>
                  <a:pt x="1116330" y="614426"/>
                </a:lnTo>
                <a:lnTo>
                  <a:pt x="1079678" y="631408"/>
                </a:lnTo>
                <a:lnTo>
                  <a:pt x="1040574" y="643508"/>
                </a:lnTo>
                <a:lnTo>
                  <a:pt x="998993" y="650751"/>
                </a:lnTo>
                <a:lnTo>
                  <a:pt x="954913" y="653161"/>
                </a:lnTo>
                <a:lnTo>
                  <a:pt x="910832" y="650751"/>
                </a:lnTo>
                <a:lnTo>
                  <a:pt x="869251" y="643509"/>
                </a:lnTo>
                <a:lnTo>
                  <a:pt x="830147" y="631408"/>
                </a:lnTo>
                <a:lnTo>
                  <a:pt x="793495" y="614426"/>
                </a:lnTo>
                <a:lnTo>
                  <a:pt x="759994" y="592828"/>
                </a:lnTo>
                <a:lnTo>
                  <a:pt x="730350" y="566896"/>
                </a:lnTo>
                <a:lnTo>
                  <a:pt x="704550" y="536630"/>
                </a:lnTo>
                <a:lnTo>
                  <a:pt x="682586" y="502030"/>
                </a:lnTo>
                <a:lnTo>
                  <a:pt x="665049" y="463500"/>
                </a:lnTo>
                <a:lnTo>
                  <a:pt x="652519" y="421433"/>
                </a:lnTo>
                <a:lnTo>
                  <a:pt x="645000" y="375818"/>
                </a:lnTo>
                <a:lnTo>
                  <a:pt x="642493" y="326643"/>
                </a:lnTo>
                <a:lnTo>
                  <a:pt x="645000" y="277449"/>
                </a:lnTo>
                <a:lnTo>
                  <a:pt x="652519" y="231790"/>
                </a:lnTo>
                <a:lnTo>
                  <a:pt x="665049" y="189680"/>
                </a:lnTo>
                <a:lnTo>
                  <a:pt x="682586" y="151129"/>
                </a:lnTo>
                <a:lnTo>
                  <a:pt x="704550" y="116532"/>
                </a:lnTo>
                <a:lnTo>
                  <a:pt x="730350" y="86280"/>
                </a:lnTo>
                <a:lnTo>
                  <a:pt x="759994" y="60386"/>
                </a:lnTo>
                <a:lnTo>
                  <a:pt x="793495" y="38862"/>
                </a:lnTo>
                <a:lnTo>
                  <a:pt x="830147" y="21859"/>
                </a:lnTo>
                <a:lnTo>
                  <a:pt x="869251" y="9715"/>
                </a:lnTo>
                <a:lnTo>
                  <a:pt x="910832" y="2428"/>
                </a:lnTo>
                <a:lnTo>
                  <a:pt x="954913" y="0"/>
                </a:lnTo>
                <a:close/>
              </a:path>
              <a:path w="2277110" h="653414">
                <a:moveTo>
                  <a:pt x="289509" y="0"/>
                </a:moveTo>
                <a:lnTo>
                  <a:pt x="328854" y="1448"/>
                </a:lnTo>
                <a:lnTo>
                  <a:pt x="399930" y="12965"/>
                </a:lnTo>
                <a:lnTo>
                  <a:pt x="460430" y="35700"/>
                </a:lnTo>
                <a:lnTo>
                  <a:pt x="507816" y="68224"/>
                </a:lnTo>
                <a:lnTo>
                  <a:pt x="541238" y="109896"/>
                </a:lnTo>
                <a:lnTo>
                  <a:pt x="558169" y="159287"/>
                </a:lnTo>
                <a:lnTo>
                  <a:pt x="560285" y="186816"/>
                </a:lnTo>
                <a:lnTo>
                  <a:pt x="558723" y="212131"/>
                </a:lnTo>
                <a:lnTo>
                  <a:pt x="546221" y="260379"/>
                </a:lnTo>
                <a:lnTo>
                  <a:pt x="519853" y="306697"/>
                </a:lnTo>
                <a:lnTo>
                  <a:pt x="471428" y="358132"/>
                </a:lnTo>
                <a:lnTo>
                  <a:pt x="438429" y="386206"/>
                </a:lnTo>
                <a:lnTo>
                  <a:pt x="396517" y="420477"/>
                </a:lnTo>
                <a:lnTo>
                  <a:pt x="354601" y="454723"/>
                </a:lnTo>
                <a:lnTo>
                  <a:pt x="312683" y="488969"/>
                </a:lnTo>
                <a:lnTo>
                  <a:pt x="270763" y="523239"/>
                </a:lnTo>
                <a:lnTo>
                  <a:pt x="584238" y="523239"/>
                </a:lnTo>
                <a:lnTo>
                  <a:pt x="584238" y="553051"/>
                </a:lnTo>
                <a:lnTo>
                  <a:pt x="584238" y="582850"/>
                </a:lnTo>
                <a:lnTo>
                  <a:pt x="584238" y="612626"/>
                </a:lnTo>
                <a:lnTo>
                  <a:pt x="584238" y="642365"/>
                </a:lnTo>
                <a:lnTo>
                  <a:pt x="534153" y="642365"/>
                </a:lnTo>
                <a:lnTo>
                  <a:pt x="33324" y="642365"/>
                </a:lnTo>
                <a:lnTo>
                  <a:pt x="33324" y="618668"/>
                </a:lnTo>
                <a:lnTo>
                  <a:pt x="33324" y="594994"/>
                </a:lnTo>
                <a:lnTo>
                  <a:pt x="33324" y="571321"/>
                </a:lnTo>
                <a:lnTo>
                  <a:pt x="33324" y="547624"/>
                </a:lnTo>
                <a:lnTo>
                  <a:pt x="73493" y="514756"/>
                </a:lnTo>
                <a:lnTo>
                  <a:pt x="113661" y="481899"/>
                </a:lnTo>
                <a:lnTo>
                  <a:pt x="153829" y="449049"/>
                </a:lnTo>
                <a:lnTo>
                  <a:pt x="193997" y="416201"/>
                </a:lnTo>
                <a:lnTo>
                  <a:pt x="234166" y="383351"/>
                </a:lnTo>
                <a:lnTo>
                  <a:pt x="274334" y="350494"/>
                </a:lnTo>
                <a:lnTo>
                  <a:pt x="314502" y="317626"/>
                </a:lnTo>
                <a:lnTo>
                  <a:pt x="351994" y="283241"/>
                </a:lnTo>
                <a:lnTo>
                  <a:pt x="381738" y="240708"/>
                </a:lnTo>
                <a:lnTo>
                  <a:pt x="390525" y="201167"/>
                </a:lnTo>
                <a:lnTo>
                  <a:pt x="388670" y="183328"/>
                </a:lnTo>
                <a:lnTo>
                  <a:pt x="360845" y="143001"/>
                </a:lnTo>
                <a:lnTo>
                  <a:pt x="324267" y="127793"/>
                </a:lnTo>
                <a:lnTo>
                  <a:pt x="273888" y="122681"/>
                </a:lnTo>
                <a:lnTo>
                  <a:pt x="250525" y="123680"/>
                </a:lnTo>
                <a:lnTo>
                  <a:pt x="207306" y="131629"/>
                </a:lnTo>
                <a:lnTo>
                  <a:pt x="168965" y="147441"/>
                </a:lnTo>
                <a:lnTo>
                  <a:pt x="136684" y="171114"/>
                </a:lnTo>
                <a:lnTo>
                  <a:pt x="122885" y="185927"/>
                </a:lnTo>
                <a:lnTo>
                  <a:pt x="92165" y="168782"/>
                </a:lnTo>
                <a:lnTo>
                  <a:pt x="61442" y="151637"/>
                </a:lnTo>
                <a:lnTo>
                  <a:pt x="30720" y="134492"/>
                </a:lnTo>
                <a:lnTo>
                  <a:pt x="0" y="117348"/>
                </a:lnTo>
                <a:lnTo>
                  <a:pt x="50766" y="68278"/>
                </a:lnTo>
                <a:lnTo>
                  <a:pt x="117678" y="31114"/>
                </a:lnTo>
                <a:lnTo>
                  <a:pt x="156535" y="17520"/>
                </a:lnTo>
                <a:lnTo>
                  <a:pt x="198126" y="7794"/>
                </a:lnTo>
                <a:lnTo>
                  <a:pt x="242450" y="1950"/>
                </a:lnTo>
                <a:lnTo>
                  <a:pt x="289509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639175" y="0"/>
            <a:ext cx="9648825" cy="10287000"/>
            <a:chOff x="8639175" y="0"/>
            <a:chExt cx="9648825" cy="10287000"/>
          </a:xfrm>
        </p:grpSpPr>
        <p:sp>
          <p:nvSpPr>
            <p:cNvPr id="3" name="object 3" descr=""/>
            <p:cNvSpPr/>
            <p:nvPr/>
          </p:nvSpPr>
          <p:spPr>
            <a:xfrm>
              <a:off x="8648700" y="0"/>
              <a:ext cx="9639300" cy="10287000"/>
            </a:xfrm>
            <a:custGeom>
              <a:avLst/>
              <a:gdLst/>
              <a:ahLst/>
              <a:cxnLst/>
              <a:rect l="l" t="t" r="r" b="b"/>
              <a:pathLst>
                <a:path w="9639300" h="10287000">
                  <a:moveTo>
                    <a:pt x="9639300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9639300" y="10287000"/>
                  </a:lnTo>
                  <a:lnTo>
                    <a:pt x="9639300" y="0"/>
                  </a:lnTo>
                  <a:close/>
                </a:path>
              </a:pathLst>
            </a:custGeom>
            <a:solidFill>
              <a:srgbClr val="CFD7D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411075" y="4752974"/>
              <a:ext cx="5876925" cy="55340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39175" y="4862320"/>
              <a:ext cx="4448175" cy="542467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48700" y="28575"/>
              <a:ext cx="9639300" cy="475297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47625">
              <a:lnSpc>
                <a:spcPct val="100000"/>
              </a:lnSpc>
              <a:spcBef>
                <a:spcPts val="130"/>
              </a:spcBef>
            </a:pPr>
            <a:r>
              <a:rPr dirty="0" spc="105"/>
              <a:t>MS.</a:t>
            </a:r>
            <a:r>
              <a:rPr dirty="0" spc="45"/>
              <a:t> </a:t>
            </a:r>
            <a:r>
              <a:rPr dirty="0" spc="85"/>
              <a:t>SOFTBALL</a:t>
            </a:r>
            <a:r>
              <a:rPr dirty="0" spc="35"/>
              <a:t> </a:t>
            </a:r>
            <a:r>
              <a:rPr dirty="0" spc="85"/>
              <a:t>PAST</a:t>
            </a:r>
            <a:r>
              <a:rPr dirty="0" spc="60"/>
              <a:t> </a:t>
            </a:r>
            <a:r>
              <a:rPr dirty="0" spc="310"/>
              <a:t>WINNER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886460" y="5454586"/>
            <a:ext cx="6990080" cy="204470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584200" indent="-571500">
              <a:lnSpc>
                <a:spcPts val="5270"/>
              </a:lnSpc>
              <a:spcBef>
                <a:spcPts val="125"/>
              </a:spcBef>
              <a:buClr>
                <a:srgbClr val="000000"/>
              </a:buClr>
              <a:buChar char="•"/>
              <a:tabLst>
                <a:tab pos="584200" algn="l"/>
              </a:tabLst>
            </a:pPr>
            <a:r>
              <a:rPr dirty="0" sz="4400" spc="150">
                <a:solidFill>
                  <a:srgbClr val="FFFFFF"/>
                </a:solidFill>
                <a:latin typeface="Arial"/>
                <a:cs typeface="Arial"/>
              </a:rPr>
              <a:t>Erika</a:t>
            </a:r>
            <a:r>
              <a:rPr dirty="0" sz="44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70">
                <a:solidFill>
                  <a:srgbClr val="FFFFFF"/>
                </a:solidFill>
                <a:latin typeface="Arial"/>
                <a:cs typeface="Arial"/>
              </a:rPr>
              <a:t>Rozell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buClr>
                <a:srgbClr val="000000"/>
              </a:buClr>
              <a:buChar char="•"/>
              <a:tabLst>
                <a:tab pos="584200" algn="l"/>
              </a:tabLst>
            </a:pPr>
            <a:r>
              <a:rPr dirty="0" sz="4400" spc="135">
                <a:solidFill>
                  <a:srgbClr val="FFFFFF"/>
                </a:solidFill>
                <a:latin typeface="Arial"/>
                <a:cs typeface="Arial"/>
              </a:rPr>
              <a:t>Lakeville</a:t>
            </a:r>
            <a:r>
              <a:rPr dirty="0" sz="44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350">
                <a:solidFill>
                  <a:srgbClr val="FFFFFF"/>
                </a:solidFill>
                <a:latin typeface="Arial"/>
                <a:cs typeface="Arial"/>
              </a:rPr>
              <a:t>North</a:t>
            </a:r>
            <a:r>
              <a:rPr dirty="0" sz="44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-25">
                <a:solidFill>
                  <a:srgbClr val="FFFFFF"/>
                </a:solidFill>
                <a:latin typeface="Arial"/>
                <a:cs typeface="Arial"/>
              </a:rPr>
              <a:t>HS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ct val="100000"/>
              </a:lnSpc>
              <a:spcBef>
                <a:spcPts val="50"/>
              </a:spcBef>
              <a:buClr>
                <a:srgbClr val="000000"/>
              </a:buClr>
              <a:buChar char="•"/>
              <a:tabLst>
                <a:tab pos="584200" algn="l"/>
              </a:tabLst>
            </a:pPr>
            <a:r>
              <a:rPr dirty="0" sz="4400" spc="190">
                <a:solidFill>
                  <a:srgbClr val="FFFFFF"/>
                </a:solidFill>
                <a:latin typeface="Arial"/>
                <a:cs typeface="Arial"/>
              </a:rPr>
              <a:t>University</a:t>
            </a:r>
            <a:r>
              <a:rPr dirty="0" sz="4400" spc="-1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25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44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40">
                <a:solidFill>
                  <a:srgbClr val="FFFFFF"/>
                </a:solidFill>
                <a:latin typeface="Arial"/>
                <a:cs typeface="Arial"/>
              </a:rPr>
              <a:t>Minnesota</a:t>
            </a:r>
            <a:endParaRPr sz="4400">
              <a:latin typeface="Arial"/>
              <a:cs typeface="Arial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2154682" y="3984116"/>
            <a:ext cx="640080" cy="631825"/>
          </a:xfrm>
          <a:custGeom>
            <a:avLst/>
            <a:gdLst/>
            <a:ahLst/>
            <a:cxnLst/>
            <a:rect l="l" t="t" r="r" b="b"/>
            <a:pathLst>
              <a:path w="640080" h="631825">
                <a:moveTo>
                  <a:pt x="325119" y="0"/>
                </a:moveTo>
                <a:lnTo>
                  <a:pt x="367030" y="0"/>
                </a:lnTo>
                <a:lnTo>
                  <a:pt x="408940" y="0"/>
                </a:lnTo>
                <a:lnTo>
                  <a:pt x="450850" y="0"/>
                </a:lnTo>
                <a:lnTo>
                  <a:pt x="492760" y="0"/>
                </a:lnTo>
                <a:lnTo>
                  <a:pt x="462584" y="37985"/>
                </a:lnTo>
                <a:lnTo>
                  <a:pt x="432410" y="75971"/>
                </a:lnTo>
                <a:lnTo>
                  <a:pt x="402237" y="113957"/>
                </a:lnTo>
                <a:lnTo>
                  <a:pt x="372067" y="151942"/>
                </a:lnTo>
                <a:lnTo>
                  <a:pt x="341899" y="189928"/>
                </a:lnTo>
                <a:lnTo>
                  <a:pt x="311736" y="227914"/>
                </a:lnTo>
                <a:lnTo>
                  <a:pt x="281577" y="265899"/>
                </a:lnTo>
                <a:lnTo>
                  <a:pt x="251423" y="303885"/>
                </a:lnTo>
                <a:lnTo>
                  <a:pt x="221275" y="341871"/>
                </a:lnTo>
                <a:lnTo>
                  <a:pt x="191135" y="379857"/>
                </a:lnTo>
                <a:lnTo>
                  <a:pt x="237446" y="379857"/>
                </a:lnTo>
                <a:lnTo>
                  <a:pt x="283781" y="379857"/>
                </a:lnTo>
                <a:lnTo>
                  <a:pt x="330116" y="379857"/>
                </a:lnTo>
                <a:lnTo>
                  <a:pt x="376428" y="379857"/>
                </a:lnTo>
                <a:lnTo>
                  <a:pt x="376428" y="350309"/>
                </a:lnTo>
                <a:lnTo>
                  <a:pt x="376428" y="320738"/>
                </a:lnTo>
                <a:lnTo>
                  <a:pt x="376428" y="291167"/>
                </a:lnTo>
                <a:lnTo>
                  <a:pt x="376428" y="261620"/>
                </a:lnTo>
                <a:lnTo>
                  <a:pt x="414127" y="261620"/>
                </a:lnTo>
                <a:lnTo>
                  <a:pt x="451802" y="261620"/>
                </a:lnTo>
                <a:lnTo>
                  <a:pt x="489477" y="261620"/>
                </a:lnTo>
                <a:lnTo>
                  <a:pt x="527176" y="261620"/>
                </a:lnTo>
                <a:lnTo>
                  <a:pt x="527176" y="291167"/>
                </a:lnTo>
                <a:lnTo>
                  <a:pt x="527176" y="320738"/>
                </a:lnTo>
                <a:lnTo>
                  <a:pt x="527176" y="350309"/>
                </a:lnTo>
                <a:lnTo>
                  <a:pt x="527176" y="379857"/>
                </a:lnTo>
                <a:lnTo>
                  <a:pt x="555275" y="379857"/>
                </a:lnTo>
                <a:lnTo>
                  <a:pt x="583374" y="379857"/>
                </a:lnTo>
                <a:lnTo>
                  <a:pt x="611473" y="379857"/>
                </a:lnTo>
                <a:lnTo>
                  <a:pt x="639572" y="379857"/>
                </a:lnTo>
                <a:lnTo>
                  <a:pt x="639572" y="409596"/>
                </a:lnTo>
                <a:lnTo>
                  <a:pt x="639572" y="439372"/>
                </a:lnTo>
                <a:lnTo>
                  <a:pt x="639572" y="469171"/>
                </a:lnTo>
                <a:lnTo>
                  <a:pt x="639572" y="498983"/>
                </a:lnTo>
                <a:lnTo>
                  <a:pt x="611473" y="498983"/>
                </a:lnTo>
                <a:lnTo>
                  <a:pt x="583374" y="498983"/>
                </a:lnTo>
                <a:lnTo>
                  <a:pt x="555275" y="498983"/>
                </a:lnTo>
                <a:lnTo>
                  <a:pt x="527176" y="498983"/>
                </a:lnTo>
                <a:lnTo>
                  <a:pt x="527176" y="532130"/>
                </a:lnTo>
                <a:lnTo>
                  <a:pt x="527176" y="565277"/>
                </a:lnTo>
                <a:lnTo>
                  <a:pt x="527176" y="598424"/>
                </a:lnTo>
                <a:lnTo>
                  <a:pt x="527176" y="631571"/>
                </a:lnTo>
                <a:lnTo>
                  <a:pt x="488239" y="631571"/>
                </a:lnTo>
                <a:lnTo>
                  <a:pt x="449325" y="631571"/>
                </a:lnTo>
                <a:lnTo>
                  <a:pt x="410412" y="631571"/>
                </a:lnTo>
                <a:lnTo>
                  <a:pt x="371475" y="631571"/>
                </a:lnTo>
                <a:lnTo>
                  <a:pt x="371475" y="598424"/>
                </a:lnTo>
                <a:lnTo>
                  <a:pt x="371475" y="565276"/>
                </a:lnTo>
                <a:lnTo>
                  <a:pt x="371475" y="532129"/>
                </a:lnTo>
                <a:lnTo>
                  <a:pt x="371475" y="498983"/>
                </a:lnTo>
                <a:lnTo>
                  <a:pt x="318407" y="498983"/>
                </a:lnTo>
                <a:lnTo>
                  <a:pt x="0" y="498983"/>
                </a:lnTo>
                <a:lnTo>
                  <a:pt x="0" y="474335"/>
                </a:lnTo>
                <a:lnTo>
                  <a:pt x="0" y="449722"/>
                </a:lnTo>
                <a:lnTo>
                  <a:pt x="0" y="425134"/>
                </a:lnTo>
                <a:lnTo>
                  <a:pt x="0" y="400558"/>
                </a:lnTo>
                <a:lnTo>
                  <a:pt x="32502" y="360514"/>
                </a:lnTo>
                <a:lnTo>
                  <a:pt x="65011" y="320470"/>
                </a:lnTo>
                <a:lnTo>
                  <a:pt x="97525" y="280425"/>
                </a:lnTo>
                <a:lnTo>
                  <a:pt x="130041" y="240377"/>
                </a:lnTo>
                <a:lnTo>
                  <a:pt x="162560" y="200326"/>
                </a:lnTo>
                <a:lnTo>
                  <a:pt x="195078" y="160271"/>
                </a:lnTo>
                <a:lnTo>
                  <a:pt x="227594" y="120212"/>
                </a:lnTo>
                <a:lnTo>
                  <a:pt x="260108" y="80148"/>
                </a:lnTo>
                <a:lnTo>
                  <a:pt x="292617" y="40077"/>
                </a:lnTo>
                <a:lnTo>
                  <a:pt x="325119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517093" y="3973321"/>
            <a:ext cx="1548765" cy="653415"/>
          </a:xfrm>
          <a:custGeom>
            <a:avLst/>
            <a:gdLst/>
            <a:ahLst/>
            <a:cxnLst/>
            <a:rect l="l" t="t" r="r" b="b"/>
            <a:pathLst>
              <a:path w="1548764" h="653414">
                <a:moveTo>
                  <a:pt x="903655" y="123570"/>
                </a:moveTo>
                <a:lnTo>
                  <a:pt x="848109" y="135969"/>
                </a:lnTo>
                <a:lnTo>
                  <a:pt x="805611" y="173227"/>
                </a:lnTo>
                <a:lnTo>
                  <a:pt x="778640" y="236347"/>
                </a:lnTo>
                <a:lnTo>
                  <a:pt x="771911" y="278062"/>
                </a:lnTo>
                <a:lnTo>
                  <a:pt x="769670" y="326516"/>
                </a:lnTo>
                <a:lnTo>
                  <a:pt x="771911" y="375044"/>
                </a:lnTo>
                <a:lnTo>
                  <a:pt x="778640" y="416798"/>
                </a:lnTo>
                <a:lnTo>
                  <a:pt x="805611" y="479932"/>
                </a:lnTo>
                <a:lnTo>
                  <a:pt x="848109" y="517191"/>
                </a:lnTo>
                <a:lnTo>
                  <a:pt x="903655" y="529589"/>
                </a:lnTo>
                <a:lnTo>
                  <a:pt x="933492" y="526492"/>
                </a:lnTo>
                <a:lnTo>
                  <a:pt x="983022" y="501675"/>
                </a:lnTo>
                <a:lnTo>
                  <a:pt x="1018457" y="451764"/>
                </a:lnTo>
                <a:lnTo>
                  <a:pt x="1036416" y="375044"/>
                </a:lnTo>
                <a:lnTo>
                  <a:pt x="1038656" y="326516"/>
                </a:lnTo>
                <a:lnTo>
                  <a:pt x="1036416" y="278062"/>
                </a:lnTo>
                <a:lnTo>
                  <a:pt x="1029687" y="236346"/>
                </a:lnTo>
                <a:lnTo>
                  <a:pt x="1002715" y="173227"/>
                </a:lnTo>
                <a:lnTo>
                  <a:pt x="959948" y="135969"/>
                </a:lnTo>
                <a:lnTo>
                  <a:pt x="903655" y="123570"/>
                </a:lnTo>
                <a:close/>
              </a:path>
              <a:path w="1548764" h="653414">
                <a:moveTo>
                  <a:pt x="1250746" y="10794"/>
                </a:moveTo>
                <a:lnTo>
                  <a:pt x="1250746" y="10794"/>
                </a:lnTo>
                <a:lnTo>
                  <a:pt x="1548434" y="10794"/>
                </a:lnTo>
                <a:lnTo>
                  <a:pt x="1548434" y="63434"/>
                </a:lnTo>
                <a:lnTo>
                  <a:pt x="1548434" y="642365"/>
                </a:lnTo>
                <a:lnTo>
                  <a:pt x="1508525" y="642365"/>
                </a:lnTo>
                <a:lnTo>
                  <a:pt x="1468615" y="642365"/>
                </a:lnTo>
                <a:lnTo>
                  <a:pt x="1428705" y="642365"/>
                </a:lnTo>
                <a:lnTo>
                  <a:pt x="1388795" y="642365"/>
                </a:lnTo>
                <a:lnTo>
                  <a:pt x="1388795" y="590931"/>
                </a:lnTo>
                <a:lnTo>
                  <a:pt x="1388795" y="128142"/>
                </a:lnTo>
                <a:lnTo>
                  <a:pt x="1354295" y="128142"/>
                </a:lnTo>
                <a:lnTo>
                  <a:pt x="1319771" y="128142"/>
                </a:lnTo>
                <a:lnTo>
                  <a:pt x="1285247" y="128142"/>
                </a:lnTo>
                <a:lnTo>
                  <a:pt x="1250746" y="128142"/>
                </a:lnTo>
                <a:lnTo>
                  <a:pt x="1250746" y="98805"/>
                </a:lnTo>
                <a:lnTo>
                  <a:pt x="1250746" y="69468"/>
                </a:lnTo>
                <a:lnTo>
                  <a:pt x="1250746" y="40131"/>
                </a:lnTo>
                <a:lnTo>
                  <a:pt x="1250746" y="10794"/>
                </a:lnTo>
                <a:close/>
              </a:path>
              <a:path w="1548764" h="653414">
                <a:moveTo>
                  <a:pt x="903655" y="0"/>
                </a:moveTo>
                <a:lnTo>
                  <a:pt x="945351" y="2426"/>
                </a:lnTo>
                <a:lnTo>
                  <a:pt x="984713" y="9699"/>
                </a:lnTo>
                <a:lnTo>
                  <a:pt x="1021741" y="21806"/>
                </a:lnTo>
                <a:lnTo>
                  <a:pt x="1056436" y="38735"/>
                </a:lnTo>
                <a:lnTo>
                  <a:pt x="1088133" y="60332"/>
                </a:lnTo>
                <a:lnTo>
                  <a:pt x="1116174" y="86264"/>
                </a:lnTo>
                <a:lnTo>
                  <a:pt x="1140572" y="116530"/>
                </a:lnTo>
                <a:lnTo>
                  <a:pt x="1161338" y="151129"/>
                </a:lnTo>
                <a:lnTo>
                  <a:pt x="1177987" y="189660"/>
                </a:lnTo>
                <a:lnTo>
                  <a:pt x="1189850" y="231727"/>
                </a:lnTo>
                <a:lnTo>
                  <a:pt x="1196950" y="277342"/>
                </a:lnTo>
                <a:lnTo>
                  <a:pt x="1199311" y="326516"/>
                </a:lnTo>
                <a:lnTo>
                  <a:pt x="1196950" y="375765"/>
                </a:lnTo>
                <a:lnTo>
                  <a:pt x="1189850" y="421417"/>
                </a:lnTo>
                <a:lnTo>
                  <a:pt x="1177987" y="463498"/>
                </a:lnTo>
                <a:lnTo>
                  <a:pt x="1161338" y="502030"/>
                </a:lnTo>
                <a:lnTo>
                  <a:pt x="1140572" y="536630"/>
                </a:lnTo>
                <a:lnTo>
                  <a:pt x="1116174" y="566896"/>
                </a:lnTo>
                <a:lnTo>
                  <a:pt x="1088133" y="592828"/>
                </a:lnTo>
                <a:lnTo>
                  <a:pt x="1056436" y="614426"/>
                </a:lnTo>
                <a:lnTo>
                  <a:pt x="1021741" y="631354"/>
                </a:lnTo>
                <a:lnTo>
                  <a:pt x="984713" y="643461"/>
                </a:lnTo>
                <a:lnTo>
                  <a:pt x="945351" y="650734"/>
                </a:lnTo>
                <a:lnTo>
                  <a:pt x="903655" y="653161"/>
                </a:lnTo>
                <a:lnTo>
                  <a:pt x="861960" y="650734"/>
                </a:lnTo>
                <a:lnTo>
                  <a:pt x="822602" y="643461"/>
                </a:lnTo>
                <a:lnTo>
                  <a:pt x="785585" y="631354"/>
                </a:lnTo>
                <a:lnTo>
                  <a:pt x="750912" y="614426"/>
                </a:lnTo>
                <a:lnTo>
                  <a:pt x="719222" y="592828"/>
                </a:lnTo>
                <a:lnTo>
                  <a:pt x="691168" y="566896"/>
                </a:lnTo>
                <a:lnTo>
                  <a:pt x="666748" y="536630"/>
                </a:lnTo>
                <a:lnTo>
                  <a:pt x="645960" y="502030"/>
                </a:lnTo>
                <a:lnTo>
                  <a:pt x="629358" y="463498"/>
                </a:lnTo>
                <a:lnTo>
                  <a:pt x="617499" y="421417"/>
                </a:lnTo>
                <a:lnTo>
                  <a:pt x="610384" y="375765"/>
                </a:lnTo>
                <a:lnTo>
                  <a:pt x="608012" y="326516"/>
                </a:lnTo>
                <a:lnTo>
                  <a:pt x="610384" y="277342"/>
                </a:lnTo>
                <a:lnTo>
                  <a:pt x="617499" y="231727"/>
                </a:lnTo>
                <a:lnTo>
                  <a:pt x="629358" y="189660"/>
                </a:lnTo>
                <a:lnTo>
                  <a:pt x="645960" y="151129"/>
                </a:lnTo>
                <a:lnTo>
                  <a:pt x="666748" y="116530"/>
                </a:lnTo>
                <a:lnTo>
                  <a:pt x="691168" y="86264"/>
                </a:lnTo>
                <a:lnTo>
                  <a:pt x="719222" y="60332"/>
                </a:lnTo>
                <a:lnTo>
                  <a:pt x="750912" y="38735"/>
                </a:lnTo>
                <a:lnTo>
                  <a:pt x="785585" y="21806"/>
                </a:lnTo>
                <a:lnTo>
                  <a:pt x="822602" y="9699"/>
                </a:lnTo>
                <a:lnTo>
                  <a:pt x="861960" y="2426"/>
                </a:lnTo>
                <a:lnTo>
                  <a:pt x="903655" y="0"/>
                </a:lnTo>
                <a:close/>
              </a:path>
              <a:path w="1548764" h="653414">
                <a:moveTo>
                  <a:pt x="273977" y="0"/>
                </a:moveTo>
                <a:lnTo>
                  <a:pt x="346041" y="5730"/>
                </a:lnTo>
                <a:lnTo>
                  <a:pt x="408495" y="22987"/>
                </a:lnTo>
                <a:lnTo>
                  <a:pt x="459744" y="50736"/>
                </a:lnTo>
                <a:lnTo>
                  <a:pt x="498182" y="88011"/>
                </a:lnTo>
                <a:lnTo>
                  <a:pt x="522203" y="133635"/>
                </a:lnTo>
                <a:lnTo>
                  <a:pt x="530212" y="186689"/>
                </a:lnTo>
                <a:lnTo>
                  <a:pt x="528733" y="212024"/>
                </a:lnTo>
                <a:lnTo>
                  <a:pt x="516903" y="260359"/>
                </a:lnTo>
                <a:lnTo>
                  <a:pt x="491957" y="306623"/>
                </a:lnTo>
                <a:lnTo>
                  <a:pt x="446133" y="358007"/>
                </a:lnTo>
                <a:lnTo>
                  <a:pt x="414908" y="386079"/>
                </a:lnTo>
                <a:lnTo>
                  <a:pt x="375237" y="420369"/>
                </a:lnTo>
                <a:lnTo>
                  <a:pt x="335567" y="454659"/>
                </a:lnTo>
                <a:lnTo>
                  <a:pt x="295899" y="488949"/>
                </a:lnTo>
                <a:lnTo>
                  <a:pt x="256235" y="523239"/>
                </a:lnTo>
                <a:lnTo>
                  <a:pt x="305676" y="523239"/>
                </a:lnTo>
                <a:lnTo>
                  <a:pt x="355117" y="523239"/>
                </a:lnTo>
                <a:lnTo>
                  <a:pt x="404558" y="523239"/>
                </a:lnTo>
                <a:lnTo>
                  <a:pt x="453999" y="523239"/>
                </a:lnTo>
                <a:lnTo>
                  <a:pt x="503440" y="523239"/>
                </a:lnTo>
                <a:lnTo>
                  <a:pt x="552881" y="523239"/>
                </a:lnTo>
                <a:lnTo>
                  <a:pt x="552881" y="553033"/>
                </a:lnTo>
                <a:lnTo>
                  <a:pt x="552881" y="582802"/>
                </a:lnTo>
                <a:lnTo>
                  <a:pt x="552881" y="612572"/>
                </a:lnTo>
                <a:lnTo>
                  <a:pt x="552881" y="642365"/>
                </a:lnTo>
                <a:lnTo>
                  <a:pt x="500746" y="642365"/>
                </a:lnTo>
                <a:lnTo>
                  <a:pt x="31534" y="642365"/>
                </a:lnTo>
                <a:lnTo>
                  <a:pt x="31534" y="618668"/>
                </a:lnTo>
                <a:lnTo>
                  <a:pt x="31534" y="594995"/>
                </a:lnTo>
                <a:lnTo>
                  <a:pt x="31534" y="571321"/>
                </a:lnTo>
                <a:lnTo>
                  <a:pt x="31534" y="547624"/>
                </a:lnTo>
                <a:lnTo>
                  <a:pt x="69547" y="514749"/>
                </a:lnTo>
                <a:lnTo>
                  <a:pt x="259611" y="350374"/>
                </a:lnTo>
                <a:lnTo>
                  <a:pt x="297624" y="317500"/>
                </a:lnTo>
                <a:lnTo>
                  <a:pt x="333106" y="283130"/>
                </a:lnTo>
                <a:lnTo>
                  <a:pt x="361254" y="240690"/>
                </a:lnTo>
                <a:lnTo>
                  <a:pt x="369570" y="201167"/>
                </a:lnTo>
                <a:lnTo>
                  <a:pt x="367814" y="183310"/>
                </a:lnTo>
                <a:lnTo>
                  <a:pt x="341477" y="143001"/>
                </a:lnTo>
                <a:lnTo>
                  <a:pt x="284661" y="123946"/>
                </a:lnTo>
                <a:lnTo>
                  <a:pt x="259194" y="122681"/>
                </a:lnTo>
                <a:lnTo>
                  <a:pt x="237079" y="123660"/>
                </a:lnTo>
                <a:lnTo>
                  <a:pt x="196179" y="131522"/>
                </a:lnTo>
                <a:lnTo>
                  <a:pt x="159901" y="147331"/>
                </a:lnTo>
                <a:lnTo>
                  <a:pt x="129350" y="171041"/>
                </a:lnTo>
                <a:lnTo>
                  <a:pt x="116293" y="185800"/>
                </a:lnTo>
                <a:lnTo>
                  <a:pt x="87216" y="168655"/>
                </a:lnTo>
                <a:lnTo>
                  <a:pt x="58142" y="151510"/>
                </a:lnTo>
                <a:lnTo>
                  <a:pt x="29070" y="134365"/>
                </a:lnTo>
                <a:lnTo>
                  <a:pt x="0" y="117220"/>
                </a:lnTo>
                <a:lnTo>
                  <a:pt x="22112" y="91247"/>
                </a:lnTo>
                <a:lnTo>
                  <a:pt x="77795" y="48158"/>
                </a:lnTo>
                <a:lnTo>
                  <a:pt x="148134" y="17520"/>
                </a:lnTo>
                <a:lnTo>
                  <a:pt x="187494" y="7794"/>
                </a:lnTo>
                <a:lnTo>
                  <a:pt x="229443" y="1950"/>
                </a:lnTo>
                <a:lnTo>
                  <a:pt x="273977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648700" y="0"/>
            <a:ext cx="9639300" cy="10287000"/>
            <a:chOff x="8648700" y="0"/>
            <a:chExt cx="9639300" cy="10287000"/>
          </a:xfrm>
        </p:grpSpPr>
        <p:sp>
          <p:nvSpPr>
            <p:cNvPr id="3" name="object 3" descr=""/>
            <p:cNvSpPr/>
            <p:nvPr/>
          </p:nvSpPr>
          <p:spPr>
            <a:xfrm>
              <a:off x="8648700" y="0"/>
              <a:ext cx="9639300" cy="10287000"/>
            </a:xfrm>
            <a:custGeom>
              <a:avLst/>
              <a:gdLst/>
              <a:ahLst/>
              <a:cxnLst/>
              <a:rect l="l" t="t" r="r" b="b"/>
              <a:pathLst>
                <a:path w="9639300" h="10287000">
                  <a:moveTo>
                    <a:pt x="9639300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9639300" y="10287000"/>
                  </a:lnTo>
                  <a:lnTo>
                    <a:pt x="9639300" y="0"/>
                  </a:lnTo>
                  <a:close/>
                </a:path>
              </a:pathLst>
            </a:custGeom>
            <a:solidFill>
              <a:srgbClr val="CFD7D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48700" y="5619747"/>
              <a:ext cx="4816729" cy="464261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34925" y="0"/>
              <a:ext cx="5553075" cy="48768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48700" y="19050"/>
              <a:ext cx="5924550" cy="565785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468350" y="4829174"/>
              <a:ext cx="4810125" cy="5457823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82550">
              <a:lnSpc>
                <a:spcPct val="100000"/>
              </a:lnSpc>
              <a:spcBef>
                <a:spcPts val="125"/>
              </a:spcBef>
            </a:pPr>
            <a:r>
              <a:rPr dirty="0" spc="114"/>
              <a:t>MS.</a:t>
            </a:r>
            <a:r>
              <a:rPr dirty="0" spc="35"/>
              <a:t> </a:t>
            </a:r>
            <a:r>
              <a:rPr dirty="0" spc="85"/>
              <a:t>SOFTBALL</a:t>
            </a:r>
            <a:r>
              <a:rPr dirty="0" spc="35"/>
              <a:t> </a:t>
            </a:r>
            <a:r>
              <a:rPr dirty="0" spc="95"/>
              <a:t>PAST</a:t>
            </a:r>
            <a:r>
              <a:rPr dirty="0" spc="50"/>
              <a:t> </a:t>
            </a:r>
            <a:r>
              <a:rPr dirty="0" spc="315"/>
              <a:t>WINNER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886460" y="5454586"/>
            <a:ext cx="6871334" cy="204470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584200" indent="-571500">
              <a:lnSpc>
                <a:spcPts val="5270"/>
              </a:lnSpc>
              <a:spcBef>
                <a:spcPts val="125"/>
              </a:spcBef>
              <a:buClr>
                <a:srgbClr val="000000"/>
              </a:buClr>
              <a:buChar char="•"/>
              <a:tabLst>
                <a:tab pos="584200" algn="l"/>
              </a:tabLst>
            </a:pPr>
            <a:r>
              <a:rPr dirty="0" sz="4400" spc="290">
                <a:solidFill>
                  <a:srgbClr val="FFFFFF"/>
                </a:solidFill>
                <a:latin typeface="Arial"/>
                <a:cs typeface="Arial"/>
              </a:rPr>
              <a:t>Maddie</a:t>
            </a:r>
            <a:r>
              <a:rPr dirty="0" sz="4400" spc="-1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395">
                <a:solidFill>
                  <a:srgbClr val="FFFFFF"/>
                </a:solidFill>
                <a:latin typeface="Arial"/>
                <a:cs typeface="Arial"/>
              </a:rPr>
              <a:t>Damon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buClr>
                <a:srgbClr val="000000"/>
              </a:buClr>
              <a:buChar char="•"/>
              <a:tabLst>
                <a:tab pos="584200" algn="l"/>
              </a:tabLst>
            </a:pPr>
            <a:r>
              <a:rPr dirty="0" sz="4400" spc="105">
                <a:solidFill>
                  <a:srgbClr val="FFFFFF"/>
                </a:solidFill>
                <a:latin typeface="Arial"/>
                <a:cs typeface="Arial"/>
              </a:rPr>
              <a:t>Kasson-</a:t>
            </a:r>
            <a:r>
              <a:rPr dirty="0" sz="44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45">
                <a:solidFill>
                  <a:srgbClr val="FFFFFF"/>
                </a:solidFill>
                <a:latin typeface="Arial"/>
                <a:cs typeface="Arial"/>
              </a:rPr>
              <a:t>Monterville</a:t>
            </a:r>
            <a:r>
              <a:rPr dirty="0" sz="4400" spc="-2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-25">
                <a:solidFill>
                  <a:srgbClr val="FFFFFF"/>
                </a:solidFill>
                <a:latin typeface="Arial"/>
                <a:cs typeface="Arial"/>
              </a:rPr>
              <a:t>HS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ct val="100000"/>
              </a:lnSpc>
              <a:spcBef>
                <a:spcPts val="50"/>
              </a:spcBef>
              <a:buClr>
                <a:srgbClr val="000000"/>
              </a:buClr>
              <a:buChar char="•"/>
              <a:tabLst>
                <a:tab pos="584200" algn="l"/>
              </a:tabLst>
            </a:pPr>
            <a:r>
              <a:rPr dirty="0" sz="4400" spc="190">
                <a:solidFill>
                  <a:srgbClr val="FFFFFF"/>
                </a:solidFill>
                <a:latin typeface="Arial"/>
                <a:cs typeface="Arial"/>
              </a:rPr>
              <a:t>University</a:t>
            </a:r>
            <a:r>
              <a:rPr dirty="0" sz="4400" spc="-1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25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44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90">
                <a:solidFill>
                  <a:srgbClr val="FFFFFF"/>
                </a:solidFill>
                <a:latin typeface="Arial"/>
                <a:cs typeface="Arial"/>
              </a:rPr>
              <a:t>Purdue</a:t>
            </a:r>
            <a:endParaRPr sz="4400">
              <a:latin typeface="Arial"/>
              <a:cs typeface="Arial"/>
            </a:endParaRPr>
          </a:p>
        </p:txBody>
      </p:sp>
      <p:sp>
        <p:nvSpPr>
          <p:cNvPr id="10" name="object 10" descr=""/>
          <p:cNvSpPr/>
          <p:nvPr/>
        </p:nvSpPr>
        <p:spPr>
          <a:xfrm>
            <a:off x="2216276" y="4010278"/>
            <a:ext cx="578485" cy="642620"/>
          </a:xfrm>
          <a:custGeom>
            <a:avLst/>
            <a:gdLst/>
            <a:ahLst/>
            <a:cxnLst/>
            <a:rect l="l" t="t" r="r" b="b"/>
            <a:pathLst>
              <a:path w="578485" h="642620">
                <a:moveTo>
                  <a:pt x="91186" y="0"/>
                </a:moveTo>
                <a:lnTo>
                  <a:pt x="91186" y="0"/>
                </a:lnTo>
                <a:lnTo>
                  <a:pt x="533400" y="0"/>
                </a:lnTo>
                <a:lnTo>
                  <a:pt x="533400" y="29337"/>
                </a:lnTo>
                <a:lnTo>
                  <a:pt x="533400" y="58674"/>
                </a:lnTo>
                <a:lnTo>
                  <a:pt x="533400" y="88011"/>
                </a:lnTo>
                <a:lnTo>
                  <a:pt x="533400" y="117348"/>
                </a:lnTo>
                <a:lnTo>
                  <a:pt x="482990" y="117348"/>
                </a:lnTo>
                <a:lnTo>
                  <a:pt x="231012" y="117348"/>
                </a:lnTo>
                <a:lnTo>
                  <a:pt x="228155" y="147351"/>
                </a:lnTo>
                <a:lnTo>
                  <a:pt x="225298" y="177355"/>
                </a:lnTo>
                <a:lnTo>
                  <a:pt x="222440" y="207359"/>
                </a:lnTo>
                <a:lnTo>
                  <a:pt x="219583" y="237362"/>
                </a:lnTo>
                <a:lnTo>
                  <a:pt x="234346" y="237362"/>
                </a:lnTo>
                <a:lnTo>
                  <a:pt x="249110" y="237362"/>
                </a:lnTo>
                <a:lnTo>
                  <a:pt x="263874" y="237362"/>
                </a:lnTo>
                <a:lnTo>
                  <a:pt x="278638" y="237362"/>
                </a:lnTo>
                <a:lnTo>
                  <a:pt x="336763" y="239483"/>
                </a:lnTo>
                <a:lnTo>
                  <a:pt x="388457" y="245852"/>
                </a:lnTo>
                <a:lnTo>
                  <a:pt x="433720" y="256483"/>
                </a:lnTo>
                <a:lnTo>
                  <a:pt x="472551" y="271386"/>
                </a:lnTo>
                <a:lnTo>
                  <a:pt x="536882" y="319412"/>
                </a:lnTo>
                <a:lnTo>
                  <a:pt x="559704" y="352774"/>
                </a:lnTo>
                <a:lnTo>
                  <a:pt x="573406" y="390659"/>
                </a:lnTo>
                <a:lnTo>
                  <a:pt x="577977" y="433070"/>
                </a:lnTo>
                <a:lnTo>
                  <a:pt x="575905" y="461287"/>
                </a:lnTo>
                <a:lnTo>
                  <a:pt x="559331" y="513865"/>
                </a:lnTo>
                <a:lnTo>
                  <a:pt x="526089" y="560679"/>
                </a:lnTo>
                <a:lnTo>
                  <a:pt x="475607" y="598537"/>
                </a:lnTo>
                <a:lnTo>
                  <a:pt x="407979" y="626399"/>
                </a:lnTo>
                <a:lnTo>
                  <a:pt x="368141" y="635285"/>
                </a:lnTo>
                <a:lnTo>
                  <a:pt x="324350" y="640599"/>
                </a:lnTo>
                <a:lnTo>
                  <a:pt x="276606" y="642366"/>
                </a:lnTo>
                <a:lnTo>
                  <a:pt x="238406" y="641270"/>
                </a:lnTo>
                <a:lnTo>
                  <a:pt x="163056" y="632507"/>
                </a:lnTo>
                <a:lnTo>
                  <a:pt x="90207" y="615072"/>
                </a:lnTo>
                <a:lnTo>
                  <a:pt x="27291" y="590014"/>
                </a:lnTo>
                <a:lnTo>
                  <a:pt x="0" y="574675"/>
                </a:lnTo>
                <a:lnTo>
                  <a:pt x="16573" y="546746"/>
                </a:lnTo>
                <a:lnTo>
                  <a:pt x="33147" y="518794"/>
                </a:lnTo>
                <a:lnTo>
                  <a:pt x="49720" y="490843"/>
                </a:lnTo>
                <a:lnTo>
                  <a:pt x="66293" y="462915"/>
                </a:lnTo>
                <a:lnTo>
                  <a:pt x="87820" y="475678"/>
                </a:lnTo>
                <a:lnTo>
                  <a:pt x="110870" y="486918"/>
                </a:lnTo>
                <a:lnTo>
                  <a:pt x="161544" y="504825"/>
                </a:lnTo>
                <a:lnTo>
                  <a:pt x="216217" y="515969"/>
                </a:lnTo>
                <a:lnTo>
                  <a:pt x="272415" y="519684"/>
                </a:lnTo>
                <a:lnTo>
                  <a:pt x="302347" y="518328"/>
                </a:lnTo>
                <a:lnTo>
                  <a:pt x="352067" y="507521"/>
                </a:lnTo>
                <a:lnTo>
                  <a:pt x="387691" y="486165"/>
                </a:lnTo>
                <a:lnTo>
                  <a:pt x="408050" y="437642"/>
                </a:lnTo>
                <a:lnTo>
                  <a:pt x="405693" y="418520"/>
                </a:lnTo>
                <a:lnTo>
                  <a:pt x="370331" y="376300"/>
                </a:lnTo>
                <a:lnTo>
                  <a:pt x="318611" y="360695"/>
                </a:lnTo>
                <a:lnTo>
                  <a:pt x="239268" y="355473"/>
                </a:lnTo>
                <a:lnTo>
                  <a:pt x="192901" y="355473"/>
                </a:lnTo>
                <a:lnTo>
                  <a:pt x="146558" y="355473"/>
                </a:lnTo>
                <a:lnTo>
                  <a:pt x="100214" y="355473"/>
                </a:lnTo>
                <a:lnTo>
                  <a:pt x="53848" y="355473"/>
                </a:lnTo>
                <a:lnTo>
                  <a:pt x="59181" y="304691"/>
                </a:lnTo>
                <a:lnTo>
                  <a:pt x="85851" y="50781"/>
                </a:lnTo>
                <a:lnTo>
                  <a:pt x="91186" y="0"/>
                </a:lnTo>
                <a:close/>
              </a:path>
            </a:pathLst>
          </a:custGeom>
          <a:ln w="19049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517093" y="3999484"/>
            <a:ext cx="1627505" cy="653415"/>
          </a:xfrm>
          <a:custGeom>
            <a:avLst/>
            <a:gdLst/>
            <a:ahLst/>
            <a:cxnLst/>
            <a:rect l="l" t="t" r="r" b="b"/>
            <a:pathLst>
              <a:path w="1627505" h="653414">
                <a:moveTo>
                  <a:pt x="949756" y="123570"/>
                </a:moveTo>
                <a:lnTo>
                  <a:pt x="891336" y="135969"/>
                </a:lnTo>
                <a:lnTo>
                  <a:pt x="846632" y="173227"/>
                </a:lnTo>
                <a:lnTo>
                  <a:pt x="818280" y="236362"/>
                </a:lnTo>
                <a:lnTo>
                  <a:pt x="811164" y="278116"/>
                </a:lnTo>
                <a:lnTo>
                  <a:pt x="808786" y="326643"/>
                </a:lnTo>
                <a:lnTo>
                  <a:pt x="811164" y="375098"/>
                </a:lnTo>
                <a:lnTo>
                  <a:pt x="818280" y="416813"/>
                </a:lnTo>
                <a:lnTo>
                  <a:pt x="846632" y="479932"/>
                </a:lnTo>
                <a:lnTo>
                  <a:pt x="891336" y="517191"/>
                </a:lnTo>
                <a:lnTo>
                  <a:pt x="949756" y="529589"/>
                </a:lnTo>
                <a:lnTo>
                  <a:pt x="981117" y="526492"/>
                </a:lnTo>
                <a:lnTo>
                  <a:pt x="1033124" y="501675"/>
                </a:lnTo>
                <a:lnTo>
                  <a:pt x="1070345" y="451766"/>
                </a:lnTo>
                <a:lnTo>
                  <a:pt x="1089256" y="375098"/>
                </a:lnTo>
                <a:lnTo>
                  <a:pt x="1091615" y="326643"/>
                </a:lnTo>
                <a:lnTo>
                  <a:pt x="1089256" y="278116"/>
                </a:lnTo>
                <a:lnTo>
                  <a:pt x="1082170" y="236362"/>
                </a:lnTo>
                <a:lnTo>
                  <a:pt x="1053769" y="173227"/>
                </a:lnTo>
                <a:lnTo>
                  <a:pt x="1008907" y="135969"/>
                </a:lnTo>
                <a:lnTo>
                  <a:pt x="949756" y="123570"/>
                </a:lnTo>
                <a:close/>
              </a:path>
              <a:path w="1627505" h="653414">
                <a:moveTo>
                  <a:pt x="1314500" y="10794"/>
                </a:moveTo>
                <a:lnTo>
                  <a:pt x="1314500" y="10794"/>
                </a:lnTo>
                <a:lnTo>
                  <a:pt x="1627301" y="10794"/>
                </a:lnTo>
                <a:lnTo>
                  <a:pt x="1627301" y="63434"/>
                </a:lnTo>
                <a:lnTo>
                  <a:pt x="1627301" y="642365"/>
                </a:lnTo>
                <a:lnTo>
                  <a:pt x="1585371" y="642365"/>
                </a:lnTo>
                <a:lnTo>
                  <a:pt x="1543418" y="642365"/>
                </a:lnTo>
                <a:lnTo>
                  <a:pt x="1501464" y="642365"/>
                </a:lnTo>
                <a:lnTo>
                  <a:pt x="1459534" y="642365"/>
                </a:lnTo>
                <a:lnTo>
                  <a:pt x="1459534" y="590931"/>
                </a:lnTo>
                <a:lnTo>
                  <a:pt x="1459534" y="128142"/>
                </a:lnTo>
                <a:lnTo>
                  <a:pt x="1423264" y="128142"/>
                </a:lnTo>
                <a:lnTo>
                  <a:pt x="1387017" y="128142"/>
                </a:lnTo>
                <a:lnTo>
                  <a:pt x="1350771" y="128142"/>
                </a:lnTo>
                <a:lnTo>
                  <a:pt x="1314500" y="128142"/>
                </a:lnTo>
                <a:lnTo>
                  <a:pt x="1314500" y="98805"/>
                </a:lnTo>
                <a:lnTo>
                  <a:pt x="1314500" y="69468"/>
                </a:lnTo>
                <a:lnTo>
                  <a:pt x="1314500" y="40131"/>
                </a:lnTo>
                <a:lnTo>
                  <a:pt x="1314500" y="10794"/>
                </a:lnTo>
                <a:close/>
              </a:path>
              <a:path w="1627505" h="653414">
                <a:moveTo>
                  <a:pt x="949756" y="0"/>
                </a:moveTo>
                <a:lnTo>
                  <a:pt x="993573" y="2426"/>
                </a:lnTo>
                <a:lnTo>
                  <a:pt x="1034926" y="9699"/>
                </a:lnTo>
                <a:lnTo>
                  <a:pt x="1073825" y="21806"/>
                </a:lnTo>
                <a:lnTo>
                  <a:pt x="1110284" y="38735"/>
                </a:lnTo>
                <a:lnTo>
                  <a:pt x="1143546" y="60332"/>
                </a:lnTo>
                <a:lnTo>
                  <a:pt x="1173022" y="86264"/>
                </a:lnTo>
                <a:lnTo>
                  <a:pt x="1198688" y="116530"/>
                </a:lnTo>
                <a:lnTo>
                  <a:pt x="1220520" y="151129"/>
                </a:lnTo>
                <a:lnTo>
                  <a:pt x="1238003" y="189662"/>
                </a:lnTo>
                <a:lnTo>
                  <a:pt x="1250461" y="231743"/>
                </a:lnTo>
                <a:lnTo>
                  <a:pt x="1257918" y="277395"/>
                </a:lnTo>
                <a:lnTo>
                  <a:pt x="1260398" y="326643"/>
                </a:lnTo>
                <a:lnTo>
                  <a:pt x="1257918" y="375818"/>
                </a:lnTo>
                <a:lnTo>
                  <a:pt x="1250461" y="421433"/>
                </a:lnTo>
                <a:lnTo>
                  <a:pt x="1238003" y="463500"/>
                </a:lnTo>
                <a:lnTo>
                  <a:pt x="1220520" y="502030"/>
                </a:lnTo>
                <a:lnTo>
                  <a:pt x="1198688" y="536630"/>
                </a:lnTo>
                <a:lnTo>
                  <a:pt x="1173022" y="566896"/>
                </a:lnTo>
                <a:lnTo>
                  <a:pt x="1143546" y="592828"/>
                </a:lnTo>
                <a:lnTo>
                  <a:pt x="1110284" y="614426"/>
                </a:lnTo>
                <a:lnTo>
                  <a:pt x="1073825" y="631354"/>
                </a:lnTo>
                <a:lnTo>
                  <a:pt x="1034926" y="643461"/>
                </a:lnTo>
                <a:lnTo>
                  <a:pt x="993573" y="650734"/>
                </a:lnTo>
                <a:lnTo>
                  <a:pt x="949756" y="653161"/>
                </a:lnTo>
                <a:lnTo>
                  <a:pt x="905921" y="650734"/>
                </a:lnTo>
                <a:lnTo>
                  <a:pt x="864539" y="643461"/>
                </a:lnTo>
                <a:lnTo>
                  <a:pt x="825634" y="631354"/>
                </a:lnTo>
                <a:lnTo>
                  <a:pt x="789228" y="614426"/>
                </a:lnTo>
                <a:lnTo>
                  <a:pt x="755887" y="592828"/>
                </a:lnTo>
                <a:lnTo>
                  <a:pt x="726384" y="566896"/>
                </a:lnTo>
                <a:lnTo>
                  <a:pt x="700712" y="536630"/>
                </a:lnTo>
                <a:lnTo>
                  <a:pt x="678865" y="502030"/>
                </a:lnTo>
                <a:lnTo>
                  <a:pt x="661420" y="463500"/>
                </a:lnTo>
                <a:lnTo>
                  <a:pt x="648958" y="421433"/>
                </a:lnTo>
                <a:lnTo>
                  <a:pt x="641480" y="375818"/>
                </a:lnTo>
                <a:lnTo>
                  <a:pt x="638987" y="326643"/>
                </a:lnTo>
                <a:lnTo>
                  <a:pt x="641480" y="277395"/>
                </a:lnTo>
                <a:lnTo>
                  <a:pt x="648958" y="231743"/>
                </a:lnTo>
                <a:lnTo>
                  <a:pt x="661420" y="189662"/>
                </a:lnTo>
                <a:lnTo>
                  <a:pt x="678865" y="151129"/>
                </a:lnTo>
                <a:lnTo>
                  <a:pt x="700712" y="116530"/>
                </a:lnTo>
                <a:lnTo>
                  <a:pt x="726384" y="86264"/>
                </a:lnTo>
                <a:lnTo>
                  <a:pt x="755887" y="60332"/>
                </a:lnTo>
                <a:lnTo>
                  <a:pt x="789228" y="38735"/>
                </a:lnTo>
                <a:lnTo>
                  <a:pt x="825634" y="21806"/>
                </a:lnTo>
                <a:lnTo>
                  <a:pt x="864539" y="9699"/>
                </a:lnTo>
                <a:lnTo>
                  <a:pt x="905921" y="2426"/>
                </a:lnTo>
                <a:lnTo>
                  <a:pt x="949756" y="0"/>
                </a:lnTo>
                <a:close/>
              </a:path>
              <a:path w="1627505" h="653414">
                <a:moveTo>
                  <a:pt x="287934" y="0"/>
                </a:moveTo>
                <a:lnTo>
                  <a:pt x="327060" y="1430"/>
                </a:lnTo>
                <a:lnTo>
                  <a:pt x="397749" y="12912"/>
                </a:lnTo>
                <a:lnTo>
                  <a:pt x="457918" y="35683"/>
                </a:lnTo>
                <a:lnTo>
                  <a:pt x="505043" y="68171"/>
                </a:lnTo>
                <a:lnTo>
                  <a:pt x="538285" y="109896"/>
                </a:lnTo>
                <a:lnTo>
                  <a:pt x="555120" y="159287"/>
                </a:lnTo>
                <a:lnTo>
                  <a:pt x="557225" y="186816"/>
                </a:lnTo>
                <a:lnTo>
                  <a:pt x="555670" y="212078"/>
                </a:lnTo>
                <a:lnTo>
                  <a:pt x="543235" y="260361"/>
                </a:lnTo>
                <a:lnTo>
                  <a:pt x="517016" y="306623"/>
                </a:lnTo>
                <a:lnTo>
                  <a:pt x="468857" y="358007"/>
                </a:lnTo>
                <a:lnTo>
                  <a:pt x="436041" y="386079"/>
                </a:lnTo>
                <a:lnTo>
                  <a:pt x="394351" y="420369"/>
                </a:lnTo>
                <a:lnTo>
                  <a:pt x="352661" y="454659"/>
                </a:lnTo>
                <a:lnTo>
                  <a:pt x="310974" y="488949"/>
                </a:lnTo>
                <a:lnTo>
                  <a:pt x="269290" y="523239"/>
                </a:lnTo>
                <a:lnTo>
                  <a:pt x="321247" y="523239"/>
                </a:lnTo>
                <a:lnTo>
                  <a:pt x="373205" y="523239"/>
                </a:lnTo>
                <a:lnTo>
                  <a:pt x="425164" y="523239"/>
                </a:lnTo>
                <a:lnTo>
                  <a:pt x="477123" y="523239"/>
                </a:lnTo>
                <a:lnTo>
                  <a:pt x="529081" y="523239"/>
                </a:lnTo>
                <a:lnTo>
                  <a:pt x="581037" y="523239"/>
                </a:lnTo>
                <a:lnTo>
                  <a:pt x="581037" y="553033"/>
                </a:lnTo>
                <a:lnTo>
                  <a:pt x="581037" y="582802"/>
                </a:lnTo>
                <a:lnTo>
                  <a:pt x="581037" y="612572"/>
                </a:lnTo>
                <a:lnTo>
                  <a:pt x="581037" y="642365"/>
                </a:lnTo>
                <a:lnTo>
                  <a:pt x="531230" y="642365"/>
                </a:lnTo>
                <a:lnTo>
                  <a:pt x="33146" y="642365"/>
                </a:lnTo>
                <a:lnTo>
                  <a:pt x="33146" y="618668"/>
                </a:lnTo>
                <a:lnTo>
                  <a:pt x="33146" y="594994"/>
                </a:lnTo>
                <a:lnTo>
                  <a:pt x="33146" y="571321"/>
                </a:lnTo>
                <a:lnTo>
                  <a:pt x="33146" y="547624"/>
                </a:lnTo>
                <a:lnTo>
                  <a:pt x="73092" y="514749"/>
                </a:lnTo>
                <a:lnTo>
                  <a:pt x="113040" y="481877"/>
                </a:lnTo>
                <a:lnTo>
                  <a:pt x="152988" y="449009"/>
                </a:lnTo>
                <a:lnTo>
                  <a:pt x="192937" y="416148"/>
                </a:lnTo>
                <a:lnTo>
                  <a:pt x="232887" y="383295"/>
                </a:lnTo>
                <a:lnTo>
                  <a:pt x="272837" y="350454"/>
                </a:lnTo>
                <a:lnTo>
                  <a:pt x="312788" y="317626"/>
                </a:lnTo>
                <a:lnTo>
                  <a:pt x="333245" y="299720"/>
                </a:lnTo>
                <a:lnTo>
                  <a:pt x="363282" y="267906"/>
                </a:lnTo>
                <a:lnTo>
                  <a:pt x="384511" y="227488"/>
                </a:lnTo>
                <a:lnTo>
                  <a:pt x="388391" y="201167"/>
                </a:lnTo>
                <a:lnTo>
                  <a:pt x="386547" y="183328"/>
                </a:lnTo>
                <a:lnTo>
                  <a:pt x="358876" y="143001"/>
                </a:lnTo>
                <a:lnTo>
                  <a:pt x="322500" y="127746"/>
                </a:lnTo>
                <a:lnTo>
                  <a:pt x="272389" y="122681"/>
                </a:lnTo>
                <a:lnTo>
                  <a:pt x="249150" y="123678"/>
                </a:lnTo>
                <a:lnTo>
                  <a:pt x="206168" y="131575"/>
                </a:lnTo>
                <a:lnTo>
                  <a:pt x="168042" y="147331"/>
                </a:lnTo>
                <a:lnTo>
                  <a:pt x="135934" y="171041"/>
                </a:lnTo>
                <a:lnTo>
                  <a:pt x="122212" y="185800"/>
                </a:lnTo>
                <a:lnTo>
                  <a:pt x="91657" y="168657"/>
                </a:lnTo>
                <a:lnTo>
                  <a:pt x="61106" y="151526"/>
                </a:lnTo>
                <a:lnTo>
                  <a:pt x="30554" y="134419"/>
                </a:lnTo>
                <a:lnTo>
                  <a:pt x="0" y="117348"/>
                </a:lnTo>
                <a:lnTo>
                  <a:pt x="23238" y="91318"/>
                </a:lnTo>
                <a:lnTo>
                  <a:pt x="81754" y="48214"/>
                </a:lnTo>
                <a:lnTo>
                  <a:pt x="117030" y="31114"/>
                </a:lnTo>
                <a:lnTo>
                  <a:pt x="155678" y="17520"/>
                </a:lnTo>
                <a:lnTo>
                  <a:pt x="197043" y="7794"/>
                </a:lnTo>
                <a:lnTo>
                  <a:pt x="241128" y="1950"/>
                </a:lnTo>
                <a:lnTo>
                  <a:pt x="287934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648700" y="0"/>
            <a:ext cx="9639300" cy="10287000"/>
            <a:chOff x="8648700" y="0"/>
            <a:chExt cx="9639300" cy="10287000"/>
          </a:xfrm>
        </p:grpSpPr>
        <p:sp>
          <p:nvSpPr>
            <p:cNvPr id="3" name="object 3" descr=""/>
            <p:cNvSpPr/>
            <p:nvPr/>
          </p:nvSpPr>
          <p:spPr>
            <a:xfrm>
              <a:off x="8648700" y="0"/>
              <a:ext cx="9639300" cy="10287000"/>
            </a:xfrm>
            <a:custGeom>
              <a:avLst/>
              <a:gdLst/>
              <a:ahLst/>
              <a:cxnLst/>
              <a:rect l="l" t="t" r="r" b="b"/>
              <a:pathLst>
                <a:path w="9639300" h="10287000">
                  <a:moveTo>
                    <a:pt x="9639300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9639300" y="10287000"/>
                  </a:lnTo>
                  <a:lnTo>
                    <a:pt x="9639300" y="0"/>
                  </a:lnTo>
                  <a:close/>
                </a:path>
              </a:pathLst>
            </a:custGeom>
            <a:solidFill>
              <a:srgbClr val="CFD7D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48700" y="3562349"/>
              <a:ext cx="6791325" cy="67246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82500" y="0"/>
              <a:ext cx="5905500" cy="51816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20950" y="5162548"/>
              <a:ext cx="3067050" cy="512444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48700" y="0"/>
              <a:ext cx="3771900" cy="4257675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82550">
              <a:lnSpc>
                <a:spcPct val="100000"/>
              </a:lnSpc>
              <a:spcBef>
                <a:spcPts val="125"/>
              </a:spcBef>
            </a:pPr>
            <a:r>
              <a:rPr dirty="0" spc="114"/>
              <a:t>MS.</a:t>
            </a:r>
            <a:r>
              <a:rPr dirty="0" spc="35"/>
              <a:t> </a:t>
            </a:r>
            <a:r>
              <a:rPr dirty="0" spc="85"/>
              <a:t>SOFTBALL</a:t>
            </a:r>
            <a:r>
              <a:rPr dirty="0" spc="35"/>
              <a:t> </a:t>
            </a:r>
            <a:r>
              <a:rPr dirty="0" spc="95"/>
              <a:t>PAST</a:t>
            </a:r>
            <a:r>
              <a:rPr dirty="0" spc="50"/>
              <a:t> </a:t>
            </a:r>
            <a:r>
              <a:rPr dirty="0" spc="315"/>
              <a:t>WINNER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886460" y="5454586"/>
            <a:ext cx="7345045" cy="271208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584200" indent="-571500">
              <a:lnSpc>
                <a:spcPts val="5270"/>
              </a:lnSpc>
              <a:spcBef>
                <a:spcPts val="125"/>
              </a:spcBef>
              <a:buClr>
                <a:srgbClr val="000000"/>
              </a:buClr>
              <a:buChar char="•"/>
              <a:tabLst>
                <a:tab pos="584200" algn="l"/>
              </a:tabLst>
            </a:pPr>
            <a:r>
              <a:rPr dirty="0" sz="4400" spc="204">
                <a:solidFill>
                  <a:srgbClr val="FFFFFF"/>
                </a:solidFill>
                <a:latin typeface="Arial"/>
                <a:cs typeface="Arial"/>
              </a:rPr>
              <a:t>Katelyn</a:t>
            </a:r>
            <a:r>
              <a:rPr dirty="0" sz="44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350">
                <a:solidFill>
                  <a:srgbClr val="FFFFFF"/>
                </a:solidFill>
                <a:latin typeface="Arial"/>
                <a:cs typeface="Arial"/>
              </a:rPr>
              <a:t>Kemmetmueller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buClr>
                <a:srgbClr val="000000"/>
              </a:buClr>
              <a:buChar char="•"/>
              <a:tabLst>
                <a:tab pos="584200" algn="l"/>
              </a:tabLst>
            </a:pPr>
            <a:r>
              <a:rPr dirty="0" sz="4400" spc="150">
                <a:solidFill>
                  <a:srgbClr val="FFFFFF"/>
                </a:solidFill>
                <a:latin typeface="Arial"/>
                <a:cs typeface="Arial"/>
              </a:rPr>
              <a:t>Rogers</a:t>
            </a:r>
            <a:r>
              <a:rPr dirty="0" sz="4400" spc="-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-25">
                <a:solidFill>
                  <a:srgbClr val="FFFFFF"/>
                </a:solidFill>
                <a:latin typeface="Arial"/>
                <a:cs typeface="Arial"/>
              </a:rPr>
              <a:t>HS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spcBef>
                <a:spcPts val="50"/>
              </a:spcBef>
              <a:buClr>
                <a:srgbClr val="000000"/>
              </a:buClr>
              <a:buChar char="•"/>
              <a:tabLst>
                <a:tab pos="584200" algn="l"/>
              </a:tabLst>
            </a:pPr>
            <a:r>
              <a:rPr dirty="0" sz="4400" spc="190">
                <a:solidFill>
                  <a:srgbClr val="FFFFFF"/>
                </a:solidFill>
                <a:latin typeface="Arial"/>
                <a:cs typeface="Arial"/>
              </a:rPr>
              <a:t>University</a:t>
            </a:r>
            <a:r>
              <a:rPr dirty="0" sz="4400" spc="-1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25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44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40">
                <a:solidFill>
                  <a:srgbClr val="FFFFFF"/>
                </a:solidFill>
                <a:latin typeface="Arial"/>
                <a:cs typeface="Arial"/>
              </a:rPr>
              <a:t>Minnesota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buClr>
                <a:srgbClr val="000000"/>
              </a:buClr>
              <a:buChar char="•"/>
              <a:tabLst>
                <a:tab pos="584200" algn="l"/>
              </a:tabLst>
            </a:pPr>
            <a:r>
              <a:rPr dirty="0" sz="4400" spc="280">
                <a:solidFill>
                  <a:srgbClr val="FFFFFF"/>
                </a:solidFill>
                <a:latin typeface="Arial"/>
                <a:cs typeface="Arial"/>
              </a:rPr>
              <a:t>Nursing</a:t>
            </a:r>
            <a:endParaRPr sz="4400">
              <a:latin typeface="Arial"/>
              <a:cs typeface="Arial"/>
            </a:endParaRPr>
          </a:p>
        </p:txBody>
      </p:sp>
      <p:sp>
        <p:nvSpPr>
          <p:cNvPr id="10" name="object 10" descr=""/>
          <p:cNvSpPr/>
          <p:nvPr/>
        </p:nvSpPr>
        <p:spPr>
          <a:xfrm>
            <a:off x="2226055" y="3964559"/>
            <a:ext cx="586105" cy="653415"/>
          </a:xfrm>
          <a:custGeom>
            <a:avLst/>
            <a:gdLst/>
            <a:ahLst/>
            <a:cxnLst/>
            <a:rect l="l" t="t" r="r" b="b"/>
            <a:pathLst>
              <a:path w="586105" h="653414">
                <a:moveTo>
                  <a:pt x="305943" y="355473"/>
                </a:moveTo>
                <a:lnTo>
                  <a:pt x="257111" y="362140"/>
                </a:lnTo>
                <a:lnTo>
                  <a:pt x="217805" y="382142"/>
                </a:lnTo>
                <a:lnTo>
                  <a:pt x="192024" y="412416"/>
                </a:lnTo>
                <a:lnTo>
                  <a:pt x="183387" y="450214"/>
                </a:lnTo>
                <a:lnTo>
                  <a:pt x="185481" y="470007"/>
                </a:lnTo>
                <a:lnTo>
                  <a:pt x="216788" y="517905"/>
                </a:lnTo>
                <a:lnTo>
                  <a:pt x="256333" y="537511"/>
                </a:lnTo>
                <a:lnTo>
                  <a:pt x="307975" y="544067"/>
                </a:lnTo>
                <a:lnTo>
                  <a:pt x="333119" y="542476"/>
                </a:lnTo>
                <a:lnTo>
                  <a:pt x="375929" y="529816"/>
                </a:lnTo>
                <a:lnTo>
                  <a:pt x="408001" y="505007"/>
                </a:lnTo>
                <a:lnTo>
                  <a:pt x="426593" y="450214"/>
                </a:lnTo>
                <a:lnTo>
                  <a:pt x="424523" y="429688"/>
                </a:lnTo>
                <a:lnTo>
                  <a:pt x="408001" y="395208"/>
                </a:lnTo>
                <a:lnTo>
                  <a:pt x="375808" y="369992"/>
                </a:lnTo>
                <a:lnTo>
                  <a:pt x="331993" y="357090"/>
                </a:lnTo>
                <a:lnTo>
                  <a:pt x="305943" y="355473"/>
                </a:lnTo>
                <a:close/>
              </a:path>
              <a:path w="586105" h="653414">
                <a:moveTo>
                  <a:pt x="361695" y="0"/>
                </a:moveTo>
                <a:lnTo>
                  <a:pt x="417321" y="2841"/>
                </a:lnTo>
                <a:lnTo>
                  <a:pt x="470662" y="11302"/>
                </a:lnTo>
                <a:lnTo>
                  <a:pt x="518890" y="24923"/>
                </a:lnTo>
                <a:lnTo>
                  <a:pt x="559307" y="43306"/>
                </a:lnTo>
                <a:lnTo>
                  <a:pt x="544087" y="70167"/>
                </a:lnTo>
                <a:lnTo>
                  <a:pt x="528891" y="97027"/>
                </a:lnTo>
                <a:lnTo>
                  <a:pt x="513695" y="123888"/>
                </a:lnTo>
                <a:lnTo>
                  <a:pt x="498475" y="150749"/>
                </a:lnTo>
                <a:lnTo>
                  <a:pt x="470451" y="136913"/>
                </a:lnTo>
                <a:lnTo>
                  <a:pt x="438975" y="127031"/>
                </a:lnTo>
                <a:lnTo>
                  <a:pt x="404070" y="121102"/>
                </a:lnTo>
                <a:lnTo>
                  <a:pt x="365760" y="119125"/>
                </a:lnTo>
                <a:lnTo>
                  <a:pt x="323040" y="122054"/>
                </a:lnTo>
                <a:lnTo>
                  <a:pt x="284988" y="130841"/>
                </a:lnTo>
                <a:lnTo>
                  <a:pt x="222885" y="165988"/>
                </a:lnTo>
                <a:lnTo>
                  <a:pt x="182403" y="223551"/>
                </a:lnTo>
                <a:lnTo>
                  <a:pt x="171235" y="260250"/>
                </a:lnTo>
                <a:lnTo>
                  <a:pt x="166116" y="302260"/>
                </a:lnTo>
                <a:lnTo>
                  <a:pt x="200646" y="277776"/>
                </a:lnTo>
                <a:lnTo>
                  <a:pt x="241379" y="260318"/>
                </a:lnTo>
                <a:lnTo>
                  <a:pt x="288327" y="249860"/>
                </a:lnTo>
                <a:lnTo>
                  <a:pt x="341502" y="246379"/>
                </a:lnTo>
                <a:lnTo>
                  <a:pt x="406288" y="252412"/>
                </a:lnTo>
                <a:lnTo>
                  <a:pt x="465074" y="270637"/>
                </a:lnTo>
                <a:lnTo>
                  <a:pt x="514953" y="300085"/>
                </a:lnTo>
                <a:lnTo>
                  <a:pt x="553212" y="339725"/>
                </a:lnTo>
                <a:lnTo>
                  <a:pt x="577500" y="387826"/>
                </a:lnTo>
                <a:lnTo>
                  <a:pt x="585596" y="442975"/>
                </a:lnTo>
                <a:lnTo>
                  <a:pt x="583382" y="473624"/>
                </a:lnTo>
                <a:lnTo>
                  <a:pt x="565665" y="529111"/>
                </a:lnTo>
                <a:lnTo>
                  <a:pt x="530828" y="576500"/>
                </a:lnTo>
                <a:lnTo>
                  <a:pt x="482441" y="613267"/>
                </a:lnTo>
                <a:lnTo>
                  <a:pt x="421882" y="638748"/>
                </a:lnTo>
                <a:lnTo>
                  <a:pt x="353770" y="651563"/>
                </a:lnTo>
                <a:lnTo>
                  <a:pt x="317119" y="653161"/>
                </a:lnTo>
                <a:lnTo>
                  <a:pt x="260134" y="649914"/>
                </a:lnTo>
                <a:lnTo>
                  <a:pt x="208350" y="640176"/>
                </a:lnTo>
                <a:lnTo>
                  <a:pt x="161753" y="623945"/>
                </a:lnTo>
                <a:lnTo>
                  <a:pt x="120331" y="601223"/>
                </a:lnTo>
                <a:lnTo>
                  <a:pt x="84074" y="572007"/>
                </a:lnTo>
                <a:lnTo>
                  <a:pt x="53823" y="536758"/>
                </a:lnTo>
                <a:lnTo>
                  <a:pt x="30284" y="495938"/>
                </a:lnTo>
                <a:lnTo>
                  <a:pt x="13464" y="449551"/>
                </a:lnTo>
                <a:lnTo>
                  <a:pt x="3367" y="397605"/>
                </a:lnTo>
                <a:lnTo>
                  <a:pt x="0" y="340105"/>
                </a:lnTo>
                <a:lnTo>
                  <a:pt x="2855" y="288385"/>
                </a:lnTo>
                <a:lnTo>
                  <a:pt x="11414" y="240474"/>
                </a:lnTo>
                <a:lnTo>
                  <a:pt x="25663" y="196373"/>
                </a:lnTo>
                <a:lnTo>
                  <a:pt x="45593" y="156082"/>
                </a:lnTo>
                <a:lnTo>
                  <a:pt x="70617" y="120082"/>
                </a:lnTo>
                <a:lnTo>
                  <a:pt x="100155" y="88677"/>
                </a:lnTo>
                <a:lnTo>
                  <a:pt x="134193" y="61892"/>
                </a:lnTo>
                <a:lnTo>
                  <a:pt x="172719" y="39750"/>
                </a:lnTo>
                <a:lnTo>
                  <a:pt x="215106" y="22342"/>
                </a:lnTo>
                <a:lnTo>
                  <a:pt x="260731" y="9921"/>
                </a:lnTo>
                <a:lnTo>
                  <a:pt x="309594" y="2478"/>
                </a:lnTo>
                <a:lnTo>
                  <a:pt x="361695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534543" y="3964559"/>
            <a:ext cx="1591945" cy="653415"/>
          </a:xfrm>
          <a:custGeom>
            <a:avLst/>
            <a:gdLst/>
            <a:ahLst/>
            <a:cxnLst/>
            <a:rect l="l" t="t" r="r" b="b"/>
            <a:pathLst>
              <a:path w="1591945" h="653414">
                <a:moveTo>
                  <a:pt x="929004" y="123570"/>
                </a:moveTo>
                <a:lnTo>
                  <a:pt x="871870" y="136016"/>
                </a:lnTo>
                <a:lnTo>
                  <a:pt x="828166" y="173227"/>
                </a:lnTo>
                <a:lnTo>
                  <a:pt x="800449" y="236410"/>
                </a:lnTo>
                <a:lnTo>
                  <a:pt x="793519" y="278133"/>
                </a:lnTo>
                <a:lnTo>
                  <a:pt x="791210" y="326643"/>
                </a:lnTo>
                <a:lnTo>
                  <a:pt x="793519" y="375098"/>
                </a:lnTo>
                <a:lnTo>
                  <a:pt x="800449" y="416813"/>
                </a:lnTo>
                <a:lnTo>
                  <a:pt x="828166" y="479932"/>
                </a:lnTo>
                <a:lnTo>
                  <a:pt x="871870" y="517191"/>
                </a:lnTo>
                <a:lnTo>
                  <a:pt x="929004" y="529589"/>
                </a:lnTo>
                <a:lnTo>
                  <a:pt x="959671" y="526492"/>
                </a:lnTo>
                <a:lnTo>
                  <a:pt x="1010622" y="501675"/>
                </a:lnTo>
                <a:lnTo>
                  <a:pt x="1047027" y="451766"/>
                </a:lnTo>
                <a:lnTo>
                  <a:pt x="1065506" y="375098"/>
                </a:lnTo>
                <a:lnTo>
                  <a:pt x="1067816" y="326643"/>
                </a:lnTo>
                <a:lnTo>
                  <a:pt x="1065506" y="278133"/>
                </a:lnTo>
                <a:lnTo>
                  <a:pt x="1058576" y="236410"/>
                </a:lnTo>
                <a:lnTo>
                  <a:pt x="1030859" y="173227"/>
                </a:lnTo>
                <a:lnTo>
                  <a:pt x="986885" y="136016"/>
                </a:lnTo>
                <a:lnTo>
                  <a:pt x="929004" y="123570"/>
                </a:lnTo>
                <a:close/>
              </a:path>
              <a:path w="1591945" h="653414">
                <a:moveTo>
                  <a:pt x="1285875" y="10794"/>
                </a:moveTo>
                <a:lnTo>
                  <a:pt x="1285875" y="10794"/>
                </a:lnTo>
                <a:lnTo>
                  <a:pt x="1591818" y="10794"/>
                </a:lnTo>
                <a:lnTo>
                  <a:pt x="1591818" y="63436"/>
                </a:lnTo>
                <a:lnTo>
                  <a:pt x="1591818" y="642365"/>
                </a:lnTo>
                <a:lnTo>
                  <a:pt x="1550767" y="642365"/>
                </a:lnTo>
                <a:lnTo>
                  <a:pt x="1509728" y="642365"/>
                </a:lnTo>
                <a:lnTo>
                  <a:pt x="1468713" y="642365"/>
                </a:lnTo>
                <a:lnTo>
                  <a:pt x="1427733" y="642365"/>
                </a:lnTo>
                <a:lnTo>
                  <a:pt x="1427733" y="590934"/>
                </a:lnTo>
                <a:lnTo>
                  <a:pt x="1427733" y="128142"/>
                </a:lnTo>
                <a:lnTo>
                  <a:pt x="1392227" y="128142"/>
                </a:lnTo>
                <a:lnTo>
                  <a:pt x="1356756" y="128142"/>
                </a:lnTo>
                <a:lnTo>
                  <a:pt x="1321309" y="128142"/>
                </a:lnTo>
                <a:lnTo>
                  <a:pt x="1285875" y="128142"/>
                </a:lnTo>
                <a:lnTo>
                  <a:pt x="1285875" y="98805"/>
                </a:lnTo>
                <a:lnTo>
                  <a:pt x="1285875" y="69468"/>
                </a:lnTo>
                <a:lnTo>
                  <a:pt x="1285875" y="40131"/>
                </a:lnTo>
                <a:lnTo>
                  <a:pt x="1285875" y="10794"/>
                </a:lnTo>
                <a:close/>
              </a:path>
              <a:path w="1591945" h="653414">
                <a:moveTo>
                  <a:pt x="929004" y="0"/>
                </a:moveTo>
                <a:lnTo>
                  <a:pt x="971893" y="2428"/>
                </a:lnTo>
                <a:lnTo>
                  <a:pt x="1012364" y="9715"/>
                </a:lnTo>
                <a:lnTo>
                  <a:pt x="1050430" y="21859"/>
                </a:lnTo>
                <a:lnTo>
                  <a:pt x="1086104" y="38862"/>
                </a:lnTo>
                <a:lnTo>
                  <a:pt x="1118631" y="60386"/>
                </a:lnTo>
                <a:lnTo>
                  <a:pt x="1147445" y="86280"/>
                </a:lnTo>
                <a:lnTo>
                  <a:pt x="1172543" y="116532"/>
                </a:lnTo>
                <a:lnTo>
                  <a:pt x="1193927" y="151129"/>
                </a:lnTo>
                <a:lnTo>
                  <a:pt x="1211002" y="189680"/>
                </a:lnTo>
                <a:lnTo>
                  <a:pt x="1223184" y="231790"/>
                </a:lnTo>
                <a:lnTo>
                  <a:pt x="1230485" y="277449"/>
                </a:lnTo>
                <a:lnTo>
                  <a:pt x="1232915" y="326643"/>
                </a:lnTo>
                <a:lnTo>
                  <a:pt x="1230485" y="375818"/>
                </a:lnTo>
                <a:lnTo>
                  <a:pt x="1223184" y="421433"/>
                </a:lnTo>
                <a:lnTo>
                  <a:pt x="1211002" y="463500"/>
                </a:lnTo>
                <a:lnTo>
                  <a:pt x="1193927" y="502030"/>
                </a:lnTo>
                <a:lnTo>
                  <a:pt x="1172543" y="536630"/>
                </a:lnTo>
                <a:lnTo>
                  <a:pt x="1147445" y="566896"/>
                </a:lnTo>
                <a:lnTo>
                  <a:pt x="1118631" y="592828"/>
                </a:lnTo>
                <a:lnTo>
                  <a:pt x="1086104" y="614426"/>
                </a:lnTo>
                <a:lnTo>
                  <a:pt x="1050430" y="631408"/>
                </a:lnTo>
                <a:lnTo>
                  <a:pt x="1012364" y="643508"/>
                </a:lnTo>
                <a:lnTo>
                  <a:pt x="971893" y="650751"/>
                </a:lnTo>
                <a:lnTo>
                  <a:pt x="929004" y="653161"/>
                </a:lnTo>
                <a:lnTo>
                  <a:pt x="886116" y="650751"/>
                </a:lnTo>
                <a:lnTo>
                  <a:pt x="845645" y="643509"/>
                </a:lnTo>
                <a:lnTo>
                  <a:pt x="807579" y="631408"/>
                </a:lnTo>
                <a:lnTo>
                  <a:pt x="771906" y="614426"/>
                </a:lnTo>
                <a:lnTo>
                  <a:pt x="739360" y="592828"/>
                </a:lnTo>
                <a:lnTo>
                  <a:pt x="710534" y="566896"/>
                </a:lnTo>
                <a:lnTo>
                  <a:pt x="685436" y="536630"/>
                </a:lnTo>
                <a:lnTo>
                  <a:pt x="664070" y="502030"/>
                </a:lnTo>
                <a:lnTo>
                  <a:pt x="647001" y="463500"/>
                </a:lnTo>
                <a:lnTo>
                  <a:pt x="634809" y="421433"/>
                </a:lnTo>
                <a:lnTo>
                  <a:pt x="627494" y="375818"/>
                </a:lnTo>
                <a:lnTo>
                  <a:pt x="625055" y="326643"/>
                </a:lnTo>
                <a:lnTo>
                  <a:pt x="627494" y="277449"/>
                </a:lnTo>
                <a:lnTo>
                  <a:pt x="634809" y="231790"/>
                </a:lnTo>
                <a:lnTo>
                  <a:pt x="647001" y="189680"/>
                </a:lnTo>
                <a:lnTo>
                  <a:pt x="664070" y="151129"/>
                </a:lnTo>
                <a:lnTo>
                  <a:pt x="685436" y="116532"/>
                </a:lnTo>
                <a:lnTo>
                  <a:pt x="710534" y="86280"/>
                </a:lnTo>
                <a:lnTo>
                  <a:pt x="739360" y="60386"/>
                </a:lnTo>
                <a:lnTo>
                  <a:pt x="771906" y="38862"/>
                </a:lnTo>
                <a:lnTo>
                  <a:pt x="807579" y="21859"/>
                </a:lnTo>
                <a:lnTo>
                  <a:pt x="845645" y="9715"/>
                </a:lnTo>
                <a:lnTo>
                  <a:pt x="886116" y="2428"/>
                </a:lnTo>
                <a:lnTo>
                  <a:pt x="929004" y="0"/>
                </a:lnTo>
                <a:close/>
              </a:path>
              <a:path w="1591945" h="653414">
                <a:moveTo>
                  <a:pt x="281660" y="0"/>
                </a:moveTo>
                <a:lnTo>
                  <a:pt x="319936" y="1448"/>
                </a:lnTo>
                <a:lnTo>
                  <a:pt x="389082" y="12965"/>
                </a:lnTo>
                <a:lnTo>
                  <a:pt x="447937" y="35700"/>
                </a:lnTo>
                <a:lnTo>
                  <a:pt x="494033" y="68224"/>
                </a:lnTo>
                <a:lnTo>
                  <a:pt x="526549" y="109896"/>
                </a:lnTo>
                <a:lnTo>
                  <a:pt x="543013" y="159287"/>
                </a:lnTo>
                <a:lnTo>
                  <a:pt x="545071" y="186816"/>
                </a:lnTo>
                <a:lnTo>
                  <a:pt x="543552" y="212131"/>
                </a:lnTo>
                <a:lnTo>
                  <a:pt x="531398" y="260379"/>
                </a:lnTo>
                <a:lnTo>
                  <a:pt x="505751" y="306697"/>
                </a:lnTo>
                <a:lnTo>
                  <a:pt x="458636" y="358132"/>
                </a:lnTo>
                <a:lnTo>
                  <a:pt x="426529" y="386206"/>
                </a:lnTo>
                <a:lnTo>
                  <a:pt x="385752" y="420477"/>
                </a:lnTo>
                <a:lnTo>
                  <a:pt x="344976" y="454723"/>
                </a:lnTo>
                <a:lnTo>
                  <a:pt x="304199" y="488969"/>
                </a:lnTo>
                <a:lnTo>
                  <a:pt x="263423" y="523239"/>
                </a:lnTo>
                <a:lnTo>
                  <a:pt x="314248" y="523239"/>
                </a:lnTo>
                <a:lnTo>
                  <a:pt x="365074" y="523239"/>
                </a:lnTo>
                <a:lnTo>
                  <a:pt x="415899" y="523239"/>
                </a:lnTo>
                <a:lnTo>
                  <a:pt x="466724" y="523239"/>
                </a:lnTo>
                <a:lnTo>
                  <a:pt x="517550" y="523239"/>
                </a:lnTo>
                <a:lnTo>
                  <a:pt x="568375" y="523239"/>
                </a:lnTo>
                <a:lnTo>
                  <a:pt x="568375" y="553051"/>
                </a:lnTo>
                <a:lnTo>
                  <a:pt x="568375" y="582850"/>
                </a:lnTo>
                <a:lnTo>
                  <a:pt x="568375" y="612626"/>
                </a:lnTo>
                <a:lnTo>
                  <a:pt x="568375" y="642365"/>
                </a:lnTo>
                <a:lnTo>
                  <a:pt x="519652" y="642365"/>
                </a:lnTo>
                <a:lnTo>
                  <a:pt x="32423" y="642365"/>
                </a:lnTo>
                <a:lnTo>
                  <a:pt x="32423" y="618668"/>
                </a:lnTo>
                <a:lnTo>
                  <a:pt x="32423" y="594994"/>
                </a:lnTo>
                <a:lnTo>
                  <a:pt x="32423" y="571321"/>
                </a:lnTo>
                <a:lnTo>
                  <a:pt x="32423" y="547624"/>
                </a:lnTo>
                <a:lnTo>
                  <a:pt x="71502" y="514756"/>
                </a:lnTo>
                <a:lnTo>
                  <a:pt x="110580" y="481899"/>
                </a:lnTo>
                <a:lnTo>
                  <a:pt x="149657" y="449049"/>
                </a:lnTo>
                <a:lnTo>
                  <a:pt x="188734" y="416201"/>
                </a:lnTo>
                <a:lnTo>
                  <a:pt x="227811" y="383351"/>
                </a:lnTo>
                <a:lnTo>
                  <a:pt x="266889" y="350494"/>
                </a:lnTo>
                <a:lnTo>
                  <a:pt x="305968" y="317626"/>
                </a:lnTo>
                <a:lnTo>
                  <a:pt x="342441" y="283241"/>
                </a:lnTo>
                <a:lnTo>
                  <a:pt x="371382" y="240708"/>
                </a:lnTo>
                <a:lnTo>
                  <a:pt x="379933" y="201167"/>
                </a:lnTo>
                <a:lnTo>
                  <a:pt x="378128" y="183328"/>
                </a:lnTo>
                <a:lnTo>
                  <a:pt x="351053" y="143001"/>
                </a:lnTo>
                <a:lnTo>
                  <a:pt x="315466" y="127793"/>
                </a:lnTo>
                <a:lnTo>
                  <a:pt x="266458" y="122681"/>
                </a:lnTo>
                <a:lnTo>
                  <a:pt x="243722" y="123680"/>
                </a:lnTo>
                <a:lnTo>
                  <a:pt x="201679" y="131629"/>
                </a:lnTo>
                <a:lnTo>
                  <a:pt x="164386" y="147441"/>
                </a:lnTo>
                <a:lnTo>
                  <a:pt x="132972" y="171114"/>
                </a:lnTo>
                <a:lnTo>
                  <a:pt x="119545" y="185927"/>
                </a:lnTo>
                <a:lnTo>
                  <a:pt x="89662" y="168782"/>
                </a:lnTo>
                <a:lnTo>
                  <a:pt x="59777" y="151637"/>
                </a:lnTo>
                <a:lnTo>
                  <a:pt x="29889" y="134492"/>
                </a:lnTo>
                <a:lnTo>
                  <a:pt x="0" y="117348"/>
                </a:lnTo>
                <a:lnTo>
                  <a:pt x="22729" y="91318"/>
                </a:lnTo>
                <a:lnTo>
                  <a:pt x="79974" y="48214"/>
                </a:lnTo>
                <a:lnTo>
                  <a:pt x="114490" y="31114"/>
                </a:lnTo>
                <a:lnTo>
                  <a:pt x="152290" y="17520"/>
                </a:lnTo>
                <a:lnTo>
                  <a:pt x="192751" y="7794"/>
                </a:lnTo>
                <a:lnTo>
                  <a:pt x="235873" y="1950"/>
                </a:lnTo>
                <a:lnTo>
                  <a:pt x="281660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002B5C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8648700" y="0"/>
            <a:ext cx="9639300" cy="10287000"/>
            <a:chOff x="8648700" y="0"/>
            <a:chExt cx="9639300" cy="10287000"/>
          </a:xfrm>
        </p:grpSpPr>
        <p:sp>
          <p:nvSpPr>
            <p:cNvPr id="4" name="object 4" descr=""/>
            <p:cNvSpPr/>
            <p:nvPr/>
          </p:nvSpPr>
          <p:spPr>
            <a:xfrm>
              <a:off x="8648700" y="0"/>
              <a:ext cx="9639300" cy="10287000"/>
            </a:xfrm>
            <a:custGeom>
              <a:avLst/>
              <a:gdLst/>
              <a:ahLst/>
              <a:cxnLst/>
              <a:rect l="l" t="t" r="r" b="b"/>
              <a:pathLst>
                <a:path w="9639300" h="10287000">
                  <a:moveTo>
                    <a:pt x="9639300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9639300" y="10287000"/>
                  </a:lnTo>
                  <a:lnTo>
                    <a:pt x="9639300" y="0"/>
                  </a:lnTo>
                  <a:close/>
                </a:path>
              </a:pathLst>
            </a:custGeom>
            <a:solidFill>
              <a:srgbClr val="CFD7D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48700" y="3200399"/>
              <a:ext cx="6057900" cy="708659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25500" y="0"/>
              <a:ext cx="4762500" cy="54483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48700" y="0"/>
              <a:ext cx="4886325" cy="32385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25500" y="4867273"/>
              <a:ext cx="4762500" cy="5419723"/>
            </a:xfrm>
            <a:prstGeom prst="rect">
              <a:avLst/>
            </a:prstGeom>
          </p:spPr>
        </p:pic>
      </p:grpSp>
      <p:sp>
        <p:nvSpPr>
          <p:cNvPr id="9" name="object 9" descr=""/>
          <p:cNvSpPr txBox="1"/>
          <p:nvPr/>
        </p:nvSpPr>
        <p:spPr>
          <a:xfrm>
            <a:off x="539115" y="4824716"/>
            <a:ext cx="7869555" cy="2728595"/>
          </a:xfrm>
          <a:prstGeom prst="rect">
            <a:avLst/>
          </a:prstGeom>
        </p:spPr>
        <p:txBody>
          <a:bodyPr wrap="square" lIns="0" tIns="527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dirty="0" sz="3950" spc="105" b="1">
                <a:solidFill>
                  <a:srgbClr val="7EC0ED"/>
                </a:solidFill>
                <a:latin typeface="Arial"/>
                <a:cs typeface="Arial"/>
              </a:rPr>
              <a:t>MS.</a:t>
            </a:r>
            <a:r>
              <a:rPr dirty="0" sz="3950" spc="4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3950" spc="85" b="1">
                <a:solidFill>
                  <a:srgbClr val="7EC0ED"/>
                </a:solidFill>
                <a:latin typeface="Arial"/>
                <a:cs typeface="Arial"/>
              </a:rPr>
              <a:t>SOFTBALL</a:t>
            </a:r>
            <a:r>
              <a:rPr dirty="0" sz="3950" spc="3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3950" spc="85" b="1">
                <a:solidFill>
                  <a:srgbClr val="7EC0ED"/>
                </a:solidFill>
                <a:latin typeface="Arial"/>
                <a:cs typeface="Arial"/>
              </a:rPr>
              <a:t>PAST</a:t>
            </a:r>
            <a:r>
              <a:rPr dirty="0" sz="3950" spc="60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3950" spc="310" b="1">
                <a:solidFill>
                  <a:srgbClr val="7EC0ED"/>
                </a:solidFill>
                <a:latin typeface="Arial"/>
                <a:cs typeface="Arial"/>
              </a:rPr>
              <a:t>WINNER</a:t>
            </a:r>
            <a:endParaRPr sz="3950">
              <a:latin typeface="Arial"/>
              <a:cs typeface="Arial"/>
            </a:endParaRPr>
          </a:p>
          <a:p>
            <a:pPr marL="834390" indent="-571500">
              <a:lnSpc>
                <a:spcPts val="5270"/>
              </a:lnSpc>
              <a:spcBef>
                <a:spcPts val="355"/>
              </a:spcBef>
              <a:buClr>
                <a:srgbClr val="000000"/>
              </a:buClr>
              <a:buChar char="•"/>
              <a:tabLst>
                <a:tab pos="834390" algn="l"/>
              </a:tabLst>
            </a:pPr>
            <a:r>
              <a:rPr dirty="0" sz="4400" spc="365">
                <a:solidFill>
                  <a:srgbClr val="FFFFFF"/>
                </a:solidFill>
                <a:latin typeface="Arial"/>
                <a:cs typeface="Arial"/>
              </a:rPr>
              <a:t>Amber</a:t>
            </a:r>
            <a:r>
              <a:rPr dirty="0" sz="44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15">
                <a:solidFill>
                  <a:srgbClr val="FFFFFF"/>
                </a:solidFill>
                <a:latin typeface="Arial"/>
                <a:cs typeface="Arial"/>
              </a:rPr>
              <a:t>Elliott</a:t>
            </a:r>
            <a:endParaRPr sz="4400">
              <a:latin typeface="Arial"/>
              <a:cs typeface="Arial"/>
            </a:endParaRPr>
          </a:p>
          <a:p>
            <a:pPr marL="834390" indent="-571500">
              <a:lnSpc>
                <a:spcPts val="5270"/>
              </a:lnSpc>
              <a:buClr>
                <a:srgbClr val="000000"/>
              </a:buClr>
              <a:buChar char="•"/>
              <a:tabLst>
                <a:tab pos="834390" algn="l"/>
              </a:tabLst>
            </a:pPr>
            <a:r>
              <a:rPr dirty="0" sz="4400" spc="245">
                <a:solidFill>
                  <a:srgbClr val="FFFFFF"/>
                </a:solidFill>
                <a:latin typeface="Arial"/>
                <a:cs typeface="Arial"/>
              </a:rPr>
              <a:t>Anoka</a:t>
            </a:r>
            <a:r>
              <a:rPr dirty="0" sz="44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-25">
                <a:solidFill>
                  <a:srgbClr val="FFFFFF"/>
                </a:solidFill>
                <a:latin typeface="Arial"/>
                <a:cs typeface="Arial"/>
              </a:rPr>
              <a:t>HS</a:t>
            </a:r>
            <a:endParaRPr sz="4400">
              <a:latin typeface="Arial"/>
              <a:cs typeface="Arial"/>
            </a:endParaRPr>
          </a:p>
          <a:p>
            <a:pPr marL="834390" indent="-571500">
              <a:lnSpc>
                <a:spcPct val="100000"/>
              </a:lnSpc>
              <a:spcBef>
                <a:spcPts val="50"/>
              </a:spcBef>
              <a:buClr>
                <a:srgbClr val="000000"/>
              </a:buClr>
              <a:buChar char="•"/>
              <a:tabLst>
                <a:tab pos="834390" algn="l"/>
              </a:tabLst>
            </a:pPr>
            <a:r>
              <a:rPr dirty="0" sz="4400" spc="265">
                <a:solidFill>
                  <a:srgbClr val="FFFFFF"/>
                </a:solidFill>
                <a:latin typeface="Arial"/>
                <a:cs typeface="Arial"/>
              </a:rPr>
              <a:t>Augustana</a:t>
            </a:r>
            <a:r>
              <a:rPr dirty="0" sz="44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70">
                <a:solidFill>
                  <a:srgbClr val="FFFFFF"/>
                </a:solidFill>
                <a:latin typeface="Arial"/>
                <a:cs typeface="Arial"/>
              </a:rPr>
              <a:t>University</a:t>
            </a:r>
            <a:endParaRPr sz="4400">
              <a:latin typeface="Arial"/>
              <a:cs typeface="Arial"/>
            </a:endParaRPr>
          </a:p>
        </p:txBody>
      </p:sp>
      <p:sp>
        <p:nvSpPr>
          <p:cNvPr id="10" name="object 10" descr=""/>
          <p:cNvSpPr/>
          <p:nvPr/>
        </p:nvSpPr>
        <p:spPr>
          <a:xfrm>
            <a:off x="2235580" y="3940555"/>
            <a:ext cx="576580" cy="631825"/>
          </a:xfrm>
          <a:custGeom>
            <a:avLst/>
            <a:gdLst/>
            <a:ahLst/>
            <a:cxnLst/>
            <a:rect l="l" t="t" r="r" b="b"/>
            <a:pathLst>
              <a:path w="576580" h="631825">
                <a:moveTo>
                  <a:pt x="0" y="0"/>
                </a:moveTo>
                <a:lnTo>
                  <a:pt x="0" y="0"/>
                </a:lnTo>
                <a:lnTo>
                  <a:pt x="576071" y="0"/>
                </a:lnTo>
                <a:lnTo>
                  <a:pt x="576071" y="23643"/>
                </a:lnTo>
                <a:lnTo>
                  <a:pt x="576071" y="47323"/>
                </a:lnTo>
                <a:lnTo>
                  <a:pt x="576071" y="71026"/>
                </a:lnTo>
                <a:lnTo>
                  <a:pt x="576071" y="94742"/>
                </a:lnTo>
                <a:lnTo>
                  <a:pt x="553817" y="139448"/>
                </a:lnTo>
                <a:lnTo>
                  <a:pt x="531567" y="184159"/>
                </a:lnTo>
                <a:lnTo>
                  <a:pt x="509321" y="228875"/>
                </a:lnTo>
                <a:lnTo>
                  <a:pt x="487077" y="273595"/>
                </a:lnTo>
                <a:lnTo>
                  <a:pt x="464836" y="318318"/>
                </a:lnTo>
                <a:lnTo>
                  <a:pt x="442594" y="363045"/>
                </a:lnTo>
                <a:lnTo>
                  <a:pt x="420353" y="407774"/>
                </a:lnTo>
                <a:lnTo>
                  <a:pt x="398112" y="452505"/>
                </a:lnTo>
                <a:lnTo>
                  <a:pt x="375868" y="497238"/>
                </a:lnTo>
                <a:lnTo>
                  <a:pt x="353622" y="541973"/>
                </a:lnTo>
                <a:lnTo>
                  <a:pt x="331372" y="586708"/>
                </a:lnTo>
                <a:lnTo>
                  <a:pt x="309118" y="631444"/>
                </a:lnTo>
                <a:lnTo>
                  <a:pt x="263949" y="631444"/>
                </a:lnTo>
                <a:lnTo>
                  <a:pt x="218757" y="631444"/>
                </a:lnTo>
                <a:lnTo>
                  <a:pt x="173565" y="631444"/>
                </a:lnTo>
                <a:lnTo>
                  <a:pt x="128396" y="631444"/>
                </a:lnTo>
                <a:lnTo>
                  <a:pt x="151814" y="584858"/>
                </a:lnTo>
                <a:lnTo>
                  <a:pt x="175236" y="538272"/>
                </a:lnTo>
                <a:lnTo>
                  <a:pt x="198662" y="491686"/>
                </a:lnTo>
                <a:lnTo>
                  <a:pt x="222091" y="445100"/>
                </a:lnTo>
                <a:lnTo>
                  <a:pt x="245522" y="398514"/>
                </a:lnTo>
                <a:lnTo>
                  <a:pt x="268954" y="351928"/>
                </a:lnTo>
                <a:lnTo>
                  <a:pt x="292385" y="305342"/>
                </a:lnTo>
                <a:lnTo>
                  <a:pt x="315814" y="258756"/>
                </a:lnTo>
                <a:lnTo>
                  <a:pt x="339240" y="212170"/>
                </a:lnTo>
                <a:lnTo>
                  <a:pt x="362662" y="165584"/>
                </a:lnTo>
                <a:lnTo>
                  <a:pt x="386080" y="118999"/>
                </a:lnTo>
                <a:lnTo>
                  <a:pt x="338455" y="118999"/>
                </a:lnTo>
                <a:lnTo>
                  <a:pt x="290830" y="118999"/>
                </a:lnTo>
                <a:lnTo>
                  <a:pt x="243205" y="118999"/>
                </a:lnTo>
                <a:lnTo>
                  <a:pt x="195580" y="118999"/>
                </a:lnTo>
                <a:lnTo>
                  <a:pt x="147955" y="118999"/>
                </a:lnTo>
                <a:lnTo>
                  <a:pt x="147955" y="144716"/>
                </a:lnTo>
                <a:lnTo>
                  <a:pt x="147955" y="170434"/>
                </a:lnTo>
                <a:lnTo>
                  <a:pt x="147955" y="196151"/>
                </a:lnTo>
                <a:lnTo>
                  <a:pt x="147955" y="221869"/>
                </a:lnTo>
                <a:lnTo>
                  <a:pt x="110924" y="221869"/>
                </a:lnTo>
                <a:lnTo>
                  <a:pt x="73929" y="221869"/>
                </a:lnTo>
                <a:lnTo>
                  <a:pt x="36958" y="221869"/>
                </a:lnTo>
                <a:lnTo>
                  <a:pt x="0" y="221869"/>
                </a:lnTo>
                <a:lnTo>
                  <a:pt x="0" y="166413"/>
                </a:lnTo>
                <a:lnTo>
                  <a:pt x="0" y="110934"/>
                </a:lnTo>
                <a:lnTo>
                  <a:pt x="0" y="55455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534543" y="3929634"/>
            <a:ext cx="1613535" cy="653415"/>
          </a:xfrm>
          <a:custGeom>
            <a:avLst/>
            <a:gdLst/>
            <a:ahLst/>
            <a:cxnLst/>
            <a:rect l="l" t="t" r="r" b="b"/>
            <a:pathLst>
              <a:path w="1613535" h="653414">
                <a:moveTo>
                  <a:pt x="941578" y="123698"/>
                </a:moveTo>
                <a:lnTo>
                  <a:pt x="883650" y="136080"/>
                </a:lnTo>
                <a:lnTo>
                  <a:pt x="839343" y="173227"/>
                </a:lnTo>
                <a:lnTo>
                  <a:pt x="811276" y="236410"/>
                </a:lnTo>
                <a:lnTo>
                  <a:pt x="804231" y="278133"/>
                </a:lnTo>
                <a:lnTo>
                  <a:pt x="801878" y="326643"/>
                </a:lnTo>
                <a:lnTo>
                  <a:pt x="804231" y="375154"/>
                </a:lnTo>
                <a:lnTo>
                  <a:pt x="811276" y="416877"/>
                </a:lnTo>
                <a:lnTo>
                  <a:pt x="839343" y="480060"/>
                </a:lnTo>
                <a:lnTo>
                  <a:pt x="883650" y="517207"/>
                </a:lnTo>
                <a:lnTo>
                  <a:pt x="941578" y="529589"/>
                </a:lnTo>
                <a:lnTo>
                  <a:pt x="972677" y="526494"/>
                </a:lnTo>
                <a:lnTo>
                  <a:pt x="1024302" y="501729"/>
                </a:lnTo>
                <a:lnTo>
                  <a:pt x="1061184" y="451838"/>
                </a:lnTo>
                <a:lnTo>
                  <a:pt x="1079940" y="375154"/>
                </a:lnTo>
                <a:lnTo>
                  <a:pt x="1082294" y="326643"/>
                </a:lnTo>
                <a:lnTo>
                  <a:pt x="1079940" y="278133"/>
                </a:lnTo>
                <a:lnTo>
                  <a:pt x="1072896" y="236410"/>
                </a:lnTo>
                <a:lnTo>
                  <a:pt x="1044829" y="173227"/>
                </a:lnTo>
                <a:lnTo>
                  <a:pt x="1000252" y="136080"/>
                </a:lnTo>
                <a:lnTo>
                  <a:pt x="941578" y="123698"/>
                </a:lnTo>
                <a:close/>
              </a:path>
              <a:path w="1613535" h="653414">
                <a:moveTo>
                  <a:pt x="1303274" y="10921"/>
                </a:moveTo>
                <a:lnTo>
                  <a:pt x="1303274" y="10921"/>
                </a:lnTo>
                <a:lnTo>
                  <a:pt x="1613408" y="10921"/>
                </a:lnTo>
                <a:lnTo>
                  <a:pt x="1613408" y="63534"/>
                </a:lnTo>
                <a:lnTo>
                  <a:pt x="1613408" y="642365"/>
                </a:lnTo>
                <a:lnTo>
                  <a:pt x="1571785" y="642365"/>
                </a:lnTo>
                <a:lnTo>
                  <a:pt x="1530175" y="642365"/>
                </a:lnTo>
                <a:lnTo>
                  <a:pt x="1488588" y="642365"/>
                </a:lnTo>
                <a:lnTo>
                  <a:pt x="1447038" y="642365"/>
                </a:lnTo>
                <a:lnTo>
                  <a:pt x="1447038" y="590965"/>
                </a:lnTo>
                <a:lnTo>
                  <a:pt x="1447038" y="128142"/>
                </a:lnTo>
                <a:lnTo>
                  <a:pt x="1411055" y="128142"/>
                </a:lnTo>
                <a:lnTo>
                  <a:pt x="1375108" y="128142"/>
                </a:lnTo>
                <a:lnTo>
                  <a:pt x="1339185" y="128142"/>
                </a:lnTo>
                <a:lnTo>
                  <a:pt x="1303274" y="128142"/>
                </a:lnTo>
                <a:lnTo>
                  <a:pt x="1303274" y="98807"/>
                </a:lnTo>
                <a:lnTo>
                  <a:pt x="1303274" y="69484"/>
                </a:lnTo>
                <a:lnTo>
                  <a:pt x="1303274" y="40185"/>
                </a:lnTo>
                <a:lnTo>
                  <a:pt x="1303274" y="10921"/>
                </a:lnTo>
                <a:close/>
              </a:path>
              <a:path w="1613535" h="653414">
                <a:moveTo>
                  <a:pt x="941578" y="0"/>
                </a:moveTo>
                <a:lnTo>
                  <a:pt x="985033" y="2428"/>
                </a:lnTo>
                <a:lnTo>
                  <a:pt x="1026048" y="9715"/>
                </a:lnTo>
                <a:lnTo>
                  <a:pt x="1064611" y="21859"/>
                </a:lnTo>
                <a:lnTo>
                  <a:pt x="1100708" y="38862"/>
                </a:lnTo>
                <a:lnTo>
                  <a:pt x="1133760" y="60440"/>
                </a:lnTo>
                <a:lnTo>
                  <a:pt x="1163002" y="86328"/>
                </a:lnTo>
                <a:lnTo>
                  <a:pt x="1188434" y="116550"/>
                </a:lnTo>
                <a:lnTo>
                  <a:pt x="1210056" y="151129"/>
                </a:lnTo>
                <a:lnTo>
                  <a:pt x="1227391" y="189680"/>
                </a:lnTo>
                <a:lnTo>
                  <a:pt x="1239773" y="231790"/>
                </a:lnTo>
                <a:lnTo>
                  <a:pt x="1247203" y="277449"/>
                </a:lnTo>
                <a:lnTo>
                  <a:pt x="1249680" y="326643"/>
                </a:lnTo>
                <a:lnTo>
                  <a:pt x="1247203" y="375838"/>
                </a:lnTo>
                <a:lnTo>
                  <a:pt x="1239774" y="421497"/>
                </a:lnTo>
                <a:lnTo>
                  <a:pt x="1227391" y="463607"/>
                </a:lnTo>
                <a:lnTo>
                  <a:pt x="1210056" y="502157"/>
                </a:lnTo>
                <a:lnTo>
                  <a:pt x="1188434" y="536737"/>
                </a:lnTo>
                <a:lnTo>
                  <a:pt x="1163002" y="566959"/>
                </a:lnTo>
                <a:lnTo>
                  <a:pt x="1133760" y="592847"/>
                </a:lnTo>
                <a:lnTo>
                  <a:pt x="1100708" y="614426"/>
                </a:lnTo>
                <a:lnTo>
                  <a:pt x="1064611" y="631428"/>
                </a:lnTo>
                <a:lnTo>
                  <a:pt x="1026048" y="643572"/>
                </a:lnTo>
                <a:lnTo>
                  <a:pt x="985033" y="650859"/>
                </a:lnTo>
                <a:lnTo>
                  <a:pt x="941578" y="653288"/>
                </a:lnTo>
                <a:lnTo>
                  <a:pt x="898122" y="650859"/>
                </a:lnTo>
                <a:lnTo>
                  <a:pt x="857107" y="643572"/>
                </a:lnTo>
                <a:lnTo>
                  <a:pt x="818544" y="631428"/>
                </a:lnTo>
                <a:lnTo>
                  <a:pt x="782447" y="614426"/>
                </a:lnTo>
                <a:lnTo>
                  <a:pt x="749396" y="592847"/>
                </a:lnTo>
                <a:lnTo>
                  <a:pt x="720151" y="566959"/>
                </a:lnTo>
                <a:lnTo>
                  <a:pt x="694705" y="536737"/>
                </a:lnTo>
                <a:lnTo>
                  <a:pt x="673049" y="502157"/>
                </a:lnTo>
                <a:lnTo>
                  <a:pt x="655754" y="463607"/>
                </a:lnTo>
                <a:lnTo>
                  <a:pt x="643399" y="421497"/>
                </a:lnTo>
                <a:lnTo>
                  <a:pt x="635985" y="375838"/>
                </a:lnTo>
                <a:lnTo>
                  <a:pt x="633514" y="326643"/>
                </a:lnTo>
                <a:lnTo>
                  <a:pt x="635985" y="277449"/>
                </a:lnTo>
                <a:lnTo>
                  <a:pt x="643399" y="231790"/>
                </a:lnTo>
                <a:lnTo>
                  <a:pt x="655754" y="189680"/>
                </a:lnTo>
                <a:lnTo>
                  <a:pt x="673049" y="151129"/>
                </a:lnTo>
                <a:lnTo>
                  <a:pt x="694705" y="116550"/>
                </a:lnTo>
                <a:lnTo>
                  <a:pt x="720151" y="86328"/>
                </a:lnTo>
                <a:lnTo>
                  <a:pt x="749396" y="60440"/>
                </a:lnTo>
                <a:lnTo>
                  <a:pt x="782447" y="38862"/>
                </a:lnTo>
                <a:lnTo>
                  <a:pt x="818544" y="21859"/>
                </a:lnTo>
                <a:lnTo>
                  <a:pt x="857107" y="9715"/>
                </a:lnTo>
                <a:lnTo>
                  <a:pt x="898122" y="2428"/>
                </a:lnTo>
                <a:lnTo>
                  <a:pt x="941578" y="0"/>
                </a:lnTo>
                <a:close/>
              </a:path>
              <a:path w="1613535" h="653414">
                <a:moveTo>
                  <a:pt x="285470" y="0"/>
                </a:moveTo>
                <a:lnTo>
                  <a:pt x="324263" y="1450"/>
                </a:lnTo>
                <a:lnTo>
                  <a:pt x="394343" y="13019"/>
                </a:lnTo>
                <a:lnTo>
                  <a:pt x="453998" y="35754"/>
                </a:lnTo>
                <a:lnTo>
                  <a:pt x="500719" y="68226"/>
                </a:lnTo>
                <a:lnTo>
                  <a:pt x="533676" y="109914"/>
                </a:lnTo>
                <a:lnTo>
                  <a:pt x="550364" y="159341"/>
                </a:lnTo>
                <a:lnTo>
                  <a:pt x="552450" y="186816"/>
                </a:lnTo>
                <a:lnTo>
                  <a:pt x="550909" y="212131"/>
                </a:lnTo>
                <a:lnTo>
                  <a:pt x="538583" y="260379"/>
                </a:lnTo>
                <a:lnTo>
                  <a:pt x="512593" y="306697"/>
                </a:lnTo>
                <a:lnTo>
                  <a:pt x="464845" y="358132"/>
                </a:lnTo>
                <a:lnTo>
                  <a:pt x="432307" y="386206"/>
                </a:lnTo>
                <a:lnTo>
                  <a:pt x="390977" y="420496"/>
                </a:lnTo>
                <a:lnTo>
                  <a:pt x="349643" y="454786"/>
                </a:lnTo>
                <a:lnTo>
                  <a:pt x="308310" y="489076"/>
                </a:lnTo>
                <a:lnTo>
                  <a:pt x="266979" y="523366"/>
                </a:lnTo>
                <a:lnTo>
                  <a:pt x="318495" y="523366"/>
                </a:lnTo>
                <a:lnTo>
                  <a:pt x="370010" y="523366"/>
                </a:lnTo>
                <a:lnTo>
                  <a:pt x="421524" y="523366"/>
                </a:lnTo>
                <a:lnTo>
                  <a:pt x="473036" y="523366"/>
                </a:lnTo>
                <a:lnTo>
                  <a:pt x="524548" y="523366"/>
                </a:lnTo>
                <a:lnTo>
                  <a:pt x="576059" y="523366"/>
                </a:lnTo>
                <a:lnTo>
                  <a:pt x="576059" y="553104"/>
                </a:lnTo>
                <a:lnTo>
                  <a:pt x="576059" y="582866"/>
                </a:lnTo>
                <a:lnTo>
                  <a:pt x="576059" y="612628"/>
                </a:lnTo>
                <a:lnTo>
                  <a:pt x="576059" y="642365"/>
                </a:lnTo>
                <a:lnTo>
                  <a:pt x="526678" y="642365"/>
                </a:lnTo>
                <a:lnTo>
                  <a:pt x="32854" y="642365"/>
                </a:lnTo>
                <a:lnTo>
                  <a:pt x="32854" y="618722"/>
                </a:lnTo>
                <a:lnTo>
                  <a:pt x="32854" y="595042"/>
                </a:lnTo>
                <a:lnTo>
                  <a:pt x="32854" y="571339"/>
                </a:lnTo>
                <a:lnTo>
                  <a:pt x="32854" y="547624"/>
                </a:lnTo>
                <a:lnTo>
                  <a:pt x="72462" y="514796"/>
                </a:lnTo>
                <a:lnTo>
                  <a:pt x="112070" y="481955"/>
                </a:lnTo>
                <a:lnTo>
                  <a:pt x="151677" y="449102"/>
                </a:lnTo>
                <a:lnTo>
                  <a:pt x="191285" y="416241"/>
                </a:lnTo>
                <a:lnTo>
                  <a:pt x="230893" y="383373"/>
                </a:lnTo>
                <a:lnTo>
                  <a:pt x="270500" y="350501"/>
                </a:lnTo>
                <a:lnTo>
                  <a:pt x="310108" y="317626"/>
                </a:lnTo>
                <a:lnTo>
                  <a:pt x="347076" y="283241"/>
                </a:lnTo>
                <a:lnTo>
                  <a:pt x="376405" y="240710"/>
                </a:lnTo>
                <a:lnTo>
                  <a:pt x="385063" y="201294"/>
                </a:lnTo>
                <a:lnTo>
                  <a:pt x="383235" y="183435"/>
                </a:lnTo>
                <a:lnTo>
                  <a:pt x="355803" y="143001"/>
                </a:lnTo>
                <a:lnTo>
                  <a:pt x="319735" y="127857"/>
                </a:lnTo>
                <a:lnTo>
                  <a:pt x="270065" y="122808"/>
                </a:lnTo>
                <a:lnTo>
                  <a:pt x="247022" y="123787"/>
                </a:lnTo>
                <a:lnTo>
                  <a:pt x="204407" y="131649"/>
                </a:lnTo>
                <a:lnTo>
                  <a:pt x="166604" y="147441"/>
                </a:lnTo>
                <a:lnTo>
                  <a:pt x="134772" y="171114"/>
                </a:lnTo>
                <a:lnTo>
                  <a:pt x="121170" y="185927"/>
                </a:lnTo>
                <a:lnTo>
                  <a:pt x="90873" y="168782"/>
                </a:lnTo>
                <a:lnTo>
                  <a:pt x="60580" y="151637"/>
                </a:lnTo>
                <a:lnTo>
                  <a:pt x="30289" y="134492"/>
                </a:lnTo>
                <a:lnTo>
                  <a:pt x="0" y="117348"/>
                </a:lnTo>
                <a:lnTo>
                  <a:pt x="23038" y="91318"/>
                </a:lnTo>
                <a:lnTo>
                  <a:pt x="81056" y="48214"/>
                </a:lnTo>
                <a:lnTo>
                  <a:pt x="116039" y="31114"/>
                </a:lnTo>
                <a:lnTo>
                  <a:pt x="154354" y="17520"/>
                </a:lnTo>
                <a:lnTo>
                  <a:pt x="195364" y="7794"/>
                </a:lnTo>
                <a:lnTo>
                  <a:pt x="239069" y="1950"/>
                </a:lnTo>
                <a:lnTo>
                  <a:pt x="285470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002B5C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8601075" y="0"/>
            <a:ext cx="9686925" cy="10287000"/>
            <a:chOff x="8601075" y="0"/>
            <a:chExt cx="9686925" cy="10287000"/>
          </a:xfrm>
        </p:grpSpPr>
        <p:sp>
          <p:nvSpPr>
            <p:cNvPr id="4" name="object 4" descr=""/>
            <p:cNvSpPr/>
            <p:nvPr/>
          </p:nvSpPr>
          <p:spPr>
            <a:xfrm>
              <a:off x="8648700" y="0"/>
              <a:ext cx="9639300" cy="10287000"/>
            </a:xfrm>
            <a:custGeom>
              <a:avLst/>
              <a:gdLst/>
              <a:ahLst/>
              <a:cxnLst/>
              <a:rect l="l" t="t" r="r" b="b"/>
              <a:pathLst>
                <a:path w="9639300" h="10287000">
                  <a:moveTo>
                    <a:pt x="9639300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9639300" y="10287000"/>
                  </a:lnTo>
                  <a:lnTo>
                    <a:pt x="9639300" y="0"/>
                  </a:lnTo>
                  <a:close/>
                </a:path>
              </a:pathLst>
            </a:custGeom>
            <a:solidFill>
              <a:srgbClr val="CFD7D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01075" y="5172074"/>
              <a:ext cx="9677400" cy="51149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20125" y="0"/>
              <a:ext cx="9658350" cy="5657850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469265" y="4843780"/>
            <a:ext cx="7869555" cy="265557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950" spc="105" b="1">
                <a:solidFill>
                  <a:srgbClr val="7EC0ED"/>
                </a:solidFill>
                <a:latin typeface="Arial"/>
                <a:cs typeface="Arial"/>
              </a:rPr>
              <a:t>MS.</a:t>
            </a:r>
            <a:r>
              <a:rPr dirty="0" sz="3950" spc="4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3950" spc="85" b="1">
                <a:solidFill>
                  <a:srgbClr val="7EC0ED"/>
                </a:solidFill>
                <a:latin typeface="Arial"/>
                <a:cs typeface="Arial"/>
              </a:rPr>
              <a:t>SOFTBALL</a:t>
            </a:r>
            <a:r>
              <a:rPr dirty="0" sz="3950" spc="3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3950" spc="85" b="1">
                <a:solidFill>
                  <a:srgbClr val="7EC0ED"/>
                </a:solidFill>
                <a:latin typeface="Arial"/>
                <a:cs typeface="Arial"/>
              </a:rPr>
              <a:t>PAST</a:t>
            </a:r>
            <a:r>
              <a:rPr dirty="0" sz="3950" spc="60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3950" spc="310" b="1">
                <a:solidFill>
                  <a:srgbClr val="7EC0ED"/>
                </a:solidFill>
                <a:latin typeface="Arial"/>
                <a:cs typeface="Arial"/>
              </a:rPr>
              <a:t>WINNER</a:t>
            </a:r>
            <a:endParaRPr sz="3950">
              <a:latin typeface="Arial"/>
              <a:cs typeface="Arial"/>
            </a:endParaRPr>
          </a:p>
          <a:p>
            <a:pPr marL="951865" indent="-571500">
              <a:lnSpc>
                <a:spcPts val="5270"/>
              </a:lnSpc>
              <a:spcBef>
                <a:spcPts val="65"/>
              </a:spcBef>
              <a:buClr>
                <a:srgbClr val="000000"/>
              </a:buClr>
              <a:buChar char="•"/>
              <a:tabLst>
                <a:tab pos="951865" algn="l"/>
              </a:tabLst>
            </a:pPr>
            <a:r>
              <a:rPr dirty="0" sz="4400" spc="250">
                <a:solidFill>
                  <a:srgbClr val="FFFFFF"/>
                </a:solidFill>
                <a:latin typeface="Arial"/>
                <a:cs typeface="Arial"/>
              </a:rPr>
              <a:t>Emily</a:t>
            </a:r>
            <a:r>
              <a:rPr dirty="0" sz="4400" spc="-1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29">
                <a:solidFill>
                  <a:srgbClr val="FFFFFF"/>
                </a:solidFill>
                <a:latin typeface="Arial"/>
                <a:cs typeface="Arial"/>
              </a:rPr>
              <a:t>Hanson</a:t>
            </a:r>
            <a:endParaRPr sz="4400">
              <a:latin typeface="Arial"/>
              <a:cs typeface="Arial"/>
            </a:endParaRPr>
          </a:p>
          <a:p>
            <a:pPr marL="951865" indent="-571500">
              <a:lnSpc>
                <a:spcPts val="5270"/>
              </a:lnSpc>
              <a:buClr>
                <a:srgbClr val="000000"/>
              </a:buClr>
              <a:buChar char="•"/>
              <a:tabLst>
                <a:tab pos="951865" algn="l"/>
              </a:tabLst>
            </a:pPr>
            <a:r>
              <a:rPr dirty="0" sz="4400" spc="229">
                <a:solidFill>
                  <a:srgbClr val="FFFFFF"/>
                </a:solidFill>
                <a:latin typeface="Arial"/>
                <a:cs typeface="Arial"/>
              </a:rPr>
              <a:t>Buffalo</a:t>
            </a:r>
            <a:r>
              <a:rPr dirty="0" sz="4400" spc="-1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-25">
                <a:solidFill>
                  <a:srgbClr val="FFFFFF"/>
                </a:solidFill>
                <a:latin typeface="Arial"/>
                <a:cs typeface="Arial"/>
              </a:rPr>
              <a:t>HS</a:t>
            </a:r>
            <a:endParaRPr sz="4400">
              <a:latin typeface="Arial"/>
              <a:cs typeface="Arial"/>
            </a:endParaRPr>
          </a:p>
          <a:p>
            <a:pPr marL="951865" indent="-571500">
              <a:lnSpc>
                <a:spcPct val="100000"/>
              </a:lnSpc>
              <a:spcBef>
                <a:spcPts val="50"/>
              </a:spcBef>
              <a:buClr>
                <a:srgbClr val="000000"/>
              </a:buClr>
              <a:buChar char="•"/>
              <a:tabLst>
                <a:tab pos="951865" algn="l"/>
              </a:tabLst>
            </a:pPr>
            <a:r>
              <a:rPr dirty="0" sz="4400" spc="185">
                <a:solidFill>
                  <a:srgbClr val="FFFFFF"/>
                </a:solidFill>
                <a:latin typeface="Arial"/>
                <a:cs typeface="Arial"/>
              </a:rPr>
              <a:t>University</a:t>
            </a:r>
            <a:r>
              <a:rPr dirty="0" sz="4400" spc="-1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25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44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35">
                <a:solidFill>
                  <a:srgbClr val="FFFFFF"/>
                </a:solidFill>
                <a:latin typeface="Arial"/>
                <a:cs typeface="Arial"/>
              </a:rPr>
              <a:t>Minnesota</a:t>
            </a:r>
            <a:endParaRPr sz="440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2119248" y="3867784"/>
            <a:ext cx="614680" cy="672465"/>
            <a:chOff x="2119248" y="3867784"/>
            <a:chExt cx="614680" cy="672465"/>
          </a:xfrm>
        </p:grpSpPr>
        <p:sp>
          <p:nvSpPr>
            <p:cNvPr id="9" name="object 9" descr=""/>
            <p:cNvSpPr/>
            <p:nvPr/>
          </p:nvSpPr>
          <p:spPr>
            <a:xfrm>
              <a:off x="2294381" y="4241799"/>
              <a:ext cx="264795" cy="181610"/>
            </a:xfrm>
            <a:custGeom>
              <a:avLst/>
              <a:gdLst/>
              <a:ahLst/>
              <a:cxnLst/>
              <a:rect l="l" t="t" r="r" b="b"/>
              <a:pathLst>
                <a:path w="264794" h="181610">
                  <a:moveTo>
                    <a:pt x="131191" y="0"/>
                  </a:moveTo>
                  <a:lnTo>
                    <a:pt x="76914" y="6096"/>
                  </a:lnTo>
                  <a:lnTo>
                    <a:pt x="35306" y="24384"/>
                  </a:lnTo>
                  <a:lnTo>
                    <a:pt x="8842" y="53038"/>
                  </a:lnTo>
                  <a:lnTo>
                    <a:pt x="0" y="90170"/>
                  </a:lnTo>
                  <a:lnTo>
                    <a:pt x="2212" y="110269"/>
                  </a:lnTo>
                  <a:lnTo>
                    <a:pt x="35306" y="156972"/>
                  </a:lnTo>
                  <a:lnTo>
                    <a:pt x="76914" y="175259"/>
                  </a:lnTo>
                  <a:lnTo>
                    <a:pt x="131191" y="181355"/>
                  </a:lnTo>
                  <a:lnTo>
                    <a:pt x="160359" y="179808"/>
                  </a:lnTo>
                  <a:lnTo>
                    <a:pt x="209075" y="167425"/>
                  </a:lnTo>
                  <a:lnTo>
                    <a:pt x="244268" y="143087"/>
                  </a:lnTo>
                  <a:lnTo>
                    <a:pt x="264413" y="90170"/>
                  </a:lnTo>
                  <a:lnTo>
                    <a:pt x="262175" y="70550"/>
                  </a:lnTo>
                  <a:lnTo>
                    <a:pt x="228600" y="24384"/>
                  </a:lnTo>
                  <a:lnTo>
                    <a:pt x="186324" y="6095"/>
                  </a:lnTo>
                  <a:lnTo>
                    <a:pt x="131191" y="0"/>
                  </a:lnTo>
                  <a:close/>
                </a:path>
              </a:pathLst>
            </a:custGeom>
            <a:ln w="19050">
              <a:solidFill>
                <a:srgbClr val="E8EEF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07081" y="3975226"/>
              <a:ext cx="239141" cy="176022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2128773" y="3877309"/>
              <a:ext cx="595630" cy="653415"/>
            </a:xfrm>
            <a:custGeom>
              <a:avLst/>
              <a:gdLst/>
              <a:ahLst/>
              <a:cxnLst/>
              <a:rect l="l" t="t" r="r" b="b"/>
              <a:pathLst>
                <a:path w="595630" h="653414">
                  <a:moveTo>
                    <a:pt x="296799" y="0"/>
                  </a:moveTo>
                  <a:lnTo>
                    <a:pt x="336018" y="1381"/>
                  </a:lnTo>
                  <a:lnTo>
                    <a:pt x="407455" y="12430"/>
                  </a:lnTo>
                  <a:lnTo>
                    <a:pt x="468987" y="34311"/>
                  </a:lnTo>
                  <a:lnTo>
                    <a:pt x="517183" y="65692"/>
                  </a:lnTo>
                  <a:lnTo>
                    <a:pt x="551068" y="106029"/>
                  </a:lnTo>
                  <a:lnTo>
                    <a:pt x="568213" y="153844"/>
                  </a:lnTo>
                  <a:lnTo>
                    <a:pt x="570357" y="180466"/>
                  </a:lnTo>
                  <a:lnTo>
                    <a:pt x="569043" y="201092"/>
                  </a:lnTo>
                  <a:lnTo>
                    <a:pt x="558462" y="238724"/>
                  </a:lnTo>
                  <a:lnTo>
                    <a:pt x="537382" y="271543"/>
                  </a:lnTo>
                  <a:lnTo>
                    <a:pt x="506660" y="298836"/>
                  </a:lnTo>
                  <a:lnTo>
                    <a:pt x="487680" y="310388"/>
                  </a:lnTo>
                  <a:lnTo>
                    <a:pt x="512347" y="323008"/>
                  </a:lnTo>
                  <a:lnTo>
                    <a:pt x="552491" y="353679"/>
                  </a:lnTo>
                  <a:lnTo>
                    <a:pt x="580038" y="391419"/>
                  </a:lnTo>
                  <a:lnTo>
                    <a:pt x="593893" y="435183"/>
                  </a:lnTo>
                  <a:lnTo>
                    <a:pt x="595630" y="459231"/>
                  </a:lnTo>
                  <a:lnTo>
                    <a:pt x="593296" y="487638"/>
                  </a:lnTo>
                  <a:lnTo>
                    <a:pt x="574627" y="538831"/>
                  </a:lnTo>
                  <a:lnTo>
                    <a:pt x="537719" y="582261"/>
                  </a:lnTo>
                  <a:lnTo>
                    <a:pt x="485193" y="616118"/>
                  </a:lnTo>
                  <a:lnTo>
                    <a:pt x="418135" y="639766"/>
                  </a:lnTo>
                  <a:lnTo>
                    <a:pt x="380364" y="647223"/>
                  </a:lnTo>
                  <a:lnTo>
                    <a:pt x="339927" y="651680"/>
                  </a:lnTo>
                  <a:lnTo>
                    <a:pt x="296799" y="653161"/>
                  </a:lnTo>
                  <a:lnTo>
                    <a:pt x="253749" y="651680"/>
                  </a:lnTo>
                  <a:lnTo>
                    <a:pt x="213391" y="647223"/>
                  </a:lnTo>
                  <a:lnTo>
                    <a:pt x="175748" y="639766"/>
                  </a:lnTo>
                  <a:lnTo>
                    <a:pt x="109196" y="616118"/>
                  </a:lnTo>
                  <a:lnTo>
                    <a:pt x="57189" y="582261"/>
                  </a:lnTo>
                  <a:lnTo>
                    <a:pt x="20734" y="538831"/>
                  </a:lnTo>
                  <a:lnTo>
                    <a:pt x="2307" y="487638"/>
                  </a:lnTo>
                  <a:lnTo>
                    <a:pt x="0" y="459231"/>
                  </a:lnTo>
                  <a:lnTo>
                    <a:pt x="1738" y="435183"/>
                  </a:lnTo>
                  <a:lnTo>
                    <a:pt x="15644" y="391419"/>
                  </a:lnTo>
                  <a:lnTo>
                    <a:pt x="43124" y="353679"/>
                  </a:lnTo>
                  <a:lnTo>
                    <a:pt x="82748" y="323008"/>
                  </a:lnTo>
                  <a:lnTo>
                    <a:pt x="107061" y="310388"/>
                  </a:lnTo>
                  <a:lnTo>
                    <a:pt x="88487" y="298836"/>
                  </a:lnTo>
                  <a:lnTo>
                    <a:pt x="58197" y="271543"/>
                  </a:lnTo>
                  <a:lnTo>
                    <a:pt x="37167" y="238724"/>
                  </a:lnTo>
                  <a:lnTo>
                    <a:pt x="26586" y="201092"/>
                  </a:lnTo>
                  <a:lnTo>
                    <a:pt x="25273" y="180466"/>
                  </a:lnTo>
                  <a:lnTo>
                    <a:pt x="27416" y="153844"/>
                  </a:lnTo>
                  <a:lnTo>
                    <a:pt x="44561" y="106029"/>
                  </a:lnTo>
                  <a:lnTo>
                    <a:pt x="78420" y="65692"/>
                  </a:lnTo>
                  <a:lnTo>
                    <a:pt x="126374" y="34311"/>
                  </a:lnTo>
                  <a:lnTo>
                    <a:pt x="187428" y="12430"/>
                  </a:lnTo>
                  <a:lnTo>
                    <a:pt x="258103" y="1381"/>
                  </a:lnTo>
                  <a:lnTo>
                    <a:pt x="296799" y="0"/>
                  </a:lnTo>
                  <a:close/>
                </a:path>
              </a:pathLst>
            </a:custGeom>
            <a:ln w="19050">
              <a:solidFill>
                <a:srgbClr val="E8EEF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"/>
          <p:cNvSpPr/>
          <p:nvPr/>
        </p:nvSpPr>
        <p:spPr>
          <a:xfrm>
            <a:off x="447294" y="3877309"/>
            <a:ext cx="1586230" cy="653415"/>
          </a:xfrm>
          <a:custGeom>
            <a:avLst/>
            <a:gdLst/>
            <a:ahLst/>
            <a:cxnLst/>
            <a:rect l="l" t="t" r="r" b="b"/>
            <a:pathLst>
              <a:path w="1586230" h="653414">
                <a:moveTo>
                  <a:pt x="925703" y="123570"/>
                </a:moveTo>
                <a:lnTo>
                  <a:pt x="868807" y="136016"/>
                </a:lnTo>
                <a:lnTo>
                  <a:pt x="825246" y="173227"/>
                </a:lnTo>
                <a:lnTo>
                  <a:pt x="797613" y="236410"/>
                </a:lnTo>
                <a:lnTo>
                  <a:pt x="790705" y="278133"/>
                </a:lnTo>
                <a:lnTo>
                  <a:pt x="788403" y="326643"/>
                </a:lnTo>
                <a:lnTo>
                  <a:pt x="790705" y="375098"/>
                </a:lnTo>
                <a:lnTo>
                  <a:pt x="797613" y="416813"/>
                </a:lnTo>
                <a:lnTo>
                  <a:pt x="825246" y="479932"/>
                </a:lnTo>
                <a:lnTo>
                  <a:pt x="868807" y="517191"/>
                </a:lnTo>
                <a:lnTo>
                  <a:pt x="925703" y="529589"/>
                </a:lnTo>
                <a:lnTo>
                  <a:pt x="956256" y="526492"/>
                </a:lnTo>
                <a:lnTo>
                  <a:pt x="1006981" y="501675"/>
                </a:lnTo>
                <a:lnTo>
                  <a:pt x="1043271" y="451766"/>
                </a:lnTo>
                <a:lnTo>
                  <a:pt x="1061698" y="375098"/>
                </a:lnTo>
                <a:lnTo>
                  <a:pt x="1064006" y="326643"/>
                </a:lnTo>
                <a:lnTo>
                  <a:pt x="1061698" y="278133"/>
                </a:lnTo>
                <a:lnTo>
                  <a:pt x="1054782" y="236410"/>
                </a:lnTo>
                <a:lnTo>
                  <a:pt x="1027176" y="173227"/>
                </a:lnTo>
                <a:lnTo>
                  <a:pt x="983345" y="136016"/>
                </a:lnTo>
                <a:lnTo>
                  <a:pt x="925703" y="123570"/>
                </a:lnTo>
                <a:close/>
              </a:path>
              <a:path w="1586230" h="653414">
                <a:moveTo>
                  <a:pt x="1281303" y="10794"/>
                </a:moveTo>
                <a:lnTo>
                  <a:pt x="1281303" y="10794"/>
                </a:lnTo>
                <a:lnTo>
                  <a:pt x="1586230" y="10794"/>
                </a:lnTo>
                <a:lnTo>
                  <a:pt x="1586230" y="63436"/>
                </a:lnTo>
                <a:lnTo>
                  <a:pt x="1586230" y="642365"/>
                </a:lnTo>
                <a:lnTo>
                  <a:pt x="1545294" y="642365"/>
                </a:lnTo>
                <a:lnTo>
                  <a:pt x="1504394" y="642365"/>
                </a:lnTo>
                <a:lnTo>
                  <a:pt x="1463518" y="642365"/>
                </a:lnTo>
                <a:lnTo>
                  <a:pt x="1422654" y="642365"/>
                </a:lnTo>
                <a:lnTo>
                  <a:pt x="1422654" y="590934"/>
                </a:lnTo>
                <a:lnTo>
                  <a:pt x="1422654" y="128142"/>
                </a:lnTo>
                <a:lnTo>
                  <a:pt x="1387316" y="128142"/>
                </a:lnTo>
                <a:lnTo>
                  <a:pt x="1351978" y="128142"/>
                </a:lnTo>
                <a:lnTo>
                  <a:pt x="1316640" y="128142"/>
                </a:lnTo>
                <a:lnTo>
                  <a:pt x="1281303" y="128142"/>
                </a:lnTo>
                <a:lnTo>
                  <a:pt x="1281303" y="98805"/>
                </a:lnTo>
                <a:lnTo>
                  <a:pt x="1281303" y="69468"/>
                </a:lnTo>
                <a:lnTo>
                  <a:pt x="1281303" y="40131"/>
                </a:lnTo>
                <a:lnTo>
                  <a:pt x="1281303" y="10794"/>
                </a:lnTo>
                <a:close/>
              </a:path>
              <a:path w="1586230" h="653414">
                <a:moveTo>
                  <a:pt x="925703" y="0"/>
                </a:moveTo>
                <a:lnTo>
                  <a:pt x="968420" y="2428"/>
                </a:lnTo>
                <a:lnTo>
                  <a:pt x="1008745" y="9715"/>
                </a:lnTo>
                <a:lnTo>
                  <a:pt x="1046664" y="21859"/>
                </a:lnTo>
                <a:lnTo>
                  <a:pt x="1082167" y="38862"/>
                </a:lnTo>
                <a:lnTo>
                  <a:pt x="1114673" y="60386"/>
                </a:lnTo>
                <a:lnTo>
                  <a:pt x="1143428" y="86280"/>
                </a:lnTo>
                <a:lnTo>
                  <a:pt x="1168445" y="116532"/>
                </a:lnTo>
                <a:lnTo>
                  <a:pt x="1189736" y="151129"/>
                </a:lnTo>
                <a:lnTo>
                  <a:pt x="1206738" y="189680"/>
                </a:lnTo>
                <a:lnTo>
                  <a:pt x="1218882" y="231790"/>
                </a:lnTo>
                <a:lnTo>
                  <a:pt x="1226169" y="277449"/>
                </a:lnTo>
                <a:lnTo>
                  <a:pt x="1228598" y="326643"/>
                </a:lnTo>
                <a:lnTo>
                  <a:pt x="1226169" y="375818"/>
                </a:lnTo>
                <a:lnTo>
                  <a:pt x="1218882" y="421433"/>
                </a:lnTo>
                <a:lnTo>
                  <a:pt x="1206738" y="463500"/>
                </a:lnTo>
                <a:lnTo>
                  <a:pt x="1189736" y="502030"/>
                </a:lnTo>
                <a:lnTo>
                  <a:pt x="1168445" y="536630"/>
                </a:lnTo>
                <a:lnTo>
                  <a:pt x="1143428" y="566896"/>
                </a:lnTo>
                <a:lnTo>
                  <a:pt x="1114673" y="592828"/>
                </a:lnTo>
                <a:lnTo>
                  <a:pt x="1082167" y="614426"/>
                </a:lnTo>
                <a:lnTo>
                  <a:pt x="1046664" y="631354"/>
                </a:lnTo>
                <a:lnTo>
                  <a:pt x="1008745" y="643461"/>
                </a:lnTo>
                <a:lnTo>
                  <a:pt x="968420" y="650734"/>
                </a:lnTo>
                <a:lnTo>
                  <a:pt x="925703" y="653161"/>
                </a:lnTo>
                <a:lnTo>
                  <a:pt x="882990" y="650734"/>
                </a:lnTo>
                <a:lnTo>
                  <a:pt x="842673" y="643461"/>
                </a:lnTo>
                <a:lnTo>
                  <a:pt x="804752" y="631354"/>
                </a:lnTo>
                <a:lnTo>
                  <a:pt x="769226" y="614426"/>
                </a:lnTo>
                <a:lnTo>
                  <a:pt x="736760" y="592828"/>
                </a:lnTo>
                <a:lnTo>
                  <a:pt x="708018" y="566896"/>
                </a:lnTo>
                <a:lnTo>
                  <a:pt x="683001" y="536630"/>
                </a:lnTo>
                <a:lnTo>
                  <a:pt x="661708" y="502030"/>
                </a:lnTo>
                <a:lnTo>
                  <a:pt x="644703" y="463500"/>
                </a:lnTo>
                <a:lnTo>
                  <a:pt x="632555" y="421433"/>
                </a:lnTo>
                <a:lnTo>
                  <a:pt x="625264" y="375818"/>
                </a:lnTo>
                <a:lnTo>
                  <a:pt x="622833" y="326643"/>
                </a:lnTo>
                <a:lnTo>
                  <a:pt x="625264" y="277449"/>
                </a:lnTo>
                <a:lnTo>
                  <a:pt x="632555" y="231790"/>
                </a:lnTo>
                <a:lnTo>
                  <a:pt x="644703" y="189680"/>
                </a:lnTo>
                <a:lnTo>
                  <a:pt x="661708" y="151129"/>
                </a:lnTo>
                <a:lnTo>
                  <a:pt x="683001" y="116532"/>
                </a:lnTo>
                <a:lnTo>
                  <a:pt x="708018" y="86280"/>
                </a:lnTo>
                <a:lnTo>
                  <a:pt x="736760" y="60386"/>
                </a:lnTo>
                <a:lnTo>
                  <a:pt x="769226" y="38862"/>
                </a:lnTo>
                <a:lnTo>
                  <a:pt x="804752" y="21859"/>
                </a:lnTo>
                <a:lnTo>
                  <a:pt x="842673" y="9715"/>
                </a:lnTo>
                <a:lnTo>
                  <a:pt x="882990" y="2428"/>
                </a:lnTo>
                <a:lnTo>
                  <a:pt x="925703" y="0"/>
                </a:lnTo>
                <a:close/>
              </a:path>
              <a:path w="1586230" h="653414">
                <a:moveTo>
                  <a:pt x="280657" y="0"/>
                </a:moveTo>
                <a:lnTo>
                  <a:pt x="318795" y="1448"/>
                </a:lnTo>
                <a:lnTo>
                  <a:pt x="387693" y="12965"/>
                </a:lnTo>
                <a:lnTo>
                  <a:pt x="446346" y="35700"/>
                </a:lnTo>
                <a:lnTo>
                  <a:pt x="492281" y="68224"/>
                </a:lnTo>
                <a:lnTo>
                  <a:pt x="524683" y="109896"/>
                </a:lnTo>
                <a:lnTo>
                  <a:pt x="541090" y="159287"/>
                </a:lnTo>
                <a:lnTo>
                  <a:pt x="543140" y="186816"/>
                </a:lnTo>
                <a:lnTo>
                  <a:pt x="541626" y="212131"/>
                </a:lnTo>
                <a:lnTo>
                  <a:pt x="529510" y="260379"/>
                </a:lnTo>
                <a:lnTo>
                  <a:pt x="503954" y="306697"/>
                </a:lnTo>
                <a:lnTo>
                  <a:pt x="457010" y="358132"/>
                </a:lnTo>
                <a:lnTo>
                  <a:pt x="425018" y="386206"/>
                </a:lnTo>
                <a:lnTo>
                  <a:pt x="384384" y="420477"/>
                </a:lnTo>
                <a:lnTo>
                  <a:pt x="343750" y="454723"/>
                </a:lnTo>
                <a:lnTo>
                  <a:pt x="303117" y="488969"/>
                </a:lnTo>
                <a:lnTo>
                  <a:pt x="262483" y="523239"/>
                </a:lnTo>
                <a:lnTo>
                  <a:pt x="313130" y="523239"/>
                </a:lnTo>
                <a:lnTo>
                  <a:pt x="363775" y="523239"/>
                </a:lnTo>
                <a:lnTo>
                  <a:pt x="414420" y="523239"/>
                </a:lnTo>
                <a:lnTo>
                  <a:pt x="465064" y="523239"/>
                </a:lnTo>
                <a:lnTo>
                  <a:pt x="515709" y="523239"/>
                </a:lnTo>
                <a:lnTo>
                  <a:pt x="566356" y="523239"/>
                </a:lnTo>
                <a:lnTo>
                  <a:pt x="566356" y="553051"/>
                </a:lnTo>
                <a:lnTo>
                  <a:pt x="566356" y="582850"/>
                </a:lnTo>
                <a:lnTo>
                  <a:pt x="566356" y="612626"/>
                </a:lnTo>
                <a:lnTo>
                  <a:pt x="566356" y="642365"/>
                </a:lnTo>
                <a:lnTo>
                  <a:pt x="517806" y="642365"/>
                </a:lnTo>
                <a:lnTo>
                  <a:pt x="32296" y="642365"/>
                </a:lnTo>
                <a:lnTo>
                  <a:pt x="32296" y="618668"/>
                </a:lnTo>
                <a:lnTo>
                  <a:pt x="32296" y="594995"/>
                </a:lnTo>
                <a:lnTo>
                  <a:pt x="32296" y="571321"/>
                </a:lnTo>
                <a:lnTo>
                  <a:pt x="32296" y="547624"/>
                </a:lnTo>
                <a:lnTo>
                  <a:pt x="71239" y="514756"/>
                </a:lnTo>
                <a:lnTo>
                  <a:pt x="110180" y="481899"/>
                </a:lnTo>
                <a:lnTo>
                  <a:pt x="149121" y="449049"/>
                </a:lnTo>
                <a:lnTo>
                  <a:pt x="188060" y="416201"/>
                </a:lnTo>
                <a:lnTo>
                  <a:pt x="226999" y="383351"/>
                </a:lnTo>
                <a:lnTo>
                  <a:pt x="265937" y="350494"/>
                </a:lnTo>
                <a:lnTo>
                  <a:pt x="304876" y="317626"/>
                </a:lnTo>
                <a:lnTo>
                  <a:pt x="341223" y="283241"/>
                </a:lnTo>
                <a:lnTo>
                  <a:pt x="370060" y="240708"/>
                </a:lnTo>
                <a:lnTo>
                  <a:pt x="378574" y="201167"/>
                </a:lnTo>
                <a:lnTo>
                  <a:pt x="376776" y="183328"/>
                </a:lnTo>
                <a:lnTo>
                  <a:pt x="349808" y="143001"/>
                </a:lnTo>
                <a:lnTo>
                  <a:pt x="314348" y="127793"/>
                </a:lnTo>
                <a:lnTo>
                  <a:pt x="265506" y="122681"/>
                </a:lnTo>
                <a:lnTo>
                  <a:pt x="242853" y="123680"/>
                </a:lnTo>
                <a:lnTo>
                  <a:pt x="200957" y="131629"/>
                </a:lnTo>
                <a:lnTo>
                  <a:pt x="163797" y="147441"/>
                </a:lnTo>
                <a:lnTo>
                  <a:pt x="132503" y="171114"/>
                </a:lnTo>
                <a:lnTo>
                  <a:pt x="119126" y="185927"/>
                </a:lnTo>
                <a:lnTo>
                  <a:pt x="89341" y="168782"/>
                </a:lnTo>
                <a:lnTo>
                  <a:pt x="59558" y="151637"/>
                </a:lnTo>
                <a:lnTo>
                  <a:pt x="29777" y="134492"/>
                </a:lnTo>
                <a:lnTo>
                  <a:pt x="0" y="117348"/>
                </a:lnTo>
                <a:lnTo>
                  <a:pt x="22647" y="91318"/>
                </a:lnTo>
                <a:lnTo>
                  <a:pt x="79686" y="48214"/>
                </a:lnTo>
                <a:lnTo>
                  <a:pt x="114071" y="31114"/>
                </a:lnTo>
                <a:lnTo>
                  <a:pt x="151742" y="17520"/>
                </a:lnTo>
                <a:lnTo>
                  <a:pt x="192063" y="7794"/>
                </a:lnTo>
                <a:lnTo>
                  <a:pt x="235034" y="1950"/>
                </a:lnTo>
                <a:lnTo>
                  <a:pt x="280657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648700" y="0"/>
            <a:ext cx="9639300" cy="10287000"/>
            <a:chOff x="8648700" y="0"/>
            <a:chExt cx="9639300" cy="10287000"/>
          </a:xfrm>
        </p:grpSpPr>
        <p:sp>
          <p:nvSpPr>
            <p:cNvPr id="3" name="object 3" descr=""/>
            <p:cNvSpPr/>
            <p:nvPr/>
          </p:nvSpPr>
          <p:spPr>
            <a:xfrm>
              <a:off x="8648700" y="0"/>
              <a:ext cx="9639300" cy="10287000"/>
            </a:xfrm>
            <a:custGeom>
              <a:avLst/>
              <a:gdLst/>
              <a:ahLst/>
              <a:cxnLst/>
              <a:rect l="l" t="t" r="r" b="b"/>
              <a:pathLst>
                <a:path w="9639300" h="10287000">
                  <a:moveTo>
                    <a:pt x="9639300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9639300" y="10287000"/>
                  </a:lnTo>
                  <a:lnTo>
                    <a:pt x="9639300" y="0"/>
                  </a:lnTo>
                  <a:close/>
                </a:path>
              </a:pathLst>
            </a:custGeom>
            <a:solidFill>
              <a:srgbClr val="CFD7D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58225" y="0"/>
              <a:ext cx="9629775" cy="65913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58225" y="4495799"/>
              <a:ext cx="5362575" cy="579119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335000" y="4486272"/>
              <a:ext cx="4949571" cy="580072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47625">
              <a:lnSpc>
                <a:spcPct val="100000"/>
              </a:lnSpc>
              <a:spcBef>
                <a:spcPts val="125"/>
              </a:spcBef>
            </a:pPr>
            <a:r>
              <a:rPr dirty="0" spc="114"/>
              <a:t>MS.</a:t>
            </a:r>
            <a:r>
              <a:rPr dirty="0" spc="35"/>
              <a:t> </a:t>
            </a:r>
            <a:r>
              <a:rPr dirty="0" spc="85"/>
              <a:t>SOFTBALL</a:t>
            </a:r>
            <a:r>
              <a:rPr dirty="0" spc="35"/>
              <a:t> </a:t>
            </a:r>
            <a:r>
              <a:rPr dirty="0" spc="95"/>
              <a:t>PAST</a:t>
            </a:r>
            <a:r>
              <a:rPr dirty="0" spc="50"/>
              <a:t> </a:t>
            </a:r>
            <a:r>
              <a:rPr dirty="0" spc="315"/>
              <a:t>WINNER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836930" y="5454586"/>
            <a:ext cx="7286625" cy="338899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584200" indent="-571500">
              <a:lnSpc>
                <a:spcPts val="5270"/>
              </a:lnSpc>
              <a:spcBef>
                <a:spcPts val="125"/>
              </a:spcBef>
              <a:buClr>
                <a:srgbClr val="000000"/>
              </a:buClr>
              <a:buChar char="•"/>
              <a:tabLst>
                <a:tab pos="584200" algn="l"/>
              </a:tabLst>
            </a:pPr>
            <a:r>
              <a:rPr dirty="0" sz="4400" spc="160">
                <a:solidFill>
                  <a:srgbClr val="FFFFFF"/>
                </a:solidFill>
                <a:latin typeface="Arial"/>
                <a:cs typeface="Arial"/>
              </a:rPr>
              <a:t>McKayla</a:t>
            </a:r>
            <a:r>
              <a:rPr dirty="0" sz="4400" spc="-2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310">
                <a:solidFill>
                  <a:srgbClr val="FFFFFF"/>
                </a:solidFill>
                <a:latin typeface="Arial"/>
                <a:cs typeface="Arial"/>
              </a:rPr>
              <a:t>Ambruster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buClr>
                <a:srgbClr val="000000"/>
              </a:buClr>
              <a:buChar char="•"/>
              <a:tabLst>
                <a:tab pos="584200" algn="l"/>
              </a:tabLst>
            </a:pPr>
            <a:r>
              <a:rPr dirty="0" sz="4400" spc="225">
                <a:solidFill>
                  <a:srgbClr val="FFFFFF"/>
                </a:solidFill>
                <a:latin typeface="Arial"/>
                <a:cs typeface="Arial"/>
              </a:rPr>
              <a:t>Faribault</a:t>
            </a:r>
            <a:r>
              <a:rPr dirty="0" sz="44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-25">
                <a:solidFill>
                  <a:srgbClr val="FFFFFF"/>
                </a:solidFill>
                <a:latin typeface="Arial"/>
                <a:cs typeface="Arial"/>
              </a:rPr>
              <a:t>HS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spcBef>
                <a:spcPts val="50"/>
              </a:spcBef>
              <a:buClr>
                <a:srgbClr val="000000"/>
              </a:buClr>
              <a:buChar char="•"/>
              <a:tabLst>
                <a:tab pos="584200" algn="l"/>
              </a:tabLst>
            </a:pPr>
            <a:r>
              <a:rPr dirty="0" sz="4400" spc="185">
                <a:solidFill>
                  <a:srgbClr val="FFFFFF"/>
                </a:solidFill>
                <a:latin typeface="Arial"/>
                <a:cs typeface="Arial"/>
              </a:rPr>
              <a:t>University</a:t>
            </a:r>
            <a:r>
              <a:rPr dirty="0" sz="4400" spc="-1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25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44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35">
                <a:solidFill>
                  <a:srgbClr val="FFFFFF"/>
                </a:solidFill>
                <a:latin typeface="Arial"/>
                <a:cs typeface="Arial"/>
              </a:rPr>
              <a:t>Minnesota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buClr>
                <a:srgbClr val="000000"/>
              </a:buClr>
              <a:buChar char="•"/>
              <a:tabLst>
                <a:tab pos="584200" algn="l"/>
              </a:tabLst>
            </a:pPr>
            <a:r>
              <a:rPr dirty="0" sz="4400" spc="290">
                <a:solidFill>
                  <a:srgbClr val="FFFFFF"/>
                </a:solidFill>
                <a:latin typeface="Arial"/>
                <a:cs typeface="Arial"/>
              </a:rPr>
              <a:t>Lutheran</a:t>
            </a:r>
            <a:r>
              <a:rPr dirty="0" sz="44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45">
                <a:solidFill>
                  <a:srgbClr val="FFFFFF"/>
                </a:solidFill>
                <a:latin typeface="Arial"/>
                <a:cs typeface="Arial"/>
              </a:rPr>
              <a:t>College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ct val="100000"/>
              </a:lnSpc>
              <a:spcBef>
                <a:spcPts val="50"/>
              </a:spcBef>
              <a:buClr>
                <a:srgbClr val="000000"/>
              </a:buClr>
              <a:buChar char="•"/>
              <a:tabLst>
                <a:tab pos="584200" algn="l"/>
              </a:tabLst>
            </a:pPr>
            <a:r>
              <a:rPr dirty="0" sz="4400" spc="150">
                <a:solidFill>
                  <a:srgbClr val="FFFFFF"/>
                </a:solidFill>
                <a:latin typeface="Arial"/>
                <a:cs typeface="Arial"/>
              </a:rPr>
              <a:t>Assistant</a:t>
            </a:r>
            <a:r>
              <a:rPr dirty="0" sz="44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25">
                <a:solidFill>
                  <a:srgbClr val="FFFFFF"/>
                </a:solidFill>
                <a:latin typeface="Arial"/>
                <a:cs typeface="Arial"/>
              </a:rPr>
              <a:t>coach</a:t>
            </a:r>
            <a:r>
              <a:rPr dirty="0" sz="44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70">
                <a:solidFill>
                  <a:srgbClr val="FFFFFF"/>
                </a:solidFill>
                <a:latin typeface="Arial"/>
                <a:cs typeface="Arial"/>
              </a:rPr>
              <a:t>Bethany</a:t>
            </a:r>
            <a:endParaRPr sz="4400">
              <a:latin typeface="Arial"/>
              <a:cs typeface="Arial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2186177" y="3842384"/>
            <a:ext cx="590550" cy="653415"/>
          </a:xfrm>
          <a:custGeom>
            <a:avLst/>
            <a:gdLst/>
            <a:ahLst/>
            <a:cxnLst/>
            <a:rect l="l" t="t" r="r" b="b"/>
            <a:pathLst>
              <a:path w="590550" h="653414">
                <a:moveTo>
                  <a:pt x="281051" y="109219"/>
                </a:moveTo>
                <a:lnTo>
                  <a:pt x="232870" y="115522"/>
                </a:lnTo>
                <a:lnTo>
                  <a:pt x="194691" y="134492"/>
                </a:lnTo>
                <a:lnTo>
                  <a:pt x="169719" y="164210"/>
                </a:lnTo>
                <a:lnTo>
                  <a:pt x="161417" y="203073"/>
                </a:lnTo>
                <a:lnTo>
                  <a:pt x="163490" y="223599"/>
                </a:lnTo>
                <a:lnTo>
                  <a:pt x="180115" y="258079"/>
                </a:lnTo>
                <a:lnTo>
                  <a:pt x="212645" y="283295"/>
                </a:lnTo>
                <a:lnTo>
                  <a:pt x="256841" y="296197"/>
                </a:lnTo>
                <a:lnTo>
                  <a:pt x="283083" y="297814"/>
                </a:lnTo>
                <a:lnTo>
                  <a:pt x="308895" y="296148"/>
                </a:lnTo>
                <a:lnTo>
                  <a:pt x="353091" y="282813"/>
                </a:lnTo>
                <a:lnTo>
                  <a:pt x="386403" y="256901"/>
                </a:lnTo>
                <a:lnTo>
                  <a:pt x="405638" y="203073"/>
                </a:lnTo>
                <a:lnTo>
                  <a:pt x="403566" y="183262"/>
                </a:lnTo>
                <a:lnTo>
                  <a:pt x="372491" y="135381"/>
                </a:lnTo>
                <a:lnTo>
                  <a:pt x="332962" y="115776"/>
                </a:lnTo>
                <a:lnTo>
                  <a:pt x="281051" y="109219"/>
                </a:lnTo>
                <a:close/>
              </a:path>
              <a:path w="590550" h="653414">
                <a:moveTo>
                  <a:pt x="270764" y="0"/>
                </a:moveTo>
                <a:lnTo>
                  <a:pt x="328252" y="3230"/>
                </a:lnTo>
                <a:lnTo>
                  <a:pt x="380485" y="12923"/>
                </a:lnTo>
                <a:lnTo>
                  <a:pt x="427483" y="29077"/>
                </a:lnTo>
                <a:lnTo>
                  <a:pt x="469261" y="51694"/>
                </a:lnTo>
                <a:lnTo>
                  <a:pt x="505841" y="80772"/>
                </a:lnTo>
                <a:lnTo>
                  <a:pt x="536352" y="115914"/>
                </a:lnTo>
                <a:lnTo>
                  <a:pt x="560073" y="156720"/>
                </a:lnTo>
                <a:lnTo>
                  <a:pt x="577008" y="203182"/>
                </a:lnTo>
                <a:lnTo>
                  <a:pt x="587165" y="255296"/>
                </a:lnTo>
                <a:lnTo>
                  <a:pt x="590550" y="313054"/>
                </a:lnTo>
                <a:lnTo>
                  <a:pt x="587714" y="364849"/>
                </a:lnTo>
                <a:lnTo>
                  <a:pt x="579199" y="412797"/>
                </a:lnTo>
                <a:lnTo>
                  <a:pt x="564993" y="456912"/>
                </a:lnTo>
                <a:lnTo>
                  <a:pt x="545084" y="497204"/>
                </a:lnTo>
                <a:lnTo>
                  <a:pt x="520061" y="533205"/>
                </a:lnTo>
                <a:lnTo>
                  <a:pt x="490347" y="564610"/>
                </a:lnTo>
                <a:lnTo>
                  <a:pt x="455965" y="591395"/>
                </a:lnTo>
                <a:lnTo>
                  <a:pt x="416941" y="613537"/>
                </a:lnTo>
                <a:lnTo>
                  <a:pt x="373931" y="630892"/>
                </a:lnTo>
                <a:lnTo>
                  <a:pt x="327755" y="643318"/>
                </a:lnTo>
                <a:lnTo>
                  <a:pt x="278387" y="650791"/>
                </a:lnTo>
                <a:lnTo>
                  <a:pt x="225806" y="653288"/>
                </a:lnTo>
                <a:lnTo>
                  <a:pt x="197540" y="652575"/>
                </a:lnTo>
                <a:lnTo>
                  <a:pt x="142867" y="646912"/>
                </a:lnTo>
                <a:lnTo>
                  <a:pt x="91388" y="635752"/>
                </a:lnTo>
                <a:lnTo>
                  <a:pt x="46914" y="619714"/>
                </a:lnTo>
                <a:lnTo>
                  <a:pt x="27559" y="609980"/>
                </a:lnTo>
                <a:lnTo>
                  <a:pt x="42894" y="583120"/>
                </a:lnTo>
                <a:lnTo>
                  <a:pt x="58229" y="556259"/>
                </a:lnTo>
                <a:lnTo>
                  <a:pt x="73564" y="529399"/>
                </a:lnTo>
                <a:lnTo>
                  <a:pt x="88900" y="502538"/>
                </a:lnTo>
                <a:lnTo>
                  <a:pt x="116834" y="516374"/>
                </a:lnTo>
                <a:lnTo>
                  <a:pt x="148447" y="526256"/>
                </a:lnTo>
                <a:lnTo>
                  <a:pt x="183751" y="532185"/>
                </a:lnTo>
                <a:lnTo>
                  <a:pt x="222758" y="534162"/>
                </a:lnTo>
                <a:lnTo>
                  <a:pt x="265834" y="531189"/>
                </a:lnTo>
                <a:lnTo>
                  <a:pt x="304196" y="522287"/>
                </a:lnTo>
                <a:lnTo>
                  <a:pt x="366776" y="486790"/>
                </a:lnTo>
                <a:lnTo>
                  <a:pt x="407654" y="428894"/>
                </a:lnTo>
                <a:lnTo>
                  <a:pt x="418907" y="392118"/>
                </a:lnTo>
                <a:lnTo>
                  <a:pt x="424053" y="350138"/>
                </a:lnTo>
                <a:lnTo>
                  <a:pt x="388788" y="374975"/>
                </a:lnTo>
                <a:lnTo>
                  <a:pt x="347392" y="392715"/>
                </a:lnTo>
                <a:lnTo>
                  <a:pt x="299876" y="403359"/>
                </a:lnTo>
                <a:lnTo>
                  <a:pt x="246253" y="406907"/>
                </a:lnTo>
                <a:lnTo>
                  <a:pt x="212800" y="405383"/>
                </a:lnTo>
                <a:lnTo>
                  <a:pt x="150419" y="393191"/>
                </a:lnTo>
                <a:lnTo>
                  <a:pt x="94914" y="369123"/>
                </a:lnTo>
                <a:lnTo>
                  <a:pt x="50476" y="334607"/>
                </a:lnTo>
                <a:lnTo>
                  <a:pt x="18377" y="290375"/>
                </a:lnTo>
                <a:lnTo>
                  <a:pt x="2045" y="238714"/>
                </a:lnTo>
                <a:lnTo>
                  <a:pt x="0" y="210312"/>
                </a:lnTo>
                <a:lnTo>
                  <a:pt x="2238" y="179663"/>
                </a:lnTo>
                <a:lnTo>
                  <a:pt x="20145" y="124176"/>
                </a:lnTo>
                <a:lnTo>
                  <a:pt x="55268" y="76787"/>
                </a:lnTo>
                <a:lnTo>
                  <a:pt x="104036" y="40020"/>
                </a:lnTo>
                <a:lnTo>
                  <a:pt x="165090" y="14519"/>
                </a:lnTo>
                <a:lnTo>
                  <a:pt x="233808" y="1617"/>
                </a:lnTo>
                <a:lnTo>
                  <a:pt x="270764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499643" y="3842384"/>
            <a:ext cx="1605915" cy="653415"/>
          </a:xfrm>
          <a:custGeom>
            <a:avLst/>
            <a:gdLst/>
            <a:ahLst/>
            <a:cxnLst/>
            <a:rect l="l" t="t" r="r" b="b"/>
            <a:pathLst>
              <a:path w="1605914" h="653414">
                <a:moveTo>
                  <a:pt x="936980" y="123698"/>
                </a:moveTo>
                <a:lnTo>
                  <a:pt x="879354" y="136080"/>
                </a:lnTo>
                <a:lnTo>
                  <a:pt x="835253" y="173227"/>
                </a:lnTo>
                <a:lnTo>
                  <a:pt x="807250" y="236410"/>
                </a:lnTo>
                <a:lnTo>
                  <a:pt x="800249" y="278133"/>
                </a:lnTo>
                <a:lnTo>
                  <a:pt x="797915" y="326643"/>
                </a:lnTo>
                <a:lnTo>
                  <a:pt x="800249" y="375154"/>
                </a:lnTo>
                <a:lnTo>
                  <a:pt x="807250" y="416877"/>
                </a:lnTo>
                <a:lnTo>
                  <a:pt x="835253" y="480060"/>
                </a:lnTo>
                <a:lnTo>
                  <a:pt x="879354" y="517207"/>
                </a:lnTo>
                <a:lnTo>
                  <a:pt x="936980" y="529589"/>
                </a:lnTo>
                <a:lnTo>
                  <a:pt x="967891" y="526494"/>
                </a:lnTo>
                <a:lnTo>
                  <a:pt x="1019187" y="501729"/>
                </a:lnTo>
                <a:lnTo>
                  <a:pt x="1055931" y="451838"/>
                </a:lnTo>
                <a:lnTo>
                  <a:pt x="1074600" y="375154"/>
                </a:lnTo>
                <a:lnTo>
                  <a:pt x="1076934" y="326643"/>
                </a:lnTo>
                <a:lnTo>
                  <a:pt x="1074600" y="278133"/>
                </a:lnTo>
                <a:lnTo>
                  <a:pt x="1067600" y="236410"/>
                </a:lnTo>
                <a:lnTo>
                  <a:pt x="1039596" y="173227"/>
                </a:lnTo>
                <a:lnTo>
                  <a:pt x="995289" y="136080"/>
                </a:lnTo>
                <a:lnTo>
                  <a:pt x="936980" y="123698"/>
                </a:lnTo>
                <a:close/>
              </a:path>
              <a:path w="1605914" h="653414">
                <a:moveTo>
                  <a:pt x="1296771" y="10922"/>
                </a:moveTo>
                <a:lnTo>
                  <a:pt x="1296771" y="10922"/>
                </a:lnTo>
                <a:lnTo>
                  <a:pt x="1605381" y="10922"/>
                </a:lnTo>
                <a:lnTo>
                  <a:pt x="1605381" y="63534"/>
                </a:lnTo>
                <a:lnTo>
                  <a:pt x="1605381" y="642365"/>
                </a:lnTo>
                <a:lnTo>
                  <a:pt x="1564023" y="642365"/>
                </a:lnTo>
                <a:lnTo>
                  <a:pt x="1522641" y="642365"/>
                </a:lnTo>
                <a:lnTo>
                  <a:pt x="1481258" y="642365"/>
                </a:lnTo>
                <a:lnTo>
                  <a:pt x="1439900" y="642365"/>
                </a:lnTo>
                <a:lnTo>
                  <a:pt x="1439900" y="590965"/>
                </a:lnTo>
                <a:lnTo>
                  <a:pt x="1439900" y="128142"/>
                </a:lnTo>
                <a:lnTo>
                  <a:pt x="1404106" y="128142"/>
                </a:lnTo>
                <a:lnTo>
                  <a:pt x="1368336" y="128142"/>
                </a:lnTo>
                <a:lnTo>
                  <a:pt x="1332565" y="128142"/>
                </a:lnTo>
                <a:lnTo>
                  <a:pt x="1296771" y="128142"/>
                </a:lnTo>
                <a:lnTo>
                  <a:pt x="1296771" y="98807"/>
                </a:lnTo>
                <a:lnTo>
                  <a:pt x="1296771" y="69484"/>
                </a:lnTo>
                <a:lnTo>
                  <a:pt x="1296771" y="40185"/>
                </a:lnTo>
                <a:lnTo>
                  <a:pt x="1296771" y="10922"/>
                </a:lnTo>
                <a:close/>
              </a:path>
              <a:path w="1605914" h="653414">
                <a:moveTo>
                  <a:pt x="936980" y="0"/>
                </a:moveTo>
                <a:lnTo>
                  <a:pt x="980174" y="2428"/>
                </a:lnTo>
                <a:lnTo>
                  <a:pt x="1020975" y="9715"/>
                </a:lnTo>
                <a:lnTo>
                  <a:pt x="1059370" y="21859"/>
                </a:lnTo>
                <a:lnTo>
                  <a:pt x="1095349" y="38862"/>
                </a:lnTo>
                <a:lnTo>
                  <a:pt x="1128159" y="60386"/>
                </a:lnTo>
                <a:lnTo>
                  <a:pt x="1157230" y="86280"/>
                </a:lnTo>
                <a:lnTo>
                  <a:pt x="1182539" y="116532"/>
                </a:lnTo>
                <a:lnTo>
                  <a:pt x="1204061" y="151129"/>
                </a:lnTo>
                <a:lnTo>
                  <a:pt x="1221303" y="189680"/>
                </a:lnTo>
                <a:lnTo>
                  <a:pt x="1233604" y="231790"/>
                </a:lnTo>
                <a:lnTo>
                  <a:pt x="1240976" y="277449"/>
                </a:lnTo>
                <a:lnTo>
                  <a:pt x="1243431" y="326643"/>
                </a:lnTo>
                <a:lnTo>
                  <a:pt x="1240976" y="375838"/>
                </a:lnTo>
                <a:lnTo>
                  <a:pt x="1233604" y="421497"/>
                </a:lnTo>
                <a:lnTo>
                  <a:pt x="1221303" y="463607"/>
                </a:lnTo>
                <a:lnTo>
                  <a:pt x="1204061" y="502157"/>
                </a:lnTo>
                <a:lnTo>
                  <a:pt x="1182539" y="536737"/>
                </a:lnTo>
                <a:lnTo>
                  <a:pt x="1157230" y="566959"/>
                </a:lnTo>
                <a:lnTo>
                  <a:pt x="1128159" y="592847"/>
                </a:lnTo>
                <a:lnTo>
                  <a:pt x="1095349" y="614426"/>
                </a:lnTo>
                <a:lnTo>
                  <a:pt x="1059370" y="631428"/>
                </a:lnTo>
                <a:lnTo>
                  <a:pt x="1020975" y="643572"/>
                </a:lnTo>
                <a:lnTo>
                  <a:pt x="980174" y="650859"/>
                </a:lnTo>
                <a:lnTo>
                  <a:pt x="936980" y="653288"/>
                </a:lnTo>
                <a:lnTo>
                  <a:pt x="893713" y="650859"/>
                </a:lnTo>
                <a:lnTo>
                  <a:pt x="852874" y="643572"/>
                </a:lnTo>
                <a:lnTo>
                  <a:pt x="814465" y="631428"/>
                </a:lnTo>
                <a:lnTo>
                  <a:pt x="778484" y="614426"/>
                </a:lnTo>
                <a:lnTo>
                  <a:pt x="745665" y="592847"/>
                </a:lnTo>
                <a:lnTo>
                  <a:pt x="716592" y="566959"/>
                </a:lnTo>
                <a:lnTo>
                  <a:pt x="691275" y="536737"/>
                </a:lnTo>
                <a:lnTo>
                  <a:pt x="669721" y="502157"/>
                </a:lnTo>
                <a:lnTo>
                  <a:pt x="652512" y="463607"/>
                </a:lnTo>
                <a:lnTo>
                  <a:pt x="640221" y="421497"/>
                </a:lnTo>
                <a:lnTo>
                  <a:pt x="632847" y="375838"/>
                </a:lnTo>
                <a:lnTo>
                  <a:pt x="630389" y="326643"/>
                </a:lnTo>
                <a:lnTo>
                  <a:pt x="632847" y="277449"/>
                </a:lnTo>
                <a:lnTo>
                  <a:pt x="640221" y="231790"/>
                </a:lnTo>
                <a:lnTo>
                  <a:pt x="652512" y="189680"/>
                </a:lnTo>
                <a:lnTo>
                  <a:pt x="669721" y="151129"/>
                </a:lnTo>
                <a:lnTo>
                  <a:pt x="691275" y="116532"/>
                </a:lnTo>
                <a:lnTo>
                  <a:pt x="716592" y="86280"/>
                </a:lnTo>
                <a:lnTo>
                  <a:pt x="745665" y="60386"/>
                </a:lnTo>
                <a:lnTo>
                  <a:pt x="778484" y="38862"/>
                </a:lnTo>
                <a:lnTo>
                  <a:pt x="814465" y="21859"/>
                </a:lnTo>
                <a:lnTo>
                  <a:pt x="852874" y="9715"/>
                </a:lnTo>
                <a:lnTo>
                  <a:pt x="893713" y="2428"/>
                </a:lnTo>
                <a:lnTo>
                  <a:pt x="936980" y="0"/>
                </a:lnTo>
                <a:close/>
              </a:path>
              <a:path w="1605914" h="653414">
                <a:moveTo>
                  <a:pt x="284048" y="0"/>
                </a:moveTo>
                <a:lnTo>
                  <a:pt x="322655" y="1450"/>
                </a:lnTo>
                <a:lnTo>
                  <a:pt x="392397" y="13019"/>
                </a:lnTo>
                <a:lnTo>
                  <a:pt x="451754" y="35754"/>
                </a:lnTo>
                <a:lnTo>
                  <a:pt x="498245" y="68226"/>
                </a:lnTo>
                <a:lnTo>
                  <a:pt x="531036" y="109914"/>
                </a:lnTo>
                <a:lnTo>
                  <a:pt x="547643" y="159341"/>
                </a:lnTo>
                <a:lnTo>
                  <a:pt x="549719" y="186816"/>
                </a:lnTo>
                <a:lnTo>
                  <a:pt x="548186" y="212131"/>
                </a:lnTo>
                <a:lnTo>
                  <a:pt x="535923" y="260379"/>
                </a:lnTo>
                <a:lnTo>
                  <a:pt x="510062" y="306697"/>
                </a:lnTo>
                <a:lnTo>
                  <a:pt x="462552" y="358132"/>
                </a:lnTo>
                <a:lnTo>
                  <a:pt x="430174" y="386206"/>
                </a:lnTo>
                <a:lnTo>
                  <a:pt x="389045" y="420496"/>
                </a:lnTo>
                <a:lnTo>
                  <a:pt x="347916" y="454786"/>
                </a:lnTo>
                <a:lnTo>
                  <a:pt x="306787" y="489076"/>
                </a:lnTo>
                <a:lnTo>
                  <a:pt x="265658" y="523366"/>
                </a:lnTo>
                <a:lnTo>
                  <a:pt x="316921" y="523366"/>
                </a:lnTo>
                <a:lnTo>
                  <a:pt x="368181" y="523366"/>
                </a:lnTo>
                <a:lnTo>
                  <a:pt x="419441" y="523366"/>
                </a:lnTo>
                <a:lnTo>
                  <a:pt x="470699" y="523366"/>
                </a:lnTo>
                <a:lnTo>
                  <a:pt x="521957" y="523366"/>
                </a:lnTo>
                <a:lnTo>
                  <a:pt x="573214" y="523366"/>
                </a:lnTo>
                <a:lnTo>
                  <a:pt x="573214" y="553104"/>
                </a:lnTo>
                <a:lnTo>
                  <a:pt x="573214" y="582866"/>
                </a:lnTo>
                <a:lnTo>
                  <a:pt x="573214" y="612628"/>
                </a:lnTo>
                <a:lnTo>
                  <a:pt x="573214" y="642365"/>
                </a:lnTo>
                <a:lnTo>
                  <a:pt x="524075" y="642365"/>
                </a:lnTo>
                <a:lnTo>
                  <a:pt x="32689" y="642365"/>
                </a:lnTo>
                <a:lnTo>
                  <a:pt x="32689" y="618722"/>
                </a:lnTo>
                <a:lnTo>
                  <a:pt x="32689" y="595042"/>
                </a:lnTo>
                <a:lnTo>
                  <a:pt x="32689" y="571339"/>
                </a:lnTo>
                <a:lnTo>
                  <a:pt x="32689" y="547624"/>
                </a:lnTo>
                <a:lnTo>
                  <a:pt x="72101" y="514796"/>
                </a:lnTo>
                <a:lnTo>
                  <a:pt x="111513" y="481955"/>
                </a:lnTo>
                <a:lnTo>
                  <a:pt x="150924" y="449102"/>
                </a:lnTo>
                <a:lnTo>
                  <a:pt x="190336" y="416241"/>
                </a:lnTo>
                <a:lnTo>
                  <a:pt x="229748" y="383373"/>
                </a:lnTo>
                <a:lnTo>
                  <a:pt x="269160" y="350501"/>
                </a:lnTo>
                <a:lnTo>
                  <a:pt x="308571" y="317626"/>
                </a:lnTo>
                <a:lnTo>
                  <a:pt x="345360" y="283241"/>
                </a:lnTo>
                <a:lnTo>
                  <a:pt x="374545" y="240710"/>
                </a:lnTo>
                <a:lnTo>
                  <a:pt x="383171" y="201294"/>
                </a:lnTo>
                <a:lnTo>
                  <a:pt x="381350" y="183435"/>
                </a:lnTo>
                <a:lnTo>
                  <a:pt x="354050" y="143001"/>
                </a:lnTo>
                <a:lnTo>
                  <a:pt x="318158" y="127857"/>
                </a:lnTo>
                <a:lnTo>
                  <a:pt x="268732" y="122809"/>
                </a:lnTo>
                <a:lnTo>
                  <a:pt x="245800" y="123787"/>
                </a:lnTo>
                <a:lnTo>
                  <a:pt x="203395" y="131649"/>
                </a:lnTo>
                <a:lnTo>
                  <a:pt x="165783" y="147441"/>
                </a:lnTo>
                <a:lnTo>
                  <a:pt x="134111" y="171114"/>
                </a:lnTo>
                <a:lnTo>
                  <a:pt x="120573" y="185927"/>
                </a:lnTo>
                <a:lnTo>
                  <a:pt x="90427" y="168782"/>
                </a:lnTo>
                <a:lnTo>
                  <a:pt x="60282" y="151637"/>
                </a:lnTo>
                <a:lnTo>
                  <a:pt x="30139" y="134492"/>
                </a:lnTo>
                <a:lnTo>
                  <a:pt x="0" y="117348"/>
                </a:lnTo>
                <a:lnTo>
                  <a:pt x="22924" y="91318"/>
                </a:lnTo>
                <a:lnTo>
                  <a:pt x="80651" y="48214"/>
                </a:lnTo>
                <a:lnTo>
                  <a:pt x="115455" y="31114"/>
                </a:lnTo>
                <a:lnTo>
                  <a:pt x="153581" y="17520"/>
                </a:lnTo>
                <a:lnTo>
                  <a:pt x="194389" y="7794"/>
                </a:lnTo>
                <a:lnTo>
                  <a:pt x="237878" y="1950"/>
                </a:lnTo>
                <a:lnTo>
                  <a:pt x="284048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591550" y="0"/>
            <a:ext cx="9696450" cy="10287000"/>
            <a:chOff x="8591550" y="0"/>
            <a:chExt cx="9696450" cy="10287000"/>
          </a:xfrm>
        </p:grpSpPr>
        <p:sp>
          <p:nvSpPr>
            <p:cNvPr id="3" name="object 3" descr=""/>
            <p:cNvSpPr/>
            <p:nvPr/>
          </p:nvSpPr>
          <p:spPr>
            <a:xfrm>
              <a:off x="8648700" y="0"/>
              <a:ext cx="9639300" cy="10287000"/>
            </a:xfrm>
            <a:custGeom>
              <a:avLst/>
              <a:gdLst/>
              <a:ahLst/>
              <a:cxnLst/>
              <a:rect l="l" t="t" r="r" b="b"/>
              <a:pathLst>
                <a:path w="9639300" h="10287000">
                  <a:moveTo>
                    <a:pt x="9639300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9639300" y="10287000"/>
                  </a:lnTo>
                  <a:lnTo>
                    <a:pt x="9639300" y="0"/>
                  </a:lnTo>
                  <a:close/>
                </a:path>
              </a:pathLst>
            </a:custGeom>
            <a:solidFill>
              <a:srgbClr val="CFD7D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144500" y="4276760"/>
              <a:ext cx="5124450" cy="597484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20125" y="4295772"/>
              <a:ext cx="5562600" cy="59721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91550" y="9525"/>
              <a:ext cx="9677400" cy="429577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29845">
              <a:lnSpc>
                <a:spcPct val="100000"/>
              </a:lnSpc>
              <a:spcBef>
                <a:spcPts val="125"/>
              </a:spcBef>
            </a:pPr>
            <a:r>
              <a:rPr dirty="0" spc="114"/>
              <a:t>MS.</a:t>
            </a:r>
            <a:r>
              <a:rPr dirty="0" spc="35"/>
              <a:t> </a:t>
            </a:r>
            <a:r>
              <a:rPr dirty="0" spc="85"/>
              <a:t>SOFTBALL</a:t>
            </a:r>
            <a:r>
              <a:rPr dirty="0" spc="35"/>
              <a:t> </a:t>
            </a:r>
            <a:r>
              <a:rPr dirty="0" spc="95"/>
              <a:t>PAST</a:t>
            </a:r>
            <a:r>
              <a:rPr dirty="0" spc="50"/>
              <a:t> </a:t>
            </a:r>
            <a:r>
              <a:rPr dirty="0" spc="315"/>
              <a:t>WINNER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836930" y="5454586"/>
            <a:ext cx="6163310" cy="204470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584200" indent="-571500">
              <a:lnSpc>
                <a:spcPts val="5270"/>
              </a:lnSpc>
              <a:spcBef>
                <a:spcPts val="125"/>
              </a:spcBef>
              <a:buClr>
                <a:srgbClr val="000000"/>
              </a:buClr>
              <a:buChar char="•"/>
              <a:tabLst>
                <a:tab pos="584200" algn="l"/>
              </a:tabLst>
            </a:pPr>
            <a:r>
              <a:rPr dirty="0" sz="4400" spc="325">
                <a:solidFill>
                  <a:srgbClr val="FFFFFF"/>
                </a:solidFill>
                <a:latin typeface="Arial"/>
                <a:cs typeface="Arial"/>
              </a:rPr>
              <a:t>Brynn</a:t>
            </a:r>
            <a:r>
              <a:rPr dirty="0" sz="4400" spc="-2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35">
                <a:solidFill>
                  <a:srgbClr val="FFFFFF"/>
                </a:solidFill>
                <a:latin typeface="Arial"/>
                <a:cs typeface="Arial"/>
              </a:rPr>
              <a:t>Hostettler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buClr>
                <a:srgbClr val="000000"/>
              </a:buClr>
              <a:buChar char="•"/>
              <a:tabLst>
                <a:tab pos="584200" algn="l"/>
              </a:tabLst>
            </a:pPr>
            <a:r>
              <a:rPr dirty="0" sz="4400" spc="365">
                <a:solidFill>
                  <a:srgbClr val="FFFFFF"/>
                </a:solidFill>
                <a:latin typeface="Arial"/>
                <a:cs typeface="Arial"/>
              </a:rPr>
              <a:t>North</a:t>
            </a:r>
            <a:r>
              <a:rPr dirty="0" sz="4400" spc="-2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80">
                <a:solidFill>
                  <a:srgbClr val="FFFFFF"/>
                </a:solidFill>
                <a:latin typeface="Arial"/>
                <a:cs typeface="Arial"/>
              </a:rPr>
              <a:t>Field</a:t>
            </a:r>
            <a:r>
              <a:rPr dirty="0" sz="44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-25">
                <a:solidFill>
                  <a:srgbClr val="FFFFFF"/>
                </a:solidFill>
                <a:latin typeface="Arial"/>
                <a:cs typeface="Arial"/>
              </a:rPr>
              <a:t>HS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ct val="100000"/>
              </a:lnSpc>
              <a:spcBef>
                <a:spcPts val="50"/>
              </a:spcBef>
              <a:buClr>
                <a:srgbClr val="000000"/>
              </a:buClr>
              <a:buChar char="•"/>
              <a:tabLst>
                <a:tab pos="584200" algn="l"/>
              </a:tabLst>
            </a:pPr>
            <a:r>
              <a:rPr dirty="0" sz="4400" spc="310">
                <a:solidFill>
                  <a:srgbClr val="FFFFFF"/>
                </a:solidFill>
                <a:latin typeface="Arial"/>
                <a:cs typeface="Arial"/>
              </a:rPr>
              <a:t>Augsburg</a:t>
            </a:r>
            <a:r>
              <a:rPr dirty="0" sz="4400" spc="-1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75">
                <a:solidFill>
                  <a:srgbClr val="FFFFFF"/>
                </a:solidFill>
                <a:latin typeface="Arial"/>
                <a:cs typeface="Arial"/>
              </a:rPr>
              <a:t>University</a:t>
            </a:r>
            <a:endParaRPr sz="4400">
              <a:latin typeface="Arial"/>
              <a:cs typeface="Arial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482193" y="3947159"/>
            <a:ext cx="2277745" cy="653415"/>
          </a:xfrm>
          <a:custGeom>
            <a:avLst/>
            <a:gdLst/>
            <a:ahLst/>
            <a:cxnLst/>
            <a:rect l="l" t="t" r="r" b="b"/>
            <a:pathLst>
              <a:path w="2277745" h="653414">
                <a:moveTo>
                  <a:pt x="971067" y="123570"/>
                </a:moveTo>
                <a:lnTo>
                  <a:pt x="911425" y="135969"/>
                </a:lnTo>
                <a:lnTo>
                  <a:pt x="865784" y="173227"/>
                </a:lnTo>
                <a:lnTo>
                  <a:pt x="836749" y="236347"/>
                </a:lnTo>
                <a:lnTo>
                  <a:pt x="829476" y="278062"/>
                </a:lnTo>
                <a:lnTo>
                  <a:pt x="827049" y="326516"/>
                </a:lnTo>
                <a:lnTo>
                  <a:pt x="829476" y="375044"/>
                </a:lnTo>
                <a:lnTo>
                  <a:pt x="836749" y="416798"/>
                </a:lnTo>
                <a:lnTo>
                  <a:pt x="865784" y="479932"/>
                </a:lnTo>
                <a:lnTo>
                  <a:pt x="911425" y="517143"/>
                </a:lnTo>
                <a:lnTo>
                  <a:pt x="971067" y="529589"/>
                </a:lnTo>
                <a:lnTo>
                  <a:pt x="1003162" y="526474"/>
                </a:lnTo>
                <a:lnTo>
                  <a:pt x="1056399" y="501622"/>
                </a:lnTo>
                <a:lnTo>
                  <a:pt x="1094422" y="451764"/>
                </a:lnTo>
                <a:lnTo>
                  <a:pt x="1113801" y="375044"/>
                </a:lnTo>
                <a:lnTo>
                  <a:pt x="1116228" y="326516"/>
                </a:lnTo>
                <a:lnTo>
                  <a:pt x="1113801" y="278062"/>
                </a:lnTo>
                <a:lnTo>
                  <a:pt x="1106528" y="236346"/>
                </a:lnTo>
                <a:lnTo>
                  <a:pt x="1077493" y="173227"/>
                </a:lnTo>
                <a:lnTo>
                  <a:pt x="1031614" y="135969"/>
                </a:lnTo>
                <a:lnTo>
                  <a:pt x="971067" y="123570"/>
                </a:lnTo>
                <a:close/>
              </a:path>
              <a:path w="2277745" h="653414">
                <a:moveTo>
                  <a:pt x="1957349" y="10794"/>
                </a:moveTo>
                <a:lnTo>
                  <a:pt x="1957349" y="10794"/>
                </a:lnTo>
                <a:lnTo>
                  <a:pt x="2277135" y="10794"/>
                </a:lnTo>
                <a:lnTo>
                  <a:pt x="2277135" y="63434"/>
                </a:lnTo>
                <a:lnTo>
                  <a:pt x="2277135" y="642365"/>
                </a:lnTo>
                <a:lnTo>
                  <a:pt x="2234253" y="642365"/>
                </a:lnTo>
                <a:lnTo>
                  <a:pt x="2191346" y="642365"/>
                </a:lnTo>
                <a:lnTo>
                  <a:pt x="2148440" y="642365"/>
                </a:lnTo>
                <a:lnTo>
                  <a:pt x="2105558" y="642365"/>
                </a:lnTo>
                <a:lnTo>
                  <a:pt x="2105558" y="590931"/>
                </a:lnTo>
                <a:lnTo>
                  <a:pt x="2105558" y="128142"/>
                </a:lnTo>
                <a:lnTo>
                  <a:pt x="2068506" y="128142"/>
                </a:lnTo>
                <a:lnTo>
                  <a:pt x="2031453" y="128142"/>
                </a:lnTo>
                <a:lnTo>
                  <a:pt x="1994401" y="128142"/>
                </a:lnTo>
                <a:lnTo>
                  <a:pt x="1957349" y="128142"/>
                </a:lnTo>
                <a:lnTo>
                  <a:pt x="1957349" y="98805"/>
                </a:lnTo>
                <a:lnTo>
                  <a:pt x="1957349" y="69468"/>
                </a:lnTo>
                <a:lnTo>
                  <a:pt x="1957349" y="40131"/>
                </a:lnTo>
                <a:lnTo>
                  <a:pt x="1957349" y="10794"/>
                </a:lnTo>
                <a:close/>
              </a:path>
              <a:path w="2277745" h="653414">
                <a:moveTo>
                  <a:pt x="1632229" y="0"/>
                </a:moveTo>
                <a:lnTo>
                  <a:pt x="1672206" y="1430"/>
                </a:lnTo>
                <a:lnTo>
                  <a:pt x="1744493" y="12912"/>
                </a:lnTo>
                <a:lnTo>
                  <a:pt x="1805997" y="35681"/>
                </a:lnTo>
                <a:lnTo>
                  <a:pt x="1854193" y="68117"/>
                </a:lnTo>
                <a:lnTo>
                  <a:pt x="1888223" y="109841"/>
                </a:lnTo>
                <a:lnTo>
                  <a:pt x="1905420" y="159232"/>
                </a:lnTo>
                <a:lnTo>
                  <a:pt x="1907565" y="186689"/>
                </a:lnTo>
                <a:lnTo>
                  <a:pt x="1905971" y="212022"/>
                </a:lnTo>
                <a:lnTo>
                  <a:pt x="1893260" y="260306"/>
                </a:lnTo>
                <a:lnTo>
                  <a:pt x="1866445" y="306570"/>
                </a:lnTo>
                <a:lnTo>
                  <a:pt x="1817192" y="358005"/>
                </a:lnTo>
                <a:lnTo>
                  <a:pt x="1783613" y="386079"/>
                </a:lnTo>
                <a:lnTo>
                  <a:pt x="1741016" y="420369"/>
                </a:lnTo>
                <a:lnTo>
                  <a:pt x="1698396" y="454659"/>
                </a:lnTo>
                <a:lnTo>
                  <a:pt x="1655775" y="488949"/>
                </a:lnTo>
                <a:lnTo>
                  <a:pt x="1613179" y="523239"/>
                </a:lnTo>
                <a:lnTo>
                  <a:pt x="1666275" y="523239"/>
                </a:lnTo>
                <a:lnTo>
                  <a:pt x="1719389" y="523239"/>
                </a:lnTo>
                <a:lnTo>
                  <a:pt x="1772516" y="523239"/>
                </a:lnTo>
                <a:lnTo>
                  <a:pt x="1825655" y="523239"/>
                </a:lnTo>
                <a:lnTo>
                  <a:pt x="1878800" y="523239"/>
                </a:lnTo>
                <a:lnTo>
                  <a:pt x="1931949" y="523239"/>
                </a:lnTo>
                <a:lnTo>
                  <a:pt x="1931949" y="553033"/>
                </a:lnTo>
                <a:lnTo>
                  <a:pt x="1931949" y="582802"/>
                </a:lnTo>
                <a:lnTo>
                  <a:pt x="1931949" y="612572"/>
                </a:lnTo>
                <a:lnTo>
                  <a:pt x="1931949" y="642365"/>
                </a:lnTo>
                <a:lnTo>
                  <a:pt x="1881002" y="642365"/>
                </a:lnTo>
                <a:lnTo>
                  <a:pt x="1371625" y="642365"/>
                </a:lnTo>
                <a:lnTo>
                  <a:pt x="1371625" y="618650"/>
                </a:lnTo>
                <a:lnTo>
                  <a:pt x="1371625" y="594947"/>
                </a:lnTo>
                <a:lnTo>
                  <a:pt x="1371625" y="571267"/>
                </a:lnTo>
                <a:lnTo>
                  <a:pt x="1371625" y="547624"/>
                </a:lnTo>
                <a:lnTo>
                  <a:pt x="1412494" y="514749"/>
                </a:lnTo>
                <a:lnTo>
                  <a:pt x="1453351" y="481874"/>
                </a:lnTo>
                <a:lnTo>
                  <a:pt x="1494202" y="448999"/>
                </a:lnTo>
                <a:lnTo>
                  <a:pt x="1535051" y="416124"/>
                </a:lnTo>
                <a:lnTo>
                  <a:pt x="1575902" y="383249"/>
                </a:lnTo>
                <a:lnTo>
                  <a:pt x="1616760" y="350374"/>
                </a:lnTo>
                <a:lnTo>
                  <a:pt x="1657629" y="317500"/>
                </a:lnTo>
                <a:lnTo>
                  <a:pt x="1678538" y="299666"/>
                </a:lnTo>
                <a:lnTo>
                  <a:pt x="1709260" y="267904"/>
                </a:lnTo>
                <a:lnTo>
                  <a:pt x="1730987" y="227441"/>
                </a:lnTo>
                <a:lnTo>
                  <a:pt x="1734972" y="201167"/>
                </a:lnTo>
                <a:lnTo>
                  <a:pt x="1733089" y="183310"/>
                </a:lnTo>
                <a:lnTo>
                  <a:pt x="1704746" y="143001"/>
                </a:lnTo>
                <a:lnTo>
                  <a:pt x="1667598" y="127746"/>
                </a:lnTo>
                <a:lnTo>
                  <a:pt x="1616354" y="122681"/>
                </a:lnTo>
                <a:lnTo>
                  <a:pt x="1592567" y="123660"/>
                </a:lnTo>
                <a:lnTo>
                  <a:pt x="1548613" y="131522"/>
                </a:lnTo>
                <a:lnTo>
                  <a:pt x="1509656" y="147314"/>
                </a:lnTo>
                <a:lnTo>
                  <a:pt x="1476838" y="170987"/>
                </a:lnTo>
                <a:lnTo>
                  <a:pt x="1462811" y="185800"/>
                </a:lnTo>
                <a:lnTo>
                  <a:pt x="1431569" y="168655"/>
                </a:lnTo>
                <a:lnTo>
                  <a:pt x="1400327" y="151510"/>
                </a:lnTo>
                <a:lnTo>
                  <a:pt x="1369085" y="134365"/>
                </a:lnTo>
                <a:lnTo>
                  <a:pt x="1337843" y="117220"/>
                </a:lnTo>
                <a:lnTo>
                  <a:pt x="1389421" y="68167"/>
                </a:lnTo>
                <a:lnTo>
                  <a:pt x="1457477" y="31114"/>
                </a:lnTo>
                <a:lnTo>
                  <a:pt x="1496980" y="17520"/>
                </a:lnTo>
                <a:lnTo>
                  <a:pt x="1539281" y="7794"/>
                </a:lnTo>
                <a:lnTo>
                  <a:pt x="1584368" y="1950"/>
                </a:lnTo>
                <a:lnTo>
                  <a:pt x="1632229" y="0"/>
                </a:lnTo>
                <a:close/>
              </a:path>
              <a:path w="2277745" h="653414">
                <a:moveTo>
                  <a:pt x="971067" y="0"/>
                </a:moveTo>
                <a:lnTo>
                  <a:pt x="1015906" y="2426"/>
                </a:lnTo>
                <a:lnTo>
                  <a:pt x="1058221" y="9699"/>
                </a:lnTo>
                <a:lnTo>
                  <a:pt x="1098011" y="21806"/>
                </a:lnTo>
                <a:lnTo>
                  <a:pt x="1135278" y="38735"/>
                </a:lnTo>
                <a:lnTo>
                  <a:pt x="1169330" y="60332"/>
                </a:lnTo>
                <a:lnTo>
                  <a:pt x="1199476" y="86264"/>
                </a:lnTo>
                <a:lnTo>
                  <a:pt x="1225718" y="116530"/>
                </a:lnTo>
                <a:lnTo>
                  <a:pt x="1248054" y="151129"/>
                </a:lnTo>
                <a:lnTo>
                  <a:pt x="1265889" y="189660"/>
                </a:lnTo>
                <a:lnTo>
                  <a:pt x="1278629" y="231727"/>
                </a:lnTo>
                <a:lnTo>
                  <a:pt x="1286273" y="277342"/>
                </a:lnTo>
                <a:lnTo>
                  <a:pt x="1288821" y="326516"/>
                </a:lnTo>
                <a:lnTo>
                  <a:pt x="1286273" y="375765"/>
                </a:lnTo>
                <a:lnTo>
                  <a:pt x="1278629" y="421417"/>
                </a:lnTo>
                <a:lnTo>
                  <a:pt x="1265889" y="463498"/>
                </a:lnTo>
                <a:lnTo>
                  <a:pt x="1248054" y="502030"/>
                </a:lnTo>
                <a:lnTo>
                  <a:pt x="1225718" y="536628"/>
                </a:lnTo>
                <a:lnTo>
                  <a:pt x="1199476" y="566880"/>
                </a:lnTo>
                <a:lnTo>
                  <a:pt x="1169330" y="592774"/>
                </a:lnTo>
                <a:lnTo>
                  <a:pt x="1135278" y="614299"/>
                </a:lnTo>
                <a:lnTo>
                  <a:pt x="1098011" y="631301"/>
                </a:lnTo>
                <a:lnTo>
                  <a:pt x="1058221" y="643445"/>
                </a:lnTo>
                <a:lnTo>
                  <a:pt x="1015906" y="650732"/>
                </a:lnTo>
                <a:lnTo>
                  <a:pt x="971067" y="653161"/>
                </a:lnTo>
                <a:lnTo>
                  <a:pt x="926301" y="650732"/>
                </a:lnTo>
                <a:lnTo>
                  <a:pt x="884024" y="643445"/>
                </a:lnTo>
                <a:lnTo>
                  <a:pt x="844247" y="631301"/>
                </a:lnTo>
                <a:lnTo>
                  <a:pt x="806983" y="614299"/>
                </a:lnTo>
                <a:lnTo>
                  <a:pt x="772914" y="592774"/>
                </a:lnTo>
                <a:lnTo>
                  <a:pt x="742756" y="566880"/>
                </a:lnTo>
                <a:lnTo>
                  <a:pt x="716507" y="536628"/>
                </a:lnTo>
                <a:lnTo>
                  <a:pt x="694169" y="502030"/>
                </a:lnTo>
                <a:lnTo>
                  <a:pt x="676326" y="463498"/>
                </a:lnTo>
                <a:lnTo>
                  <a:pt x="663582" y="421417"/>
                </a:lnTo>
                <a:lnTo>
                  <a:pt x="655937" y="375765"/>
                </a:lnTo>
                <a:lnTo>
                  <a:pt x="653389" y="326516"/>
                </a:lnTo>
                <a:lnTo>
                  <a:pt x="655937" y="277342"/>
                </a:lnTo>
                <a:lnTo>
                  <a:pt x="663582" y="231727"/>
                </a:lnTo>
                <a:lnTo>
                  <a:pt x="676326" y="189660"/>
                </a:lnTo>
                <a:lnTo>
                  <a:pt x="694169" y="151129"/>
                </a:lnTo>
                <a:lnTo>
                  <a:pt x="716507" y="116530"/>
                </a:lnTo>
                <a:lnTo>
                  <a:pt x="742756" y="86264"/>
                </a:lnTo>
                <a:lnTo>
                  <a:pt x="772914" y="60332"/>
                </a:lnTo>
                <a:lnTo>
                  <a:pt x="806983" y="38735"/>
                </a:lnTo>
                <a:lnTo>
                  <a:pt x="844247" y="21806"/>
                </a:lnTo>
                <a:lnTo>
                  <a:pt x="884024" y="9699"/>
                </a:lnTo>
                <a:lnTo>
                  <a:pt x="926301" y="2426"/>
                </a:lnTo>
                <a:lnTo>
                  <a:pt x="971067" y="0"/>
                </a:lnTo>
                <a:close/>
              </a:path>
              <a:path w="2277745" h="653414">
                <a:moveTo>
                  <a:pt x="294424" y="0"/>
                </a:moveTo>
                <a:lnTo>
                  <a:pt x="334434" y="1430"/>
                </a:lnTo>
                <a:lnTo>
                  <a:pt x="406714" y="12912"/>
                </a:lnTo>
                <a:lnTo>
                  <a:pt x="468243" y="35681"/>
                </a:lnTo>
                <a:lnTo>
                  <a:pt x="516430" y="68117"/>
                </a:lnTo>
                <a:lnTo>
                  <a:pt x="550417" y="109841"/>
                </a:lnTo>
                <a:lnTo>
                  <a:pt x="567633" y="159232"/>
                </a:lnTo>
                <a:lnTo>
                  <a:pt x="569785" y="186689"/>
                </a:lnTo>
                <a:lnTo>
                  <a:pt x="568197" y="212022"/>
                </a:lnTo>
                <a:lnTo>
                  <a:pt x="555485" y="260306"/>
                </a:lnTo>
                <a:lnTo>
                  <a:pt x="528674" y="306570"/>
                </a:lnTo>
                <a:lnTo>
                  <a:pt x="479430" y="358005"/>
                </a:lnTo>
                <a:lnTo>
                  <a:pt x="445871" y="386079"/>
                </a:lnTo>
                <a:lnTo>
                  <a:pt x="403239" y="420369"/>
                </a:lnTo>
                <a:lnTo>
                  <a:pt x="360611" y="454659"/>
                </a:lnTo>
                <a:lnTo>
                  <a:pt x="317985" y="488949"/>
                </a:lnTo>
                <a:lnTo>
                  <a:pt x="275361" y="523239"/>
                </a:lnTo>
                <a:lnTo>
                  <a:pt x="328491" y="523239"/>
                </a:lnTo>
                <a:lnTo>
                  <a:pt x="381622" y="523239"/>
                </a:lnTo>
                <a:lnTo>
                  <a:pt x="434752" y="523239"/>
                </a:lnTo>
                <a:lnTo>
                  <a:pt x="487883" y="523239"/>
                </a:lnTo>
                <a:lnTo>
                  <a:pt x="541013" y="523239"/>
                </a:lnTo>
                <a:lnTo>
                  <a:pt x="594144" y="523239"/>
                </a:lnTo>
                <a:lnTo>
                  <a:pt x="594144" y="553033"/>
                </a:lnTo>
                <a:lnTo>
                  <a:pt x="594144" y="582802"/>
                </a:lnTo>
                <a:lnTo>
                  <a:pt x="594144" y="612572"/>
                </a:lnTo>
                <a:lnTo>
                  <a:pt x="594144" y="642365"/>
                </a:lnTo>
                <a:lnTo>
                  <a:pt x="543211" y="642365"/>
                </a:lnTo>
                <a:lnTo>
                  <a:pt x="33883" y="642365"/>
                </a:lnTo>
                <a:lnTo>
                  <a:pt x="33883" y="618650"/>
                </a:lnTo>
                <a:lnTo>
                  <a:pt x="33883" y="594947"/>
                </a:lnTo>
                <a:lnTo>
                  <a:pt x="33883" y="571267"/>
                </a:lnTo>
                <a:lnTo>
                  <a:pt x="33883" y="547624"/>
                </a:lnTo>
                <a:lnTo>
                  <a:pt x="74736" y="514749"/>
                </a:lnTo>
                <a:lnTo>
                  <a:pt x="115588" y="481874"/>
                </a:lnTo>
                <a:lnTo>
                  <a:pt x="156439" y="448999"/>
                </a:lnTo>
                <a:lnTo>
                  <a:pt x="197289" y="416124"/>
                </a:lnTo>
                <a:lnTo>
                  <a:pt x="238139" y="383249"/>
                </a:lnTo>
                <a:lnTo>
                  <a:pt x="278988" y="350374"/>
                </a:lnTo>
                <a:lnTo>
                  <a:pt x="319836" y="317500"/>
                </a:lnTo>
                <a:lnTo>
                  <a:pt x="357966" y="283130"/>
                </a:lnTo>
                <a:lnTo>
                  <a:pt x="388217" y="240690"/>
                </a:lnTo>
                <a:lnTo>
                  <a:pt x="397154" y="201167"/>
                </a:lnTo>
                <a:lnTo>
                  <a:pt x="395268" y="183310"/>
                </a:lnTo>
                <a:lnTo>
                  <a:pt x="366966" y="143001"/>
                </a:lnTo>
                <a:lnTo>
                  <a:pt x="329771" y="127746"/>
                </a:lnTo>
                <a:lnTo>
                  <a:pt x="278536" y="122681"/>
                </a:lnTo>
                <a:lnTo>
                  <a:pt x="254774" y="123660"/>
                </a:lnTo>
                <a:lnTo>
                  <a:pt x="210817" y="131522"/>
                </a:lnTo>
                <a:lnTo>
                  <a:pt x="171829" y="147314"/>
                </a:lnTo>
                <a:lnTo>
                  <a:pt x="139000" y="170987"/>
                </a:lnTo>
                <a:lnTo>
                  <a:pt x="124967" y="185800"/>
                </a:lnTo>
                <a:lnTo>
                  <a:pt x="93725" y="168655"/>
                </a:lnTo>
                <a:lnTo>
                  <a:pt x="62483" y="151510"/>
                </a:lnTo>
                <a:lnTo>
                  <a:pt x="31241" y="134365"/>
                </a:lnTo>
                <a:lnTo>
                  <a:pt x="0" y="117220"/>
                </a:lnTo>
                <a:lnTo>
                  <a:pt x="12906" y="105007"/>
                </a:lnTo>
                <a:lnTo>
                  <a:pt x="25812" y="92757"/>
                </a:lnTo>
                <a:lnTo>
                  <a:pt x="38719" y="80484"/>
                </a:lnTo>
                <a:lnTo>
                  <a:pt x="51625" y="68199"/>
                </a:lnTo>
                <a:lnTo>
                  <a:pt x="67101" y="57814"/>
                </a:lnTo>
                <a:lnTo>
                  <a:pt x="101124" y="39284"/>
                </a:lnTo>
                <a:lnTo>
                  <a:pt x="159189" y="17520"/>
                </a:lnTo>
                <a:lnTo>
                  <a:pt x="201485" y="7794"/>
                </a:lnTo>
                <a:lnTo>
                  <a:pt x="246562" y="1950"/>
                </a:lnTo>
                <a:lnTo>
                  <a:pt x="294424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591550" y="0"/>
            <a:ext cx="9696450" cy="10287000"/>
            <a:chOff x="8591550" y="0"/>
            <a:chExt cx="9696450" cy="10287000"/>
          </a:xfrm>
        </p:grpSpPr>
        <p:sp>
          <p:nvSpPr>
            <p:cNvPr id="3" name="object 3" descr=""/>
            <p:cNvSpPr/>
            <p:nvPr/>
          </p:nvSpPr>
          <p:spPr>
            <a:xfrm>
              <a:off x="8648700" y="0"/>
              <a:ext cx="9639300" cy="10287000"/>
            </a:xfrm>
            <a:custGeom>
              <a:avLst/>
              <a:gdLst/>
              <a:ahLst/>
              <a:cxnLst/>
              <a:rect l="l" t="t" r="r" b="b"/>
              <a:pathLst>
                <a:path w="9639300" h="10287000">
                  <a:moveTo>
                    <a:pt x="9639300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9639300" y="10287000"/>
                  </a:lnTo>
                  <a:lnTo>
                    <a:pt x="9639300" y="0"/>
                  </a:lnTo>
                  <a:close/>
                </a:path>
              </a:pathLst>
            </a:custGeom>
            <a:solidFill>
              <a:srgbClr val="CFD7D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91550" y="5381624"/>
              <a:ext cx="9696450" cy="4905373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39175" y="0"/>
              <a:ext cx="9648825" cy="538416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dirty="0" spc="114"/>
              <a:t>MS.</a:t>
            </a:r>
            <a:r>
              <a:rPr dirty="0" spc="35"/>
              <a:t> </a:t>
            </a:r>
            <a:r>
              <a:rPr dirty="0" spc="85"/>
              <a:t>SOFTBALL</a:t>
            </a:r>
            <a:r>
              <a:rPr dirty="0" spc="35"/>
              <a:t> </a:t>
            </a:r>
            <a:r>
              <a:rPr dirty="0" spc="95"/>
              <a:t>PAST</a:t>
            </a:r>
            <a:r>
              <a:rPr dirty="0" spc="50"/>
              <a:t> </a:t>
            </a:r>
            <a:r>
              <a:rPr dirty="0" spc="315"/>
              <a:t>WINNER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836930" y="5454586"/>
            <a:ext cx="7412990" cy="204470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584200" indent="-571500">
              <a:lnSpc>
                <a:spcPts val="5270"/>
              </a:lnSpc>
              <a:spcBef>
                <a:spcPts val="125"/>
              </a:spcBef>
              <a:buClr>
                <a:srgbClr val="000000"/>
              </a:buClr>
              <a:buChar char="•"/>
              <a:tabLst>
                <a:tab pos="584200" algn="l"/>
              </a:tabLst>
            </a:pPr>
            <a:r>
              <a:rPr dirty="0" sz="4400" spc="145">
                <a:solidFill>
                  <a:srgbClr val="FFFFFF"/>
                </a:solidFill>
                <a:latin typeface="Arial"/>
                <a:cs typeface="Arial"/>
              </a:rPr>
              <a:t>Sydney</a:t>
            </a:r>
            <a:r>
              <a:rPr dirty="0" sz="4400" spc="-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95">
                <a:solidFill>
                  <a:srgbClr val="FFFFFF"/>
                </a:solidFill>
                <a:latin typeface="Arial"/>
                <a:cs typeface="Arial"/>
              </a:rPr>
              <a:t>Schwartz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buClr>
                <a:srgbClr val="000000"/>
              </a:buClr>
              <a:buChar char="•"/>
              <a:tabLst>
                <a:tab pos="584200" algn="l"/>
              </a:tabLst>
            </a:pPr>
            <a:r>
              <a:rPr dirty="0" sz="4400" spc="170">
                <a:solidFill>
                  <a:srgbClr val="FFFFFF"/>
                </a:solidFill>
                <a:latin typeface="Arial"/>
                <a:cs typeface="Arial"/>
              </a:rPr>
              <a:t>Chanhassen</a:t>
            </a:r>
            <a:r>
              <a:rPr dirty="0" sz="4400" spc="-1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375">
                <a:solidFill>
                  <a:srgbClr val="FFFFFF"/>
                </a:solidFill>
                <a:latin typeface="Arial"/>
                <a:cs typeface="Arial"/>
              </a:rPr>
              <a:t>High</a:t>
            </a:r>
            <a:r>
              <a:rPr dirty="0" sz="4400" spc="-1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35">
                <a:solidFill>
                  <a:srgbClr val="FFFFFF"/>
                </a:solidFill>
                <a:latin typeface="Arial"/>
                <a:cs typeface="Arial"/>
              </a:rPr>
              <a:t>School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ct val="100000"/>
              </a:lnSpc>
              <a:spcBef>
                <a:spcPts val="50"/>
              </a:spcBef>
              <a:buClr>
                <a:srgbClr val="000000"/>
              </a:buClr>
              <a:buChar char="•"/>
              <a:tabLst>
                <a:tab pos="584200" algn="l"/>
              </a:tabLst>
            </a:pPr>
            <a:r>
              <a:rPr dirty="0" sz="4400" spc="185">
                <a:solidFill>
                  <a:srgbClr val="FFFFFF"/>
                </a:solidFill>
                <a:latin typeface="Arial"/>
                <a:cs typeface="Arial"/>
              </a:rPr>
              <a:t>University</a:t>
            </a:r>
            <a:r>
              <a:rPr dirty="0" sz="4400" spc="-1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25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44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35">
                <a:solidFill>
                  <a:srgbClr val="FFFFFF"/>
                </a:solidFill>
                <a:latin typeface="Arial"/>
                <a:cs typeface="Arial"/>
              </a:rPr>
              <a:t>Minnesota</a:t>
            </a:r>
            <a:endParaRPr sz="4400">
              <a:latin typeface="Arial"/>
              <a:cs typeface="Arial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447294" y="3964559"/>
            <a:ext cx="2277110" cy="653415"/>
          </a:xfrm>
          <a:custGeom>
            <a:avLst/>
            <a:gdLst/>
            <a:ahLst/>
            <a:cxnLst/>
            <a:rect l="l" t="t" r="r" b="b"/>
            <a:pathLst>
              <a:path w="2277110" h="653414">
                <a:moveTo>
                  <a:pt x="868934" y="123570"/>
                </a:moveTo>
                <a:lnTo>
                  <a:pt x="815455" y="136016"/>
                </a:lnTo>
                <a:lnTo>
                  <a:pt x="774598" y="173227"/>
                </a:lnTo>
                <a:lnTo>
                  <a:pt x="748652" y="236410"/>
                </a:lnTo>
                <a:lnTo>
                  <a:pt x="742165" y="278133"/>
                </a:lnTo>
                <a:lnTo>
                  <a:pt x="740003" y="326643"/>
                </a:lnTo>
                <a:lnTo>
                  <a:pt x="742165" y="375098"/>
                </a:lnTo>
                <a:lnTo>
                  <a:pt x="748652" y="416813"/>
                </a:lnTo>
                <a:lnTo>
                  <a:pt x="774598" y="479932"/>
                </a:lnTo>
                <a:lnTo>
                  <a:pt x="815455" y="517191"/>
                </a:lnTo>
                <a:lnTo>
                  <a:pt x="868934" y="529589"/>
                </a:lnTo>
                <a:lnTo>
                  <a:pt x="897602" y="526492"/>
                </a:lnTo>
                <a:lnTo>
                  <a:pt x="945175" y="501675"/>
                </a:lnTo>
                <a:lnTo>
                  <a:pt x="979225" y="451766"/>
                </a:lnTo>
                <a:lnTo>
                  <a:pt x="996561" y="375098"/>
                </a:lnTo>
                <a:lnTo>
                  <a:pt x="998728" y="326643"/>
                </a:lnTo>
                <a:lnTo>
                  <a:pt x="996561" y="278133"/>
                </a:lnTo>
                <a:lnTo>
                  <a:pt x="990060" y="236410"/>
                </a:lnTo>
                <a:lnTo>
                  <a:pt x="964057" y="173227"/>
                </a:lnTo>
                <a:lnTo>
                  <a:pt x="923020" y="136016"/>
                </a:lnTo>
                <a:lnTo>
                  <a:pt x="868934" y="123570"/>
                </a:lnTo>
                <a:close/>
              </a:path>
              <a:path w="2277110" h="653414">
                <a:moveTo>
                  <a:pt x="2009013" y="0"/>
                </a:moveTo>
                <a:lnTo>
                  <a:pt x="2078275" y="5778"/>
                </a:lnTo>
                <a:lnTo>
                  <a:pt x="2138299" y="22987"/>
                </a:lnTo>
                <a:lnTo>
                  <a:pt x="2187559" y="50784"/>
                </a:lnTo>
                <a:lnTo>
                  <a:pt x="2224532" y="88011"/>
                </a:lnTo>
                <a:lnTo>
                  <a:pt x="2247677" y="133651"/>
                </a:lnTo>
                <a:lnTo>
                  <a:pt x="2255393" y="186816"/>
                </a:lnTo>
                <a:lnTo>
                  <a:pt x="2253964" y="212131"/>
                </a:lnTo>
                <a:lnTo>
                  <a:pt x="2242534" y="260379"/>
                </a:lnTo>
                <a:lnTo>
                  <a:pt x="2218531" y="306697"/>
                </a:lnTo>
                <a:lnTo>
                  <a:pt x="2174525" y="358132"/>
                </a:lnTo>
                <a:lnTo>
                  <a:pt x="2144522" y="386206"/>
                </a:lnTo>
                <a:lnTo>
                  <a:pt x="2106346" y="420477"/>
                </a:lnTo>
                <a:lnTo>
                  <a:pt x="2068195" y="454723"/>
                </a:lnTo>
                <a:lnTo>
                  <a:pt x="2030043" y="488969"/>
                </a:lnTo>
                <a:lnTo>
                  <a:pt x="1991868" y="523239"/>
                </a:lnTo>
                <a:lnTo>
                  <a:pt x="2039428" y="523239"/>
                </a:lnTo>
                <a:lnTo>
                  <a:pt x="2086986" y="523239"/>
                </a:lnTo>
                <a:lnTo>
                  <a:pt x="2134536" y="523239"/>
                </a:lnTo>
                <a:lnTo>
                  <a:pt x="2182076" y="523239"/>
                </a:lnTo>
                <a:lnTo>
                  <a:pt x="2229602" y="523239"/>
                </a:lnTo>
                <a:lnTo>
                  <a:pt x="2277110" y="523239"/>
                </a:lnTo>
                <a:lnTo>
                  <a:pt x="2277110" y="553051"/>
                </a:lnTo>
                <a:lnTo>
                  <a:pt x="2277110" y="582850"/>
                </a:lnTo>
                <a:lnTo>
                  <a:pt x="2277110" y="612626"/>
                </a:lnTo>
                <a:lnTo>
                  <a:pt x="2277110" y="642365"/>
                </a:lnTo>
                <a:lnTo>
                  <a:pt x="2226973" y="642365"/>
                </a:lnTo>
                <a:lnTo>
                  <a:pt x="1775841" y="642365"/>
                </a:lnTo>
                <a:lnTo>
                  <a:pt x="1775841" y="618668"/>
                </a:lnTo>
                <a:lnTo>
                  <a:pt x="1775841" y="594994"/>
                </a:lnTo>
                <a:lnTo>
                  <a:pt x="1775841" y="571321"/>
                </a:lnTo>
                <a:lnTo>
                  <a:pt x="1775841" y="547624"/>
                </a:lnTo>
                <a:lnTo>
                  <a:pt x="1812409" y="514756"/>
                </a:lnTo>
                <a:lnTo>
                  <a:pt x="1848967" y="481899"/>
                </a:lnTo>
                <a:lnTo>
                  <a:pt x="1885519" y="449049"/>
                </a:lnTo>
                <a:lnTo>
                  <a:pt x="1922067" y="416201"/>
                </a:lnTo>
                <a:lnTo>
                  <a:pt x="1958619" y="383351"/>
                </a:lnTo>
                <a:lnTo>
                  <a:pt x="1995177" y="350494"/>
                </a:lnTo>
                <a:lnTo>
                  <a:pt x="2031745" y="317626"/>
                </a:lnTo>
                <a:lnTo>
                  <a:pt x="2065845" y="283241"/>
                </a:lnTo>
                <a:lnTo>
                  <a:pt x="2092850" y="240708"/>
                </a:lnTo>
                <a:lnTo>
                  <a:pt x="2100834" y="201167"/>
                </a:lnTo>
                <a:lnTo>
                  <a:pt x="2099145" y="183328"/>
                </a:lnTo>
                <a:lnTo>
                  <a:pt x="2073910" y="143001"/>
                </a:lnTo>
                <a:lnTo>
                  <a:pt x="2019242" y="123963"/>
                </a:lnTo>
                <a:lnTo>
                  <a:pt x="1994789" y="122681"/>
                </a:lnTo>
                <a:lnTo>
                  <a:pt x="1973502" y="123680"/>
                </a:lnTo>
                <a:lnTo>
                  <a:pt x="1934120" y="131629"/>
                </a:lnTo>
                <a:lnTo>
                  <a:pt x="1899237" y="147441"/>
                </a:lnTo>
                <a:lnTo>
                  <a:pt x="1857375" y="185927"/>
                </a:lnTo>
                <a:lnTo>
                  <a:pt x="1829391" y="168782"/>
                </a:lnTo>
                <a:lnTo>
                  <a:pt x="1801431" y="151637"/>
                </a:lnTo>
                <a:lnTo>
                  <a:pt x="1773471" y="134492"/>
                </a:lnTo>
                <a:lnTo>
                  <a:pt x="1745488" y="117348"/>
                </a:lnTo>
                <a:lnTo>
                  <a:pt x="1766754" y="91318"/>
                </a:lnTo>
                <a:lnTo>
                  <a:pt x="1820336" y="48214"/>
                </a:lnTo>
                <a:lnTo>
                  <a:pt x="1888015" y="17520"/>
                </a:lnTo>
                <a:lnTo>
                  <a:pt x="1925843" y="7794"/>
                </a:lnTo>
                <a:lnTo>
                  <a:pt x="1966172" y="1950"/>
                </a:lnTo>
                <a:lnTo>
                  <a:pt x="2009013" y="0"/>
                </a:lnTo>
                <a:close/>
              </a:path>
              <a:path w="2277110" h="653414">
                <a:moveTo>
                  <a:pt x="1460373" y="0"/>
                </a:moveTo>
                <a:lnTo>
                  <a:pt x="1529635" y="5778"/>
                </a:lnTo>
                <a:lnTo>
                  <a:pt x="1589658" y="22987"/>
                </a:lnTo>
                <a:lnTo>
                  <a:pt x="1638966" y="50784"/>
                </a:lnTo>
                <a:lnTo>
                  <a:pt x="1675892" y="88011"/>
                </a:lnTo>
                <a:lnTo>
                  <a:pt x="1699037" y="133651"/>
                </a:lnTo>
                <a:lnTo>
                  <a:pt x="1706753" y="186816"/>
                </a:lnTo>
                <a:lnTo>
                  <a:pt x="1705326" y="212131"/>
                </a:lnTo>
                <a:lnTo>
                  <a:pt x="1693947" y="260379"/>
                </a:lnTo>
                <a:lnTo>
                  <a:pt x="1669944" y="306697"/>
                </a:lnTo>
                <a:lnTo>
                  <a:pt x="1625887" y="358132"/>
                </a:lnTo>
                <a:lnTo>
                  <a:pt x="1595882" y="386206"/>
                </a:lnTo>
                <a:lnTo>
                  <a:pt x="1557708" y="420477"/>
                </a:lnTo>
                <a:lnTo>
                  <a:pt x="1519570" y="454723"/>
                </a:lnTo>
                <a:lnTo>
                  <a:pt x="1481456" y="488969"/>
                </a:lnTo>
                <a:lnTo>
                  <a:pt x="1443355" y="523239"/>
                </a:lnTo>
                <a:lnTo>
                  <a:pt x="1490862" y="523239"/>
                </a:lnTo>
                <a:lnTo>
                  <a:pt x="1538383" y="523239"/>
                </a:lnTo>
                <a:lnTo>
                  <a:pt x="1585912" y="523239"/>
                </a:lnTo>
                <a:lnTo>
                  <a:pt x="1633441" y="523239"/>
                </a:lnTo>
                <a:lnTo>
                  <a:pt x="1680962" y="523239"/>
                </a:lnTo>
                <a:lnTo>
                  <a:pt x="1728470" y="523239"/>
                </a:lnTo>
                <a:lnTo>
                  <a:pt x="1728470" y="553051"/>
                </a:lnTo>
                <a:lnTo>
                  <a:pt x="1728470" y="582850"/>
                </a:lnTo>
                <a:lnTo>
                  <a:pt x="1728470" y="612626"/>
                </a:lnTo>
                <a:lnTo>
                  <a:pt x="1728470" y="642365"/>
                </a:lnTo>
                <a:lnTo>
                  <a:pt x="1678364" y="642365"/>
                </a:lnTo>
                <a:lnTo>
                  <a:pt x="1227201" y="642365"/>
                </a:lnTo>
                <a:lnTo>
                  <a:pt x="1227201" y="618668"/>
                </a:lnTo>
                <a:lnTo>
                  <a:pt x="1227201" y="594994"/>
                </a:lnTo>
                <a:lnTo>
                  <a:pt x="1227201" y="571321"/>
                </a:lnTo>
                <a:lnTo>
                  <a:pt x="1227201" y="547624"/>
                </a:lnTo>
                <a:lnTo>
                  <a:pt x="1263776" y="514756"/>
                </a:lnTo>
                <a:lnTo>
                  <a:pt x="1300350" y="481899"/>
                </a:lnTo>
                <a:lnTo>
                  <a:pt x="1336919" y="449049"/>
                </a:lnTo>
                <a:lnTo>
                  <a:pt x="1373481" y="416201"/>
                </a:lnTo>
                <a:lnTo>
                  <a:pt x="1410034" y="383351"/>
                </a:lnTo>
                <a:lnTo>
                  <a:pt x="1446577" y="350494"/>
                </a:lnTo>
                <a:lnTo>
                  <a:pt x="1483106" y="317626"/>
                </a:lnTo>
                <a:lnTo>
                  <a:pt x="1517221" y="283241"/>
                </a:lnTo>
                <a:lnTo>
                  <a:pt x="1544284" y="240708"/>
                </a:lnTo>
                <a:lnTo>
                  <a:pt x="1552320" y="201167"/>
                </a:lnTo>
                <a:lnTo>
                  <a:pt x="1550630" y="183328"/>
                </a:lnTo>
                <a:lnTo>
                  <a:pt x="1525270" y="143001"/>
                </a:lnTo>
                <a:lnTo>
                  <a:pt x="1470656" y="123963"/>
                </a:lnTo>
                <a:lnTo>
                  <a:pt x="1446149" y="122681"/>
                </a:lnTo>
                <a:lnTo>
                  <a:pt x="1424882" y="123680"/>
                </a:lnTo>
                <a:lnTo>
                  <a:pt x="1385587" y="131629"/>
                </a:lnTo>
                <a:lnTo>
                  <a:pt x="1350704" y="147441"/>
                </a:lnTo>
                <a:lnTo>
                  <a:pt x="1308735" y="185927"/>
                </a:lnTo>
                <a:lnTo>
                  <a:pt x="1280806" y="168782"/>
                </a:lnTo>
                <a:lnTo>
                  <a:pt x="1252855" y="151637"/>
                </a:lnTo>
                <a:lnTo>
                  <a:pt x="1224903" y="134492"/>
                </a:lnTo>
                <a:lnTo>
                  <a:pt x="1196975" y="117348"/>
                </a:lnTo>
                <a:lnTo>
                  <a:pt x="1243171" y="68278"/>
                </a:lnTo>
                <a:lnTo>
                  <a:pt x="1304036" y="31114"/>
                </a:lnTo>
                <a:lnTo>
                  <a:pt x="1377203" y="7794"/>
                </a:lnTo>
                <a:lnTo>
                  <a:pt x="1417532" y="1950"/>
                </a:lnTo>
                <a:lnTo>
                  <a:pt x="1460373" y="0"/>
                </a:lnTo>
                <a:close/>
              </a:path>
              <a:path w="2277110" h="653414">
                <a:moveTo>
                  <a:pt x="868934" y="0"/>
                </a:moveTo>
                <a:lnTo>
                  <a:pt x="908982" y="2428"/>
                </a:lnTo>
                <a:lnTo>
                  <a:pt x="946816" y="9715"/>
                </a:lnTo>
                <a:lnTo>
                  <a:pt x="1015746" y="38862"/>
                </a:lnTo>
                <a:lnTo>
                  <a:pt x="1073181" y="86280"/>
                </a:lnTo>
                <a:lnTo>
                  <a:pt x="1096684" y="116532"/>
                </a:lnTo>
                <a:lnTo>
                  <a:pt x="1116711" y="151129"/>
                </a:lnTo>
                <a:lnTo>
                  <a:pt x="1132639" y="189680"/>
                </a:lnTo>
                <a:lnTo>
                  <a:pt x="1144031" y="231790"/>
                </a:lnTo>
                <a:lnTo>
                  <a:pt x="1150875" y="277449"/>
                </a:lnTo>
                <a:lnTo>
                  <a:pt x="1153160" y="326643"/>
                </a:lnTo>
                <a:lnTo>
                  <a:pt x="1150875" y="375818"/>
                </a:lnTo>
                <a:lnTo>
                  <a:pt x="1144031" y="421433"/>
                </a:lnTo>
                <a:lnTo>
                  <a:pt x="1132639" y="463500"/>
                </a:lnTo>
                <a:lnTo>
                  <a:pt x="1116711" y="502030"/>
                </a:lnTo>
                <a:lnTo>
                  <a:pt x="1096684" y="536630"/>
                </a:lnTo>
                <a:lnTo>
                  <a:pt x="1073181" y="566896"/>
                </a:lnTo>
                <a:lnTo>
                  <a:pt x="1015746" y="614426"/>
                </a:lnTo>
                <a:lnTo>
                  <a:pt x="946816" y="643508"/>
                </a:lnTo>
                <a:lnTo>
                  <a:pt x="908982" y="650751"/>
                </a:lnTo>
                <a:lnTo>
                  <a:pt x="868934" y="653161"/>
                </a:lnTo>
                <a:lnTo>
                  <a:pt x="828806" y="650751"/>
                </a:lnTo>
                <a:lnTo>
                  <a:pt x="790946" y="643509"/>
                </a:lnTo>
                <a:lnTo>
                  <a:pt x="722007" y="614426"/>
                </a:lnTo>
                <a:lnTo>
                  <a:pt x="664552" y="566896"/>
                </a:lnTo>
                <a:lnTo>
                  <a:pt x="641069" y="536630"/>
                </a:lnTo>
                <a:lnTo>
                  <a:pt x="621080" y="502030"/>
                </a:lnTo>
                <a:lnTo>
                  <a:pt x="605121" y="463500"/>
                </a:lnTo>
                <a:lnTo>
                  <a:pt x="593723" y="421433"/>
                </a:lnTo>
                <a:lnTo>
                  <a:pt x="586885" y="375818"/>
                </a:lnTo>
                <a:lnTo>
                  <a:pt x="584606" y="326643"/>
                </a:lnTo>
                <a:lnTo>
                  <a:pt x="586885" y="277449"/>
                </a:lnTo>
                <a:lnTo>
                  <a:pt x="593723" y="231790"/>
                </a:lnTo>
                <a:lnTo>
                  <a:pt x="605121" y="189680"/>
                </a:lnTo>
                <a:lnTo>
                  <a:pt x="621080" y="151129"/>
                </a:lnTo>
                <a:lnTo>
                  <a:pt x="641069" y="116532"/>
                </a:lnTo>
                <a:lnTo>
                  <a:pt x="664552" y="86280"/>
                </a:lnTo>
                <a:lnTo>
                  <a:pt x="722007" y="38862"/>
                </a:lnTo>
                <a:lnTo>
                  <a:pt x="790946" y="9715"/>
                </a:lnTo>
                <a:lnTo>
                  <a:pt x="828806" y="2428"/>
                </a:lnTo>
                <a:lnTo>
                  <a:pt x="868934" y="0"/>
                </a:lnTo>
                <a:close/>
              </a:path>
              <a:path w="2277110" h="653414">
                <a:moveTo>
                  <a:pt x="263423" y="0"/>
                </a:moveTo>
                <a:lnTo>
                  <a:pt x="332717" y="5778"/>
                </a:lnTo>
                <a:lnTo>
                  <a:pt x="392772" y="22987"/>
                </a:lnTo>
                <a:lnTo>
                  <a:pt x="442040" y="50784"/>
                </a:lnTo>
                <a:lnTo>
                  <a:pt x="478993" y="88011"/>
                </a:lnTo>
                <a:lnTo>
                  <a:pt x="502092" y="133651"/>
                </a:lnTo>
                <a:lnTo>
                  <a:pt x="509790" y="186816"/>
                </a:lnTo>
                <a:lnTo>
                  <a:pt x="508369" y="212131"/>
                </a:lnTo>
                <a:lnTo>
                  <a:pt x="497001" y="260379"/>
                </a:lnTo>
                <a:lnTo>
                  <a:pt x="473020" y="306697"/>
                </a:lnTo>
                <a:lnTo>
                  <a:pt x="428957" y="358132"/>
                </a:lnTo>
                <a:lnTo>
                  <a:pt x="398932" y="386206"/>
                </a:lnTo>
                <a:lnTo>
                  <a:pt x="360786" y="420477"/>
                </a:lnTo>
                <a:lnTo>
                  <a:pt x="322645" y="454723"/>
                </a:lnTo>
                <a:lnTo>
                  <a:pt x="284505" y="488969"/>
                </a:lnTo>
                <a:lnTo>
                  <a:pt x="246367" y="523239"/>
                </a:lnTo>
                <a:lnTo>
                  <a:pt x="293903" y="523239"/>
                </a:lnTo>
                <a:lnTo>
                  <a:pt x="341439" y="523239"/>
                </a:lnTo>
                <a:lnTo>
                  <a:pt x="388975" y="523239"/>
                </a:lnTo>
                <a:lnTo>
                  <a:pt x="436511" y="523239"/>
                </a:lnTo>
                <a:lnTo>
                  <a:pt x="484047" y="523239"/>
                </a:lnTo>
                <a:lnTo>
                  <a:pt x="531583" y="523239"/>
                </a:lnTo>
                <a:lnTo>
                  <a:pt x="531583" y="553051"/>
                </a:lnTo>
                <a:lnTo>
                  <a:pt x="531583" y="582850"/>
                </a:lnTo>
                <a:lnTo>
                  <a:pt x="531583" y="612626"/>
                </a:lnTo>
                <a:lnTo>
                  <a:pt x="531583" y="642365"/>
                </a:lnTo>
                <a:lnTo>
                  <a:pt x="481459" y="642365"/>
                </a:lnTo>
                <a:lnTo>
                  <a:pt x="30314" y="642365"/>
                </a:lnTo>
                <a:lnTo>
                  <a:pt x="30314" y="618668"/>
                </a:lnTo>
                <a:lnTo>
                  <a:pt x="30314" y="594994"/>
                </a:lnTo>
                <a:lnTo>
                  <a:pt x="30314" y="571321"/>
                </a:lnTo>
                <a:lnTo>
                  <a:pt x="30314" y="547624"/>
                </a:lnTo>
                <a:lnTo>
                  <a:pt x="66864" y="514756"/>
                </a:lnTo>
                <a:lnTo>
                  <a:pt x="103414" y="481899"/>
                </a:lnTo>
                <a:lnTo>
                  <a:pt x="139966" y="449049"/>
                </a:lnTo>
                <a:lnTo>
                  <a:pt x="176517" y="416201"/>
                </a:lnTo>
                <a:lnTo>
                  <a:pt x="213069" y="383351"/>
                </a:lnTo>
                <a:lnTo>
                  <a:pt x="249619" y="350494"/>
                </a:lnTo>
                <a:lnTo>
                  <a:pt x="286169" y="317626"/>
                </a:lnTo>
                <a:lnTo>
                  <a:pt x="320279" y="283241"/>
                </a:lnTo>
                <a:lnTo>
                  <a:pt x="347339" y="240708"/>
                </a:lnTo>
                <a:lnTo>
                  <a:pt x="355333" y="201167"/>
                </a:lnTo>
                <a:lnTo>
                  <a:pt x="353646" y="183328"/>
                </a:lnTo>
                <a:lnTo>
                  <a:pt x="328333" y="143001"/>
                </a:lnTo>
                <a:lnTo>
                  <a:pt x="273701" y="123963"/>
                </a:lnTo>
                <a:lnTo>
                  <a:pt x="249212" y="122681"/>
                </a:lnTo>
                <a:lnTo>
                  <a:pt x="227950" y="123680"/>
                </a:lnTo>
                <a:lnTo>
                  <a:pt x="188622" y="131629"/>
                </a:lnTo>
                <a:lnTo>
                  <a:pt x="153739" y="147441"/>
                </a:lnTo>
                <a:lnTo>
                  <a:pt x="111810" y="185927"/>
                </a:lnTo>
                <a:lnTo>
                  <a:pt x="83855" y="168782"/>
                </a:lnTo>
                <a:lnTo>
                  <a:pt x="55900" y="151637"/>
                </a:lnTo>
                <a:lnTo>
                  <a:pt x="27948" y="134492"/>
                </a:lnTo>
                <a:lnTo>
                  <a:pt x="0" y="117348"/>
                </a:lnTo>
                <a:lnTo>
                  <a:pt x="21257" y="91318"/>
                </a:lnTo>
                <a:lnTo>
                  <a:pt x="74793" y="48214"/>
                </a:lnTo>
                <a:lnTo>
                  <a:pt x="142427" y="17520"/>
                </a:lnTo>
                <a:lnTo>
                  <a:pt x="180271" y="7794"/>
                </a:lnTo>
                <a:lnTo>
                  <a:pt x="220603" y="1950"/>
                </a:lnTo>
                <a:lnTo>
                  <a:pt x="263423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63050" y="-1"/>
            <a:ext cx="9124950" cy="10286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567435" rIns="0" bIns="0" rtlCol="0" vert="horz">
            <a:spAutoFit/>
          </a:bodyPr>
          <a:lstStyle/>
          <a:p>
            <a:pPr marL="1344295">
              <a:lnSpc>
                <a:spcPct val="100000"/>
              </a:lnSpc>
              <a:spcBef>
                <a:spcPts val="105"/>
              </a:spcBef>
            </a:pPr>
            <a:r>
              <a:rPr dirty="0" sz="6000" spc="340">
                <a:solidFill>
                  <a:srgbClr val="FFFFFF"/>
                </a:solidFill>
              </a:rPr>
              <a:t>Blake</a:t>
            </a:r>
            <a:r>
              <a:rPr dirty="0" sz="6000" spc="90">
                <a:solidFill>
                  <a:srgbClr val="FFFFFF"/>
                </a:solidFill>
              </a:rPr>
              <a:t> </a:t>
            </a:r>
            <a:r>
              <a:rPr dirty="0" sz="6000" spc="265">
                <a:solidFill>
                  <a:srgbClr val="FFFFFF"/>
                </a:solidFill>
              </a:rPr>
              <a:t>Eckerle</a:t>
            </a:r>
            <a:endParaRPr sz="6000"/>
          </a:p>
        </p:txBody>
      </p:sp>
      <p:sp>
        <p:nvSpPr>
          <p:cNvPr id="4" name="object 4" descr=""/>
          <p:cNvSpPr txBox="1"/>
          <p:nvPr/>
        </p:nvSpPr>
        <p:spPr>
          <a:xfrm>
            <a:off x="2058670" y="5684774"/>
            <a:ext cx="5038725" cy="7581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800" spc="445">
                <a:solidFill>
                  <a:srgbClr val="7EC0ED"/>
                </a:solidFill>
                <a:latin typeface="Arial"/>
                <a:cs typeface="Arial"/>
              </a:rPr>
              <a:t>White</a:t>
            </a:r>
            <a:r>
              <a:rPr dirty="0" sz="4800" spc="-140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800" spc="245">
                <a:solidFill>
                  <a:srgbClr val="7EC0ED"/>
                </a:solidFill>
                <a:latin typeface="Arial"/>
                <a:cs typeface="Arial"/>
              </a:rPr>
              <a:t>Bear</a:t>
            </a:r>
            <a:r>
              <a:rPr dirty="0" sz="4800" spc="-70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800" spc="175">
                <a:solidFill>
                  <a:srgbClr val="7EC0ED"/>
                </a:solidFill>
                <a:latin typeface="Arial"/>
                <a:cs typeface="Arial"/>
              </a:rPr>
              <a:t>Lake</a:t>
            </a:r>
            <a:endParaRPr sz="4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648700" y="0"/>
            <a:ext cx="9639300" cy="10287000"/>
            <a:chOff x="8648700" y="0"/>
            <a:chExt cx="9639300" cy="10287000"/>
          </a:xfrm>
        </p:grpSpPr>
        <p:sp>
          <p:nvSpPr>
            <p:cNvPr id="3" name="object 3" descr=""/>
            <p:cNvSpPr/>
            <p:nvPr/>
          </p:nvSpPr>
          <p:spPr>
            <a:xfrm>
              <a:off x="8648700" y="0"/>
              <a:ext cx="9639300" cy="10287000"/>
            </a:xfrm>
            <a:custGeom>
              <a:avLst/>
              <a:gdLst/>
              <a:ahLst/>
              <a:cxnLst/>
              <a:rect l="l" t="t" r="r" b="b"/>
              <a:pathLst>
                <a:path w="9639300" h="10287000">
                  <a:moveTo>
                    <a:pt x="9639300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9639300" y="10287000"/>
                  </a:lnTo>
                  <a:lnTo>
                    <a:pt x="9639300" y="0"/>
                  </a:lnTo>
                  <a:close/>
                </a:path>
              </a:pathLst>
            </a:custGeom>
            <a:solidFill>
              <a:srgbClr val="CFD7D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58225" y="5343524"/>
              <a:ext cx="9620250" cy="494347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58225" y="0"/>
              <a:ext cx="4733925" cy="54006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411200" y="0"/>
              <a:ext cx="4876800" cy="538162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pc="114"/>
              <a:t>MS.</a:t>
            </a:r>
            <a:r>
              <a:rPr dirty="0" spc="35"/>
              <a:t> </a:t>
            </a:r>
            <a:r>
              <a:rPr dirty="0" spc="85"/>
              <a:t>SOFTBALL</a:t>
            </a:r>
            <a:r>
              <a:rPr dirty="0" spc="35"/>
              <a:t> </a:t>
            </a:r>
            <a:r>
              <a:rPr dirty="0" spc="95"/>
              <a:t>PAST</a:t>
            </a:r>
            <a:r>
              <a:rPr dirty="0" spc="50"/>
              <a:t> </a:t>
            </a:r>
            <a:r>
              <a:rPr dirty="0" spc="315"/>
              <a:t>WINNER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836930" y="5454586"/>
            <a:ext cx="6984365" cy="204470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584200" indent="-571500">
              <a:lnSpc>
                <a:spcPts val="5270"/>
              </a:lnSpc>
              <a:spcBef>
                <a:spcPts val="125"/>
              </a:spcBef>
              <a:buClr>
                <a:srgbClr val="000000"/>
              </a:buClr>
              <a:buChar char="•"/>
              <a:tabLst>
                <a:tab pos="584200" algn="l"/>
              </a:tabLst>
            </a:pPr>
            <a:r>
              <a:rPr dirty="0" sz="4400" spc="-10">
                <a:solidFill>
                  <a:srgbClr val="FFFFFF"/>
                </a:solidFill>
                <a:latin typeface="Arial"/>
                <a:cs typeface="Arial"/>
              </a:rPr>
              <a:t>Jessa</a:t>
            </a:r>
            <a:r>
              <a:rPr dirty="0" sz="4400" spc="-2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55">
                <a:solidFill>
                  <a:srgbClr val="FFFFFF"/>
                </a:solidFill>
                <a:latin typeface="Arial"/>
                <a:cs typeface="Arial"/>
              </a:rPr>
              <a:t>Snippes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ts val="5270"/>
              </a:lnSpc>
              <a:buClr>
                <a:srgbClr val="000000"/>
              </a:buClr>
              <a:buChar char="•"/>
              <a:tabLst>
                <a:tab pos="584200" algn="l"/>
              </a:tabLst>
            </a:pPr>
            <a:r>
              <a:rPr dirty="0" sz="4400" spc="295">
                <a:solidFill>
                  <a:srgbClr val="FFFFFF"/>
                </a:solidFill>
                <a:latin typeface="Arial"/>
                <a:cs typeface="Arial"/>
              </a:rPr>
              <a:t>Rosemount</a:t>
            </a:r>
            <a:r>
              <a:rPr dirty="0" sz="4400" spc="-1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-25">
                <a:solidFill>
                  <a:srgbClr val="FFFFFF"/>
                </a:solidFill>
                <a:latin typeface="Arial"/>
                <a:cs typeface="Arial"/>
              </a:rPr>
              <a:t>HS</a:t>
            </a:r>
            <a:endParaRPr sz="4400">
              <a:latin typeface="Arial"/>
              <a:cs typeface="Arial"/>
            </a:endParaRPr>
          </a:p>
          <a:p>
            <a:pPr marL="584200" indent="-571500">
              <a:lnSpc>
                <a:spcPct val="100000"/>
              </a:lnSpc>
              <a:spcBef>
                <a:spcPts val="50"/>
              </a:spcBef>
              <a:buClr>
                <a:srgbClr val="000000"/>
              </a:buClr>
              <a:buChar char="•"/>
              <a:tabLst>
                <a:tab pos="584200" algn="l"/>
              </a:tabLst>
            </a:pPr>
            <a:r>
              <a:rPr dirty="0" sz="4400" spc="185">
                <a:solidFill>
                  <a:srgbClr val="FFFFFF"/>
                </a:solidFill>
                <a:latin typeface="Arial"/>
                <a:cs typeface="Arial"/>
              </a:rPr>
              <a:t>University</a:t>
            </a:r>
            <a:r>
              <a:rPr dirty="0" sz="4400" spc="-1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25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44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35">
                <a:solidFill>
                  <a:srgbClr val="FFFFFF"/>
                </a:solidFill>
                <a:latin typeface="Arial"/>
                <a:cs typeface="Arial"/>
              </a:rPr>
              <a:t>Minnesota</a:t>
            </a:r>
            <a:endParaRPr sz="4400">
              <a:latin typeface="Arial"/>
              <a:cs typeface="Arial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464743" y="3859910"/>
            <a:ext cx="2277745" cy="653415"/>
          </a:xfrm>
          <a:custGeom>
            <a:avLst/>
            <a:gdLst/>
            <a:ahLst/>
            <a:cxnLst/>
            <a:rect l="l" t="t" r="r" b="b"/>
            <a:pathLst>
              <a:path w="2277745" h="653414">
                <a:moveTo>
                  <a:pt x="871042" y="123571"/>
                </a:moveTo>
                <a:lnTo>
                  <a:pt x="817499" y="135969"/>
                </a:lnTo>
                <a:lnTo>
                  <a:pt x="776528" y="173227"/>
                </a:lnTo>
                <a:lnTo>
                  <a:pt x="750525" y="236347"/>
                </a:lnTo>
                <a:lnTo>
                  <a:pt x="744024" y="278062"/>
                </a:lnTo>
                <a:lnTo>
                  <a:pt x="741857" y="326516"/>
                </a:lnTo>
                <a:lnTo>
                  <a:pt x="744024" y="375044"/>
                </a:lnTo>
                <a:lnTo>
                  <a:pt x="750525" y="416798"/>
                </a:lnTo>
                <a:lnTo>
                  <a:pt x="776528" y="479933"/>
                </a:lnTo>
                <a:lnTo>
                  <a:pt x="817499" y="517144"/>
                </a:lnTo>
                <a:lnTo>
                  <a:pt x="871042" y="529589"/>
                </a:lnTo>
                <a:lnTo>
                  <a:pt x="899805" y="526474"/>
                </a:lnTo>
                <a:lnTo>
                  <a:pt x="947569" y="501622"/>
                </a:lnTo>
                <a:lnTo>
                  <a:pt x="981714" y="451764"/>
                </a:lnTo>
                <a:lnTo>
                  <a:pt x="999050" y="375044"/>
                </a:lnTo>
                <a:lnTo>
                  <a:pt x="1001217" y="326516"/>
                </a:lnTo>
                <a:lnTo>
                  <a:pt x="999050" y="278062"/>
                </a:lnTo>
                <a:lnTo>
                  <a:pt x="992549" y="236346"/>
                </a:lnTo>
                <a:lnTo>
                  <a:pt x="966546" y="173227"/>
                </a:lnTo>
                <a:lnTo>
                  <a:pt x="925318" y="135969"/>
                </a:lnTo>
                <a:lnTo>
                  <a:pt x="871042" y="123571"/>
                </a:lnTo>
                <a:close/>
              </a:path>
              <a:path w="2277745" h="653414">
                <a:moveTo>
                  <a:pt x="1781251" y="10794"/>
                </a:moveTo>
                <a:lnTo>
                  <a:pt x="1781251" y="10794"/>
                </a:lnTo>
                <a:lnTo>
                  <a:pt x="2246706" y="10794"/>
                </a:lnTo>
                <a:lnTo>
                  <a:pt x="2246706" y="34492"/>
                </a:lnTo>
                <a:lnTo>
                  <a:pt x="2246706" y="58165"/>
                </a:lnTo>
                <a:lnTo>
                  <a:pt x="2246706" y="81839"/>
                </a:lnTo>
                <a:lnTo>
                  <a:pt x="2246706" y="105537"/>
                </a:lnTo>
                <a:lnTo>
                  <a:pt x="2209177" y="146115"/>
                </a:lnTo>
                <a:lnTo>
                  <a:pt x="2171649" y="186705"/>
                </a:lnTo>
                <a:lnTo>
                  <a:pt x="2134120" y="227320"/>
                </a:lnTo>
                <a:lnTo>
                  <a:pt x="2096592" y="267969"/>
                </a:lnTo>
                <a:lnTo>
                  <a:pt x="2137762" y="276899"/>
                </a:lnTo>
                <a:lnTo>
                  <a:pt x="2173824" y="290163"/>
                </a:lnTo>
                <a:lnTo>
                  <a:pt x="2230577" y="329691"/>
                </a:lnTo>
                <a:lnTo>
                  <a:pt x="2265502" y="383730"/>
                </a:lnTo>
                <a:lnTo>
                  <a:pt x="2277186" y="449199"/>
                </a:lnTo>
                <a:lnTo>
                  <a:pt x="2275281" y="476200"/>
                </a:lnTo>
                <a:lnTo>
                  <a:pt x="2260041" y="527012"/>
                </a:lnTo>
                <a:lnTo>
                  <a:pt x="2229561" y="572875"/>
                </a:lnTo>
                <a:lnTo>
                  <a:pt x="2183269" y="610074"/>
                </a:lnTo>
                <a:lnTo>
                  <a:pt x="2121236" y="637462"/>
                </a:lnTo>
                <a:lnTo>
                  <a:pt x="2044984" y="651420"/>
                </a:lnTo>
                <a:lnTo>
                  <a:pt x="2001596" y="653161"/>
                </a:lnTo>
                <a:lnTo>
                  <a:pt x="1966611" y="652063"/>
                </a:lnTo>
                <a:lnTo>
                  <a:pt x="1897547" y="643249"/>
                </a:lnTo>
                <a:lnTo>
                  <a:pt x="1830773" y="625814"/>
                </a:lnTo>
                <a:lnTo>
                  <a:pt x="1773051" y="600807"/>
                </a:lnTo>
                <a:lnTo>
                  <a:pt x="1747977" y="585469"/>
                </a:lnTo>
                <a:lnTo>
                  <a:pt x="1762931" y="557539"/>
                </a:lnTo>
                <a:lnTo>
                  <a:pt x="1777885" y="529574"/>
                </a:lnTo>
                <a:lnTo>
                  <a:pt x="1792839" y="501584"/>
                </a:lnTo>
                <a:lnTo>
                  <a:pt x="1807794" y="473583"/>
                </a:lnTo>
                <a:lnTo>
                  <a:pt x="1827580" y="486348"/>
                </a:lnTo>
                <a:lnTo>
                  <a:pt x="1871534" y="507355"/>
                </a:lnTo>
                <a:lnTo>
                  <a:pt x="1920776" y="522120"/>
                </a:lnTo>
                <a:lnTo>
                  <a:pt x="1971830" y="529550"/>
                </a:lnTo>
                <a:lnTo>
                  <a:pt x="1997786" y="530478"/>
                </a:lnTo>
                <a:lnTo>
                  <a:pt x="2025269" y="529147"/>
                </a:lnTo>
                <a:lnTo>
                  <a:pt x="2070902" y="518531"/>
                </a:lnTo>
                <a:lnTo>
                  <a:pt x="2103601" y="497580"/>
                </a:lnTo>
                <a:lnTo>
                  <a:pt x="2122246" y="449199"/>
                </a:lnTo>
                <a:lnTo>
                  <a:pt x="2114479" y="415288"/>
                </a:lnTo>
                <a:lnTo>
                  <a:pt x="2091162" y="391080"/>
                </a:lnTo>
                <a:lnTo>
                  <a:pt x="2052273" y="376564"/>
                </a:lnTo>
                <a:lnTo>
                  <a:pt x="1997786" y="371728"/>
                </a:lnTo>
                <a:lnTo>
                  <a:pt x="1980240" y="371728"/>
                </a:lnTo>
                <a:lnTo>
                  <a:pt x="1962670" y="371728"/>
                </a:lnTo>
                <a:lnTo>
                  <a:pt x="1945101" y="371728"/>
                </a:lnTo>
                <a:lnTo>
                  <a:pt x="1927555" y="371728"/>
                </a:lnTo>
                <a:lnTo>
                  <a:pt x="1927555" y="347555"/>
                </a:lnTo>
                <a:lnTo>
                  <a:pt x="1927555" y="323405"/>
                </a:lnTo>
                <a:lnTo>
                  <a:pt x="1927555" y="299255"/>
                </a:lnTo>
                <a:lnTo>
                  <a:pt x="1927555" y="275081"/>
                </a:lnTo>
                <a:lnTo>
                  <a:pt x="1961749" y="238335"/>
                </a:lnTo>
                <a:lnTo>
                  <a:pt x="1995944" y="201612"/>
                </a:lnTo>
                <a:lnTo>
                  <a:pt x="2030139" y="164889"/>
                </a:lnTo>
                <a:lnTo>
                  <a:pt x="2064334" y="128142"/>
                </a:lnTo>
                <a:lnTo>
                  <a:pt x="1781251" y="128142"/>
                </a:lnTo>
                <a:lnTo>
                  <a:pt x="1781251" y="98805"/>
                </a:lnTo>
                <a:lnTo>
                  <a:pt x="1781251" y="69468"/>
                </a:lnTo>
                <a:lnTo>
                  <a:pt x="1781251" y="40131"/>
                </a:lnTo>
                <a:lnTo>
                  <a:pt x="1781251" y="10794"/>
                </a:lnTo>
                <a:close/>
              </a:path>
              <a:path w="2277745" h="653414">
                <a:moveTo>
                  <a:pt x="1464005" y="0"/>
                </a:moveTo>
                <a:lnTo>
                  <a:pt x="1533458" y="5730"/>
                </a:lnTo>
                <a:lnTo>
                  <a:pt x="1593672" y="22987"/>
                </a:lnTo>
                <a:lnTo>
                  <a:pt x="1643106" y="50720"/>
                </a:lnTo>
                <a:lnTo>
                  <a:pt x="1680159" y="87884"/>
                </a:lnTo>
                <a:lnTo>
                  <a:pt x="1703304" y="133619"/>
                </a:lnTo>
                <a:lnTo>
                  <a:pt x="1711020" y="186689"/>
                </a:lnTo>
                <a:lnTo>
                  <a:pt x="1709591" y="212022"/>
                </a:lnTo>
                <a:lnTo>
                  <a:pt x="1698161" y="260306"/>
                </a:lnTo>
                <a:lnTo>
                  <a:pt x="1674136" y="306570"/>
                </a:lnTo>
                <a:lnTo>
                  <a:pt x="1629992" y="358005"/>
                </a:lnTo>
                <a:lnTo>
                  <a:pt x="1599895" y="386079"/>
                </a:lnTo>
                <a:lnTo>
                  <a:pt x="1561624" y="420369"/>
                </a:lnTo>
                <a:lnTo>
                  <a:pt x="1523377" y="454659"/>
                </a:lnTo>
                <a:lnTo>
                  <a:pt x="1485130" y="488949"/>
                </a:lnTo>
                <a:lnTo>
                  <a:pt x="1446860" y="523239"/>
                </a:lnTo>
                <a:lnTo>
                  <a:pt x="1494539" y="523239"/>
                </a:lnTo>
                <a:lnTo>
                  <a:pt x="1732864" y="523239"/>
                </a:lnTo>
                <a:lnTo>
                  <a:pt x="1732864" y="553033"/>
                </a:lnTo>
                <a:lnTo>
                  <a:pt x="1732864" y="582802"/>
                </a:lnTo>
                <a:lnTo>
                  <a:pt x="1732864" y="612572"/>
                </a:lnTo>
                <a:lnTo>
                  <a:pt x="1732864" y="642365"/>
                </a:lnTo>
                <a:lnTo>
                  <a:pt x="1682610" y="642365"/>
                </a:lnTo>
                <a:lnTo>
                  <a:pt x="1230325" y="642365"/>
                </a:lnTo>
                <a:lnTo>
                  <a:pt x="1230325" y="618650"/>
                </a:lnTo>
                <a:lnTo>
                  <a:pt x="1230325" y="594947"/>
                </a:lnTo>
                <a:lnTo>
                  <a:pt x="1230325" y="571267"/>
                </a:lnTo>
                <a:lnTo>
                  <a:pt x="1230325" y="547624"/>
                </a:lnTo>
                <a:lnTo>
                  <a:pt x="1266955" y="514749"/>
                </a:lnTo>
                <a:lnTo>
                  <a:pt x="1303589" y="481874"/>
                </a:lnTo>
                <a:lnTo>
                  <a:pt x="1340226" y="448999"/>
                </a:lnTo>
                <a:lnTo>
                  <a:pt x="1376870" y="416124"/>
                </a:lnTo>
                <a:lnTo>
                  <a:pt x="1413523" y="383249"/>
                </a:lnTo>
                <a:lnTo>
                  <a:pt x="1450187" y="350374"/>
                </a:lnTo>
                <a:lnTo>
                  <a:pt x="1486865" y="317500"/>
                </a:lnTo>
                <a:lnTo>
                  <a:pt x="1505601" y="299666"/>
                </a:lnTo>
                <a:lnTo>
                  <a:pt x="1533120" y="267904"/>
                </a:lnTo>
                <a:lnTo>
                  <a:pt x="1552603" y="227441"/>
                </a:lnTo>
                <a:lnTo>
                  <a:pt x="1556207" y="201167"/>
                </a:lnTo>
                <a:lnTo>
                  <a:pt x="1554516" y="183310"/>
                </a:lnTo>
                <a:lnTo>
                  <a:pt x="1529156" y="143001"/>
                </a:lnTo>
                <a:lnTo>
                  <a:pt x="1474310" y="123946"/>
                </a:lnTo>
                <a:lnTo>
                  <a:pt x="1449781" y="122681"/>
                </a:lnTo>
                <a:lnTo>
                  <a:pt x="1428492" y="123660"/>
                </a:lnTo>
                <a:lnTo>
                  <a:pt x="1389059" y="131522"/>
                </a:lnTo>
                <a:lnTo>
                  <a:pt x="1354080" y="147314"/>
                </a:lnTo>
                <a:lnTo>
                  <a:pt x="1311986" y="185800"/>
                </a:lnTo>
                <a:lnTo>
                  <a:pt x="1283982" y="168655"/>
                </a:lnTo>
                <a:lnTo>
                  <a:pt x="1255979" y="151510"/>
                </a:lnTo>
                <a:lnTo>
                  <a:pt x="1227975" y="134365"/>
                </a:lnTo>
                <a:lnTo>
                  <a:pt x="1199972" y="117221"/>
                </a:lnTo>
                <a:lnTo>
                  <a:pt x="1221258" y="91193"/>
                </a:lnTo>
                <a:lnTo>
                  <a:pt x="1274927" y="48140"/>
                </a:lnTo>
                <a:lnTo>
                  <a:pt x="1342722" y="17466"/>
                </a:lnTo>
                <a:lnTo>
                  <a:pt x="1380645" y="7747"/>
                </a:lnTo>
                <a:lnTo>
                  <a:pt x="1421069" y="1932"/>
                </a:lnTo>
                <a:lnTo>
                  <a:pt x="1464005" y="0"/>
                </a:lnTo>
                <a:close/>
              </a:path>
              <a:path w="2277745" h="653414">
                <a:moveTo>
                  <a:pt x="871042" y="0"/>
                </a:moveTo>
                <a:lnTo>
                  <a:pt x="911239" y="2426"/>
                </a:lnTo>
                <a:lnTo>
                  <a:pt x="949163" y="9699"/>
                </a:lnTo>
                <a:lnTo>
                  <a:pt x="1018235" y="38735"/>
                </a:lnTo>
                <a:lnTo>
                  <a:pt x="1075893" y="86264"/>
                </a:lnTo>
                <a:lnTo>
                  <a:pt x="1099423" y="116530"/>
                </a:lnTo>
                <a:lnTo>
                  <a:pt x="1119454" y="151129"/>
                </a:lnTo>
                <a:lnTo>
                  <a:pt x="1135456" y="189660"/>
                </a:lnTo>
                <a:lnTo>
                  <a:pt x="1146886" y="231727"/>
                </a:lnTo>
                <a:lnTo>
                  <a:pt x="1153744" y="277342"/>
                </a:lnTo>
                <a:lnTo>
                  <a:pt x="1156030" y="326516"/>
                </a:lnTo>
                <a:lnTo>
                  <a:pt x="1153744" y="375765"/>
                </a:lnTo>
                <a:lnTo>
                  <a:pt x="1146886" y="421417"/>
                </a:lnTo>
                <a:lnTo>
                  <a:pt x="1135456" y="463498"/>
                </a:lnTo>
                <a:lnTo>
                  <a:pt x="1119454" y="502030"/>
                </a:lnTo>
                <a:lnTo>
                  <a:pt x="1099423" y="536628"/>
                </a:lnTo>
                <a:lnTo>
                  <a:pt x="1075893" y="566880"/>
                </a:lnTo>
                <a:lnTo>
                  <a:pt x="1018235" y="614299"/>
                </a:lnTo>
                <a:lnTo>
                  <a:pt x="949163" y="643445"/>
                </a:lnTo>
                <a:lnTo>
                  <a:pt x="911239" y="650732"/>
                </a:lnTo>
                <a:lnTo>
                  <a:pt x="871042" y="653161"/>
                </a:lnTo>
                <a:lnTo>
                  <a:pt x="830840" y="650732"/>
                </a:lnTo>
                <a:lnTo>
                  <a:pt x="792907" y="643445"/>
                </a:lnTo>
                <a:lnTo>
                  <a:pt x="723811" y="614299"/>
                </a:lnTo>
                <a:lnTo>
                  <a:pt x="666221" y="566880"/>
                </a:lnTo>
                <a:lnTo>
                  <a:pt x="642681" y="536628"/>
                </a:lnTo>
                <a:lnTo>
                  <a:pt x="622642" y="502030"/>
                </a:lnTo>
                <a:lnTo>
                  <a:pt x="606640" y="463498"/>
                </a:lnTo>
                <a:lnTo>
                  <a:pt x="595210" y="421417"/>
                </a:lnTo>
                <a:lnTo>
                  <a:pt x="588352" y="375765"/>
                </a:lnTo>
                <a:lnTo>
                  <a:pt x="586066" y="326516"/>
                </a:lnTo>
                <a:lnTo>
                  <a:pt x="588352" y="277342"/>
                </a:lnTo>
                <a:lnTo>
                  <a:pt x="595210" y="231727"/>
                </a:lnTo>
                <a:lnTo>
                  <a:pt x="606640" y="189660"/>
                </a:lnTo>
                <a:lnTo>
                  <a:pt x="622642" y="151129"/>
                </a:lnTo>
                <a:lnTo>
                  <a:pt x="642681" y="116530"/>
                </a:lnTo>
                <a:lnTo>
                  <a:pt x="666221" y="86264"/>
                </a:lnTo>
                <a:lnTo>
                  <a:pt x="723811" y="38735"/>
                </a:lnTo>
                <a:lnTo>
                  <a:pt x="792907" y="9699"/>
                </a:lnTo>
                <a:lnTo>
                  <a:pt x="830840" y="2426"/>
                </a:lnTo>
                <a:lnTo>
                  <a:pt x="871042" y="0"/>
                </a:lnTo>
                <a:close/>
              </a:path>
              <a:path w="2277745" h="653414">
                <a:moveTo>
                  <a:pt x="264083" y="0"/>
                </a:moveTo>
                <a:lnTo>
                  <a:pt x="333546" y="5730"/>
                </a:lnTo>
                <a:lnTo>
                  <a:pt x="393750" y="22987"/>
                </a:lnTo>
                <a:lnTo>
                  <a:pt x="443147" y="50720"/>
                </a:lnTo>
                <a:lnTo>
                  <a:pt x="480199" y="87884"/>
                </a:lnTo>
                <a:lnTo>
                  <a:pt x="503351" y="133619"/>
                </a:lnTo>
                <a:lnTo>
                  <a:pt x="511073" y="186689"/>
                </a:lnTo>
                <a:lnTo>
                  <a:pt x="509647" y="212022"/>
                </a:lnTo>
                <a:lnTo>
                  <a:pt x="498246" y="260306"/>
                </a:lnTo>
                <a:lnTo>
                  <a:pt x="474203" y="306570"/>
                </a:lnTo>
                <a:lnTo>
                  <a:pt x="430026" y="358005"/>
                </a:lnTo>
                <a:lnTo>
                  <a:pt x="399923" y="386079"/>
                </a:lnTo>
                <a:lnTo>
                  <a:pt x="361689" y="420369"/>
                </a:lnTo>
                <a:lnTo>
                  <a:pt x="323456" y="454659"/>
                </a:lnTo>
                <a:lnTo>
                  <a:pt x="285222" y="488949"/>
                </a:lnTo>
                <a:lnTo>
                  <a:pt x="246989" y="523239"/>
                </a:lnTo>
                <a:lnTo>
                  <a:pt x="294640" y="523239"/>
                </a:lnTo>
                <a:lnTo>
                  <a:pt x="342294" y="523239"/>
                </a:lnTo>
                <a:lnTo>
                  <a:pt x="389948" y="523239"/>
                </a:lnTo>
                <a:lnTo>
                  <a:pt x="437604" y="523239"/>
                </a:lnTo>
                <a:lnTo>
                  <a:pt x="485260" y="523239"/>
                </a:lnTo>
                <a:lnTo>
                  <a:pt x="532917" y="523239"/>
                </a:lnTo>
                <a:lnTo>
                  <a:pt x="532917" y="553033"/>
                </a:lnTo>
                <a:lnTo>
                  <a:pt x="532917" y="582802"/>
                </a:lnTo>
                <a:lnTo>
                  <a:pt x="532917" y="612572"/>
                </a:lnTo>
                <a:lnTo>
                  <a:pt x="532917" y="642365"/>
                </a:lnTo>
                <a:lnTo>
                  <a:pt x="482666" y="642365"/>
                </a:lnTo>
                <a:lnTo>
                  <a:pt x="30391" y="642365"/>
                </a:lnTo>
                <a:lnTo>
                  <a:pt x="30391" y="618650"/>
                </a:lnTo>
                <a:lnTo>
                  <a:pt x="30391" y="594947"/>
                </a:lnTo>
                <a:lnTo>
                  <a:pt x="30391" y="571267"/>
                </a:lnTo>
                <a:lnTo>
                  <a:pt x="30391" y="547624"/>
                </a:lnTo>
                <a:lnTo>
                  <a:pt x="67032" y="514749"/>
                </a:lnTo>
                <a:lnTo>
                  <a:pt x="250238" y="350374"/>
                </a:lnTo>
                <a:lnTo>
                  <a:pt x="286880" y="317500"/>
                </a:lnTo>
                <a:lnTo>
                  <a:pt x="321075" y="283130"/>
                </a:lnTo>
                <a:lnTo>
                  <a:pt x="348207" y="240690"/>
                </a:lnTo>
                <a:lnTo>
                  <a:pt x="356222" y="201167"/>
                </a:lnTo>
                <a:lnTo>
                  <a:pt x="354531" y="183310"/>
                </a:lnTo>
                <a:lnTo>
                  <a:pt x="329158" y="143001"/>
                </a:lnTo>
                <a:lnTo>
                  <a:pt x="274385" y="123946"/>
                </a:lnTo>
                <a:lnTo>
                  <a:pt x="249834" y="122681"/>
                </a:lnTo>
                <a:lnTo>
                  <a:pt x="228519" y="123660"/>
                </a:lnTo>
                <a:lnTo>
                  <a:pt x="189100" y="131522"/>
                </a:lnTo>
                <a:lnTo>
                  <a:pt x="154131" y="147314"/>
                </a:lnTo>
                <a:lnTo>
                  <a:pt x="112090" y="185800"/>
                </a:lnTo>
                <a:lnTo>
                  <a:pt x="84067" y="168655"/>
                </a:lnTo>
                <a:lnTo>
                  <a:pt x="56045" y="151510"/>
                </a:lnTo>
                <a:lnTo>
                  <a:pt x="28022" y="134365"/>
                </a:lnTo>
                <a:lnTo>
                  <a:pt x="0" y="117221"/>
                </a:lnTo>
                <a:lnTo>
                  <a:pt x="21311" y="91193"/>
                </a:lnTo>
                <a:lnTo>
                  <a:pt x="74984" y="48140"/>
                </a:lnTo>
                <a:lnTo>
                  <a:pt x="142782" y="17466"/>
                </a:lnTo>
                <a:lnTo>
                  <a:pt x="180720" y="7747"/>
                </a:lnTo>
                <a:lnTo>
                  <a:pt x="221154" y="1932"/>
                </a:lnTo>
                <a:lnTo>
                  <a:pt x="264083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002B5C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8648700" y="0"/>
            <a:ext cx="9639300" cy="10287000"/>
            <a:chOff x="8648700" y="0"/>
            <a:chExt cx="9639300" cy="10287000"/>
          </a:xfrm>
        </p:grpSpPr>
        <p:sp>
          <p:nvSpPr>
            <p:cNvPr id="4" name="object 4" descr=""/>
            <p:cNvSpPr/>
            <p:nvPr/>
          </p:nvSpPr>
          <p:spPr>
            <a:xfrm>
              <a:off x="8648700" y="0"/>
              <a:ext cx="9639300" cy="10287000"/>
            </a:xfrm>
            <a:custGeom>
              <a:avLst/>
              <a:gdLst/>
              <a:ahLst/>
              <a:cxnLst/>
              <a:rect l="l" t="t" r="r" b="b"/>
              <a:pathLst>
                <a:path w="9639300" h="10287000">
                  <a:moveTo>
                    <a:pt x="9639300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9639300" y="10287000"/>
                  </a:lnTo>
                  <a:lnTo>
                    <a:pt x="9639300" y="0"/>
                  </a:lnTo>
                  <a:close/>
                </a:path>
              </a:pathLst>
            </a:custGeom>
            <a:solidFill>
              <a:srgbClr val="CFD7D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48700" y="4857749"/>
              <a:ext cx="9639300" cy="541972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01625" y="0"/>
              <a:ext cx="5274944" cy="49053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48700" y="0"/>
              <a:ext cx="4352925" cy="4876800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399415" y="4861305"/>
            <a:ext cx="7869555" cy="263779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ts val="4705"/>
              </a:lnSpc>
              <a:spcBef>
                <a:spcPts val="130"/>
              </a:spcBef>
            </a:pPr>
            <a:r>
              <a:rPr dirty="0" sz="3950" spc="105" b="1">
                <a:solidFill>
                  <a:srgbClr val="7EC0ED"/>
                </a:solidFill>
                <a:latin typeface="Arial"/>
                <a:cs typeface="Arial"/>
              </a:rPr>
              <a:t>MS.</a:t>
            </a:r>
            <a:r>
              <a:rPr dirty="0" sz="3950" spc="4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3950" spc="85" b="1">
                <a:solidFill>
                  <a:srgbClr val="7EC0ED"/>
                </a:solidFill>
                <a:latin typeface="Arial"/>
                <a:cs typeface="Arial"/>
              </a:rPr>
              <a:t>SOFTBALL</a:t>
            </a:r>
            <a:r>
              <a:rPr dirty="0" sz="3950" spc="3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3950" spc="85" b="1">
                <a:solidFill>
                  <a:srgbClr val="7EC0ED"/>
                </a:solidFill>
                <a:latin typeface="Arial"/>
                <a:cs typeface="Arial"/>
              </a:rPr>
              <a:t>PAST</a:t>
            </a:r>
            <a:r>
              <a:rPr dirty="0" sz="3950" spc="60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3950" spc="310" b="1">
                <a:solidFill>
                  <a:srgbClr val="7EC0ED"/>
                </a:solidFill>
                <a:latin typeface="Arial"/>
                <a:cs typeface="Arial"/>
              </a:rPr>
              <a:t>WINNER</a:t>
            </a:r>
            <a:endParaRPr sz="3950">
              <a:latin typeface="Arial"/>
              <a:cs typeface="Arial"/>
            </a:endParaRPr>
          </a:p>
          <a:p>
            <a:pPr marL="1021715" indent="-571500">
              <a:lnSpc>
                <a:spcPts val="5230"/>
              </a:lnSpc>
              <a:buClr>
                <a:srgbClr val="000000"/>
              </a:buClr>
              <a:buChar char="•"/>
              <a:tabLst>
                <a:tab pos="1021715" algn="l"/>
              </a:tabLst>
            </a:pPr>
            <a:r>
              <a:rPr dirty="0" sz="4400" spc="90">
                <a:solidFill>
                  <a:srgbClr val="FFFFFF"/>
                </a:solidFill>
                <a:latin typeface="Arial"/>
                <a:cs typeface="Arial"/>
              </a:rPr>
              <a:t>Cece</a:t>
            </a:r>
            <a:r>
              <a:rPr dirty="0" sz="4400" spc="-1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29">
                <a:solidFill>
                  <a:srgbClr val="FFFFFF"/>
                </a:solidFill>
                <a:latin typeface="Arial"/>
                <a:cs typeface="Arial"/>
              </a:rPr>
              <a:t>Hanson</a:t>
            </a:r>
            <a:endParaRPr sz="4400">
              <a:latin typeface="Arial"/>
              <a:cs typeface="Arial"/>
            </a:endParaRPr>
          </a:p>
          <a:p>
            <a:pPr marL="1021715" indent="-571500">
              <a:lnSpc>
                <a:spcPts val="5270"/>
              </a:lnSpc>
              <a:buClr>
                <a:srgbClr val="000000"/>
              </a:buClr>
              <a:buChar char="•"/>
              <a:tabLst>
                <a:tab pos="1021715" algn="l"/>
              </a:tabLst>
            </a:pPr>
            <a:r>
              <a:rPr dirty="0" sz="4400" spc="295">
                <a:solidFill>
                  <a:srgbClr val="FFFFFF"/>
                </a:solidFill>
                <a:latin typeface="Arial"/>
                <a:cs typeface="Arial"/>
              </a:rPr>
              <a:t>Rosemount</a:t>
            </a:r>
            <a:r>
              <a:rPr dirty="0" sz="4400" spc="-1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380">
                <a:solidFill>
                  <a:srgbClr val="FFFFFF"/>
                </a:solidFill>
                <a:latin typeface="Arial"/>
                <a:cs typeface="Arial"/>
              </a:rPr>
              <a:t>High</a:t>
            </a:r>
            <a:r>
              <a:rPr dirty="0" sz="4400" spc="-2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50">
                <a:solidFill>
                  <a:srgbClr val="FFFFFF"/>
                </a:solidFill>
                <a:latin typeface="Arial"/>
                <a:cs typeface="Arial"/>
              </a:rPr>
              <a:t>School</a:t>
            </a:r>
            <a:endParaRPr sz="4400">
              <a:latin typeface="Arial"/>
              <a:cs typeface="Arial"/>
            </a:endParaRPr>
          </a:p>
          <a:p>
            <a:pPr marL="1021715" indent="-571500">
              <a:lnSpc>
                <a:spcPct val="100000"/>
              </a:lnSpc>
              <a:spcBef>
                <a:spcPts val="50"/>
              </a:spcBef>
              <a:buClr>
                <a:srgbClr val="000000"/>
              </a:buClr>
              <a:buChar char="•"/>
              <a:tabLst>
                <a:tab pos="1021715" algn="l"/>
              </a:tabLst>
            </a:pPr>
            <a:r>
              <a:rPr dirty="0" sz="4400" spc="254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44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65">
                <a:solidFill>
                  <a:srgbClr val="FFFFFF"/>
                </a:solidFill>
                <a:latin typeface="Arial"/>
                <a:cs typeface="Arial"/>
              </a:rPr>
              <a:t>Dakota</a:t>
            </a:r>
            <a:r>
              <a:rPr dirty="0" sz="4400" spc="-1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65">
                <a:solidFill>
                  <a:srgbClr val="FFFFFF"/>
                </a:solidFill>
                <a:latin typeface="Arial"/>
                <a:cs typeface="Arial"/>
              </a:rPr>
              <a:t>State</a:t>
            </a:r>
            <a:endParaRPr sz="4400">
              <a:latin typeface="Arial"/>
              <a:cs typeface="Arial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429844" y="3929634"/>
            <a:ext cx="2277745" cy="653415"/>
          </a:xfrm>
          <a:custGeom>
            <a:avLst/>
            <a:gdLst/>
            <a:ahLst/>
            <a:cxnLst/>
            <a:rect l="l" t="t" r="r" b="b"/>
            <a:pathLst>
              <a:path w="2277745" h="653414">
                <a:moveTo>
                  <a:pt x="828205" y="123698"/>
                </a:moveTo>
                <a:lnTo>
                  <a:pt x="777286" y="136080"/>
                </a:lnTo>
                <a:lnTo>
                  <a:pt x="738339" y="173227"/>
                </a:lnTo>
                <a:lnTo>
                  <a:pt x="713611" y="236410"/>
                </a:lnTo>
                <a:lnTo>
                  <a:pt x="707430" y="278133"/>
                </a:lnTo>
                <a:lnTo>
                  <a:pt x="705370" y="326643"/>
                </a:lnTo>
                <a:lnTo>
                  <a:pt x="707430" y="375154"/>
                </a:lnTo>
                <a:lnTo>
                  <a:pt x="713611" y="416877"/>
                </a:lnTo>
                <a:lnTo>
                  <a:pt x="738339" y="480060"/>
                </a:lnTo>
                <a:lnTo>
                  <a:pt x="777286" y="517207"/>
                </a:lnTo>
                <a:lnTo>
                  <a:pt x="828205" y="529589"/>
                </a:lnTo>
                <a:lnTo>
                  <a:pt x="855545" y="526494"/>
                </a:lnTo>
                <a:lnTo>
                  <a:pt x="900976" y="501729"/>
                </a:lnTo>
                <a:lnTo>
                  <a:pt x="933431" y="451838"/>
                </a:lnTo>
                <a:lnTo>
                  <a:pt x="949865" y="375154"/>
                </a:lnTo>
                <a:lnTo>
                  <a:pt x="951915" y="326643"/>
                </a:lnTo>
                <a:lnTo>
                  <a:pt x="949865" y="278133"/>
                </a:lnTo>
                <a:lnTo>
                  <a:pt x="943708" y="236410"/>
                </a:lnTo>
                <a:lnTo>
                  <a:pt x="919022" y="173227"/>
                </a:lnTo>
                <a:lnTo>
                  <a:pt x="879809" y="136080"/>
                </a:lnTo>
                <a:lnTo>
                  <a:pt x="828205" y="123698"/>
                </a:lnTo>
                <a:close/>
              </a:path>
              <a:path w="2277745" h="653414">
                <a:moveTo>
                  <a:pt x="1988997" y="10921"/>
                </a:moveTo>
                <a:lnTo>
                  <a:pt x="2027383" y="10921"/>
                </a:lnTo>
                <a:lnTo>
                  <a:pt x="2065769" y="10921"/>
                </a:lnTo>
                <a:lnTo>
                  <a:pt x="2104155" y="10921"/>
                </a:lnTo>
                <a:lnTo>
                  <a:pt x="2142540" y="10921"/>
                </a:lnTo>
                <a:lnTo>
                  <a:pt x="2111844" y="53123"/>
                </a:lnTo>
                <a:lnTo>
                  <a:pt x="2081141" y="95318"/>
                </a:lnTo>
                <a:lnTo>
                  <a:pt x="2050432" y="137508"/>
                </a:lnTo>
                <a:lnTo>
                  <a:pt x="2019721" y="179694"/>
                </a:lnTo>
                <a:lnTo>
                  <a:pt x="1989008" y="221879"/>
                </a:lnTo>
                <a:lnTo>
                  <a:pt x="1958296" y="264065"/>
                </a:lnTo>
                <a:lnTo>
                  <a:pt x="1927588" y="306255"/>
                </a:lnTo>
                <a:lnTo>
                  <a:pt x="1896884" y="348450"/>
                </a:lnTo>
                <a:lnTo>
                  <a:pt x="1866188" y="390651"/>
                </a:lnTo>
                <a:lnTo>
                  <a:pt x="1908596" y="390651"/>
                </a:lnTo>
                <a:lnTo>
                  <a:pt x="1951040" y="390651"/>
                </a:lnTo>
                <a:lnTo>
                  <a:pt x="1993508" y="390651"/>
                </a:lnTo>
                <a:lnTo>
                  <a:pt x="2035987" y="390651"/>
                </a:lnTo>
                <a:lnTo>
                  <a:pt x="2035987" y="361124"/>
                </a:lnTo>
                <a:lnTo>
                  <a:pt x="2035987" y="331597"/>
                </a:lnTo>
                <a:lnTo>
                  <a:pt x="2035987" y="302069"/>
                </a:lnTo>
                <a:lnTo>
                  <a:pt x="2035987" y="272541"/>
                </a:lnTo>
                <a:lnTo>
                  <a:pt x="2070543" y="272541"/>
                </a:lnTo>
                <a:lnTo>
                  <a:pt x="2105075" y="272541"/>
                </a:lnTo>
                <a:lnTo>
                  <a:pt x="2139607" y="272541"/>
                </a:lnTo>
                <a:lnTo>
                  <a:pt x="2174163" y="272541"/>
                </a:lnTo>
                <a:lnTo>
                  <a:pt x="2174163" y="302069"/>
                </a:lnTo>
                <a:lnTo>
                  <a:pt x="2174163" y="331596"/>
                </a:lnTo>
                <a:lnTo>
                  <a:pt x="2174163" y="361124"/>
                </a:lnTo>
                <a:lnTo>
                  <a:pt x="2174163" y="390651"/>
                </a:lnTo>
                <a:lnTo>
                  <a:pt x="2199883" y="390651"/>
                </a:lnTo>
                <a:lnTo>
                  <a:pt x="2225614" y="390651"/>
                </a:lnTo>
                <a:lnTo>
                  <a:pt x="2251369" y="390651"/>
                </a:lnTo>
                <a:lnTo>
                  <a:pt x="2277160" y="390651"/>
                </a:lnTo>
                <a:lnTo>
                  <a:pt x="2277160" y="420445"/>
                </a:lnTo>
                <a:lnTo>
                  <a:pt x="2277160" y="450214"/>
                </a:lnTo>
                <a:lnTo>
                  <a:pt x="2277160" y="479984"/>
                </a:lnTo>
                <a:lnTo>
                  <a:pt x="2277160" y="509777"/>
                </a:lnTo>
                <a:lnTo>
                  <a:pt x="2251369" y="509777"/>
                </a:lnTo>
                <a:lnTo>
                  <a:pt x="2225614" y="509777"/>
                </a:lnTo>
                <a:lnTo>
                  <a:pt x="2199883" y="509777"/>
                </a:lnTo>
                <a:lnTo>
                  <a:pt x="2174163" y="509777"/>
                </a:lnTo>
                <a:lnTo>
                  <a:pt x="2174163" y="542925"/>
                </a:lnTo>
                <a:lnTo>
                  <a:pt x="2174163" y="576072"/>
                </a:lnTo>
                <a:lnTo>
                  <a:pt x="2174163" y="609219"/>
                </a:lnTo>
                <a:lnTo>
                  <a:pt x="2174163" y="642365"/>
                </a:lnTo>
                <a:lnTo>
                  <a:pt x="2138464" y="642365"/>
                </a:lnTo>
                <a:lnTo>
                  <a:pt x="2102789" y="642365"/>
                </a:lnTo>
                <a:lnTo>
                  <a:pt x="2067114" y="642365"/>
                </a:lnTo>
                <a:lnTo>
                  <a:pt x="2031415" y="642365"/>
                </a:lnTo>
                <a:lnTo>
                  <a:pt x="2031415" y="609218"/>
                </a:lnTo>
                <a:lnTo>
                  <a:pt x="2031415" y="576071"/>
                </a:lnTo>
                <a:lnTo>
                  <a:pt x="2031415" y="542924"/>
                </a:lnTo>
                <a:lnTo>
                  <a:pt x="2031415" y="509777"/>
                </a:lnTo>
                <a:lnTo>
                  <a:pt x="1982803" y="509777"/>
                </a:lnTo>
                <a:lnTo>
                  <a:pt x="1690928" y="509777"/>
                </a:lnTo>
                <a:lnTo>
                  <a:pt x="1690928" y="485203"/>
                </a:lnTo>
                <a:lnTo>
                  <a:pt x="1690928" y="460628"/>
                </a:lnTo>
                <a:lnTo>
                  <a:pt x="1690928" y="436054"/>
                </a:lnTo>
                <a:lnTo>
                  <a:pt x="1690928" y="411479"/>
                </a:lnTo>
                <a:lnTo>
                  <a:pt x="1720726" y="371402"/>
                </a:lnTo>
                <a:lnTo>
                  <a:pt x="1750530" y="331331"/>
                </a:lnTo>
                <a:lnTo>
                  <a:pt x="1780338" y="291267"/>
                </a:lnTo>
                <a:lnTo>
                  <a:pt x="1810150" y="251208"/>
                </a:lnTo>
                <a:lnTo>
                  <a:pt x="1839963" y="211153"/>
                </a:lnTo>
                <a:lnTo>
                  <a:pt x="1869776" y="171102"/>
                </a:lnTo>
                <a:lnTo>
                  <a:pt x="1899587" y="131054"/>
                </a:lnTo>
                <a:lnTo>
                  <a:pt x="1929396" y="91009"/>
                </a:lnTo>
                <a:lnTo>
                  <a:pt x="1959200" y="50965"/>
                </a:lnTo>
                <a:lnTo>
                  <a:pt x="1988997" y="10921"/>
                </a:lnTo>
                <a:close/>
              </a:path>
              <a:path w="2277745" h="653414">
                <a:moveTo>
                  <a:pt x="1391970" y="0"/>
                </a:moveTo>
                <a:lnTo>
                  <a:pt x="1458058" y="5794"/>
                </a:lnTo>
                <a:lnTo>
                  <a:pt x="1515287" y="23113"/>
                </a:lnTo>
                <a:lnTo>
                  <a:pt x="1562230" y="50800"/>
                </a:lnTo>
                <a:lnTo>
                  <a:pt x="1597456" y="88011"/>
                </a:lnTo>
                <a:lnTo>
                  <a:pt x="1619459" y="133699"/>
                </a:lnTo>
                <a:lnTo>
                  <a:pt x="1626793" y="186816"/>
                </a:lnTo>
                <a:lnTo>
                  <a:pt x="1625456" y="212131"/>
                </a:lnTo>
                <a:lnTo>
                  <a:pt x="1614685" y="260379"/>
                </a:lnTo>
                <a:lnTo>
                  <a:pt x="1591817" y="306697"/>
                </a:lnTo>
                <a:lnTo>
                  <a:pt x="1549804" y="358132"/>
                </a:lnTo>
                <a:lnTo>
                  <a:pt x="1521129" y="386206"/>
                </a:lnTo>
                <a:lnTo>
                  <a:pt x="1484817" y="420496"/>
                </a:lnTo>
                <a:lnTo>
                  <a:pt x="1448469" y="454786"/>
                </a:lnTo>
                <a:lnTo>
                  <a:pt x="1412098" y="489076"/>
                </a:lnTo>
                <a:lnTo>
                  <a:pt x="1375714" y="523366"/>
                </a:lnTo>
                <a:lnTo>
                  <a:pt x="1430108" y="523366"/>
                </a:lnTo>
                <a:lnTo>
                  <a:pt x="1484483" y="523366"/>
                </a:lnTo>
                <a:lnTo>
                  <a:pt x="1538852" y="523366"/>
                </a:lnTo>
                <a:lnTo>
                  <a:pt x="1593228" y="523366"/>
                </a:lnTo>
                <a:lnTo>
                  <a:pt x="1647621" y="523366"/>
                </a:lnTo>
                <a:lnTo>
                  <a:pt x="1647621" y="553104"/>
                </a:lnTo>
                <a:lnTo>
                  <a:pt x="1647621" y="582866"/>
                </a:lnTo>
                <a:lnTo>
                  <a:pt x="1647621" y="612628"/>
                </a:lnTo>
                <a:lnTo>
                  <a:pt x="1647621" y="642365"/>
                </a:lnTo>
                <a:lnTo>
                  <a:pt x="1594535" y="642365"/>
                </a:lnTo>
                <a:lnTo>
                  <a:pt x="1169847" y="642365"/>
                </a:lnTo>
                <a:lnTo>
                  <a:pt x="1169847" y="618722"/>
                </a:lnTo>
                <a:lnTo>
                  <a:pt x="1169847" y="595042"/>
                </a:lnTo>
                <a:lnTo>
                  <a:pt x="1169847" y="571339"/>
                </a:lnTo>
                <a:lnTo>
                  <a:pt x="1169847" y="547624"/>
                </a:lnTo>
                <a:lnTo>
                  <a:pt x="1204682" y="514796"/>
                </a:lnTo>
                <a:lnTo>
                  <a:pt x="1239516" y="481955"/>
                </a:lnTo>
                <a:lnTo>
                  <a:pt x="1274350" y="449102"/>
                </a:lnTo>
                <a:lnTo>
                  <a:pt x="1309184" y="416241"/>
                </a:lnTo>
                <a:lnTo>
                  <a:pt x="1344019" y="383373"/>
                </a:lnTo>
                <a:lnTo>
                  <a:pt x="1378853" y="350501"/>
                </a:lnTo>
                <a:lnTo>
                  <a:pt x="1413687" y="317626"/>
                </a:lnTo>
                <a:lnTo>
                  <a:pt x="1446199" y="283241"/>
                </a:lnTo>
                <a:lnTo>
                  <a:pt x="1472046" y="240710"/>
                </a:lnTo>
                <a:lnTo>
                  <a:pt x="1479600" y="201294"/>
                </a:lnTo>
                <a:lnTo>
                  <a:pt x="1478003" y="183435"/>
                </a:lnTo>
                <a:lnTo>
                  <a:pt x="1453946" y="143001"/>
                </a:lnTo>
                <a:lnTo>
                  <a:pt x="1401797" y="124071"/>
                </a:lnTo>
                <a:lnTo>
                  <a:pt x="1378508" y="122808"/>
                </a:lnTo>
                <a:lnTo>
                  <a:pt x="1358244" y="123787"/>
                </a:lnTo>
                <a:lnTo>
                  <a:pt x="1320715" y="131649"/>
                </a:lnTo>
                <a:lnTo>
                  <a:pt x="1272781" y="158289"/>
                </a:lnTo>
                <a:lnTo>
                  <a:pt x="1247444" y="185927"/>
                </a:lnTo>
                <a:lnTo>
                  <a:pt x="1220848" y="168782"/>
                </a:lnTo>
                <a:lnTo>
                  <a:pt x="1194215" y="151637"/>
                </a:lnTo>
                <a:lnTo>
                  <a:pt x="1167559" y="134492"/>
                </a:lnTo>
                <a:lnTo>
                  <a:pt x="1140891" y="117348"/>
                </a:lnTo>
                <a:lnTo>
                  <a:pt x="1161186" y="91318"/>
                </a:lnTo>
                <a:lnTo>
                  <a:pt x="1212204" y="48214"/>
                </a:lnTo>
                <a:lnTo>
                  <a:pt x="1276670" y="17520"/>
                </a:lnTo>
                <a:lnTo>
                  <a:pt x="1351156" y="1950"/>
                </a:lnTo>
                <a:lnTo>
                  <a:pt x="1391970" y="0"/>
                </a:lnTo>
                <a:close/>
              </a:path>
              <a:path w="2277745" h="653414">
                <a:moveTo>
                  <a:pt x="828205" y="0"/>
                </a:moveTo>
                <a:lnTo>
                  <a:pt x="866403" y="2428"/>
                </a:lnTo>
                <a:lnTo>
                  <a:pt x="936409" y="21859"/>
                </a:lnTo>
                <a:lnTo>
                  <a:pt x="997250" y="60440"/>
                </a:lnTo>
                <a:lnTo>
                  <a:pt x="1045360" y="116550"/>
                </a:lnTo>
                <a:lnTo>
                  <a:pt x="1064437" y="151129"/>
                </a:lnTo>
                <a:lnTo>
                  <a:pt x="1079626" y="189680"/>
                </a:lnTo>
                <a:lnTo>
                  <a:pt x="1090504" y="231790"/>
                </a:lnTo>
                <a:lnTo>
                  <a:pt x="1097049" y="277449"/>
                </a:lnTo>
                <a:lnTo>
                  <a:pt x="1099235" y="326643"/>
                </a:lnTo>
                <a:lnTo>
                  <a:pt x="1097049" y="375838"/>
                </a:lnTo>
                <a:lnTo>
                  <a:pt x="1090504" y="421497"/>
                </a:lnTo>
                <a:lnTo>
                  <a:pt x="1079626" y="463607"/>
                </a:lnTo>
                <a:lnTo>
                  <a:pt x="1064437" y="502157"/>
                </a:lnTo>
                <a:lnTo>
                  <a:pt x="1045360" y="536737"/>
                </a:lnTo>
                <a:lnTo>
                  <a:pt x="997250" y="592847"/>
                </a:lnTo>
                <a:lnTo>
                  <a:pt x="936409" y="631428"/>
                </a:lnTo>
                <a:lnTo>
                  <a:pt x="866403" y="650859"/>
                </a:lnTo>
                <a:lnTo>
                  <a:pt x="828205" y="653288"/>
                </a:lnTo>
                <a:lnTo>
                  <a:pt x="789988" y="650859"/>
                </a:lnTo>
                <a:lnTo>
                  <a:pt x="719993" y="631428"/>
                </a:lnTo>
                <a:lnTo>
                  <a:pt x="659163" y="592847"/>
                </a:lnTo>
                <a:lnTo>
                  <a:pt x="611065" y="536737"/>
                </a:lnTo>
                <a:lnTo>
                  <a:pt x="592010" y="502157"/>
                </a:lnTo>
                <a:lnTo>
                  <a:pt x="576799" y="463607"/>
                </a:lnTo>
                <a:lnTo>
                  <a:pt x="565932" y="421497"/>
                </a:lnTo>
                <a:lnTo>
                  <a:pt x="559411" y="375838"/>
                </a:lnTo>
                <a:lnTo>
                  <a:pt x="557237" y="326643"/>
                </a:lnTo>
                <a:lnTo>
                  <a:pt x="559411" y="277449"/>
                </a:lnTo>
                <a:lnTo>
                  <a:pt x="565932" y="231790"/>
                </a:lnTo>
                <a:lnTo>
                  <a:pt x="576799" y="189680"/>
                </a:lnTo>
                <a:lnTo>
                  <a:pt x="592010" y="151129"/>
                </a:lnTo>
                <a:lnTo>
                  <a:pt x="611065" y="116550"/>
                </a:lnTo>
                <a:lnTo>
                  <a:pt x="659163" y="60440"/>
                </a:lnTo>
                <a:lnTo>
                  <a:pt x="719993" y="21859"/>
                </a:lnTo>
                <a:lnTo>
                  <a:pt x="789988" y="2428"/>
                </a:lnTo>
                <a:lnTo>
                  <a:pt x="828205" y="0"/>
                </a:lnTo>
                <a:close/>
              </a:path>
              <a:path w="2277745" h="653414">
                <a:moveTo>
                  <a:pt x="251091" y="0"/>
                </a:moveTo>
                <a:lnTo>
                  <a:pt x="317138" y="5794"/>
                </a:lnTo>
                <a:lnTo>
                  <a:pt x="374383" y="23113"/>
                </a:lnTo>
                <a:lnTo>
                  <a:pt x="421352" y="50800"/>
                </a:lnTo>
                <a:lnTo>
                  <a:pt x="456577" y="88011"/>
                </a:lnTo>
                <a:lnTo>
                  <a:pt x="478591" y="133699"/>
                </a:lnTo>
                <a:lnTo>
                  <a:pt x="485927" y="186816"/>
                </a:lnTo>
                <a:lnTo>
                  <a:pt x="484572" y="212131"/>
                </a:lnTo>
                <a:lnTo>
                  <a:pt x="473733" y="260379"/>
                </a:lnTo>
                <a:lnTo>
                  <a:pt x="450875" y="306697"/>
                </a:lnTo>
                <a:lnTo>
                  <a:pt x="408875" y="358132"/>
                </a:lnTo>
                <a:lnTo>
                  <a:pt x="380250" y="386206"/>
                </a:lnTo>
                <a:lnTo>
                  <a:pt x="343895" y="420496"/>
                </a:lnTo>
                <a:lnTo>
                  <a:pt x="307543" y="454786"/>
                </a:lnTo>
                <a:lnTo>
                  <a:pt x="271190" y="489076"/>
                </a:lnTo>
                <a:lnTo>
                  <a:pt x="234835" y="523366"/>
                </a:lnTo>
                <a:lnTo>
                  <a:pt x="289210" y="523366"/>
                </a:lnTo>
                <a:lnTo>
                  <a:pt x="343583" y="523366"/>
                </a:lnTo>
                <a:lnTo>
                  <a:pt x="397956" y="523366"/>
                </a:lnTo>
                <a:lnTo>
                  <a:pt x="452329" y="523366"/>
                </a:lnTo>
                <a:lnTo>
                  <a:pt x="506704" y="523366"/>
                </a:lnTo>
                <a:lnTo>
                  <a:pt x="506704" y="553104"/>
                </a:lnTo>
                <a:lnTo>
                  <a:pt x="506704" y="582866"/>
                </a:lnTo>
                <a:lnTo>
                  <a:pt x="506704" y="612628"/>
                </a:lnTo>
                <a:lnTo>
                  <a:pt x="506704" y="642365"/>
                </a:lnTo>
                <a:lnTo>
                  <a:pt x="453614" y="642365"/>
                </a:lnTo>
                <a:lnTo>
                  <a:pt x="28892" y="642365"/>
                </a:lnTo>
                <a:lnTo>
                  <a:pt x="28892" y="618722"/>
                </a:lnTo>
                <a:lnTo>
                  <a:pt x="28892" y="595042"/>
                </a:lnTo>
                <a:lnTo>
                  <a:pt x="28892" y="571339"/>
                </a:lnTo>
                <a:lnTo>
                  <a:pt x="28892" y="547624"/>
                </a:lnTo>
                <a:lnTo>
                  <a:pt x="63732" y="514796"/>
                </a:lnTo>
                <a:lnTo>
                  <a:pt x="98571" y="481955"/>
                </a:lnTo>
                <a:lnTo>
                  <a:pt x="133411" y="449102"/>
                </a:lnTo>
                <a:lnTo>
                  <a:pt x="168251" y="416241"/>
                </a:lnTo>
                <a:lnTo>
                  <a:pt x="203091" y="383373"/>
                </a:lnTo>
                <a:lnTo>
                  <a:pt x="237930" y="350501"/>
                </a:lnTo>
                <a:lnTo>
                  <a:pt x="272770" y="317626"/>
                </a:lnTo>
                <a:lnTo>
                  <a:pt x="305288" y="283241"/>
                </a:lnTo>
                <a:lnTo>
                  <a:pt x="331084" y="240710"/>
                </a:lnTo>
                <a:lnTo>
                  <a:pt x="338709" y="201294"/>
                </a:lnTo>
                <a:lnTo>
                  <a:pt x="337099" y="183435"/>
                </a:lnTo>
                <a:lnTo>
                  <a:pt x="312966" y="143001"/>
                </a:lnTo>
                <a:lnTo>
                  <a:pt x="260886" y="124071"/>
                </a:lnTo>
                <a:lnTo>
                  <a:pt x="237540" y="122808"/>
                </a:lnTo>
                <a:lnTo>
                  <a:pt x="217275" y="123787"/>
                </a:lnTo>
                <a:lnTo>
                  <a:pt x="179794" y="131649"/>
                </a:lnTo>
                <a:lnTo>
                  <a:pt x="131865" y="158289"/>
                </a:lnTo>
                <a:lnTo>
                  <a:pt x="106578" y="185927"/>
                </a:lnTo>
                <a:lnTo>
                  <a:pt x="79929" y="168782"/>
                </a:lnTo>
                <a:lnTo>
                  <a:pt x="53284" y="151637"/>
                </a:lnTo>
                <a:lnTo>
                  <a:pt x="26641" y="134492"/>
                </a:lnTo>
                <a:lnTo>
                  <a:pt x="0" y="117348"/>
                </a:lnTo>
                <a:lnTo>
                  <a:pt x="20264" y="91318"/>
                </a:lnTo>
                <a:lnTo>
                  <a:pt x="71291" y="48214"/>
                </a:lnTo>
                <a:lnTo>
                  <a:pt x="135761" y="17520"/>
                </a:lnTo>
                <a:lnTo>
                  <a:pt x="210279" y="1950"/>
                </a:lnTo>
                <a:lnTo>
                  <a:pt x="251091" y="0"/>
                </a:lnTo>
                <a:close/>
              </a:path>
            </a:pathLst>
          </a:custGeom>
          <a:ln w="19050">
            <a:solidFill>
              <a:srgbClr val="E8EEF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002B5C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8172450" y="0"/>
            <a:ext cx="10115550" cy="10287000"/>
            <a:chOff x="8172450" y="0"/>
            <a:chExt cx="10115550" cy="10287000"/>
          </a:xfrm>
        </p:grpSpPr>
        <p:sp>
          <p:nvSpPr>
            <p:cNvPr id="4" name="object 4" descr=""/>
            <p:cNvSpPr/>
            <p:nvPr/>
          </p:nvSpPr>
          <p:spPr>
            <a:xfrm>
              <a:off x="8648700" y="0"/>
              <a:ext cx="9639300" cy="10287000"/>
            </a:xfrm>
            <a:custGeom>
              <a:avLst/>
              <a:gdLst/>
              <a:ahLst/>
              <a:cxnLst/>
              <a:rect l="l" t="t" r="r" b="b"/>
              <a:pathLst>
                <a:path w="9639300" h="10287000">
                  <a:moveTo>
                    <a:pt x="9639300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9639300" y="10287000"/>
                  </a:lnTo>
                  <a:lnTo>
                    <a:pt x="9639300" y="0"/>
                  </a:lnTo>
                  <a:close/>
                </a:path>
              </a:pathLst>
            </a:custGeom>
            <a:solidFill>
              <a:srgbClr val="CFD7D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1106150" y="5810250"/>
              <a:ext cx="1108075" cy="0"/>
            </a:xfrm>
            <a:custGeom>
              <a:avLst/>
              <a:gdLst/>
              <a:ahLst/>
              <a:cxnLst/>
              <a:rect l="l" t="t" r="r" b="b"/>
              <a:pathLst>
                <a:path w="1108075" h="0">
                  <a:moveTo>
                    <a:pt x="0" y="0"/>
                  </a:moveTo>
                  <a:lnTo>
                    <a:pt x="1107948" y="0"/>
                  </a:lnTo>
                </a:path>
              </a:pathLst>
            </a:custGeom>
            <a:ln w="38100">
              <a:solidFill>
                <a:srgbClr val="D2114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72450" y="0"/>
              <a:ext cx="10115550" cy="10286998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31750" rIns="0" bIns="0" rtlCol="0" vert="horz">
            <a:spAutoFit/>
          </a:bodyPr>
          <a:lstStyle/>
          <a:p>
            <a:pPr marL="17145" marR="5080">
              <a:lnSpc>
                <a:spcPts val="5260"/>
              </a:lnSpc>
              <a:spcBef>
                <a:spcPts val="250"/>
              </a:spcBef>
            </a:pPr>
            <a:r>
              <a:rPr dirty="0" sz="4400" spc="150"/>
              <a:t>Professional</a:t>
            </a:r>
            <a:r>
              <a:rPr dirty="0" sz="4400" spc="15"/>
              <a:t> </a:t>
            </a:r>
            <a:r>
              <a:rPr dirty="0" sz="4400" spc="204"/>
              <a:t>Mr./Ms.</a:t>
            </a:r>
            <a:r>
              <a:rPr dirty="0" sz="4400" spc="35"/>
              <a:t> </a:t>
            </a:r>
            <a:r>
              <a:rPr dirty="0" sz="4400" spc="185"/>
              <a:t>MLB </a:t>
            </a:r>
            <a:r>
              <a:rPr dirty="0" sz="4400" spc="260"/>
              <a:t>Throughout</a:t>
            </a:r>
            <a:r>
              <a:rPr dirty="0" sz="4400" spc="70"/>
              <a:t> </a:t>
            </a:r>
            <a:r>
              <a:rPr dirty="0" sz="4400" spc="365"/>
              <a:t>the</a:t>
            </a:r>
            <a:r>
              <a:rPr dirty="0" sz="4400" spc="-35"/>
              <a:t> </a:t>
            </a:r>
            <a:r>
              <a:rPr dirty="0" sz="4400" spc="90"/>
              <a:t>years!</a:t>
            </a:r>
            <a:endParaRPr sz="4400"/>
          </a:p>
        </p:txBody>
      </p:sp>
      <p:sp>
        <p:nvSpPr>
          <p:cNvPr id="8" name="object 8" descr=""/>
          <p:cNvSpPr txBox="1"/>
          <p:nvPr/>
        </p:nvSpPr>
        <p:spPr>
          <a:xfrm>
            <a:off x="415290" y="5454586"/>
            <a:ext cx="4984115" cy="70040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4400" spc="180" b="1">
                <a:solidFill>
                  <a:srgbClr val="FFFFFF"/>
                </a:solidFill>
                <a:latin typeface="Arial"/>
                <a:cs typeface="Arial"/>
              </a:rPr>
              <a:t>Baseball/Softball</a:t>
            </a:r>
            <a:endParaRPr sz="4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325" y="9524"/>
            <a:ext cx="10353675" cy="10267947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521652" y="3840099"/>
            <a:ext cx="7367905" cy="432689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 marR="5080">
              <a:lnSpc>
                <a:spcPts val="5260"/>
              </a:lnSpc>
              <a:spcBef>
                <a:spcPts val="320"/>
              </a:spcBef>
            </a:pPr>
            <a:r>
              <a:rPr dirty="0" sz="4400" spc="150" b="1">
                <a:solidFill>
                  <a:srgbClr val="7EC0ED"/>
                </a:solidFill>
                <a:latin typeface="Arial"/>
                <a:cs typeface="Arial"/>
              </a:rPr>
              <a:t>Professional</a:t>
            </a:r>
            <a:r>
              <a:rPr dirty="0" sz="4400" spc="10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204" b="1">
                <a:solidFill>
                  <a:srgbClr val="7EC0ED"/>
                </a:solidFill>
                <a:latin typeface="Arial"/>
                <a:cs typeface="Arial"/>
              </a:rPr>
              <a:t>Mr./Ms.</a:t>
            </a:r>
            <a:r>
              <a:rPr dirty="0" sz="4400" spc="30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180" b="1">
                <a:solidFill>
                  <a:srgbClr val="7EC0ED"/>
                </a:solidFill>
                <a:latin typeface="Arial"/>
                <a:cs typeface="Arial"/>
              </a:rPr>
              <a:t>MLB </a:t>
            </a:r>
            <a:r>
              <a:rPr dirty="0" sz="4400" spc="260" b="1">
                <a:solidFill>
                  <a:srgbClr val="7EC0ED"/>
                </a:solidFill>
                <a:latin typeface="Arial"/>
                <a:cs typeface="Arial"/>
              </a:rPr>
              <a:t>Throughout</a:t>
            </a:r>
            <a:r>
              <a:rPr dirty="0" sz="4400" spc="70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365" b="1">
                <a:solidFill>
                  <a:srgbClr val="7EC0ED"/>
                </a:solidFill>
                <a:latin typeface="Arial"/>
                <a:cs typeface="Arial"/>
              </a:rPr>
              <a:t>the</a:t>
            </a:r>
            <a:r>
              <a:rPr dirty="0" sz="4400" spc="-3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90" b="1">
                <a:solidFill>
                  <a:srgbClr val="7EC0ED"/>
                </a:solidFill>
                <a:latin typeface="Arial"/>
                <a:cs typeface="Arial"/>
              </a:rPr>
              <a:t>years!</a:t>
            </a:r>
            <a:endParaRPr sz="4400">
              <a:latin typeface="Arial"/>
              <a:cs typeface="Arial"/>
            </a:endParaRPr>
          </a:p>
          <a:p>
            <a:pPr marL="98425">
              <a:lnSpc>
                <a:spcPct val="100000"/>
              </a:lnSpc>
              <a:spcBef>
                <a:spcPts val="2000"/>
              </a:spcBef>
            </a:pPr>
            <a:r>
              <a:rPr dirty="0" sz="4400" spc="140">
                <a:solidFill>
                  <a:srgbClr val="FFFFFF"/>
                </a:solidFill>
                <a:latin typeface="Arial"/>
                <a:cs typeface="Arial"/>
              </a:rPr>
              <a:t>Baseball/Softball</a:t>
            </a:r>
            <a:endParaRPr sz="4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45"/>
              </a:spcBef>
            </a:pPr>
            <a:endParaRPr sz="4400">
              <a:latin typeface="Arial"/>
              <a:cs typeface="Arial"/>
            </a:endParaRPr>
          </a:p>
          <a:p>
            <a:pPr marL="98425">
              <a:lnSpc>
                <a:spcPts val="5270"/>
              </a:lnSpc>
            </a:pPr>
            <a:r>
              <a:rPr dirty="0" sz="4400" spc="254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dirty="0" sz="44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45">
                <a:solidFill>
                  <a:srgbClr val="FFFFFF"/>
                </a:solidFill>
                <a:latin typeface="Arial"/>
                <a:cs typeface="Arial"/>
              </a:rPr>
              <a:t>Frisch</a:t>
            </a:r>
            <a:endParaRPr sz="4400">
              <a:latin typeface="Arial"/>
              <a:cs typeface="Arial"/>
            </a:endParaRPr>
          </a:p>
          <a:p>
            <a:pPr marL="98425">
              <a:lnSpc>
                <a:spcPts val="5270"/>
              </a:lnSpc>
            </a:pPr>
            <a:r>
              <a:rPr dirty="0" sz="4400" spc="340">
                <a:solidFill>
                  <a:srgbClr val="FFFFFF"/>
                </a:solidFill>
                <a:latin typeface="Arial"/>
                <a:cs typeface="Arial"/>
              </a:rPr>
              <a:t>#47</a:t>
            </a:r>
            <a:r>
              <a:rPr dirty="0" sz="4400" spc="-1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10">
                <a:solidFill>
                  <a:srgbClr val="FFFFFF"/>
                </a:solidFill>
                <a:latin typeface="Arial"/>
                <a:cs typeface="Arial"/>
              </a:rPr>
              <a:t>Chicago</a:t>
            </a:r>
            <a:r>
              <a:rPr dirty="0" sz="4400" spc="-20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45">
                <a:solidFill>
                  <a:srgbClr val="FFFFFF"/>
                </a:solidFill>
                <a:latin typeface="Arial"/>
                <a:cs typeface="Arial"/>
              </a:rPr>
              <a:t>Cubs</a:t>
            </a:r>
            <a:endParaRPr sz="4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648700" y="0"/>
            <a:ext cx="9639300" cy="10287000"/>
            <a:chOff x="8648700" y="0"/>
            <a:chExt cx="96393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25025" y="9525"/>
              <a:ext cx="7724775" cy="66294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58225" y="4867303"/>
              <a:ext cx="9629775" cy="5407025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781684" y="4119626"/>
            <a:ext cx="7463790" cy="4326890"/>
          </a:xfrm>
          <a:prstGeom prst="rect">
            <a:avLst/>
          </a:prstGeom>
        </p:spPr>
        <p:txBody>
          <a:bodyPr wrap="square" lIns="0" tIns="41910" rIns="0" bIns="0" rtlCol="0" vert="horz">
            <a:spAutoFit/>
          </a:bodyPr>
          <a:lstStyle/>
          <a:p>
            <a:pPr marL="101600" marR="5080">
              <a:lnSpc>
                <a:spcPts val="5250"/>
              </a:lnSpc>
              <a:spcBef>
                <a:spcPts val="330"/>
              </a:spcBef>
            </a:pPr>
            <a:r>
              <a:rPr dirty="0" sz="4400" spc="155" b="1">
                <a:solidFill>
                  <a:srgbClr val="7EC0ED"/>
                </a:solidFill>
                <a:latin typeface="Arial"/>
                <a:cs typeface="Arial"/>
              </a:rPr>
              <a:t>Professional</a:t>
            </a:r>
            <a:r>
              <a:rPr dirty="0" sz="4400" spc="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204" b="1">
                <a:solidFill>
                  <a:srgbClr val="7EC0ED"/>
                </a:solidFill>
                <a:latin typeface="Arial"/>
                <a:cs typeface="Arial"/>
              </a:rPr>
              <a:t>Mr./Ms.</a:t>
            </a:r>
            <a:r>
              <a:rPr dirty="0" sz="4400" spc="30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185" b="1">
                <a:solidFill>
                  <a:srgbClr val="7EC0ED"/>
                </a:solidFill>
                <a:latin typeface="Arial"/>
                <a:cs typeface="Arial"/>
              </a:rPr>
              <a:t>MLB </a:t>
            </a:r>
            <a:r>
              <a:rPr dirty="0" sz="4400" spc="265" b="1">
                <a:solidFill>
                  <a:srgbClr val="7EC0ED"/>
                </a:solidFill>
                <a:latin typeface="Arial"/>
                <a:cs typeface="Arial"/>
              </a:rPr>
              <a:t>Throughout</a:t>
            </a:r>
            <a:r>
              <a:rPr dirty="0" sz="4400" spc="7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365" b="1">
                <a:solidFill>
                  <a:srgbClr val="7EC0ED"/>
                </a:solidFill>
                <a:latin typeface="Arial"/>
                <a:cs typeface="Arial"/>
              </a:rPr>
              <a:t>the</a:t>
            </a:r>
            <a:r>
              <a:rPr dirty="0" sz="4400" spc="-30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95" b="1">
                <a:solidFill>
                  <a:srgbClr val="7EC0ED"/>
                </a:solidFill>
                <a:latin typeface="Arial"/>
                <a:cs typeface="Arial"/>
              </a:rPr>
              <a:t>years!</a:t>
            </a:r>
            <a:endParaRPr sz="4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10"/>
              </a:spcBef>
            </a:pPr>
            <a:r>
              <a:rPr dirty="0" sz="4400" spc="145">
                <a:solidFill>
                  <a:srgbClr val="FFFFFF"/>
                </a:solidFill>
                <a:latin typeface="Arial"/>
                <a:cs typeface="Arial"/>
              </a:rPr>
              <a:t>Baseball/Softball</a:t>
            </a:r>
            <a:endParaRPr sz="4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40"/>
              </a:spcBef>
            </a:pPr>
            <a:endParaRPr sz="4400">
              <a:latin typeface="Arial"/>
              <a:cs typeface="Arial"/>
            </a:endParaRPr>
          </a:p>
          <a:p>
            <a:pPr marL="12700">
              <a:lnSpc>
                <a:spcPts val="5270"/>
              </a:lnSpc>
              <a:spcBef>
                <a:spcPts val="5"/>
              </a:spcBef>
            </a:pPr>
            <a:r>
              <a:rPr dirty="0" sz="4400" spc="405">
                <a:solidFill>
                  <a:srgbClr val="FFFFFF"/>
                </a:solidFill>
                <a:latin typeface="Arial"/>
                <a:cs typeface="Arial"/>
              </a:rPr>
              <a:t>Adam</a:t>
            </a:r>
            <a:r>
              <a:rPr dirty="0" sz="4400" spc="-229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35">
                <a:solidFill>
                  <a:srgbClr val="FFFFFF"/>
                </a:solidFill>
                <a:latin typeface="Arial"/>
                <a:cs typeface="Arial"/>
              </a:rPr>
              <a:t>Mazur</a:t>
            </a:r>
            <a:endParaRPr sz="4400">
              <a:latin typeface="Arial"/>
              <a:cs typeface="Arial"/>
            </a:endParaRPr>
          </a:p>
          <a:p>
            <a:pPr marL="12700">
              <a:lnSpc>
                <a:spcPts val="5270"/>
              </a:lnSpc>
            </a:pPr>
            <a:r>
              <a:rPr dirty="0" sz="4400" spc="190">
                <a:solidFill>
                  <a:srgbClr val="FFFFFF"/>
                </a:solidFill>
                <a:latin typeface="Arial"/>
                <a:cs typeface="Arial"/>
              </a:rPr>
              <a:t>Florida</a:t>
            </a:r>
            <a:r>
              <a:rPr dirty="0" sz="4400" spc="-1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25">
                <a:solidFill>
                  <a:srgbClr val="FFFFFF"/>
                </a:solidFill>
                <a:latin typeface="Arial"/>
                <a:cs typeface="Arial"/>
              </a:rPr>
              <a:t>Marlins,</a:t>
            </a:r>
            <a:r>
              <a:rPr dirty="0" sz="44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14">
                <a:solidFill>
                  <a:srgbClr val="FFFFFF"/>
                </a:solidFill>
                <a:latin typeface="Arial"/>
                <a:cs typeface="Arial"/>
              </a:rPr>
              <a:t>AAA</a:t>
            </a:r>
            <a:r>
              <a:rPr dirty="0" sz="4400" spc="-2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415">
                <a:solidFill>
                  <a:srgbClr val="FFFFFF"/>
                </a:solidFill>
                <a:latin typeface="Arial"/>
                <a:cs typeface="Arial"/>
              </a:rPr>
              <a:t>team</a:t>
            </a:r>
            <a:endParaRPr sz="4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0"/>
            <a:ext cx="10134600" cy="10286998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469265" y="3979926"/>
            <a:ext cx="7369175" cy="4326255"/>
          </a:xfrm>
          <a:prstGeom prst="rect">
            <a:avLst/>
          </a:prstGeom>
        </p:spPr>
        <p:txBody>
          <a:bodyPr wrap="square" lIns="0" tIns="41910" rIns="0" bIns="0" rtlCol="0" vert="horz">
            <a:spAutoFit/>
          </a:bodyPr>
          <a:lstStyle/>
          <a:p>
            <a:pPr marL="12700" marR="5080">
              <a:lnSpc>
                <a:spcPts val="5250"/>
              </a:lnSpc>
              <a:spcBef>
                <a:spcPts val="330"/>
              </a:spcBef>
            </a:pPr>
            <a:r>
              <a:rPr dirty="0" sz="4400" spc="150" b="1">
                <a:solidFill>
                  <a:srgbClr val="7EC0ED"/>
                </a:solidFill>
                <a:latin typeface="Arial"/>
                <a:cs typeface="Arial"/>
              </a:rPr>
              <a:t>Professional</a:t>
            </a:r>
            <a:r>
              <a:rPr dirty="0" sz="4400" spc="1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204" b="1">
                <a:solidFill>
                  <a:srgbClr val="7EC0ED"/>
                </a:solidFill>
                <a:latin typeface="Arial"/>
                <a:cs typeface="Arial"/>
              </a:rPr>
              <a:t>Mr./Ms.</a:t>
            </a:r>
            <a:r>
              <a:rPr dirty="0" sz="4400" spc="3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185" b="1">
                <a:solidFill>
                  <a:srgbClr val="7EC0ED"/>
                </a:solidFill>
                <a:latin typeface="Arial"/>
                <a:cs typeface="Arial"/>
              </a:rPr>
              <a:t>MLB </a:t>
            </a:r>
            <a:r>
              <a:rPr dirty="0" sz="4400" spc="260" b="1">
                <a:solidFill>
                  <a:srgbClr val="7EC0ED"/>
                </a:solidFill>
                <a:latin typeface="Arial"/>
                <a:cs typeface="Arial"/>
              </a:rPr>
              <a:t>Throughout</a:t>
            </a:r>
            <a:r>
              <a:rPr dirty="0" sz="4400" spc="70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365" b="1">
                <a:solidFill>
                  <a:srgbClr val="7EC0ED"/>
                </a:solidFill>
                <a:latin typeface="Arial"/>
                <a:cs typeface="Arial"/>
              </a:rPr>
              <a:t>the</a:t>
            </a:r>
            <a:r>
              <a:rPr dirty="0" sz="4400" spc="-3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90" b="1">
                <a:solidFill>
                  <a:srgbClr val="7EC0ED"/>
                </a:solidFill>
                <a:latin typeface="Arial"/>
                <a:cs typeface="Arial"/>
              </a:rPr>
              <a:t>years!</a:t>
            </a:r>
            <a:endParaRPr sz="4400">
              <a:latin typeface="Arial"/>
              <a:cs typeface="Arial"/>
            </a:endParaRPr>
          </a:p>
          <a:p>
            <a:pPr marL="45720">
              <a:lnSpc>
                <a:spcPct val="100000"/>
              </a:lnSpc>
              <a:spcBef>
                <a:spcPts val="2005"/>
              </a:spcBef>
            </a:pPr>
            <a:r>
              <a:rPr dirty="0" sz="4400" spc="140">
                <a:solidFill>
                  <a:srgbClr val="FFFFFF"/>
                </a:solidFill>
                <a:latin typeface="Arial"/>
                <a:cs typeface="Arial"/>
              </a:rPr>
              <a:t>Baseball/Softball</a:t>
            </a:r>
            <a:endParaRPr sz="4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65"/>
              </a:spcBef>
            </a:pPr>
            <a:endParaRPr sz="4400">
              <a:latin typeface="Arial"/>
              <a:cs typeface="Arial"/>
            </a:endParaRPr>
          </a:p>
          <a:p>
            <a:pPr marL="45720" marR="3758565">
              <a:lnSpc>
                <a:spcPts val="5260"/>
              </a:lnSpc>
              <a:spcBef>
                <a:spcPts val="5"/>
              </a:spcBef>
            </a:pPr>
            <a:r>
              <a:rPr dirty="0" sz="4400" spc="385">
                <a:solidFill>
                  <a:srgbClr val="FFFFFF"/>
                </a:solidFill>
                <a:latin typeface="Arial"/>
                <a:cs typeface="Arial"/>
              </a:rPr>
              <a:t>Matt</a:t>
            </a:r>
            <a:r>
              <a:rPr dirty="0" sz="44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35">
                <a:solidFill>
                  <a:srgbClr val="FFFFFF"/>
                </a:solidFill>
                <a:latin typeface="Arial"/>
                <a:cs typeface="Arial"/>
              </a:rPr>
              <a:t>Wallner </a:t>
            </a:r>
            <a:r>
              <a:rPr dirty="0" sz="4400" spc="265">
                <a:solidFill>
                  <a:srgbClr val="FFFFFF"/>
                </a:solidFill>
                <a:latin typeface="Arial"/>
                <a:cs typeface="Arial"/>
              </a:rPr>
              <a:t>#38</a:t>
            </a:r>
            <a:r>
              <a:rPr dirty="0" sz="4400" spc="-1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30">
                <a:solidFill>
                  <a:srgbClr val="FFFFFF"/>
                </a:solidFill>
                <a:latin typeface="Arial"/>
                <a:cs typeface="Arial"/>
              </a:rPr>
              <a:t>Twins</a:t>
            </a:r>
            <a:endParaRPr sz="4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8700" y="-1"/>
            <a:ext cx="9639300" cy="10286999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589915" y="4067175"/>
            <a:ext cx="7456805" cy="432689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01600" marR="5080">
              <a:lnSpc>
                <a:spcPts val="5260"/>
              </a:lnSpc>
              <a:spcBef>
                <a:spcPts val="320"/>
              </a:spcBef>
            </a:pPr>
            <a:r>
              <a:rPr dirty="0" sz="4400" spc="150" b="1">
                <a:solidFill>
                  <a:srgbClr val="7EC0ED"/>
                </a:solidFill>
                <a:latin typeface="Arial"/>
                <a:cs typeface="Arial"/>
              </a:rPr>
              <a:t>Professional</a:t>
            </a:r>
            <a:r>
              <a:rPr dirty="0" sz="4400" spc="10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204" b="1">
                <a:solidFill>
                  <a:srgbClr val="7EC0ED"/>
                </a:solidFill>
                <a:latin typeface="Arial"/>
                <a:cs typeface="Arial"/>
              </a:rPr>
              <a:t>Mr./Ms.</a:t>
            </a:r>
            <a:r>
              <a:rPr dirty="0" sz="4400" spc="30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180" b="1">
                <a:solidFill>
                  <a:srgbClr val="7EC0ED"/>
                </a:solidFill>
                <a:latin typeface="Arial"/>
                <a:cs typeface="Arial"/>
              </a:rPr>
              <a:t>MLB </a:t>
            </a:r>
            <a:r>
              <a:rPr dirty="0" sz="4400" spc="260" b="1">
                <a:solidFill>
                  <a:srgbClr val="7EC0ED"/>
                </a:solidFill>
                <a:latin typeface="Arial"/>
                <a:cs typeface="Arial"/>
              </a:rPr>
              <a:t>Throughout</a:t>
            </a:r>
            <a:r>
              <a:rPr dirty="0" sz="4400" spc="70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365" b="1">
                <a:solidFill>
                  <a:srgbClr val="7EC0ED"/>
                </a:solidFill>
                <a:latin typeface="Arial"/>
                <a:cs typeface="Arial"/>
              </a:rPr>
              <a:t>the</a:t>
            </a:r>
            <a:r>
              <a:rPr dirty="0" sz="4400" spc="-3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90" b="1">
                <a:solidFill>
                  <a:srgbClr val="7EC0ED"/>
                </a:solidFill>
                <a:latin typeface="Arial"/>
                <a:cs typeface="Arial"/>
              </a:rPr>
              <a:t>years!</a:t>
            </a:r>
            <a:endParaRPr sz="4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00"/>
              </a:spcBef>
            </a:pPr>
            <a:r>
              <a:rPr dirty="0" sz="4400" spc="140">
                <a:solidFill>
                  <a:srgbClr val="FFFFFF"/>
                </a:solidFill>
                <a:latin typeface="Arial"/>
                <a:cs typeface="Arial"/>
              </a:rPr>
              <a:t>Baseball/Softball</a:t>
            </a:r>
            <a:endParaRPr sz="4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65"/>
              </a:spcBef>
            </a:pPr>
            <a:endParaRPr sz="4400">
              <a:latin typeface="Arial"/>
              <a:cs typeface="Arial"/>
            </a:endParaRPr>
          </a:p>
          <a:p>
            <a:pPr marL="12700" marR="3382645">
              <a:lnSpc>
                <a:spcPts val="5260"/>
              </a:lnSpc>
            </a:pPr>
            <a:r>
              <a:rPr dirty="0" sz="4400" spc="204">
                <a:solidFill>
                  <a:srgbClr val="FFFFFF"/>
                </a:solidFill>
                <a:latin typeface="Arial"/>
                <a:cs typeface="Arial"/>
              </a:rPr>
              <a:t>Max</a:t>
            </a:r>
            <a:r>
              <a:rPr dirty="0" sz="44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75">
                <a:solidFill>
                  <a:srgbClr val="FFFFFF"/>
                </a:solidFill>
                <a:latin typeface="Arial"/>
                <a:cs typeface="Arial"/>
              </a:rPr>
              <a:t>Meyer </a:t>
            </a:r>
            <a:r>
              <a:rPr dirty="0" sz="4400" spc="195">
                <a:solidFill>
                  <a:srgbClr val="FFFFFF"/>
                </a:solidFill>
                <a:latin typeface="Arial"/>
                <a:cs typeface="Arial"/>
              </a:rPr>
              <a:t>Marlins-</a:t>
            </a:r>
            <a:r>
              <a:rPr dirty="0" sz="44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325">
                <a:solidFill>
                  <a:srgbClr val="FFFFFF"/>
                </a:solidFill>
                <a:latin typeface="Arial"/>
                <a:cs typeface="Arial"/>
              </a:rPr>
              <a:t>Miami</a:t>
            </a:r>
            <a:endParaRPr sz="4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8700" y="1304925"/>
            <a:ext cx="9639300" cy="7505700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781684" y="4119626"/>
            <a:ext cx="7463790" cy="5003165"/>
          </a:xfrm>
          <a:prstGeom prst="rect">
            <a:avLst/>
          </a:prstGeom>
        </p:spPr>
        <p:txBody>
          <a:bodyPr wrap="square" lIns="0" tIns="41910" rIns="0" bIns="0" rtlCol="0" vert="horz">
            <a:spAutoFit/>
          </a:bodyPr>
          <a:lstStyle/>
          <a:p>
            <a:pPr marL="101600" marR="5080">
              <a:lnSpc>
                <a:spcPts val="5250"/>
              </a:lnSpc>
              <a:spcBef>
                <a:spcPts val="330"/>
              </a:spcBef>
            </a:pPr>
            <a:r>
              <a:rPr dirty="0" sz="4400" spc="155" b="1">
                <a:solidFill>
                  <a:srgbClr val="7EC0ED"/>
                </a:solidFill>
                <a:latin typeface="Arial"/>
                <a:cs typeface="Arial"/>
              </a:rPr>
              <a:t>Professional</a:t>
            </a:r>
            <a:r>
              <a:rPr dirty="0" sz="4400" spc="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204" b="1">
                <a:solidFill>
                  <a:srgbClr val="7EC0ED"/>
                </a:solidFill>
                <a:latin typeface="Arial"/>
                <a:cs typeface="Arial"/>
              </a:rPr>
              <a:t>Mr./Ms.</a:t>
            </a:r>
            <a:r>
              <a:rPr dirty="0" sz="4400" spc="30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185" b="1">
                <a:solidFill>
                  <a:srgbClr val="7EC0ED"/>
                </a:solidFill>
                <a:latin typeface="Arial"/>
                <a:cs typeface="Arial"/>
              </a:rPr>
              <a:t>MLB </a:t>
            </a:r>
            <a:r>
              <a:rPr dirty="0" sz="4400" spc="265" b="1">
                <a:solidFill>
                  <a:srgbClr val="7EC0ED"/>
                </a:solidFill>
                <a:latin typeface="Arial"/>
                <a:cs typeface="Arial"/>
              </a:rPr>
              <a:t>Throughout</a:t>
            </a:r>
            <a:r>
              <a:rPr dirty="0" sz="4400" spc="7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365" b="1">
                <a:solidFill>
                  <a:srgbClr val="7EC0ED"/>
                </a:solidFill>
                <a:latin typeface="Arial"/>
                <a:cs typeface="Arial"/>
              </a:rPr>
              <a:t>the</a:t>
            </a:r>
            <a:r>
              <a:rPr dirty="0" sz="4400" spc="-30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95" b="1">
                <a:solidFill>
                  <a:srgbClr val="7EC0ED"/>
                </a:solidFill>
                <a:latin typeface="Arial"/>
                <a:cs typeface="Arial"/>
              </a:rPr>
              <a:t>years!</a:t>
            </a:r>
            <a:endParaRPr sz="4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10"/>
              </a:spcBef>
            </a:pPr>
            <a:r>
              <a:rPr dirty="0" sz="4400" spc="145">
                <a:solidFill>
                  <a:srgbClr val="FFFFFF"/>
                </a:solidFill>
                <a:latin typeface="Arial"/>
                <a:cs typeface="Arial"/>
              </a:rPr>
              <a:t>Baseball/Softball</a:t>
            </a:r>
            <a:endParaRPr sz="4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34"/>
              </a:spcBef>
            </a:pPr>
            <a:endParaRPr sz="4400">
              <a:latin typeface="Arial"/>
              <a:cs typeface="Arial"/>
            </a:endParaRPr>
          </a:p>
          <a:p>
            <a:pPr marL="12700" marR="2410460">
              <a:lnSpc>
                <a:spcPts val="5260"/>
              </a:lnSpc>
            </a:pPr>
            <a:r>
              <a:rPr dirty="0" sz="4400" spc="225">
                <a:solidFill>
                  <a:srgbClr val="FFFFFF"/>
                </a:solidFill>
                <a:latin typeface="Arial"/>
                <a:cs typeface="Arial"/>
              </a:rPr>
              <a:t>Michael</a:t>
            </a:r>
            <a:r>
              <a:rPr dirty="0" sz="44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370">
                <a:solidFill>
                  <a:srgbClr val="FFFFFF"/>
                </a:solidFill>
                <a:latin typeface="Arial"/>
                <a:cs typeface="Arial"/>
              </a:rPr>
              <a:t>Baumann </a:t>
            </a:r>
            <a:r>
              <a:rPr dirty="0" sz="4400" spc="150">
                <a:solidFill>
                  <a:srgbClr val="FFFFFF"/>
                </a:solidFill>
                <a:latin typeface="Arial"/>
                <a:cs typeface="Arial"/>
              </a:rPr>
              <a:t>#53</a:t>
            </a:r>
            <a:r>
              <a:rPr dirty="0" sz="44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25">
                <a:solidFill>
                  <a:srgbClr val="FFFFFF"/>
                </a:solidFill>
                <a:latin typeface="Arial"/>
                <a:cs typeface="Arial"/>
              </a:rPr>
              <a:t>Orioles</a:t>
            </a:r>
            <a:endParaRPr sz="4400">
              <a:latin typeface="Arial"/>
              <a:cs typeface="Arial"/>
            </a:endParaRPr>
          </a:p>
          <a:p>
            <a:pPr marL="12700">
              <a:lnSpc>
                <a:spcPts val="5155"/>
              </a:lnSpc>
            </a:pPr>
            <a:r>
              <a:rPr dirty="0" sz="4400" spc="140">
                <a:solidFill>
                  <a:srgbClr val="FFFFFF"/>
                </a:solidFill>
                <a:latin typeface="Arial"/>
                <a:cs typeface="Arial"/>
              </a:rPr>
              <a:t>Various</a:t>
            </a:r>
            <a:r>
              <a:rPr dirty="0" sz="44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305">
                <a:solidFill>
                  <a:srgbClr val="FFFFFF"/>
                </a:solidFill>
                <a:latin typeface="Arial"/>
                <a:cs typeface="Arial"/>
              </a:rPr>
              <a:t>other</a:t>
            </a:r>
            <a:r>
              <a:rPr dirty="0" sz="4400" spc="-1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300">
                <a:solidFill>
                  <a:srgbClr val="FFFFFF"/>
                </a:solidFill>
                <a:latin typeface="Arial"/>
                <a:cs typeface="Arial"/>
              </a:rPr>
              <a:t>MLB</a:t>
            </a:r>
            <a:r>
              <a:rPr dirty="0" sz="4400" spc="-1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85">
                <a:solidFill>
                  <a:srgbClr val="FFFFFF"/>
                </a:solidFill>
                <a:latin typeface="Arial"/>
                <a:cs typeface="Arial"/>
              </a:rPr>
              <a:t>teams</a:t>
            </a:r>
            <a:endParaRPr sz="4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10600" y="0"/>
            <a:ext cx="9639300" cy="10286999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778827" y="4119626"/>
            <a:ext cx="7466965" cy="4326890"/>
          </a:xfrm>
          <a:prstGeom prst="rect">
            <a:avLst/>
          </a:prstGeom>
        </p:spPr>
        <p:txBody>
          <a:bodyPr wrap="square" lIns="0" tIns="41910" rIns="0" bIns="0" rtlCol="0" vert="horz">
            <a:spAutoFit/>
          </a:bodyPr>
          <a:lstStyle/>
          <a:p>
            <a:pPr marL="104139" marR="5080">
              <a:lnSpc>
                <a:spcPts val="5250"/>
              </a:lnSpc>
              <a:spcBef>
                <a:spcPts val="330"/>
              </a:spcBef>
            </a:pPr>
            <a:r>
              <a:rPr dirty="0" sz="4400" spc="155" b="1">
                <a:solidFill>
                  <a:srgbClr val="7EC0ED"/>
                </a:solidFill>
                <a:latin typeface="Arial"/>
                <a:cs typeface="Arial"/>
              </a:rPr>
              <a:t>Professional</a:t>
            </a:r>
            <a:r>
              <a:rPr dirty="0" sz="4400" spc="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204" b="1">
                <a:solidFill>
                  <a:srgbClr val="7EC0ED"/>
                </a:solidFill>
                <a:latin typeface="Arial"/>
                <a:cs typeface="Arial"/>
              </a:rPr>
              <a:t>Mr./Ms.</a:t>
            </a:r>
            <a:r>
              <a:rPr dirty="0" sz="4400" spc="30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185" b="1">
                <a:solidFill>
                  <a:srgbClr val="7EC0ED"/>
                </a:solidFill>
                <a:latin typeface="Arial"/>
                <a:cs typeface="Arial"/>
              </a:rPr>
              <a:t>MLB </a:t>
            </a:r>
            <a:r>
              <a:rPr dirty="0" sz="4400" spc="265" b="1">
                <a:solidFill>
                  <a:srgbClr val="7EC0ED"/>
                </a:solidFill>
                <a:latin typeface="Arial"/>
                <a:cs typeface="Arial"/>
              </a:rPr>
              <a:t>Throughout</a:t>
            </a:r>
            <a:r>
              <a:rPr dirty="0" sz="4400" spc="7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365" b="1">
                <a:solidFill>
                  <a:srgbClr val="7EC0ED"/>
                </a:solidFill>
                <a:latin typeface="Arial"/>
                <a:cs typeface="Arial"/>
              </a:rPr>
              <a:t>the</a:t>
            </a:r>
            <a:r>
              <a:rPr dirty="0" sz="4400" spc="-30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95" b="1">
                <a:solidFill>
                  <a:srgbClr val="7EC0ED"/>
                </a:solidFill>
                <a:latin typeface="Arial"/>
                <a:cs typeface="Arial"/>
              </a:rPr>
              <a:t>years!</a:t>
            </a:r>
            <a:endParaRPr sz="4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10"/>
              </a:spcBef>
            </a:pPr>
            <a:r>
              <a:rPr dirty="0" sz="4400" spc="140">
                <a:solidFill>
                  <a:srgbClr val="FFFFFF"/>
                </a:solidFill>
                <a:latin typeface="Arial"/>
                <a:cs typeface="Arial"/>
              </a:rPr>
              <a:t>Baseball/Softball</a:t>
            </a:r>
            <a:endParaRPr sz="4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40"/>
              </a:spcBef>
            </a:pPr>
            <a:endParaRPr sz="4400">
              <a:latin typeface="Arial"/>
              <a:cs typeface="Arial"/>
            </a:endParaRPr>
          </a:p>
          <a:p>
            <a:pPr marL="12700">
              <a:lnSpc>
                <a:spcPts val="5270"/>
              </a:lnSpc>
              <a:spcBef>
                <a:spcPts val="5"/>
              </a:spcBef>
            </a:pPr>
            <a:r>
              <a:rPr dirty="0" sz="4400" spc="114">
                <a:solidFill>
                  <a:srgbClr val="FFFFFF"/>
                </a:solidFill>
                <a:latin typeface="Arial"/>
                <a:cs typeface="Arial"/>
              </a:rPr>
              <a:t>Jake</a:t>
            </a:r>
            <a:r>
              <a:rPr dirty="0" sz="4400" spc="-1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90">
                <a:solidFill>
                  <a:srgbClr val="FFFFFF"/>
                </a:solidFill>
                <a:latin typeface="Arial"/>
                <a:cs typeface="Arial"/>
              </a:rPr>
              <a:t>Irvin</a:t>
            </a:r>
            <a:endParaRPr sz="4400">
              <a:latin typeface="Arial"/>
              <a:cs typeface="Arial"/>
            </a:endParaRPr>
          </a:p>
          <a:p>
            <a:pPr marL="12700">
              <a:lnSpc>
                <a:spcPts val="5270"/>
              </a:lnSpc>
            </a:pPr>
            <a:r>
              <a:rPr dirty="0" sz="4400" spc="185">
                <a:solidFill>
                  <a:srgbClr val="FFFFFF"/>
                </a:solidFill>
                <a:latin typeface="Arial"/>
                <a:cs typeface="Arial"/>
              </a:rPr>
              <a:t>#27</a:t>
            </a:r>
            <a:r>
              <a:rPr dirty="0" sz="44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320">
                <a:solidFill>
                  <a:srgbClr val="FFFFFF"/>
                </a:solidFill>
                <a:latin typeface="Arial"/>
                <a:cs typeface="Arial"/>
              </a:rPr>
              <a:t>Washington</a:t>
            </a:r>
            <a:r>
              <a:rPr dirty="0" sz="4400" spc="-2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90">
                <a:solidFill>
                  <a:srgbClr val="FFFFFF"/>
                </a:solidFill>
                <a:latin typeface="Arial"/>
                <a:cs typeface="Arial"/>
              </a:rPr>
              <a:t>Nationals</a:t>
            </a:r>
            <a:endParaRPr sz="4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648700" y="0"/>
            <a:ext cx="9639300" cy="10287000"/>
            <a:chOff x="8648700" y="0"/>
            <a:chExt cx="96393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48700" y="0"/>
              <a:ext cx="9639300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58925" y="5133974"/>
              <a:ext cx="4019550" cy="5153024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781684" y="4119626"/>
            <a:ext cx="7463790" cy="4326890"/>
          </a:xfrm>
          <a:prstGeom prst="rect">
            <a:avLst/>
          </a:prstGeom>
        </p:spPr>
        <p:txBody>
          <a:bodyPr wrap="square" lIns="0" tIns="41910" rIns="0" bIns="0" rtlCol="0" vert="horz">
            <a:spAutoFit/>
          </a:bodyPr>
          <a:lstStyle/>
          <a:p>
            <a:pPr marL="101600" marR="5080">
              <a:lnSpc>
                <a:spcPts val="5250"/>
              </a:lnSpc>
              <a:spcBef>
                <a:spcPts val="330"/>
              </a:spcBef>
            </a:pPr>
            <a:r>
              <a:rPr dirty="0" sz="4400" spc="155" b="1">
                <a:solidFill>
                  <a:srgbClr val="7EC0ED"/>
                </a:solidFill>
                <a:latin typeface="Arial"/>
                <a:cs typeface="Arial"/>
              </a:rPr>
              <a:t>Professional</a:t>
            </a:r>
            <a:r>
              <a:rPr dirty="0" sz="4400" spc="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204" b="1">
                <a:solidFill>
                  <a:srgbClr val="7EC0ED"/>
                </a:solidFill>
                <a:latin typeface="Arial"/>
                <a:cs typeface="Arial"/>
              </a:rPr>
              <a:t>Mr./Ms.</a:t>
            </a:r>
            <a:r>
              <a:rPr dirty="0" sz="4400" spc="30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185" b="1">
                <a:solidFill>
                  <a:srgbClr val="7EC0ED"/>
                </a:solidFill>
                <a:latin typeface="Arial"/>
                <a:cs typeface="Arial"/>
              </a:rPr>
              <a:t>MLB </a:t>
            </a:r>
            <a:r>
              <a:rPr dirty="0" sz="4400" spc="265" b="1">
                <a:solidFill>
                  <a:srgbClr val="7EC0ED"/>
                </a:solidFill>
                <a:latin typeface="Arial"/>
                <a:cs typeface="Arial"/>
              </a:rPr>
              <a:t>Throughout</a:t>
            </a:r>
            <a:r>
              <a:rPr dirty="0" sz="4400" spc="7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365" b="1">
                <a:solidFill>
                  <a:srgbClr val="7EC0ED"/>
                </a:solidFill>
                <a:latin typeface="Arial"/>
                <a:cs typeface="Arial"/>
              </a:rPr>
              <a:t>the</a:t>
            </a:r>
            <a:r>
              <a:rPr dirty="0" sz="4400" spc="-30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95" b="1">
                <a:solidFill>
                  <a:srgbClr val="7EC0ED"/>
                </a:solidFill>
                <a:latin typeface="Arial"/>
                <a:cs typeface="Arial"/>
              </a:rPr>
              <a:t>years!</a:t>
            </a:r>
            <a:endParaRPr sz="4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10"/>
              </a:spcBef>
            </a:pPr>
            <a:r>
              <a:rPr dirty="0" sz="4400" spc="145">
                <a:solidFill>
                  <a:srgbClr val="FFFFFF"/>
                </a:solidFill>
                <a:latin typeface="Arial"/>
                <a:cs typeface="Arial"/>
              </a:rPr>
              <a:t>Baseball/Softball</a:t>
            </a:r>
            <a:endParaRPr sz="4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40"/>
              </a:spcBef>
            </a:pPr>
            <a:endParaRPr sz="4400">
              <a:latin typeface="Arial"/>
              <a:cs typeface="Arial"/>
            </a:endParaRPr>
          </a:p>
          <a:p>
            <a:pPr marL="12700">
              <a:lnSpc>
                <a:spcPts val="5270"/>
              </a:lnSpc>
              <a:spcBef>
                <a:spcPts val="5"/>
              </a:spcBef>
            </a:pPr>
            <a:r>
              <a:rPr dirty="0" sz="4400" spc="85">
                <a:solidFill>
                  <a:srgbClr val="FFFFFF"/>
                </a:solidFill>
                <a:latin typeface="Arial"/>
                <a:cs typeface="Arial"/>
              </a:rPr>
              <a:t>Sean</a:t>
            </a:r>
            <a:r>
              <a:rPr dirty="0" sz="44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70">
                <a:solidFill>
                  <a:srgbClr val="FFFFFF"/>
                </a:solidFill>
                <a:latin typeface="Arial"/>
                <a:cs typeface="Arial"/>
              </a:rPr>
              <a:t>Hjelle</a:t>
            </a:r>
            <a:endParaRPr sz="4400">
              <a:latin typeface="Arial"/>
              <a:cs typeface="Arial"/>
            </a:endParaRPr>
          </a:p>
          <a:p>
            <a:pPr marL="12700">
              <a:lnSpc>
                <a:spcPts val="5270"/>
              </a:lnSpc>
            </a:pPr>
            <a:r>
              <a:rPr dirty="0" sz="4400" spc="375">
                <a:solidFill>
                  <a:srgbClr val="FFFFFF"/>
                </a:solidFill>
                <a:latin typeface="Arial"/>
                <a:cs typeface="Arial"/>
              </a:rPr>
              <a:t>#64</a:t>
            </a:r>
            <a:r>
              <a:rPr dirty="0" sz="4400" spc="-1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85">
                <a:solidFill>
                  <a:srgbClr val="FFFFFF"/>
                </a:solidFill>
                <a:latin typeface="Arial"/>
                <a:cs typeface="Arial"/>
              </a:rPr>
              <a:t>San</a:t>
            </a:r>
            <a:r>
              <a:rPr dirty="0" sz="4400" spc="-2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65">
                <a:solidFill>
                  <a:srgbClr val="FFFFFF"/>
                </a:solidFill>
                <a:latin typeface="Arial"/>
                <a:cs typeface="Arial"/>
              </a:rPr>
              <a:t>Francisco</a:t>
            </a:r>
            <a:r>
              <a:rPr dirty="0" sz="4400" spc="-1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45">
                <a:solidFill>
                  <a:srgbClr val="FFFFFF"/>
                </a:solidFill>
                <a:latin typeface="Arial"/>
                <a:cs typeface="Arial"/>
              </a:rPr>
              <a:t>Giants</a:t>
            </a:r>
            <a:endParaRPr sz="4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05975" y="0"/>
            <a:ext cx="7886700" cy="1028699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567435" rIns="0" bIns="0" rtlCol="0" vert="horz">
            <a:spAutoFit/>
          </a:bodyPr>
          <a:lstStyle/>
          <a:p>
            <a:pPr marL="2037080">
              <a:lnSpc>
                <a:spcPct val="100000"/>
              </a:lnSpc>
              <a:spcBef>
                <a:spcPts val="105"/>
              </a:spcBef>
            </a:pPr>
            <a:r>
              <a:rPr dirty="0" sz="6000" spc="380">
                <a:solidFill>
                  <a:srgbClr val="FFFFFF"/>
                </a:solidFill>
              </a:rPr>
              <a:t>Noah</a:t>
            </a:r>
            <a:r>
              <a:rPr dirty="0" sz="6000" spc="40">
                <a:solidFill>
                  <a:srgbClr val="FFFFFF"/>
                </a:solidFill>
              </a:rPr>
              <a:t> </a:t>
            </a:r>
            <a:r>
              <a:rPr dirty="0" sz="6000" spc="200">
                <a:solidFill>
                  <a:srgbClr val="FFFFFF"/>
                </a:solidFill>
              </a:rPr>
              <a:t>Filer</a:t>
            </a:r>
            <a:endParaRPr sz="6000"/>
          </a:p>
        </p:txBody>
      </p:sp>
      <p:sp>
        <p:nvSpPr>
          <p:cNvPr id="4" name="object 4" descr=""/>
          <p:cNvSpPr txBox="1"/>
          <p:nvPr/>
        </p:nvSpPr>
        <p:spPr>
          <a:xfrm>
            <a:off x="3260978" y="5684774"/>
            <a:ext cx="2638425" cy="7581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800" spc="235">
                <a:solidFill>
                  <a:srgbClr val="7EC0ED"/>
                </a:solidFill>
                <a:latin typeface="Arial"/>
                <a:cs typeface="Arial"/>
              </a:rPr>
              <a:t>Wayzata</a:t>
            </a:r>
            <a:endParaRPr sz="4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8700" y="-1"/>
            <a:ext cx="9629775" cy="10286998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678815" y="3997325"/>
            <a:ext cx="7367905" cy="432689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 marR="5080">
              <a:lnSpc>
                <a:spcPts val="5260"/>
              </a:lnSpc>
              <a:spcBef>
                <a:spcPts val="320"/>
              </a:spcBef>
            </a:pPr>
            <a:r>
              <a:rPr dirty="0" sz="4400" spc="150" b="1">
                <a:solidFill>
                  <a:srgbClr val="7EC0ED"/>
                </a:solidFill>
                <a:latin typeface="Arial"/>
                <a:cs typeface="Arial"/>
              </a:rPr>
              <a:t>Professional</a:t>
            </a:r>
            <a:r>
              <a:rPr dirty="0" sz="4400" spc="10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204" b="1">
                <a:solidFill>
                  <a:srgbClr val="7EC0ED"/>
                </a:solidFill>
                <a:latin typeface="Arial"/>
                <a:cs typeface="Arial"/>
              </a:rPr>
              <a:t>Mr./Ms.</a:t>
            </a:r>
            <a:r>
              <a:rPr dirty="0" sz="4400" spc="30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180" b="1">
                <a:solidFill>
                  <a:srgbClr val="7EC0ED"/>
                </a:solidFill>
                <a:latin typeface="Arial"/>
                <a:cs typeface="Arial"/>
              </a:rPr>
              <a:t>MLB </a:t>
            </a:r>
            <a:r>
              <a:rPr dirty="0" sz="4400" spc="260" b="1">
                <a:solidFill>
                  <a:srgbClr val="7EC0ED"/>
                </a:solidFill>
                <a:latin typeface="Arial"/>
                <a:cs typeface="Arial"/>
              </a:rPr>
              <a:t>Throughout</a:t>
            </a:r>
            <a:r>
              <a:rPr dirty="0" sz="4400" spc="70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365" b="1">
                <a:solidFill>
                  <a:srgbClr val="7EC0ED"/>
                </a:solidFill>
                <a:latin typeface="Arial"/>
                <a:cs typeface="Arial"/>
              </a:rPr>
              <a:t>the</a:t>
            </a:r>
            <a:r>
              <a:rPr dirty="0" sz="4400" spc="-3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90" b="1">
                <a:solidFill>
                  <a:srgbClr val="7EC0ED"/>
                </a:solidFill>
                <a:latin typeface="Arial"/>
                <a:cs typeface="Arial"/>
              </a:rPr>
              <a:t>years!</a:t>
            </a:r>
            <a:endParaRPr sz="4400">
              <a:latin typeface="Arial"/>
              <a:cs typeface="Arial"/>
            </a:endParaRPr>
          </a:p>
          <a:p>
            <a:pPr marL="114935">
              <a:lnSpc>
                <a:spcPct val="100000"/>
              </a:lnSpc>
              <a:spcBef>
                <a:spcPts val="2000"/>
              </a:spcBef>
            </a:pPr>
            <a:r>
              <a:rPr dirty="0" sz="4400" spc="145">
                <a:solidFill>
                  <a:srgbClr val="FFFFFF"/>
                </a:solidFill>
                <a:latin typeface="Arial"/>
                <a:cs typeface="Arial"/>
              </a:rPr>
              <a:t>Baseball/Softball</a:t>
            </a:r>
            <a:endParaRPr sz="4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65"/>
              </a:spcBef>
            </a:pPr>
            <a:endParaRPr sz="4400">
              <a:latin typeface="Arial"/>
              <a:cs typeface="Arial"/>
            </a:endParaRPr>
          </a:p>
          <a:p>
            <a:pPr marL="114935" marR="2293620">
              <a:lnSpc>
                <a:spcPts val="5260"/>
              </a:lnSpc>
            </a:pPr>
            <a:r>
              <a:rPr dirty="0" sz="4400" spc="225">
                <a:solidFill>
                  <a:srgbClr val="FFFFFF"/>
                </a:solidFill>
                <a:latin typeface="Arial"/>
                <a:cs typeface="Arial"/>
              </a:rPr>
              <a:t>Michael</a:t>
            </a:r>
            <a:r>
              <a:rPr dirty="0" sz="44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25">
                <a:solidFill>
                  <a:srgbClr val="FFFFFF"/>
                </a:solidFill>
                <a:latin typeface="Arial"/>
                <a:cs typeface="Arial"/>
              </a:rPr>
              <a:t>Busch </a:t>
            </a:r>
            <a:r>
              <a:rPr dirty="0" sz="4400" spc="220">
                <a:solidFill>
                  <a:srgbClr val="FFFFFF"/>
                </a:solidFill>
                <a:latin typeface="Arial"/>
                <a:cs typeface="Arial"/>
              </a:rPr>
              <a:t>#29</a:t>
            </a:r>
            <a:r>
              <a:rPr dirty="0" sz="44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15">
                <a:solidFill>
                  <a:srgbClr val="FFFFFF"/>
                </a:solidFill>
                <a:latin typeface="Arial"/>
                <a:cs typeface="Arial"/>
              </a:rPr>
              <a:t>Chicago</a:t>
            </a:r>
            <a:r>
              <a:rPr dirty="0" sz="4400" spc="-2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50">
                <a:solidFill>
                  <a:srgbClr val="FFFFFF"/>
                </a:solidFill>
                <a:latin typeface="Arial"/>
                <a:cs typeface="Arial"/>
              </a:rPr>
              <a:t>Cubs</a:t>
            </a:r>
            <a:endParaRPr sz="4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629650" y="0"/>
            <a:ext cx="9658350" cy="10287000"/>
            <a:chOff x="8629650" y="0"/>
            <a:chExt cx="965835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29650" y="0"/>
              <a:ext cx="5314950" cy="682942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15850" y="3638548"/>
              <a:ext cx="5772150" cy="664844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29650" y="5876923"/>
              <a:ext cx="3895725" cy="44100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639800" y="0"/>
              <a:ext cx="4648200" cy="3867150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642302" y="3977322"/>
            <a:ext cx="7413625" cy="5093335"/>
          </a:xfrm>
          <a:prstGeom prst="rect">
            <a:avLst/>
          </a:prstGeom>
        </p:spPr>
        <p:txBody>
          <a:bodyPr wrap="square" lIns="0" tIns="41275" rIns="0" bIns="0" rtlCol="0" vert="horz">
            <a:spAutoFit/>
          </a:bodyPr>
          <a:lstStyle/>
          <a:p>
            <a:pPr marL="51435" marR="5080">
              <a:lnSpc>
                <a:spcPts val="5250"/>
              </a:lnSpc>
              <a:spcBef>
                <a:spcPts val="325"/>
              </a:spcBef>
            </a:pPr>
            <a:r>
              <a:rPr dirty="0" sz="4400" spc="155" b="1">
                <a:solidFill>
                  <a:srgbClr val="7EC0ED"/>
                </a:solidFill>
                <a:latin typeface="Arial"/>
                <a:cs typeface="Arial"/>
              </a:rPr>
              <a:t>Professional</a:t>
            </a:r>
            <a:r>
              <a:rPr dirty="0" sz="4400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204" b="1">
                <a:solidFill>
                  <a:srgbClr val="7EC0ED"/>
                </a:solidFill>
                <a:latin typeface="Arial"/>
                <a:cs typeface="Arial"/>
              </a:rPr>
              <a:t>Mr./Ms.</a:t>
            </a:r>
            <a:r>
              <a:rPr dirty="0" sz="4400" spc="2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185" b="1">
                <a:solidFill>
                  <a:srgbClr val="7EC0ED"/>
                </a:solidFill>
                <a:latin typeface="Arial"/>
                <a:cs typeface="Arial"/>
              </a:rPr>
              <a:t>MLB </a:t>
            </a:r>
            <a:r>
              <a:rPr dirty="0" sz="4400" spc="265" b="1">
                <a:solidFill>
                  <a:srgbClr val="7EC0ED"/>
                </a:solidFill>
                <a:latin typeface="Arial"/>
                <a:cs typeface="Arial"/>
              </a:rPr>
              <a:t>Throughout</a:t>
            </a:r>
            <a:r>
              <a:rPr dirty="0" sz="4400" spc="7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365" b="1">
                <a:solidFill>
                  <a:srgbClr val="7EC0ED"/>
                </a:solidFill>
                <a:latin typeface="Arial"/>
                <a:cs typeface="Arial"/>
              </a:rPr>
              <a:t>the</a:t>
            </a:r>
            <a:r>
              <a:rPr dirty="0" sz="4400" spc="-30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90" b="1">
                <a:solidFill>
                  <a:srgbClr val="7EC0ED"/>
                </a:solidFill>
                <a:latin typeface="Arial"/>
                <a:cs typeface="Arial"/>
              </a:rPr>
              <a:t>years!</a:t>
            </a:r>
            <a:endParaRPr sz="4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720"/>
              </a:spcBef>
            </a:pPr>
            <a:r>
              <a:rPr dirty="0" sz="4400" spc="140">
                <a:solidFill>
                  <a:srgbClr val="FFFFFF"/>
                </a:solidFill>
                <a:latin typeface="Arial"/>
                <a:cs typeface="Arial"/>
              </a:rPr>
              <a:t>Baseball/Softball</a:t>
            </a:r>
            <a:endParaRPr sz="4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45"/>
              </a:spcBef>
            </a:pPr>
            <a:endParaRPr sz="4400">
              <a:latin typeface="Arial"/>
              <a:cs typeface="Arial"/>
            </a:endParaRPr>
          </a:p>
          <a:p>
            <a:pPr marL="12700">
              <a:lnSpc>
                <a:spcPts val="5270"/>
              </a:lnSpc>
            </a:pPr>
            <a:r>
              <a:rPr dirty="0" sz="4400" spc="345">
                <a:solidFill>
                  <a:srgbClr val="FFFFFF"/>
                </a:solidFill>
                <a:latin typeface="Arial"/>
                <a:cs typeface="Arial"/>
              </a:rPr>
              <a:t>Drew</a:t>
            </a:r>
            <a:r>
              <a:rPr dirty="0" sz="4400" spc="-2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04">
                <a:solidFill>
                  <a:srgbClr val="FFFFFF"/>
                </a:solidFill>
                <a:latin typeface="Arial"/>
                <a:cs typeface="Arial"/>
              </a:rPr>
              <a:t>Gilbert</a:t>
            </a:r>
            <a:endParaRPr sz="4400">
              <a:latin typeface="Arial"/>
              <a:cs typeface="Arial"/>
            </a:endParaRPr>
          </a:p>
          <a:p>
            <a:pPr marL="12700">
              <a:lnSpc>
                <a:spcPts val="5270"/>
              </a:lnSpc>
            </a:pPr>
            <a:r>
              <a:rPr dirty="0" sz="4400" spc="-195">
                <a:solidFill>
                  <a:srgbClr val="FFFFFF"/>
                </a:solidFill>
                <a:latin typeface="Arial"/>
                <a:cs typeface="Arial"/>
              </a:rPr>
              <a:t>#1</a:t>
            </a:r>
            <a:r>
              <a:rPr dirty="0" sz="4400" spc="-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80">
                <a:solidFill>
                  <a:srgbClr val="FFFFFF"/>
                </a:solidFill>
                <a:latin typeface="Arial"/>
                <a:cs typeface="Arial"/>
              </a:rPr>
              <a:t>Syracuse</a:t>
            </a:r>
            <a:r>
              <a:rPr dirty="0" sz="4400" spc="-1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25">
                <a:solidFill>
                  <a:srgbClr val="FFFFFF"/>
                </a:solidFill>
                <a:latin typeface="Arial"/>
                <a:cs typeface="Arial"/>
              </a:rPr>
              <a:t>Mets</a:t>
            </a:r>
            <a:endParaRPr sz="4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4400" spc="-195">
                <a:solidFill>
                  <a:srgbClr val="FFFFFF"/>
                </a:solidFill>
                <a:latin typeface="Arial"/>
                <a:cs typeface="Arial"/>
              </a:rPr>
              <a:t>#1</a:t>
            </a:r>
            <a:r>
              <a:rPr dirty="0" sz="44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90">
                <a:solidFill>
                  <a:srgbClr val="FFFFFF"/>
                </a:solidFill>
                <a:latin typeface="Arial"/>
                <a:cs typeface="Arial"/>
              </a:rPr>
              <a:t>Tennessee</a:t>
            </a:r>
            <a:r>
              <a:rPr dirty="0" sz="4400" spc="-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25">
                <a:solidFill>
                  <a:srgbClr val="FFFFFF"/>
                </a:solidFill>
                <a:latin typeface="Arial"/>
                <a:cs typeface="Arial"/>
              </a:rPr>
              <a:t>Astros</a:t>
            </a:r>
            <a:endParaRPr sz="4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39175" y="0"/>
            <a:ext cx="9629775" cy="10286999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559434" y="4146550"/>
            <a:ext cx="7374890" cy="4308475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 marR="5080">
              <a:lnSpc>
                <a:spcPts val="5260"/>
              </a:lnSpc>
              <a:spcBef>
                <a:spcPts val="320"/>
              </a:spcBef>
            </a:pPr>
            <a:r>
              <a:rPr dirty="0" sz="4400" spc="155" b="1">
                <a:solidFill>
                  <a:srgbClr val="7EC0ED"/>
                </a:solidFill>
                <a:latin typeface="Arial"/>
                <a:cs typeface="Arial"/>
              </a:rPr>
              <a:t>Professional</a:t>
            </a:r>
            <a:r>
              <a:rPr dirty="0" sz="4400" spc="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204" b="1">
                <a:solidFill>
                  <a:srgbClr val="7EC0ED"/>
                </a:solidFill>
                <a:latin typeface="Arial"/>
                <a:cs typeface="Arial"/>
              </a:rPr>
              <a:t>Mr./Ms.</a:t>
            </a:r>
            <a:r>
              <a:rPr dirty="0" sz="4400" spc="30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185" b="1">
                <a:solidFill>
                  <a:srgbClr val="7EC0ED"/>
                </a:solidFill>
                <a:latin typeface="Arial"/>
                <a:cs typeface="Arial"/>
              </a:rPr>
              <a:t>MLB </a:t>
            </a:r>
            <a:r>
              <a:rPr dirty="0" sz="4400" spc="265" b="1">
                <a:solidFill>
                  <a:srgbClr val="7EC0ED"/>
                </a:solidFill>
                <a:latin typeface="Arial"/>
                <a:cs typeface="Arial"/>
              </a:rPr>
              <a:t>Throughout</a:t>
            </a:r>
            <a:r>
              <a:rPr dirty="0" sz="4400" spc="7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365" b="1">
                <a:solidFill>
                  <a:srgbClr val="7EC0ED"/>
                </a:solidFill>
                <a:latin typeface="Arial"/>
                <a:cs typeface="Arial"/>
              </a:rPr>
              <a:t>the</a:t>
            </a:r>
            <a:r>
              <a:rPr dirty="0" sz="4400" spc="-30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95" b="1">
                <a:solidFill>
                  <a:srgbClr val="7EC0ED"/>
                </a:solidFill>
                <a:latin typeface="Arial"/>
                <a:cs typeface="Arial"/>
              </a:rPr>
              <a:t>years!</a:t>
            </a:r>
            <a:endParaRPr sz="4400">
              <a:latin typeface="Arial"/>
              <a:cs typeface="Arial"/>
            </a:endParaRPr>
          </a:p>
          <a:p>
            <a:pPr marL="78105">
              <a:lnSpc>
                <a:spcPct val="100000"/>
              </a:lnSpc>
              <a:spcBef>
                <a:spcPts val="1855"/>
              </a:spcBef>
            </a:pPr>
            <a:r>
              <a:rPr dirty="0" sz="4400" spc="145">
                <a:solidFill>
                  <a:srgbClr val="FFFFFF"/>
                </a:solidFill>
                <a:latin typeface="Arial"/>
                <a:cs typeface="Arial"/>
              </a:rPr>
              <a:t>Baseball/Softball</a:t>
            </a:r>
            <a:endParaRPr sz="4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45"/>
              </a:spcBef>
            </a:pPr>
            <a:endParaRPr sz="4400">
              <a:latin typeface="Arial"/>
              <a:cs typeface="Arial"/>
            </a:endParaRPr>
          </a:p>
          <a:p>
            <a:pPr marL="78105">
              <a:lnSpc>
                <a:spcPts val="5270"/>
              </a:lnSpc>
            </a:pPr>
            <a:r>
              <a:rPr dirty="0" sz="4400" spc="254">
                <a:solidFill>
                  <a:srgbClr val="FFFFFF"/>
                </a:solidFill>
                <a:latin typeface="Arial"/>
                <a:cs typeface="Arial"/>
              </a:rPr>
              <a:t>Sam</a:t>
            </a:r>
            <a:r>
              <a:rPr dirty="0" sz="4400" spc="-229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54">
                <a:solidFill>
                  <a:srgbClr val="FFFFFF"/>
                </a:solidFill>
                <a:latin typeface="Arial"/>
                <a:cs typeface="Arial"/>
              </a:rPr>
              <a:t>Hentges</a:t>
            </a:r>
            <a:endParaRPr sz="4400">
              <a:latin typeface="Arial"/>
              <a:cs typeface="Arial"/>
            </a:endParaRPr>
          </a:p>
          <a:p>
            <a:pPr marL="78105">
              <a:lnSpc>
                <a:spcPts val="5270"/>
              </a:lnSpc>
            </a:pPr>
            <a:r>
              <a:rPr dirty="0" sz="4400" spc="-155">
                <a:solidFill>
                  <a:srgbClr val="FFFFFF"/>
                </a:solidFill>
                <a:latin typeface="Arial"/>
                <a:cs typeface="Arial"/>
              </a:rPr>
              <a:t>#31</a:t>
            </a:r>
            <a:r>
              <a:rPr dirty="0" sz="4400" spc="-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65">
                <a:solidFill>
                  <a:srgbClr val="FFFFFF"/>
                </a:solidFill>
                <a:latin typeface="Arial"/>
                <a:cs typeface="Arial"/>
              </a:rPr>
              <a:t>Cleveland</a:t>
            </a:r>
            <a:r>
              <a:rPr dirty="0" sz="4400" spc="-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65">
                <a:solidFill>
                  <a:srgbClr val="FFFFFF"/>
                </a:solidFill>
                <a:latin typeface="Arial"/>
                <a:cs typeface="Arial"/>
              </a:rPr>
              <a:t>Guardians</a:t>
            </a:r>
            <a:endParaRPr sz="4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8700" y="0"/>
            <a:ext cx="9639300" cy="10286997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681672" y="3980561"/>
            <a:ext cx="7374890" cy="4325620"/>
          </a:xfrm>
          <a:prstGeom prst="rect">
            <a:avLst/>
          </a:prstGeom>
        </p:spPr>
        <p:txBody>
          <a:bodyPr wrap="square" lIns="0" tIns="41910" rIns="0" bIns="0" rtlCol="0" vert="horz">
            <a:spAutoFit/>
          </a:bodyPr>
          <a:lstStyle/>
          <a:p>
            <a:pPr marL="12700" marR="5080">
              <a:lnSpc>
                <a:spcPts val="5250"/>
              </a:lnSpc>
              <a:spcBef>
                <a:spcPts val="330"/>
              </a:spcBef>
            </a:pPr>
            <a:r>
              <a:rPr dirty="0" sz="4400" spc="155" b="1">
                <a:solidFill>
                  <a:srgbClr val="7EC0ED"/>
                </a:solidFill>
                <a:latin typeface="Arial"/>
                <a:cs typeface="Arial"/>
              </a:rPr>
              <a:t>Professional</a:t>
            </a:r>
            <a:r>
              <a:rPr dirty="0" sz="4400" spc="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204" b="1">
                <a:solidFill>
                  <a:srgbClr val="7EC0ED"/>
                </a:solidFill>
                <a:latin typeface="Arial"/>
                <a:cs typeface="Arial"/>
              </a:rPr>
              <a:t>Mr./Ms.</a:t>
            </a:r>
            <a:r>
              <a:rPr dirty="0" sz="4400" spc="30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185" b="1">
                <a:solidFill>
                  <a:srgbClr val="7EC0ED"/>
                </a:solidFill>
                <a:latin typeface="Arial"/>
                <a:cs typeface="Arial"/>
              </a:rPr>
              <a:t>MLB </a:t>
            </a:r>
            <a:r>
              <a:rPr dirty="0" sz="4400" spc="265" b="1">
                <a:solidFill>
                  <a:srgbClr val="7EC0ED"/>
                </a:solidFill>
                <a:latin typeface="Arial"/>
                <a:cs typeface="Arial"/>
              </a:rPr>
              <a:t>Throughout</a:t>
            </a:r>
            <a:r>
              <a:rPr dirty="0" sz="4400" spc="7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365" b="1">
                <a:solidFill>
                  <a:srgbClr val="7EC0ED"/>
                </a:solidFill>
                <a:latin typeface="Arial"/>
                <a:cs typeface="Arial"/>
              </a:rPr>
              <a:t>the</a:t>
            </a:r>
            <a:r>
              <a:rPr dirty="0" sz="4400" spc="-30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95" b="1">
                <a:solidFill>
                  <a:srgbClr val="7EC0ED"/>
                </a:solidFill>
                <a:latin typeface="Arial"/>
                <a:cs typeface="Arial"/>
              </a:rPr>
              <a:t>years!</a:t>
            </a:r>
            <a:endParaRPr sz="4400">
              <a:latin typeface="Arial"/>
              <a:cs typeface="Arial"/>
            </a:endParaRPr>
          </a:p>
          <a:p>
            <a:pPr marL="95250">
              <a:lnSpc>
                <a:spcPct val="100000"/>
              </a:lnSpc>
              <a:spcBef>
                <a:spcPts val="2000"/>
              </a:spcBef>
            </a:pPr>
            <a:r>
              <a:rPr dirty="0" sz="4400" spc="145">
                <a:solidFill>
                  <a:srgbClr val="FFFFFF"/>
                </a:solidFill>
                <a:latin typeface="Arial"/>
                <a:cs typeface="Arial"/>
              </a:rPr>
              <a:t>Baseball/Softball</a:t>
            </a:r>
            <a:endParaRPr sz="4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45"/>
              </a:spcBef>
            </a:pPr>
            <a:endParaRPr sz="4400">
              <a:latin typeface="Arial"/>
              <a:cs typeface="Arial"/>
            </a:endParaRPr>
          </a:p>
          <a:p>
            <a:pPr marL="95250">
              <a:lnSpc>
                <a:spcPts val="5270"/>
              </a:lnSpc>
              <a:spcBef>
                <a:spcPts val="5"/>
              </a:spcBef>
            </a:pPr>
            <a:r>
              <a:rPr dirty="0" sz="4400" spc="200">
                <a:solidFill>
                  <a:srgbClr val="FFFFFF"/>
                </a:solidFill>
                <a:latin typeface="Arial"/>
                <a:cs typeface="Arial"/>
              </a:rPr>
              <a:t>Seth</a:t>
            </a:r>
            <a:r>
              <a:rPr dirty="0" sz="4400" spc="-20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65">
                <a:solidFill>
                  <a:srgbClr val="FFFFFF"/>
                </a:solidFill>
                <a:latin typeface="Arial"/>
                <a:cs typeface="Arial"/>
              </a:rPr>
              <a:t>Halvorsen</a:t>
            </a:r>
            <a:endParaRPr sz="4400">
              <a:latin typeface="Arial"/>
              <a:cs typeface="Arial"/>
            </a:endParaRPr>
          </a:p>
          <a:p>
            <a:pPr marL="95250">
              <a:lnSpc>
                <a:spcPts val="5270"/>
              </a:lnSpc>
            </a:pPr>
            <a:r>
              <a:rPr dirty="0" sz="4400" spc="300">
                <a:solidFill>
                  <a:srgbClr val="FFFFFF"/>
                </a:solidFill>
                <a:latin typeface="Arial"/>
                <a:cs typeface="Arial"/>
              </a:rPr>
              <a:t>#54</a:t>
            </a:r>
            <a:r>
              <a:rPr dirty="0" sz="44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80">
                <a:solidFill>
                  <a:srgbClr val="FFFFFF"/>
                </a:solidFill>
                <a:latin typeface="Arial"/>
                <a:cs typeface="Arial"/>
              </a:rPr>
              <a:t>Colorado</a:t>
            </a:r>
            <a:r>
              <a:rPr dirty="0" sz="44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00">
                <a:solidFill>
                  <a:srgbClr val="FFFFFF"/>
                </a:solidFill>
                <a:latin typeface="Arial"/>
                <a:cs typeface="Arial"/>
              </a:rPr>
              <a:t>Rockies</a:t>
            </a:r>
            <a:endParaRPr sz="4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124825" y="-1"/>
            <a:ext cx="10163175" cy="10287000"/>
            <a:chOff x="8124825" y="-1"/>
            <a:chExt cx="1016317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48700" y="0"/>
              <a:ext cx="9639300" cy="10286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24825" y="-1"/>
              <a:ext cx="10163175" cy="10277475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345440" y="4268724"/>
            <a:ext cx="7459980" cy="427355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04775" marR="5080">
              <a:lnSpc>
                <a:spcPts val="5260"/>
              </a:lnSpc>
              <a:spcBef>
                <a:spcPts val="320"/>
              </a:spcBef>
            </a:pPr>
            <a:r>
              <a:rPr dirty="0" sz="4400" spc="150" b="1">
                <a:solidFill>
                  <a:srgbClr val="7EC0ED"/>
                </a:solidFill>
                <a:latin typeface="Arial"/>
                <a:cs typeface="Arial"/>
              </a:rPr>
              <a:t>Professional</a:t>
            </a:r>
            <a:r>
              <a:rPr dirty="0" sz="4400" spc="10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204" b="1">
                <a:solidFill>
                  <a:srgbClr val="7EC0ED"/>
                </a:solidFill>
                <a:latin typeface="Arial"/>
                <a:cs typeface="Arial"/>
              </a:rPr>
              <a:t>Mr./Ms.</a:t>
            </a:r>
            <a:r>
              <a:rPr dirty="0" sz="4400" spc="30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180" b="1">
                <a:solidFill>
                  <a:srgbClr val="7EC0ED"/>
                </a:solidFill>
                <a:latin typeface="Arial"/>
                <a:cs typeface="Arial"/>
              </a:rPr>
              <a:t>MLB </a:t>
            </a:r>
            <a:r>
              <a:rPr dirty="0" sz="4400" spc="260" b="1">
                <a:solidFill>
                  <a:srgbClr val="7EC0ED"/>
                </a:solidFill>
                <a:latin typeface="Arial"/>
                <a:cs typeface="Arial"/>
              </a:rPr>
              <a:t>Throughout</a:t>
            </a:r>
            <a:r>
              <a:rPr dirty="0" sz="4400" spc="70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365" b="1">
                <a:solidFill>
                  <a:srgbClr val="7EC0ED"/>
                </a:solidFill>
                <a:latin typeface="Arial"/>
                <a:cs typeface="Arial"/>
              </a:rPr>
              <a:t>the</a:t>
            </a:r>
            <a:r>
              <a:rPr dirty="0" sz="4400" spc="-35" b="1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400" spc="90" b="1">
                <a:solidFill>
                  <a:srgbClr val="7EC0ED"/>
                </a:solidFill>
                <a:latin typeface="Arial"/>
                <a:cs typeface="Arial"/>
              </a:rPr>
              <a:t>years!</a:t>
            </a:r>
            <a:endParaRPr sz="4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80"/>
              </a:spcBef>
            </a:pPr>
            <a:r>
              <a:rPr dirty="0" sz="4400" spc="145">
                <a:solidFill>
                  <a:srgbClr val="FFFFFF"/>
                </a:solidFill>
                <a:latin typeface="Arial"/>
                <a:cs typeface="Arial"/>
              </a:rPr>
              <a:t>Baseball/Softball</a:t>
            </a:r>
            <a:endParaRPr sz="4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85"/>
              </a:spcBef>
            </a:pPr>
            <a:endParaRPr sz="4400">
              <a:latin typeface="Arial"/>
              <a:cs typeface="Arial"/>
            </a:endParaRPr>
          </a:p>
          <a:p>
            <a:pPr marL="12700" marR="1134110">
              <a:lnSpc>
                <a:spcPts val="5250"/>
              </a:lnSpc>
            </a:pPr>
            <a:r>
              <a:rPr dirty="0" sz="4400" spc="150">
                <a:solidFill>
                  <a:srgbClr val="FFFFFF"/>
                </a:solidFill>
                <a:latin typeface="Arial"/>
                <a:cs typeface="Arial"/>
              </a:rPr>
              <a:t>News!</a:t>
            </a:r>
            <a:r>
              <a:rPr dirty="0" sz="44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300">
                <a:solidFill>
                  <a:srgbClr val="FFFFFF"/>
                </a:solidFill>
                <a:latin typeface="Arial"/>
                <a:cs typeface="Arial"/>
              </a:rPr>
              <a:t>MLB</a:t>
            </a:r>
            <a:r>
              <a:rPr dirty="0" sz="4400" spc="-1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dirty="0" sz="4400" spc="-1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245">
                <a:solidFill>
                  <a:srgbClr val="FFFFFF"/>
                </a:solidFill>
                <a:latin typeface="Arial"/>
                <a:cs typeface="Arial"/>
              </a:rPr>
              <a:t>investing </a:t>
            </a:r>
            <a:r>
              <a:rPr dirty="0" sz="4400" spc="275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4400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30">
                <a:solidFill>
                  <a:srgbClr val="FFFFFF"/>
                </a:solidFill>
                <a:latin typeface="Arial"/>
                <a:cs typeface="Arial"/>
              </a:rPr>
              <a:t>Professional</a:t>
            </a:r>
            <a:r>
              <a:rPr dirty="0" sz="44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25">
                <a:solidFill>
                  <a:srgbClr val="FFFFFF"/>
                </a:solidFill>
                <a:latin typeface="Arial"/>
                <a:cs typeface="Arial"/>
              </a:rPr>
              <a:t>Softball!</a:t>
            </a:r>
            <a:endParaRPr sz="4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01597" y="356146"/>
            <a:ext cx="2006600" cy="1945639"/>
            <a:chOff x="501597" y="356146"/>
            <a:chExt cx="2006600" cy="1945639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1597" y="356146"/>
              <a:ext cx="2006391" cy="721392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1597" y="1110328"/>
              <a:ext cx="2006391" cy="1191390"/>
            </a:xfrm>
            <a:prstGeom prst="rect">
              <a:avLst/>
            </a:prstGeom>
          </p:spPr>
        </p:pic>
      </p:grpSp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04266" y="1274282"/>
            <a:ext cx="567023" cy="131162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73960" y="815214"/>
            <a:ext cx="850535" cy="1508365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03196" y="3044971"/>
            <a:ext cx="1613837" cy="1617667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63301" y="4946824"/>
            <a:ext cx="392554" cy="677671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421318" y="2214278"/>
            <a:ext cx="3772889" cy="590229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30325" y="5099846"/>
            <a:ext cx="2507989" cy="1005576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352133" y="7373324"/>
            <a:ext cx="2442564" cy="1639527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953749" y="6039841"/>
            <a:ext cx="2028200" cy="2033014"/>
          </a:xfrm>
          <a:prstGeom prst="rect">
            <a:avLst/>
          </a:prstGeom>
        </p:spPr>
      </p:pic>
      <p:pic>
        <p:nvPicPr>
          <p:cNvPr id="13" name="object 13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137806" y="5449611"/>
            <a:ext cx="4187252" cy="3060451"/>
          </a:xfrm>
          <a:prstGeom prst="rect">
            <a:avLst/>
          </a:prstGeom>
        </p:spPr>
      </p:pic>
      <p:pic>
        <p:nvPicPr>
          <p:cNvPr id="14" name="object 14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262266" y="9471919"/>
            <a:ext cx="1613837" cy="815080"/>
          </a:xfrm>
          <a:prstGeom prst="rect">
            <a:avLst/>
          </a:prstGeom>
        </p:spPr>
      </p:pic>
      <p:pic>
        <p:nvPicPr>
          <p:cNvPr id="15" name="object 15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776647" y="9209595"/>
            <a:ext cx="1439368" cy="1077404"/>
          </a:xfrm>
          <a:prstGeom prst="rect">
            <a:avLst/>
          </a:prstGeom>
        </p:spPr>
      </p:pic>
      <p:pic>
        <p:nvPicPr>
          <p:cNvPr id="16" name="object 16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4546338" y="837074"/>
            <a:ext cx="392554" cy="327905"/>
          </a:xfrm>
          <a:prstGeom prst="rect">
            <a:avLst/>
          </a:prstGeom>
        </p:spPr>
      </p:pic>
      <p:pic>
        <p:nvPicPr>
          <p:cNvPr id="17" name="object 17" descr="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4371865" y="1318002"/>
            <a:ext cx="697875" cy="655811"/>
          </a:xfrm>
          <a:prstGeom prst="rect">
            <a:avLst/>
          </a:prstGeom>
        </p:spPr>
      </p:pic>
      <p:pic>
        <p:nvPicPr>
          <p:cNvPr id="18" name="object 18" descr="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5724009" y="837074"/>
            <a:ext cx="1679262" cy="1071157"/>
          </a:xfrm>
          <a:prstGeom prst="rect">
            <a:avLst/>
          </a:prstGeom>
        </p:spPr>
      </p:pic>
      <p:pic>
        <p:nvPicPr>
          <p:cNvPr id="19" name="object 19" descr="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3717612" y="2673344"/>
            <a:ext cx="3816506" cy="4612537"/>
          </a:xfrm>
          <a:prstGeom prst="rect">
            <a:avLst/>
          </a:prstGeom>
        </p:spPr>
      </p:pic>
      <p:pic>
        <p:nvPicPr>
          <p:cNvPr id="20" name="object 20" descr="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5702190" y="2039395"/>
            <a:ext cx="1592028" cy="284184"/>
          </a:xfrm>
          <a:prstGeom prst="rect">
            <a:avLst/>
          </a:prstGeom>
        </p:spPr>
      </p:pic>
      <p:pic>
        <p:nvPicPr>
          <p:cNvPr id="21" name="object 21" descr="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5571342" y="7941693"/>
            <a:ext cx="850535" cy="349765"/>
          </a:xfrm>
          <a:prstGeom prst="rect">
            <a:avLst/>
          </a:prstGeom>
        </p:spPr>
      </p:pic>
      <p:pic>
        <p:nvPicPr>
          <p:cNvPr id="22" name="object 22" descr="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6749013" y="8160297"/>
            <a:ext cx="523406" cy="524648"/>
          </a:xfrm>
          <a:prstGeom prst="rect">
            <a:avLst/>
          </a:prstGeom>
        </p:spPr>
      </p:pic>
      <p:pic>
        <p:nvPicPr>
          <p:cNvPr id="23" name="object 23" descr="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4241017" y="9603082"/>
            <a:ext cx="1134047" cy="683917"/>
          </a:xfrm>
          <a:prstGeom prst="rect">
            <a:avLst/>
          </a:prstGeom>
        </p:spPr>
      </p:pic>
      <p:sp>
        <p:nvSpPr>
          <p:cNvPr id="24" name="object 24" descr=""/>
          <p:cNvSpPr/>
          <p:nvPr/>
        </p:nvSpPr>
        <p:spPr>
          <a:xfrm>
            <a:off x="0" y="0"/>
            <a:ext cx="0" cy="10287000"/>
          </a:xfrm>
          <a:custGeom>
            <a:avLst/>
            <a:gdLst/>
            <a:ahLst/>
            <a:cxnLst/>
            <a:rect l="l" t="t" r="r" b="b"/>
            <a:pathLst>
              <a:path w="0" h="10287000">
                <a:moveTo>
                  <a:pt x="0" y="10286999"/>
                </a:moveTo>
                <a:lnTo>
                  <a:pt x="0" y="0"/>
                </a:lnTo>
              </a:path>
            </a:pathLst>
          </a:custGeom>
          <a:ln w="3175">
            <a:solidFill>
              <a:srgbClr val="21212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496145" y="640331"/>
            <a:ext cx="98425" cy="9646920"/>
          </a:xfrm>
          <a:custGeom>
            <a:avLst/>
            <a:gdLst/>
            <a:ahLst/>
            <a:cxnLst/>
            <a:rect l="l" t="t" r="r" b="b"/>
            <a:pathLst>
              <a:path w="98425" h="9646920">
                <a:moveTo>
                  <a:pt x="98138" y="9646667"/>
                </a:moveTo>
                <a:lnTo>
                  <a:pt x="0" y="9646667"/>
                </a:lnTo>
                <a:lnTo>
                  <a:pt x="0" y="0"/>
                </a:lnTo>
                <a:lnTo>
                  <a:pt x="98138" y="0"/>
                </a:lnTo>
                <a:lnTo>
                  <a:pt x="98138" y="96466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6" name="object 26" descr=""/>
          <p:cNvGrpSpPr/>
          <p:nvPr/>
        </p:nvGrpSpPr>
        <p:grpSpPr>
          <a:xfrm>
            <a:off x="774205" y="2301719"/>
            <a:ext cx="66040" cy="7985759"/>
            <a:chOff x="774205" y="2301719"/>
            <a:chExt cx="66040" cy="7985759"/>
          </a:xfrm>
        </p:grpSpPr>
        <p:sp>
          <p:nvSpPr>
            <p:cNvPr id="27" name="object 27" descr=""/>
            <p:cNvSpPr/>
            <p:nvPr/>
          </p:nvSpPr>
          <p:spPr>
            <a:xfrm>
              <a:off x="774205" y="9362615"/>
              <a:ext cx="66040" cy="924560"/>
            </a:xfrm>
            <a:custGeom>
              <a:avLst/>
              <a:gdLst/>
              <a:ahLst/>
              <a:cxnLst/>
              <a:rect l="l" t="t" r="r" b="b"/>
              <a:pathLst>
                <a:path w="66040" h="924559">
                  <a:moveTo>
                    <a:pt x="65425" y="924383"/>
                  </a:moveTo>
                  <a:lnTo>
                    <a:pt x="0" y="924383"/>
                  </a:lnTo>
                  <a:lnTo>
                    <a:pt x="0" y="0"/>
                  </a:lnTo>
                  <a:lnTo>
                    <a:pt x="65425" y="0"/>
                  </a:lnTo>
                  <a:lnTo>
                    <a:pt x="65425" y="92438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806918" y="2301719"/>
              <a:ext cx="0" cy="7039609"/>
            </a:xfrm>
            <a:custGeom>
              <a:avLst/>
              <a:gdLst/>
              <a:ahLst/>
              <a:cxnLst/>
              <a:rect l="l" t="t" r="r" b="b"/>
              <a:pathLst>
                <a:path w="0" h="7039609">
                  <a:moveTo>
                    <a:pt x="0" y="7039037"/>
                  </a:moveTo>
                  <a:lnTo>
                    <a:pt x="0" y="4874860"/>
                  </a:lnTo>
                </a:path>
                <a:path w="0" h="7039609">
                  <a:moveTo>
                    <a:pt x="0" y="4853000"/>
                  </a:moveTo>
                  <a:lnTo>
                    <a:pt x="0" y="2688824"/>
                  </a:lnTo>
                </a:path>
                <a:path w="0" h="7039609">
                  <a:moveTo>
                    <a:pt x="0" y="2666963"/>
                  </a:moveTo>
                  <a:lnTo>
                    <a:pt x="0" y="502787"/>
                  </a:lnTo>
                </a:path>
                <a:path w="0" h="7039609">
                  <a:moveTo>
                    <a:pt x="0" y="480926"/>
                  </a:moveTo>
                  <a:lnTo>
                    <a:pt x="0" y="0"/>
                  </a:lnTo>
                </a:path>
              </a:pathLst>
            </a:custGeom>
            <a:ln w="655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" name="object 29" descr=""/>
          <p:cNvSpPr/>
          <p:nvPr/>
        </p:nvSpPr>
        <p:spPr>
          <a:xfrm>
            <a:off x="4045498" y="5580773"/>
            <a:ext cx="0" cy="415925"/>
          </a:xfrm>
          <a:custGeom>
            <a:avLst/>
            <a:gdLst/>
            <a:ahLst/>
            <a:cxnLst/>
            <a:rect l="l" t="t" r="r" b="b"/>
            <a:pathLst>
              <a:path w="0" h="415925">
                <a:moveTo>
                  <a:pt x="0" y="415346"/>
                </a:moveTo>
                <a:lnTo>
                  <a:pt x="0" y="0"/>
                </a:lnTo>
              </a:path>
            </a:pathLst>
          </a:custGeom>
          <a:ln w="1090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4448957" y="4990544"/>
            <a:ext cx="0" cy="2164715"/>
          </a:xfrm>
          <a:custGeom>
            <a:avLst/>
            <a:gdLst/>
            <a:ahLst/>
            <a:cxnLst/>
            <a:rect l="l" t="t" r="r" b="b"/>
            <a:pathLst>
              <a:path w="0" h="2164715">
                <a:moveTo>
                  <a:pt x="0" y="2164176"/>
                </a:moveTo>
                <a:lnTo>
                  <a:pt x="0" y="0"/>
                </a:lnTo>
              </a:path>
            </a:pathLst>
          </a:custGeom>
          <a:ln w="872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1" name="object 31" descr=""/>
          <p:cNvGrpSpPr/>
          <p:nvPr/>
        </p:nvGrpSpPr>
        <p:grpSpPr>
          <a:xfrm>
            <a:off x="4438053" y="7176581"/>
            <a:ext cx="66040" cy="3110865"/>
            <a:chOff x="4438053" y="7176581"/>
            <a:chExt cx="66040" cy="3110865"/>
          </a:xfrm>
        </p:grpSpPr>
        <p:sp>
          <p:nvSpPr>
            <p:cNvPr id="32" name="object 32" descr=""/>
            <p:cNvSpPr/>
            <p:nvPr/>
          </p:nvSpPr>
          <p:spPr>
            <a:xfrm>
              <a:off x="4438053" y="9362616"/>
              <a:ext cx="66040" cy="924560"/>
            </a:xfrm>
            <a:custGeom>
              <a:avLst/>
              <a:gdLst/>
              <a:ahLst/>
              <a:cxnLst/>
              <a:rect l="l" t="t" r="r" b="b"/>
              <a:pathLst>
                <a:path w="66039" h="924559">
                  <a:moveTo>
                    <a:pt x="65425" y="924383"/>
                  </a:moveTo>
                  <a:lnTo>
                    <a:pt x="0" y="924383"/>
                  </a:lnTo>
                  <a:lnTo>
                    <a:pt x="0" y="0"/>
                  </a:lnTo>
                  <a:lnTo>
                    <a:pt x="65425" y="0"/>
                  </a:lnTo>
                  <a:lnTo>
                    <a:pt x="65425" y="92438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4470766" y="7176581"/>
              <a:ext cx="0" cy="2164715"/>
            </a:xfrm>
            <a:custGeom>
              <a:avLst/>
              <a:gdLst/>
              <a:ahLst/>
              <a:cxnLst/>
              <a:rect l="l" t="t" r="r" b="b"/>
              <a:pathLst>
                <a:path w="0" h="2164715">
                  <a:moveTo>
                    <a:pt x="0" y="2164176"/>
                  </a:moveTo>
                  <a:lnTo>
                    <a:pt x="0" y="0"/>
                  </a:lnTo>
                </a:path>
              </a:pathLst>
            </a:custGeom>
            <a:ln w="654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4" name="object 34" descr=""/>
          <p:cNvSpPr/>
          <p:nvPr/>
        </p:nvSpPr>
        <p:spPr>
          <a:xfrm>
            <a:off x="4470766" y="618471"/>
            <a:ext cx="0" cy="4350385"/>
          </a:xfrm>
          <a:custGeom>
            <a:avLst/>
            <a:gdLst/>
            <a:ahLst/>
            <a:cxnLst/>
            <a:rect l="l" t="t" r="r" b="b"/>
            <a:pathLst>
              <a:path w="0" h="4350385">
                <a:moveTo>
                  <a:pt x="0" y="4350212"/>
                </a:moveTo>
                <a:lnTo>
                  <a:pt x="0" y="2186035"/>
                </a:lnTo>
              </a:path>
              <a:path w="0" h="4350385">
                <a:moveTo>
                  <a:pt x="0" y="2164175"/>
                </a:moveTo>
                <a:lnTo>
                  <a:pt x="0" y="0"/>
                </a:lnTo>
              </a:path>
            </a:pathLst>
          </a:custGeom>
          <a:ln w="6550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5086859" y="9122152"/>
            <a:ext cx="54610" cy="1165225"/>
          </a:xfrm>
          <a:custGeom>
            <a:avLst/>
            <a:gdLst/>
            <a:ahLst/>
            <a:cxnLst/>
            <a:rect l="l" t="t" r="r" b="b"/>
            <a:pathLst>
              <a:path w="54610" h="1165225">
                <a:moveTo>
                  <a:pt x="54521" y="1164846"/>
                </a:moveTo>
                <a:lnTo>
                  <a:pt x="0" y="1164846"/>
                </a:lnTo>
                <a:lnTo>
                  <a:pt x="0" y="0"/>
                </a:lnTo>
                <a:lnTo>
                  <a:pt x="54521" y="0"/>
                </a:lnTo>
                <a:lnTo>
                  <a:pt x="54521" y="11648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5125023" y="618471"/>
            <a:ext cx="0" cy="2164715"/>
          </a:xfrm>
          <a:custGeom>
            <a:avLst/>
            <a:gdLst/>
            <a:ahLst/>
            <a:cxnLst/>
            <a:rect l="l" t="t" r="r" b="b"/>
            <a:pathLst>
              <a:path w="0" h="2164715">
                <a:moveTo>
                  <a:pt x="0" y="2164175"/>
                </a:moveTo>
                <a:lnTo>
                  <a:pt x="0" y="0"/>
                </a:lnTo>
              </a:path>
            </a:pathLst>
          </a:custGeom>
          <a:ln w="654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 descr=""/>
          <p:cNvSpPr/>
          <p:nvPr/>
        </p:nvSpPr>
        <p:spPr>
          <a:xfrm>
            <a:off x="5953751" y="6739373"/>
            <a:ext cx="0" cy="634365"/>
          </a:xfrm>
          <a:custGeom>
            <a:avLst/>
            <a:gdLst/>
            <a:ahLst/>
            <a:cxnLst/>
            <a:rect l="l" t="t" r="r" b="b"/>
            <a:pathLst>
              <a:path w="0" h="634365">
                <a:moveTo>
                  <a:pt x="0" y="633949"/>
                </a:moveTo>
                <a:lnTo>
                  <a:pt x="0" y="0"/>
                </a:lnTo>
              </a:path>
            </a:pathLst>
          </a:custGeom>
          <a:ln w="3271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/>
          <p:nvPr/>
        </p:nvSpPr>
        <p:spPr>
          <a:xfrm>
            <a:off x="7305885" y="9144013"/>
            <a:ext cx="0" cy="437515"/>
          </a:xfrm>
          <a:custGeom>
            <a:avLst/>
            <a:gdLst/>
            <a:ahLst/>
            <a:cxnLst/>
            <a:rect l="l" t="t" r="r" b="b"/>
            <a:pathLst>
              <a:path w="0" h="437515">
                <a:moveTo>
                  <a:pt x="0" y="437207"/>
                </a:moveTo>
                <a:lnTo>
                  <a:pt x="0" y="0"/>
                </a:lnTo>
              </a:path>
            </a:pathLst>
          </a:custGeom>
          <a:ln w="2180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"/>
          <p:cNvSpPr/>
          <p:nvPr/>
        </p:nvSpPr>
        <p:spPr>
          <a:xfrm>
            <a:off x="7971048" y="6695652"/>
            <a:ext cx="0" cy="721995"/>
          </a:xfrm>
          <a:custGeom>
            <a:avLst/>
            <a:gdLst/>
            <a:ahLst/>
            <a:cxnLst/>
            <a:rect l="l" t="t" r="r" b="b"/>
            <a:pathLst>
              <a:path w="0" h="721995">
                <a:moveTo>
                  <a:pt x="0" y="721391"/>
                </a:moveTo>
                <a:lnTo>
                  <a:pt x="0" y="0"/>
                </a:lnTo>
              </a:path>
            </a:pathLst>
          </a:custGeom>
          <a:ln w="4361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/>
          <p:nvPr/>
        </p:nvSpPr>
        <p:spPr>
          <a:xfrm>
            <a:off x="8788871" y="618471"/>
            <a:ext cx="0" cy="2164715"/>
          </a:xfrm>
          <a:custGeom>
            <a:avLst/>
            <a:gdLst/>
            <a:ahLst/>
            <a:cxnLst/>
            <a:rect l="l" t="t" r="r" b="b"/>
            <a:pathLst>
              <a:path w="0" h="2164715">
                <a:moveTo>
                  <a:pt x="0" y="2164175"/>
                </a:moveTo>
                <a:lnTo>
                  <a:pt x="0" y="0"/>
                </a:lnTo>
              </a:path>
            </a:pathLst>
          </a:custGeom>
          <a:ln w="654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/>
          <p:nvPr/>
        </p:nvSpPr>
        <p:spPr>
          <a:xfrm>
            <a:off x="9432225" y="9122152"/>
            <a:ext cx="66040" cy="1165225"/>
          </a:xfrm>
          <a:custGeom>
            <a:avLst/>
            <a:gdLst/>
            <a:ahLst/>
            <a:cxnLst/>
            <a:rect l="l" t="t" r="r" b="b"/>
            <a:pathLst>
              <a:path w="66040" h="1165225">
                <a:moveTo>
                  <a:pt x="65425" y="1164846"/>
                </a:moveTo>
                <a:lnTo>
                  <a:pt x="0" y="1164846"/>
                </a:lnTo>
                <a:lnTo>
                  <a:pt x="0" y="0"/>
                </a:lnTo>
                <a:lnTo>
                  <a:pt x="65425" y="0"/>
                </a:lnTo>
                <a:lnTo>
                  <a:pt x="65425" y="11648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/>
          <p:nvPr/>
        </p:nvSpPr>
        <p:spPr>
          <a:xfrm>
            <a:off x="9464938" y="618471"/>
            <a:ext cx="0" cy="1596390"/>
          </a:xfrm>
          <a:custGeom>
            <a:avLst/>
            <a:gdLst/>
            <a:ahLst/>
            <a:cxnLst/>
            <a:rect l="l" t="t" r="r" b="b"/>
            <a:pathLst>
              <a:path w="0" h="1596389">
                <a:moveTo>
                  <a:pt x="0" y="1595806"/>
                </a:moveTo>
                <a:lnTo>
                  <a:pt x="0" y="0"/>
                </a:lnTo>
              </a:path>
            </a:pathLst>
          </a:custGeom>
          <a:ln w="7633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/>
          <p:nvPr/>
        </p:nvSpPr>
        <p:spPr>
          <a:xfrm>
            <a:off x="13139687" y="618471"/>
            <a:ext cx="0" cy="1661795"/>
          </a:xfrm>
          <a:custGeom>
            <a:avLst/>
            <a:gdLst/>
            <a:ahLst/>
            <a:cxnLst/>
            <a:rect l="l" t="t" r="r" b="b"/>
            <a:pathLst>
              <a:path w="0" h="1661795">
                <a:moveTo>
                  <a:pt x="0" y="1661387"/>
                </a:moveTo>
                <a:lnTo>
                  <a:pt x="0" y="0"/>
                </a:lnTo>
              </a:path>
            </a:pathLst>
          </a:custGeom>
          <a:ln w="872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44" name="object 44" descr=""/>
          <p:cNvGrpSpPr/>
          <p:nvPr/>
        </p:nvGrpSpPr>
        <p:grpSpPr>
          <a:xfrm>
            <a:off x="13750335" y="7285882"/>
            <a:ext cx="66040" cy="3001645"/>
            <a:chOff x="13750335" y="7285882"/>
            <a:chExt cx="66040" cy="3001645"/>
          </a:xfrm>
        </p:grpSpPr>
        <p:sp>
          <p:nvSpPr>
            <p:cNvPr id="45" name="object 45" descr=""/>
            <p:cNvSpPr/>
            <p:nvPr/>
          </p:nvSpPr>
          <p:spPr>
            <a:xfrm>
              <a:off x="13750335" y="9362615"/>
              <a:ext cx="66040" cy="924560"/>
            </a:xfrm>
            <a:custGeom>
              <a:avLst/>
              <a:gdLst/>
              <a:ahLst/>
              <a:cxnLst/>
              <a:rect l="l" t="t" r="r" b="b"/>
              <a:pathLst>
                <a:path w="66040" h="924559">
                  <a:moveTo>
                    <a:pt x="65425" y="924383"/>
                  </a:moveTo>
                  <a:lnTo>
                    <a:pt x="0" y="924383"/>
                  </a:lnTo>
                  <a:lnTo>
                    <a:pt x="0" y="0"/>
                  </a:lnTo>
                  <a:lnTo>
                    <a:pt x="65425" y="0"/>
                  </a:lnTo>
                  <a:lnTo>
                    <a:pt x="65425" y="92438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13783049" y="7285882"/>
              <a:ext cx="0" cy="2055495"/>
            </a:xfrm>
            <a:custGeom>
              <a:avLst/>
              <a:gdLst/>
              <a:ahLst/>
              <a:cxnLst/>
              <a:rect l="l" t="t" r="r" b="b"/>
              <a:pathLst>
                <a:path w="0" h="2055495">
                  <a:moveTo>
                    <a:pt x="0" y="2054874"/>
                  </a:moveTo>
                  <a:lnTo>
                    <a:pt x="0" y="0"/>
                  </a:lnTo>
                </a:path>
              </a:pathLst>
            </a:custGeom>
            <a:ln w="654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7" name="object 47" descr=""/>
          <p:cNvGrpSpPr/>
          <p:nvPr/>
        </p:nvGrpSpPr>
        <p:grpSpPr>
          <a:xfrm>
            <a:off x="17414183" y="7285882"/>
            <a:ext cx="66040" cy="3001645"/>
            <a:chOff x="17414183" y="7285882"/>
            <a:chExt cx="66040" cy="3001645"/>
          </a:xfrm>
        </p:grpSpPr>
        <p:sp>
          <p:nvSpPr>
            <p:cNvPr id="48" name="object 48" descr=""/>
            <p:cNvSpPr/>
            <p:nvPr/>
          </p:nvSpPr>
          <p:spPr>
            <a:xfrm>
              <a:off x="17414183" y="9362615"/>
              <a:ext cx="66040" cy="924560"/>
            </a:xfrm>
            <a:custGeom>
              <a:avLst/>
              <a:gdLst/>
              <a:ahLst/>
              <a:cxnLst/>
              <a:rect l="l" t="t" r="r" b="b"/>
              <a:pathLst>
                <a:path w="66040" h="924559">
                  <a:moveTo>
                    <a:pt x="65425" y="924383"/>
                  </a:moveTo>
                  <a:lnTo>
                    <a:pt x="0" y="924383"/>
                  </a:lnTo>
                  <a:lnTo>
                    <a:pt x="0" y="0"/>
                  </a:lnTo>
                  <a:lnTo>
                    <a:pt x="65425" y="0"/>
                  </a:lnTo>
                  <a:lnTo>
                    <a:pt x="65425" y="92438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17446897" y="7285882"/>
              <a:ext cx="0" cy="2055495"/>
            </a:xfrm>
            <a:custGeom>
              <a:avLst/>
              <a:gdLst/>
              <a:ahLst/>
              <a:cxnLst/>
              <a:rect l="l" t="t" r="r" b="b"/>
              <a:pathLst>
                <a:path w="0" h="2055495">
                  <a:moveTo>
                    <a:pt x="0" y="2054874"/>
                  </a:moveTo>
                  <a:lnTo>
                    <a:pt x="0" y="0"/>
                  </a:lnTo>
                </a:path>
              </a:pathLst>
            </a:custGeom>
            <a:ln w="654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0" name="object 50" descr=""/>
          <p:cNvSpPr/>
          <p:nvPr/>
        </p:nvSpPr>
        <p:spPr>
          <a:xfrm>
            <a:off x="17659525" y="640331"/>
            <a:ext cx="98425" cy="9646920"/>
          </a:xfrm>
          <a:custGeom>
            <a:avLst/>
            <a:gdLst/>
            <a:ahLst/>
            <a:cxnLst/>
            <a:rect l="l" t="t" r="r" b="b"/>
            <a:pathLst>
              <a:path w="98425" h="9646920">
                <a:moveTo>
                  <a:pt x="98138" y="9646667"/>
                </a:moveTo>
                <a:lnTo>
                  <a:pt x="0" y="9646667"/>
                </a:lnTo>
                <a:lnTo>
                  <a:pt x="0" y="0"/>
                </a:lnTo>
                <a:lnTo>
                  <a:pt x="98138" y="0"/>
                </a:lnTo>
                <a:lnTo>
                  <a:pt x="98138" y="96466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 descr=""/>
          <p:cNvSpPr/>
          <p:nvPr/>
        </p:nvSpPr>
        <p:spPr>
          <a:xfrm>
            <a:off x="18259266" y="0"/>
            <a:ext cx="29209" cy="10287000"/>
          </a:xfrm>
          <a:custGeom>
            <a:avLst/>
            <a:gdLst/>
            <a:ahLst/>
            <a:cxnLst/>
            <a:rect l="l" t="t" r="r" b="b"/>
            <a:pathLst>
              <a:path w="29209" h="10287000">
                <a:moveTo>
                  <a:pt x="0" y="10286999"/>
                </a:moveTo>
                <a:lnTo>
                  <a:pt x="0" y="0"/>
                </a:lnTo>
                <a:lnTo>
                  <a:pt x="28731" y="0"/>
                </a:lnTo>
                <a:lnTo>
                  <a:pt x="28731" y="10286999"/>
                </a:lnTo>
                <a:lnTo>
                  <a:pt x="0" y="10286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 descr=""/>
          <p:cNvSpPr/>
          <p:nvPr/>
        </p:nvSpPr>
        <p:spPr>
          <a:xfrm>
            <a:off x="785110" y="399867"/>
            <a:ext cx="16705580" cy="0"/>
          </a:xfrm>
          <a:custGeom>
            <a:avLst/>
            <a:gdLst/>
            <a:ahLst/>
            <a:cxnLst/>
            <a:rect l="l" t="t" r="r" b="b"/>
            <a:pathLst>
              <a:path w="16705580" h="0">
                <a:moveTo>
                  <a:pt x="0" y="0"/>
                </a:moveTo>
                <a:lnTo>
                  <a:pt x="16705397" y="0"/>
                </a:lnTo>
              </a:path>
            </a:pathLst>
          </a:custGeom>
          <a:ln w="9837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 descr=""/>
          <p:cNvSpPr/>
          <p:nvPr/>
        </p:nvSpPr>
        <p:spPr>
          <a:xfrm>
            <a:off x="2507991" y="662192"/>
            <a:ext cx="2028825" cy="0"/>
          </a:xfrm>
          <a:custGeom>
            <a:avLst/>
            <a:gdLst/>
            <a:ahLst/>
            <a:cxnLst/>
            <a:rect l="l" t="t" r="r" b="b"/>
            <a:pathLst>
              <a:path w="2028825" h="0">
                <a:moveTo>
                  <a:pt x="0" y="0"/>
                </a:moveTo>
                <a:lnTo>
                  <a:pt x="2028200" y="0"/>
                </a:lnTo>
              </a:path>
            </a:pathLst>
          </a:custGeom>
          <a:ln w="6558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 descr=""/>
          <p:cNvSpPr/>
          <p:nvPr/>
        </p:nvSpPr>
        <p:spPr>
          <a:xfrm>
            <a:off x="9421321" y="662192"/>
            <a:ext cx="3773170" cy="0"/>
          </a:xfrm>
          <a:custGeom>
            <a:avLst/>
            <a:gdLst/>
            <a:ahLst/>
            <a:cxnLst/>
            <a:rect l="l" t="t" r="r" b="b"/>
            <a:pathLst>
              <a:path w="3773169" h="0">
                <a:moveTo>
                  <a:pt x="0" y="0"/>
                </a:moveTo>
                <a:lnTo>
                  <a:pt x="3772892" y="0"/>
                </a:lnTo>
              </a:path>
            </a:pathLst>
          </a:custGeom>
          <a:ln w="7651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 descr=""/>
          <p:cNvSpPr/>
          <p:nvPr/>
        </p:nvSpPr>
        <p:spPr>
          <a:xfrm>
            <a:off x="5081407" y="662192"/>
            <a:ext cx="3773170" cy="0"/>
          </a:xfrm>
          <a:custGeom>
            <a:avLst/>
            <a:gdLst/>
            <a:ahLst/>
            <a:cxnLst/>
            <a:rect l="l" t="t" r="r" b="b"/>
            <a:pathLst>
              <a:path w="3773170" h="0">
                <a:moveTo>
                  <a:pt x="0" y="0"/>
                </a:moveTo>
                <a:lnTo>
                  <a:pt x="3772890" y="0"/>
                </a:lnTo>
              </a:path>
            </a:pathLst>
          </a:custGeom>
          <a:ln w="6558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 descr=""/>
          <p:cNvSpPr/>
          <p:nvPr/>
        </p:nvSpPr>
        <p:spPr>
          <a:xfrm>
            <a:off x="2507991" y="2301719"/>
            <a:ext cx="2028825" cy="0"/>
          </a:xfrm>
          <a:custGeom>
            <a:avLst/>
            <a:gdLst/>
            <a:ahLst/>
            <a:cxnLst/>
            <a:rect l="l" t="t" r="r" b="b"/>
            <a:pathLst>
              <a:path w="2028825" h="0">
                <a:moveTo>
                  <a:pt x="0" y="0"/>
                </a:moveTo>
                <a:lnTo>
                  <a:pt x="2028200" y="0"/>
                </a:lnTo>
              </a:path>
            </a:pathLst>
          </a:custGeom>
          <a:ln w="2186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/>
          <p:nvPr/>
        </p:nvSpPr>
        <p:spPr>
          <a:xfrm>
            <a:off x="5081407" y="2727996"/>
            <a:ext cx="3773170" cy="0"/>
          </a:xfrm>
          <a:custGeom>
            <a:avLst/>
            <a:gdLst/>
            <a:ahLst/>
            <a:cxnLst/>
            <a:rect l="l" t="t" r="r" b="b"/>
            <a:pathLst>
              <a:path w="3773170" h="0">
                <a:moveTo>
                  <a:pt x="0" y="0"/>
                </a:moveTo>
                <a:lnTo>
                  <a:pt x="3772890" y="0"/>
                </a:lnTo>
              </a:path>
            </a:pathLst>
          </a:custGeom>
          <a:ln w="6558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763301" y="2711600"/>
            <a:ext cx="3773170" cy="142240"/>
          </a:xfrm>
          <a:custGeom>
            <a:avLst/>
            <a:gdLst/>
            <a:ahLst/>
            <a:cxnLst/>
            <a:rect l="l" t="t" r="r" b="b"/>
            <a:pathLst>
              <a:path w="3773170" h="142239">
                <a:moveTo>
                  <a:pt x="0" y="0"/>
                </a:moveTo>
                <a:lnTo>
                  <a:pt x="3772890" y="0"/>
                </a:lnTo>
                <a:lnTo>
                  <a:pt x="3772890" y="142092"/>
                </a:lnTo>
                <a:lnTo>
                  <a:pt x="0" y="14209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 descr=""/>
          <p:cNvSpPr/>
          <p:nvPr/>
        </p:nvSpPr>
        <p:spPr>
          <a:xfrm>
            <a:off x="763301" y="4897637"/>
            <a:ext cx="3773170" cy="142240"/>
          </a:xfrm>
          <a:custGeom>
            <a:avLst/>
            <a:gdLst/>
            <a:ahLst/>
            <a:cxnLst/>
            <a:rect l="l" t="t" r="r" b="b"/>
            <a:pathLst>
              <a:path w="3773170" h="142239">
                <a:moveTo>
                  <a:pt x="0" y="0"/>
                </a:moveTo>
                <a:lnTo>
                  <a:pt x="3772890" y="0"/>
                </a:lnTo>
                <a:lnTo>
                  <a:pt x="3772890" y="142092"/>
                </a:lnTo>
                <a:lnTo>
                  <a:pt x="0" y="14209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 descr=""/>
          <p:cNvSpPr/>
          <p:nvPr/>
        </p:nvSpPr>
        <p:spPr>
          <a:xfrm>
            <a:off x="763301" y="7083674"/>
            <a:ext cx="3773170" cy="142240"/>
          </a:xfrm>
          <a:custGeom>
            <a:avLst/>
            <a:gdLst/>
            <a:ahLst/>
            <a:cxnLst/>
            <a:rect l="l" t="t" r="r" b="b"/>
            <a:pathLst>
              <a:path w="3773170" h="142240">
                <a:moveTo>
                  <a:pt x="0" y="0"/>
                </a:moveTo>
                <a:lnTo>
                  <a:pt x="3772890" y="0"/>
                </a:lnTo>
                <a:lnTo>
                  <a:pt x="3772890" y="142092"/>
                </a:lnTo>
                <a:lnTo>
                  <a:pt x="0" y="14209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 descr=""/>
          <p:cNvSpPr/>
          <p:nvPr/>
        </p:nvSpPr>
        <p:spPr>
          <a:xfrm>
            <a:off x="6629819" y="8061924"/>
            <a:ext cx="698500" cy="0"/>
          </a:xfrm>
          <a:custGeom>
            <a:avLst/>
            <a:gdLst/>
            <a:ahLst/>
            <a:cxnLst/>
            <a:rect l="l" t="t" r="r" b="b"/>
            <a:pathLst>
              <a:path w="698500" h="0">
                <a:moveTo>
                  <a:pt x="0" y="0"/>
                </a:moveTo>
                <a:lnTo>
                  <a:pt x="697875" y="0"/>
                </a:lnTo>
              </a:path>
            </a:pathLst>
          </a:custGeom>
          <a:ln w="3279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 descr=""/>
          <p:cNvSpPr/>
          <p:nvPr/>
        </p:nvSpPr>
        <p:spPr>
          <a:xfrm>
            <a:off x="5081407" y="9165873"/>
            <a:ext cx="3773170" cy="0"/>
          </a:xfrm>
          <a:custGeom>
            <a:avLst/>
            <a:gdLst/>
            <a:ahLst/>
            <a:cxnLst/>
            <a:rect l="l" t="t" r="r" b="b"/>
            <a:pathLst>
              <a:path w="3773170" h="0">
                <a:moveTo>
                  <a:pt x="0" y="0"/>
                </a:moveTo>
                <a:lnTo>
                  <a:pt x="3772890" y="0"/>
                </a:lnTo>
              </a:path>
            </a:pathLst>
          </a:custGeom>
          <a:ln w="437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 descr=""/>
          <p:cNvSpPr/>
          <p:nvPr/>
        </p:nvSpPr>
        <p:spPr>
          <a:xfrm>
            <a:off x="9421321" y="9176803"/>
            <a:ext cx="3773170" cy="0"/>
          </a:xfrm>
          <a:custGeom>
            <a:avLst/>
            <a:gdLst/>
            <a:ahLst/>
            <a:cxnLst/>
            <a:rect l="l" t="t" r="r" b="b"/>
            <a:pathLst>
              <a:path w="3773169" h="0">
                <a:moveTo>
                  <a:pt x="0" y="0"/>
                </a:moveTo>
                <a:lnTo>
                  <a:pt x="3772892" y="0"/>
                </a:lnTo>
              </a:path>
            </a:pathLst>
          </a:custGeom>
          <a:ln w="7651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 descr=""/>
          <p:cNvSpPr/>
          <p:nvPr/>
        </p:nvSpPr>
        <p:spPr>
          <a:xfrm>
            <a:off x="13739426" y="9269711"/>
            <a:ext cx="3773170" cy="142240"/>
          </a:xfrm>
          <a:custGeom>
            <a:avLst/>
            <a:gdLst/>
            <a:ahLst/>
            <a:cxnLst/>
            <a:rect l="l" t="t" r="r" b="b"/>
            <a:pathLst>
              <a:path w="3773169" h="142240">
                <a:moveTo>
                  <a:pt x="0" y="0"/>
                </a:moveTo>
                <a:lnTo>
                  <a:pt x="3772885" y="0"/>
                </a:lnTo>
                <a:lnTo>
                  <a:pt x="3772885" y="142091"/>
                </a:lnTo>
                <a:lnTo>
                  <a:pt x="0" y="14209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 descr=""/>
          <p:cNvSpPr/>
          <p:nvPr/>
        </p:nvSpPr>
        <p:spPr>
          <a:xfrm>
            <a:off x="763301" y="9269711"/>
            <a:ext cx="3773170" cy="142240"/>
          </a:xfrm>
          <a:custGeom>
            <a:avLst/>
            <a:gdLst/>
            <a:ahLst/>
            <a:cxnLst/>
            <a:rect l="l" t="t" r="r" b="b"/>
            <a:pathLst>
              <a:path w="3773170" h="142240">
                <a:moveTo>
                  <a:pt x="0" y="0"/>
                </a:moveTo>
                <a:lnTo>
                  <a:pt x="3772890" y="0"/>
                </a:lnTo>
                <a:lnTo>
                  <a:pt x="3772890" y="142091"/>
                </a:lnTo>
                <a:lnTo>
                  <a:pt x="0" y="14209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 descr=""/>
          <p:cNvSpPr txBox="1"/>
          <p:nvPr/>
        </p:nvSpPr>
        <p:spPr>
          <a:xfrm>
            <a:off x="1346887" y="1019296"/>
            <a:ext cx="370840" cy="77533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4900" spc="-25">
                <a:solidFill>
                  <a:srgbClr val="212121"/>
                </a:solidFill>
                <a:latin typeface="Arial"/>
                <a:cs typeface="Arial"/>
              </a:rPr>
              <a:t>If</a:t>
            </a:r>
            <a:endParaRPr sz="4900">
              <a:latin typeface="Arial"/>
              <a:cs typeface="Arial"/>
            </a:endParaRPr>
          </a:p>
        </p:txBody>
      </p:sp>
      <p:sp>
        <p:nvSpPr>
          <p:cNvPr id="67" name="object 67" descr=""/>
          <p:cNvSpPr txBox="1"/>
          <p:nvPr/>
        </p:nvSpPr>
        <p:spPr>
          <a:xfrm>
            <a:off x="1393699" y="1431911"/>
            <a:ext cx="476884" cy="56896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3550" spc="-25" b="1">
                <a:solidFill>
                  <a:srgbClr val="212121"/>
                </a:solidFill>
                <a:latin typeface="Arial"/>
                <a:cs typeface="Arial"/>
              </a:rPr>
              <a:t>Bl</a:t>
            </a:r>
            <a:endParaRPr sz="3550">
              <a:latin typeface="Arial"/>
              <a:cs typeface="Arial"/>
            </a:endParaRPr>
          </a:p>
        </p:txBody>
      </p:sp>
      <p:sp>
        <p:nvSpPr>
          <p:cNvPr id="68" name="object 68" descr=""/>
          <p:cNvSpPr txBox="1"/>
          <p:nvPr/>
        </p:nvSpPr>
        <p:spPr>
          <a:xfrm>
            <a:off x="2653002" y="911816"/>
            <a:ext cx="1360805" cy="9975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1590">
              <a:lnSpc>
                <a:spcPts val="1345"/>
              </a:lnSpc>
              <a:spcBef>
                <a:spcPts val="105"/>
              </a:spcBef>
            </a:pPr>
            <a:r>
              <a:rPr dirty="0" sz="1200">
                <a:solidFill>
                  <a:srgbClr val="464848"/>
                </a:solidFill>
                <a:latin typeface="Arial"/>
                <a:cs typeface="Arial"/>
              </a:rPr>
              <a:t>Chadd</a:t>
            </a:r>
            <a:r>
              <a:rPr dirty="0" sz="1200" spc="160">
                <a:solidFill>
                  <a:srgbClr val="464848"/>
                </a:solidFill>
                <a:latin typeface="Arial"/>
                <a:cs typeface="Arial"/>
              </a:rPr>
              <a:t> </a:t>
            </a:r>
            <a:r>
              <a:rPr dirty="0" sz="1200" spc="45">
                <a:solidFill>
                  <a:srgbClr val="212121"/>
                </a:solidFill>
                <a:latin typeface="Arial"/>
                <a:cs typeface="Arial"/>
              </a:rPr>
              <a:t>J</a:t>
            </a:r>
            <a:r>
              <a:rPr dirty="0" sz="1200" spc="45">
                <a:solidFill>
                  <a:srgbClr val="464848"/>
                </a:solidFill>
                <a:latin typeface="Arial"/>
                <a:cs typeface="Arial"/>
              </a:rPr>
              <a:t>ohnson</a:t>
            </a:r>
            <a:endParaRPr sz="1200">
              <a:latin typeface="Arial"/>
              <a:cs typeface="Arial"/>
            </a:endParaRPr>
          </a:p>
          <a:p>
            <a:pPr marL="24765">
              <a:lnSpc>
                <a:spcPts val="975"/>
              </a:lnSpc>
            </a:pPr>
            <a:r>
              <a:rPr dirty="0" sz="900" spc="-10">
                <a:solidFill>
                  <a:srgbClr val="979797"/>
                </a:solidFill>
                <a:latin typeface="Times New Roman"/>
                <a:cs typeface="Times New Roman"/>
              </a:rPr>
              <a:t>CRS/H</a:t>
            </a:r>
            <a:r>
              <a:rPr dirty="0" sz="900" spc="-10">
                <a:solidFill>
                  <a:srgbClr val="AAB8B8"/>
                </a:solidFill>
                <a:latin typeface="Times New Roman"/>
                <a:cs typeface="Times New Roman"/>
              </a:rPr>
              <a:t>I</a:t>
            </a:r>
            <a:r>
              <a:rPr dirty="0" sz="900" spc="-10">
                <a:solidFill>
                  <a:srgbClr val="979797"/>
                </a:solidFill>
                <a:latin typeface="Times New Roman"/>
                <a:cs typeface="Times New Roman"/>
              </a:rPr>
              <a:t>S/CRI</a:t>
            </a:r>
            <a:endParaRPr sz="900">
              <a:latin typeface="Times New Roman"/>
              <a:cs typeface="Times New Roman"/>
            </a:endParaRPr>
          </a:p>
          <a:p>
            <a:pPr marL="628650">
              <a:lnSpc>
                <a:spcPts val="1450"/>
              </a:lnSpc>
            </a:pPr>
            <a:r>
              <a:rPr dirty="0" sz="1300" spc="-50" b="1">
                <a:solidFill>
                  <a:srgbClr val="212121"/>
                </a:solidFill>
                <a:latin typeface="Times New Roman"/>
                <a:cs typeface="Times New Roman"/>
              </a:rPr>
              <a:t>'9</a:t>
            </a:r>
            <a:r>
              <a:rPr dirty="0" sz="1300" spc="-50" b="1">
                <a:solidFill>
                  <a:srgbClr val="464848"/>
                </a:solidFill>
                <a:latin typeface="Times New Roman"/>
                <a:cs typeface="Times New Roman"/>
              </a:rPr>
              <a:t>-</a:t>
            </a:r>
            <a:r>
              <a:rPr dirty="0" sz="1300" spc="-20" b="1">
                <a:solidFill>
                  <a:srgbClr val="212121"/>
                </a:solidFill>
                <a:latin typeface="Times New Roman"/>
                <a:cs typeface="Times New Roman"/>
              </a:rPr>
              <a:t>ROOF</a:t>
            </a:r>
            <a:endParaRPr sz="1300">
              <a:latin typeface="Times New Roman"/>
              <a:cs typeface="Times New Roman"/>
            </a:endParaRPr>
          </a:p>
          <a:p>
            <a:pPr marL="27940">
              <a:lnSpc>
                <a:spcPts val="1275"/>
              </a:lnSpc>
            </a:pPr>
            <a:r>
              <a:rPr dirty="0" sz="1150" spc="-120">
                <a:solidFill>
                  <a:srgbClr val="979797"/>
                </a:solidFill>
                <a:latin typeface="Times New Roman"/>
                <a:cs typeface="Times New Roman"/>
              </a:rPr>
              <a:t>tj@th</a:t>
            </a:r>
            <a:r>
              <a:rPr dirty="0" sz="1150" spc="-120">
                <a:solidFill>
                  <a:srgbClr val="646664"/>
                </a:solidFill>
                <a:latin typeface="Times New Roman"/>
                <a:cs typeface="Times New Roman"/>
              </a:rPr>
              <a:t>e</a:t>
            </a:r>
            <a:r>
              <a:rPr dirty="0" sz="1150" spc="-120">
                <a:solidFill>
                  <a:srgbClr val="808080"/>
                </a:solidFill>
                <a:latin typeface="Times New Roman"/>
                <a:cs typeface="Times New Roman"/>
              </a:rPr>
              <a:t>we</a:t>
            </a:r>
            <a:r>
              <a:rPr dirty="0" sz="1150" spc="-120">
                <a:solidFill>
                  <a:srgbClr val="646664"/>
                </a:solidFill>
                <a:latin typeface="Times New Roman"/>
                <a:cs typeface="Times New Roman"/>
              </a:rPr>
              <a:t>a</a:t>
            </a:r>
            <a:r>
              <a:rPr dirty="0" sz="1150" spc="-120">
                <a:solidFill>
                  <a:srgbClr val="808080"/>
                </a:solidFill>
                <a:latin typeface="Times New Roman"/>
                <a:cs typeface="Times New Roman"/>
              </a:rPr>
              <a:t>the</a:t>
            </a:r>
            <a:r>
              <a:rPr dirty="0" sz="1150" spc="-120">
                <a:solidFill>
                  <a:srgbClr val="646664"/>
                </a:solidFill>
                <a:latin typeface="Times New Roman"/>
                <a:cs typeface="Times New Roman"/>
              </a:rPr>
              <a:t>,</a:t>
            </a:r>
            <a:r>
              <a:rPr dirty="0" sz="1150" spc="-120">
                <a:solidFill>
                  <a:srgbClr val="808080"/>
                </a:solidFill>
                <a:latin typeface="Times New Roman"/>
                <a:cs typeface="Times New Roman"/>
              </a:rPr>
              <a:t>m</a:t>
            </a:r>
            <a:r>
              <a:rPr dirty="0" sz="1150" spc="-120">
                <a:solidFill>
                  <a:srgbClr val="646664"/>
                </a:solidFill>
                <a:latin typeface="Times New Roman"/>
                <a:cs typeface="Times New Roman"/>
              </a:rPr>
              <a:t>a</a:t>
            </a:r>
            <a:r>
              <a:rPr dirty="0" sz="1150" spc="-120">
                <a:solidFill>
                  <a:srgbClr val="979797"/>
                </a:solidFill>
                <a:latin typeface="Times New Roman"/>
                <a:cs typeface="Times New Roman"/>
              </a:rPr>
              <a:t>s</a:t>
            </a:r>
            <a:r>
              <a:rPr dirty="0" sz="1150" spc="-120">
                <a:solidFill>
                  <a:srgbClr val="646664"/>
                </a:solidFill>
                <a:latin typeface="Times New Roman"/>
                <a:cs typeface="Times New Roman"/>
              </a:rPr>
              <a:t>te</a:t>
            </a:r>
            <a:r>
              <a:rPr dirty="0" sz="1150" spc="-120">
                <a:solidFill>
                  <a:srgbClr val="979797"/>
                </a:solidFill>
                <a:latin typeface="Times New Roman"/>
                <a:cs typeface="Times New Roman"/>
              </a:rPr>
              <a:t>ri</a:t>
            </a:r>
            <a:r>
              <a:rPr dirty="0" sz="1150" spc="-120">
                <a:solidFill>
                  <a:srgbClr val="646664"/>
                </a:solidFill>
                <a:latin typeface="Times New Roman"/>
                <a:cs typeface="Times New Roman"/>
              </a:rPr>
              <a:t>n</a:t>
            </a:r>
            <a:r>
              <a:rPr dirty="0" sz="1150" spc="-120">
                <a:solidFill>
                  <a:srgbClr val="979797"/>
                </a:solidFill>
                <a:latin typeface="Times New Roman"/>
                <a:cs typeface="Times New Roman"/>
              </a:rPr>
              <a:t>c</a:t>
            </a:r>
            <a:r>
              <a:rPr dirty="0" sz="1150" spc="-120">
                <a:solidFill>
                  <a:srgbClr val="464848"/>
                </a:solidFill>
                <a:latin typeface="Times New Roman"/>
                <a:cs typeface="Times New Roman"/>
              </a:rPr>
              <a:t>.</a:t>
            </a:r>
            <a:r>
              <a:rPr dirty="0" sz="1150" spc="-120">
                <a:solidFill>
                  <a:srgbClr val="979797"/>
                </a:solidFill>
                <a:latin typeface="Times New Roman"/>
                <a:cs typeface="Times New Roman"/>
              </a:rPr>
              <a:t>c,im</a:t>
            </a: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ts val="1200"/>
              </a:lnSpc>
              <a:spcBef>
                <a:spcPts val="80"/>
              </a:spcBef>
            </a:pPr>
            <a:r>
              <a:rPr dirty="0" sz="1150" spc="-114">
                <a:solidFill>
                  <a:srgbClr val="979797"/>
                </a:solidFill>
                <a:latin typeface="Times New Roman"/>
                <a:cs typeface="Times New Roman"/>
              </a:rPr>
              <a:t>930\</a:t>
            </a:r>
            <a:r>
              <a:rPr dirty="0" sz="1150" spc="35">
                <a:solidFill>
                  <a:srgbClr val="979797"/>
                </a:solidFill>
                <a:latin typeface="Times New Roman"/>
                <a:cs typeface="Times New Roman"/>
              </a:rPr>
              <a:t> </a:t>
            </a:r>
            <a:r>
              <a:rPr dirty="0" sz="1150" spc="-145">
                <a:solidFill>
                  <a:srgbClr val="646664"/>
                </a:solidFill>
                <a:latin typeface="Times New Roman"/>
                <a:cs typeface="Times New Roman"/>
              </a:rPr>
              <a:t>B</a:t>
            </a:r>
            <a:r>
              <a:rPr dirty="0" sz="1150" spc="-145">
                <a:solidFill>
                  <a:srgbClr val="808080"/>
                </a:solidFill>
                <a:latin typeface="Times New Roman"/>
                <a:cs typeface="Times New Roman"/>
              </a:rPr>
              <a:t>ryan</a:t>
            </a:r>
            <a:r>
              <a:rPr dirty="0" sz="1150" spc="-145">
                <a:solidFill>
                  <a:srgbClr val="646664"/>
                </a:solidFill>
                <a:latin typeface="Times New Roman"/>
                <a:cs typeface="Times New Roman"/>
              </a:rPr>
              <a:t>t</a:t>
            </a:r>
            <a:r>
              <a:rPr dirty="0" sz="1150" spc="-145">
                <a:solidFill>
                  <a:srgbClr val="808080"/>
                </a:solidFill>
                <a:latin typeface="Times New Roman"/>
                <a:cs typeface="Times New Roman"/>
              </a:rPr>
              <a:t>Ave</a:t>
            </a:r>
            <a:r>
              <a:rPr dirty="0" sz="1150" spc="-145">
                <a:solidFill>
                  <a:srgbClr val="AAB8B8"/>
                </a:solidFill>
                <a:latin typeface="Times New Roman"/>
                <a:cs typeface="Times New Roman"/>
              </a:rPr>
              <a:t>.</a:t>
            </a:r>
            <a:r>
              <a:rPr dirty="0" sz="1150" spc="-145">
                <a:solidFill>
                  <a:srgbClr val="808080"/>
                </a:solidFill>
                <a:latin typeface="Times New Roman"/>
                <a:cs typeface="Times New Roman"/>
              </a:rPr>
              <a:t>So</a:t>
            </a:r>
            <a:r>
              <a:rPr dirty="0" sz="1150" spc="-145">
                <a:solidFill>
                  <a:srgbClr val="AAB8B8"/>
                </a:solidFill>
                <a:latin typeface="Times New Roman"/>
                <a:cs typeface="Times New Roman"/>
              </a:rPr>
              <a:t>.</a:t>
            </a:r>
            <a:r>
              <a:rPr dirty="0" sz="1150" spc="-145">
                <a:solidFill>
                  <a:srgbClr val="808080"/>
                </a:solidFill>
                <a:latin typeface="Times New Roman"/>
                <a:cs typeface="Times New Roman"/>
              </a:rPr>
              <a:t>Su</a:t>
            </a:r>
            <a:r>
              <a:rPr dirty="0" sz="1150" spc="-145">
                <a:solidFill>
                  <a:srgbClr val="646664"/>
                </a:solidFill>
                <a:latin typeface="Times New Roman"/>
                <a:cs typeface="Times New Roman"/>
              </a:rPr>
              <a:t>i</a:t>
            </a:r>
            <a:r>
              <a:rPr dirty="0" sz="1150" spc="-145">
                <a:solidFill>
                  <a:srgbClr val="979797"/>
                </a:solidFill>
                <a:latin typeface="Times New Roman"/>
                <a:cs typeface="Times New Roman"/>
              </a:rPr>
              <a:t>te</a:t>
            </a:r>
            <a:r>
              <a:rPr dirty="0" sz="1150" spc="-65">
                <a:solidFill>
                  <a:srgbClr val="979797"/>
                </a:solidFill>
                <a:latin typeface="Times New Roman"/>
                <a:cs typeface="Times New Roman"/>
              </a:rPr>
              <a:t> </a:t>
            </a:r>
            <a:r>
              <a:rPr dirty="0" sz="1150" spc="-80">
                <a:solidFill>
                  <a:srgbClr val="808080"/>
                </a:solidFill>
                <a:latin typeface="Times New Roman"/>
                <a:cs typeface="Times New Roman"/>
              </a:rPr>
              <a:t>f108</a:t>
            </a:r>
            <a:endParaRPr sz="1150">
              <a:latin typeface="Times New Roman"/>
              <a:cs typeface="Times New Roman"/>
            </a:endParaRPr>
          </a:p>
          <a:p>
            <a:pPr marL="26670">
              <a:lnSpc>
                <a:spcPts val="1320"/>
              </a:lnSpc>
            </a:pPr>
            <a:r>
              <a:rPr dirty="0" sz="1250" spc="-145">
                <a:solidFill>
                  <a:srgbClr val="808080"/>
                </a:solidFill>
                <a:latin typeface="Times New Roman"/>
                <a:cs typeface="Times New Roman"/>
              </a:rPr>
              <a:t>Minneapoos,flN</a:t>
            </a:r>
            <a:r>
              <a:rPr dirty="0" sz="1250" spc="-145">
                <a:solidFill>
                  <a:srgbClr val="979797"/>
                </a:solidFill>
                <a:latin typeface="Times New Roman"/>
                <a:cs typeface="Times New Roman"/>
              </a:rPr>
              <a:t>5547</a:t>
            </a:r>
            <a:r>
              <a:rPr dirty="0" sz="1250" spc="-145">
                <a:solidFill>
                  <a:srgbClr val="646664"/>
                </a:solidFill>
                <a:latin typeface="Times New Roman"/>
                <a:cs typeface="Times New Roman"/>
              </a:rPr>
              <a:t>0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9" name="object 69" descr=""/>
          <p:cNvSpPr txBox="1"/>
          <p:nvPr/>
        </p:nvSpPr>
        <p:spPr>
          <a:xfrm>
            <a:off x="2832376" y="1884601"/>
            <a:ext cx="255904" cy="2095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200" spc="-100">
                <a:solidFill>
                  <a:srgbClr val="CCD887"/>
                </a:solidFill>
                <a:latin typeface="Times New Roman"/>
                <a:cs typeface="Times New Roman"/>
              </a:rPr>
              <a:t>w</a:t>
            </a:r>
            <a:r>
              <a:rPr dirty="0" sz="1200" spc="-130">
                <a:solidFill>
                  <a:srgbClr val="CCD887"/>
                </a:solidFill>
                <a:latin typeface="Times New Roman"/>
                <a:cs typeface="Times New Roman"/>
              </a:rPr>
              <a:t> </a:t>
            </a:r>
            <a:r>
              <a:rPr dirty="0" sz="1100" spc="-240">
                <a:solidFill>
                  <a:srgbClr val="CCD887"/>
                </a:solidFill>
                <a:latin typeface="Times New Roman"/>
                <a:cs typeface="Times New Roman"/>
              </a:rPr>
              <a:t>t�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70" name="object 70" descr=""/>
          <p:cNvSpPr txBox="1"/>
          <p:nvPr/>
        </p:nvSpPr>
        <p:spPr>
          <a:xfrm>
            <a:off x="3398922" y="1929233"/>
            <a:ext cx="617855" cy="1555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7810" algn="l"/>
              </a:tabLst>
            </a:pPr>
            <a:r>
              <a:rPr dirty="0" sz="700" spc="-20">
                <a:solidFill>
                  <a:srgbClr val="CCD887"/>
                </a:solidFill>
                <a:latin typeface="Arial"/>
                <a:cs typeface="Arial"/>
              </a:rPr>
              <a:t>ti:1</a:t>
            </a:r>
            <a:r>
              <a:rPr dirty="0" sz="700">
                <a:solidFill>
                  <a:srgbClr val="CCD887"/>
                </a:solidFill>
                <a:latin typeface="Arial"/>
                <a:cs typeface="Arial"/>
              </a:rPr>
              <a:t>	</a:t>
            </a:r>
            <a:r>
              <a:rPr dirty="0" sz="850" spc="-20">
                <a:solidFill>
                  <a:srgbClr val="CCD887"/>
                </a:solidFill>
                <a:latin typeface="Times New Roman"/>
                <a:cs typeface="Times New Roman"/>
              </a:rPr>
              <a:t>Sllf:f</a:t>
            </a:r>
            <a:r>
              <a:rPr dirty="0" sz="850" spc="235">
                <a:solidFill>
                  <a:srgbClr val="CCD887"/>
                </a:solidFill>
                <a:latin typeface="Times New Roman"/>
                <a:cs typeface="Times New Roman"/>
              </a:rPr>
              <a:t> </a:t>
            </a:r>
            <a:r>
              <a:rPr dirty="0" sz="850" spc="-25">
                <a:solidFill>
                  <a:srgbClr val="CCD887"/>
                </a:solidFill>
                <a:latin typeface="Times New Roman"/>
                <a:cs typeface="Times New Roman"/>
              </a:rPr>
              <a:t>tc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71" name="object 71" descr=""/>
          <p:cNvSpPr txBox="1"/>
          <p:nvPr/>
        </p:nvSpPr>
        <p:spPr>
          <a:xfrm>
            <a:off x="2657137" y="2075880"/>
            <a:ext cx="901700" cy="163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65">
                <a:solidFill>
                  <a:srgbClr val="808080"/>
                </a:solidFill>
                <a:latin typeface="Times New Roman"/>
                <a:cs typeface="Times New Roman"/>
              </a:rPr>
              <a:t>MIiBld9lic.#</a:t>
            </a:r>
            <a:r>
              <a:rPr dirty="0" sz="900" spc="-25">
                <a:solidFill>
                  <a:srgbClr val="808080"/>
                </a:solidFill>
                <a:latin typeface="Times New Roman"/>
                <a:cs typeface="Times New Roman"/>
              </a:rPr>
              <a:t> </a:t>
            </a:r>
            <a:r>
              <a:rPr dirty="0" sz="900" spc="-130">
                <a:solidFill>
                  <a:srgbClr val="808080"/>
                </a:solidFill>
                <a:latin typeface="Times New Roman"/>
                <a:cs typeface="Times New Roman"/>
              </a:rPr>
              <a:t>HC57967J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72" name="object 72" descr=""/>
          <p:cNvSpPr txBox="1"/>
          <p:nvPr/>
        </p:nvSpPr>
        <p:spPr>
          <a:xfrm>
            <a:off x="839631" y="2437488"/>
            <a:ext cx="3598545" cy="2019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796925">
              <a:lnSpc>
                <a:spcPct val="100000"/>
              </a:lnSpc>
              <a:spcBef>
                <a:spcPts val="105"/>
              </a:spcBef>
            </a:pPr>
            <a:r>
              <a:rPr dirty="0" sz="1150" spc="-70" b="1">
                <a:solidFill>
                  <a:srgbClr val="594B18"/>
                </a:solidFill>
                <a:latin typeface="Arial"/>
                <a:cs typeface="Arial"/>
              </a:rPr>
              <a:t>IMPROVING</a:t>
            </a:r>
            <a:r>
              <a:rPr dirty="0" sz="1150" spc="40" b="1">
                <a:solidFill>
                  <a:srgbClr val="594B18"/>
                </a:solidFill>
                <a:latin typeface="Arial"/>
                <a:cs typeface="Arial"/>
              </a:rPr>
              <a:t> </a:t>
            </a:r>
            <a:r>
              <a:rPr dirty="0" sz="1150" spc="-125" b="1">
                <a:solidFill>
                  <a:srgbClr val="443815"/>
                </a:solidFill>
                <a:latin typeface="Arial"/>
                <a:cs typeface="Arial"/>
              </a:rPr>
              <a:t>HOMES</a:t>
            </a:r>
            <a:r>
              <a:rPr dirty="0" sz="1150" spc="60" b="1">
                <a:solidFill>
                  <a:srgbClr val="443815"/>
                </a:solidFill>
                <a:latin typeface="Arial"/>
                <a:cs typeface="Arial"/>
              </a:rPr>
              <a:t> </a:t>
            </a:r>
            <a:r>
              <a:rPr dirty="0" sz="1150" spc="-60" b="1">
                <a:solidFill>
                  <a:srgbClr val="443815"/>
                </a:solidFill>
                <a:latin typeface="Arial"/>
                <a:cs typeface="Arial"/>
              </a:rPr>
              <a:t>SINCE</a:t>
            </a:r>
            <a:r>
              <a:rPr dirty="0" sz="1150" spc="-15" b="1">
                <a:solidFill>
                  <a:srgbClr val="443815"/>
                </a:solidFill>
                <a:latin typeface="Arial"/>
                <a:cs typeface="Arial"/>
              </a:rPr>
              <a:t> </a:t>
            </a:r>
            <a:r>
              <a:rPr dirty="0" sz="1150" spc="-20" b="1">
                <a:solidFill>
                  <a:srgbClr val="594B18"/>
                </a:solidFill>
                <a:latin typeface="Arial"/>
                <a:cs typeface="Arial"/>
              </a:rPr>
              <a:t>1954</a:t>
            </a:r>
            <a:endParaRPr sz="1150">
              <a:latin typeface="Arial"/>
              <a:cs typeface="Arial"/>
            </a:endParaRPr>
          </a:p>
        </p:txBody>
      </p:sp>
      <p:sp>
        <p:nvSpPr>
          <p:cNvPr id="73" name="object 73" descr=""/>
          <p:cNvSpPr txBox="1"/>
          <p:nvPr/>
        </p:nvSpPr>
        <p:spPr>
          <a:xfrm>
            <a:off x="6170230" y="1164121"/>
            <a:ext cx="2167255" cy="890269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20"/>
              </a:spcBef>
            </a:pPr>
            <a:r>
              <a:rPr dirty="0" sz="5650" spc="-45" i="1">
                <a:solidFill>
                  <a:srgbClr val="9A6664"/>
                </a:solidFill>
                <a:latin typeface="Arial"/>
                <a:cs typeface="Arial"/>
              </a:rPr>
              <a:t>l</a:t>
            </a:r>
            <a:r>
              <a:rPr dirty="0" sz="5650" spc="-45" i="1">
                <a:solidFill>
                  <a:srgbClr val="9A2641"/>
                </a:solidFill>
                <a:latin typeface="Arial"/>
                <a:cs typeface="Arial"/>
              </a:rPr>
              <a:t>aMitui</a:t>
            </a:r>
            <a:r>
              <a:rPr dirty="0" baseline="34805" sz="6225" spc="-67">
                <a:solidFill>
                  <a:srgbClr val="9A2641"/>
                </a:solidFill>
                <a:latin typeface="Arial"/>
                <a:cs typeface="Arial"/>
              </a:rPr>
              <a:t>'</a:t>
            </a:r>
            <a:endParaRPr baseline="34805" sz="6225">
              <a:latin typeface="Arial"/>
              <a:cs typeface="Arial"/>
            </a:endParaRPr>
          </a:p>
        </p:txBody>
      </p:sp>
      <p:sp>
        <p:nvSpPr>
          <p:cNvPr id="74" name="object 74" descr=""/>
          <p:cNvSpPr txBox="1"/>
          <p:nvPr/>
        </p:nvSpPr>
        <p:spPr>
          <a:xfrm>
            <a:off x="6213342" y="1638673"/>
            <a:ext cx="1967864" cy="5308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  <a:tabLst>
                <a:tab pos="214629" algn="l"/>
              </a:tabLst>
            </a:pPr>
            <a:r>
              <a:rPr dirty="0" sz="3300" spc="-25">
                <a:solidFill>
                  <a:srgbClr val="9A2641"/>
                </a:solidFill>
                <a:latin typeface="Times New Roman"/>
                <a:cs typeface="Times New Roman"/>
              </a:rPr>
              <a:t>l</a:t>
            </a:r>
            <a:r>
              <a:rPr dirty="0" sz="850" spc="-25">
                <a:solidFill>
                  <a:srgbClr val="9A2641"/>
                </a:solidFill>
                <a:latin typeface="Arial"/>
                <a:cs typeface="Arial"/>
              </a:rPr>
              <a:t>t</a:t>
            </a:r>
            <a:r>
              <a:rPr dirty="0" sz="850">
                <a:solidFill>
                  <a:srgbClr val="9A2641"/>
                </a:solidFill>
                <a:latin typeface="Arial"/>
                <a:cs typeface="Arial"/>
              </a:rPr>
              <a:t>	</a:t>
            </a:r>
            <a:r>
              <a:rPr dirty="0" sz="800" spc="220">
                <a:solidFill>
                  <a:srgbClr val="808080"/>
                </a:solidFill>
                <a:latin typeface="Arial"/>
                <a:cs typeface="Arial"/>
              </a:rPr>
              <a:t>C</a:t>
            </a:r>
            <a:r>
              <a:rPr dirty="0" sz="800" spc="220">
                <a:solidFill>
                  <a:srgbClr val="646664"/>
                </a:solidFill>
                <a:latin typeface="Arial"/>
                <a:cs typeface="Arial"/>
              </a:rPr>
              <a:t>HAR</a:t>
            </a:r>
            <a:r>
              <a:rPr dirty="0" sz="800" spc="195">
                <a:solidFill>
                  <a:srgbClr val="646664"/>
                </a:solidFill>
                <a:latin typeface="Arial"/>
                <a:cs typeface="Arial"/>
              </a:rPr>
              <a:t> </a:t>
            </a:r>
            <a:r>
              <a:rPr dirty="0" sz="800" spc="210">
                <a:solidFill>
                  <a:srgbClr val="646664"/>
                </a:solidFill>
                <a:latin typeface="Arial"/>
                <a:cs typeface="Arial"/>
              </a:rPr>
              <a:t>HO</a:t>
            </a:r>
            <a:r>
              <a:rPr dirty="0" sz="800" spc="210">
                <a:solidFill>
                  <a:srgbClr val="464848"/>
                </a:solidFill>
                <a:latin typeface="Arial"/>
                <a:cs typeface="Arial"/>
              </a:rPr>
              <a:t>U</a:t>
            </a:r>
            <a:r>
              <a:rPr dirty="0" sz="800" spc="210">
                <a:solidFill>
                  <a:srgbClr val="646664"/>
                </a:solidFill>
                <a:latin typeface="Arial"/>
                <a:cs typeface="Arial"/>
              </a:rPr>
              <a:t>SE</a:t>
            </a:r>
            <a:r>
              <a:rPr dirty="0" sz="800" spc="180">
                <a:solidFill>
                  <a:srgbClr val="646664"/>
                </a:solidFill>
                <a:latin typeface="Arial"/>
                <a:cs typeface="Arial"/>
              </a:rPr>
              <a:t> </a:t>
            </a:r>
            <a:r>
              <a:rPr dirty="0" sz="850" spc="215">
                <a:solidFill>
                  <a:srgbClr val="646664"/>
                </a:solidFill>
                <a:latin typeface="Arial"/>
                <a:cs typeface="Arial"/>
              </a:rPr>
              <a:t>&amp;</a:t>
            </a:r>
            <a:r>
              <a:rPr dirty="0" sz="850" spc="-5">
                <a:solidFill>
                  <a:srgbClr val="646664"/>
                </a:solidFill>
                <a:latin typeface="Arial"/>
                <a:cs typeface="Arial"/>
              </a:rPr>
              <a:t> </a:t>
            </a:r>
            <a:r>
              <a:rPr dirty="0" sz="800" spc="215">
                <a:solidFill>
                  <a:srgbClr val="464848"/>
                </a:solidFill>
                <a:latin typeface="Arial"/>
                <a:cs typeface="Arial"/>
              </a:rPr>
              <a:t>L</a:t>
            </a:r>
            <a:r>
              <a:rPr dirty="0" sz="800" spc="215">
                <a:solidFill>
                  <a:srgbClr val="646664"/>
                </a:solidFill>
                <a:latin typeface="Arial"/>
                <a:cs typeface="Arial"/>
              </a:rPr>
              <a:t>OUNGE</a:t>
            </a:r>
            <a:endParaRPr sz="800">
              <a:latin typeface="Arial"/>
              <a:cs typeface="Arial"/>
            </a:endParaRPr>
          </a:p>
        </p:txBody>
      </p:sp>
      <p:sp>
        <p:nvSpPr>
          <p:cNvPr id="75" name="object 75" descr=""/>
          <p:cNvSpPr txBox="1"/>
          <p:nvPr/>
        </p:nvSpPr>
        <p:spPr>
          <a:xfrm>
            <a:off x="6194843" y="2223438"/>
            <a:ext cx="1844039" cy="3949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  <a:tabLst>
                <a:tab pos="332105" algn="l"/>
              </a:tabLst>
            </a:pPr>
            <a:r>
              <a:rPr dirty="0" sz="1200" spc="-50">
                <a:solidFill>
                  <a:srgbClr val="9A2641"/>
                </a:solidFill>
                <a:latin typeface="Arial"/>
                <a:cs typeface="Arial"/>
              </a:rPr>
              <a:t>\</a:t>
            </a:r>
            <a:r>
              <a:rPr dirty="0" sz="1200">
                <a:solidFill>
                  <a:srgbClr val="9A2641"/>
                </a:solidFill>
                <a:latin typeface="Arial"/>
                <a:cs typeface="Arial"/>
              </a:rPr>
              <a:t>	</a:t>
            </a:r>
            <a:r>
              <a:rPr dirty="0" sz="1200">
                <a:solidFill>
                  <a:srgbClr val="464848"/>
                </a:solidFill>
                <a:latin typeface="Arial"/>
                <a:cs typeface="Arial"/>
              </a:rPr>
              <a:t>Jo</a:t>
            </a:r>
            <a:r>
              <a:rPr dirty="0" sz="1200">
                <a:solidFill>
                  <a:srgbClr val="646664"/>
                </a:solidFill>
                <a:latin typeface="Arial"/>
                <a:cs typeface="Arial"/>
              </a:rPr>
              <a:t>h</a:t>
            </a:r>
            <a:r>
              <a:rPr dirty="0" sz="1200">
                <a:solidFill>
                  <a:srgbClr val="464848"/>
                </a:solidFill>
                <a:latin typeface="Arial"/>
                <a:cs typeface="Arial"/>
              </a:rPr>
              <a:t>n</a:t>
            </a:r>
            <a:r>
              <a:rPr dirty="0" sz="1200" spc="15">
                <a:solidFill>
                  <a:srgbClr val="46484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464848"/>
                </a:solidFill>
                <a:latin typeface="Arial"/>
                <a:cs typeface="Arial"/>
              </a:rPr>
              <a:t>a</a:t>
            </a:r>
            <a:r>
              <a:rPr dirty="0" sz="1200">
                <a:solidFill>
                  <a:srgbClr val="646664"/>
                </a:solidFill>
                <a:latin typeface="Arial"/>
                <a:cs typeface="Arial"/>
              </a:rPr>
              <a:t>n</a:t>
            </a:r>
            <a:r>
              <a:rPr dirty="0" sz="1200">
                <a:solidFill>
                  <a:srgbClr val="464848"/>
                </a:solidFill>
                <a:latin typeface="Arial"/>
                <a:cs typeface="Arial"/>
              </a:rPr>
              <a:t>d</a:t>
            </a:r>
            <a:r>
              <a:rPr dirty="0" sz="1200" spc="55">
                <a:solidFill>
                  <a:srgbClr val="46484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dirty="0" sz="1200">
                <a:solidFill>
                  <a:srgbClr val="464848"/>
                </a:solidFill>
                <a:latin typeface="Arial"/>
                <a:cs typeface="Arial"/>
              </a:rPr>
              <a:t>at</a:t>
            </a:r>
            <a:r>
              <a:rPr dirty="0" sz="1200" spc="-10">
                <a:solidFill>
                  <a:srgbClr val="464848"/>
                </a:solidFill>
                <a:latin typeface="Arial"/>
                <a:cs typeface="Arial"/>
              </a:rPr>
              <a:t> M</a:t>
            </a:r>
            <a:r>
              <a:rPr dirty="0" sz="1200" spc="-10">
                <a:solidFill>
                  <a:srgbClr val="646664"/>
                </a:solidFill>
                <a:latin typeface="Arial"/>
                <a:cs typeface="Arial"/>
              </a:rPr>
              <a:t>an</a:t>
            </a:r>
            <a:r>
              <a:rPr dirty="0" sz="1200" spc="-10">
                <a:solidFill>
                  <a:srgbClr val="464848"/>
                </a:solidFill>
                <a:latin typeface="Arial"/>
                <a:cs typeface="Arial"/>
              </a:rPr>
              <a:t>c</a:t>
            </a:r>
            <a:r>
              <a:rPr dirty="0" sz="1200" spc="-1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dirty="0" sz="1200" spc="-10">
                <a:solidFill>
                  <a:srgbClr val="464848"/>
                </a:solidFill>
                <a:latin typeface="Arial"/>
                <a:cs typeface="Arial"/>
              </a:rPr>
              <a:t>ni</a:t>
            </a:r>
            <a:endParaRPr sz="1200">
              <a:latin typeface="Arial"/>
              <a:cs typeface="Arial"/>
            </a:endParaRPr>
          </a:p>
          <a:p>
            <a:pPr marL="592455">
              <a:lnSpc>
                <a:spcPct val="100000"/>
              </a:lnSpc>
              <a:spcBef>
                <a:spcPts val="20"/>
              </a:spcBef>
            </a:pPr>
            <a:r>
              <a:rPr dirty="0" sz="1200">
                <a:solidFill>
                  <a:srgbClr val="464848"/>
                </a:solidFill>
                <a:latin typeface="Arial"/>
                <a:cs typeface="Arial"/>
              </a:rPr>
              <a:t>651</a:t>
            </a:r>
            <a:r>
              <a:rPr dirty="0" sz="1200" spc="135">
                <a:solidFill>
                  <a:srgbClr val="46484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464848"/>
                </a:solidFill>
                <a:latin typeface="Arial"/>
                <a:cs typeface="Arial"/>
              </a:rPr>
              <a:t>22</a:t>
            </a:r>
            <a:r>
              <a:rPr dirty="0" sz="1200">
                <a:solidFill>
                  <a:srgbClr val="646664"/>
                </a:solidFill>
                <a:latin typeface="Arial"/>
                <a:cs typeface="Arial"/>
              </a:rPr>
              <a:t>4</a:t>
            </a:r>
            <a:r>
              <a:rPr dirty="0" sz="1200">
                <a:solidFill>
                  <a:srgbClr val="808080"/>
                </a:solidFill>
                <a:latin typeface="Arial"/>
                <a:cs typeface="Arial"/>
              </a:rPr>
              <a:t>-</a:t>
            </a:r>
            <a:r>
              <a:rPr dirty="0" sz="1200" spc="-20">
                <a:solidFill>
                  <a:srgbClr val="464848"/>
                </a:solidFill>
                <a:latin typeface="Arial"/>
                <a:cs typeface="Arial"/>
              </a:rPr>
              <a:t>73</a:t>
            </a:r>
            <a:r>
              <a:rPr dirty="0" sz="1200" spc="-20">
                <a:solidFill>
                  <a:srgbClr val="646664"/>
                </a:solidFill>
                <a:latin typeface="Arial"/>
                <a:cs typeface="Arial"/>
              </a:rPr>
              <a:t>4</a:t>
            </a:r>
            <a:r>
              <a:rPr dirty="0" sz="1200" spc="-20">
                <a:solidFill>
                  <a:srgbClr val="464848"/>
                </a:solidFill>
                <a:latin typeface="Arial"/>
                <a:cs typeface="Arial"/>
              </a:rPr>
              <a:t>5</a:t>
            </a:r>
            <a:endParaRPr sz="1200">
              <a:latin typeface="Arial"/>
              <a:cs typeface="Arial"/>
            </a:endParaRPr>
          </a:p>
        </p:txBody>
      </p:sp>
      <p:sp>
        <p:nvSpPr>
          <p:cNvPr id="76" name="object 76" descr=""/>
          <p:cNvSpPr txBox="1"/>
          <p:nvPr/>
        </p:nvSpPr>
        <p:spPr>
          <a:xfrm>
            <a:off x="839631" y="2925219"/>
            <a:ext cx="3598545" cy="1861185"/>
          </a:xfrm>
          <a:prstGeom prst="rect">
            <a:avLst/>
          </a:prstGeom>
        </p:spPr>
        <p:txBody>
          <a:bodyPr wrap="square" lIns="0" tIns="50165" rIns="0" bIns="0" rtlCol="0" vert="horz">
            <a:spAutoFit/>
          </a:bodyPr>
          <a:lstStyle/>
          <a:p>
            <a:pPr marL="1923414">
              <a:lnSpc>
                <a:spcPct val="100000"/>
              </a:lnSpc>
              <a:spcBef>
                <a:spcPts val="395"/>
              </a:spcBef>
            </a:pPr>
            <a:r>
              <a:rPr dirty="0" sz="1750">
                <a:solidFill>
                  <a:srgbClr val="464848"/>
                </a:solidFill>
                <a:latin typeface="Arial"/>
                <a:cs typeface="Arial"/>
              </a:rPr>
              <a:t>Ja</a:t>
            </a:r>
            <a:r>
              <a:rPr dirty="0" sz="1750">
                <a:solidFill>
                  <a:srgbClr val="646664"/>
                </a:solidFill>
                <a:latin typeface="Arial"/>
                <a:cs typeface="Arial"/>
              </a:rPr>
              <a:t>x</a:t>
            </a:r>
            <a:r>
              <a:rPr dirty="0" sz="1750" spc="165">
                <a:solidFill>
                  <a:srgbClr val="646664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464848"/>
                </a:solidFill>
                <a:latin typeface="Arial"/>
                <a:cs typeface="Arial"/>
              </a:rPr>
              <a:t>Caf</a:t>
            </a:r>
            <a:r>
              <a:rPr dirty="0" sz="1750" spc="-20">
                <a:solidFill>
                  <a:srgbClr val="646664"/>
                </a:solidFill>
                <a:latin typeface="Arial"/>
                <a:cs typeface="Arial"/>
              </a:rPr>
              <a:t>e</a:t>
            </a:r>
            <a:endParaRPr sz="1750">
              <a:latin typeface="Arial"/>
              <a:cs typeface="Arial"/>
            </a:endParaRPr>
          </a:p>
          <a:p>
            <a:pPr marL="1938655">
              <a:lnSpc>
                <a:spcPct val="100000"/>
              </a:lnSpc>
              <a:spcBef>
                <a:spcPts val="165"/>
              </a:spcBef>
            </a:pPr>
            <a:r>
              <a:rPr dirty="0" sz="950" spc="10">
                <a:solidFill>
                  <a:srgbClr val="808080"/>
                </a:solidFill>
                <a:latin typeface="Arial"/>
                <a:cs typeface="Arial"/>
              </a:rPr>
              <a:t>1928</a:t>
            </a:r>
            <a:r>
              <a:rPr dirty="0" sz="950" spc="-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950" spc="10">
                <a:solidFill>
                  <a:srgbClr val="979797"/>
                </a:solidFill>
                <a:latin typeface="Arial"/>
                <a:cs typeface="Arial"/>
              </a:rPr>
              <a:t>Unl..,..iry</a:t>
            </a:r>
            <a:r>
              <a:rPr dirty="0" sz="950" spc="210">
                <a:solidFill>
                  <a:srgbClr val="979797"/>
                </a:solidFill>
                <a:latin typeface="Arial"/>
                <a:cs typeface="Arial"/>
              </a:rPr>
              <a:t> </a:t>
            </a:r>
            <a:r>
              <a:rPr dirty="0" sz="950" spc="10">
                <a:solidFill>
                  <a:srgbClr val="979797"/>
                </a:solidFill>
                <a:latin typeface="Arial"/>
                <a:cs typeface="Arial"/>
              </a:rPr>
              <a:t>Avenue</a:t>
            </a:r>
            <a:r>
              <a:rPr dirty="0" sz="950" spc="-100">
                <a:solidFill>
                  <a:srgbClr val="979797"/>
                </a:solidFill>
                <a:latin typeface="Arial"/>
                <a:cs typeface="Arial"/>
              </a:rPr>
              <a:t> </a:t>
            </a:r>
            <a:r>
              <a:rPr dirty="0" sz="950" spc="-25">
                <a:solidFill>
                  <a:srgbClr val="979797"/>
                </a:solidFill>
                <a:latin typeface="Arial"/>
                <a:cs typeface="Arial"/>
              </a:rPr>
              <a:t>NE</a:t>
            </a:r>
            <a:endParaRPr sz="950">
              <a:latin typeface="Arial"/>
              <a:cs typeface="Arial"/>
            </a:endParaRPr>
          </a:p>
          <a:p>
            <a:pPr marL="1931670">
              <a:lnSpc>
                <a:spcPct val="100000"/>
              </a:lnSpc>
              <a:spcBef>
                <a:spcPts val="175"/>
              </a:spcBef>
            </a:pPr>
            <a:r>
              <a:rPr dirty="0" sz="950">
                <a:solidFill>
                  <a:srgbClr val="979797"/>
                </a:solidFill>
                <a:latin typeface="Arial"/>
                <a:cs typeface="Arial"/>
              </a:rPr>
              <a:t>Mlnneopol�</a:t>
            </a:r>
            <a:r>
              <a:rPr dirty="0" sz="950">
                <a:solidFill>
                  <a:srgbClr val="AAB8B8"/>
                </a:solidFill>
                <a:latin typeface="Arial"/>
                <a:cs typeface="Arial"/>
              </a:rPr>
              <a:t>.</a:t>
            </a:r>
            <a:r>
              <a:rPr dirty="0" sz="950" spc="-10">
                <a:solidFill>
                  <a:srgbClr val="AAB8B8"/>
                </a:solidFill>
                <a:latin typeface="Arial"/>
                <a:cs typeface="Arial"/>
              </a:rPr>
              <a:t> </a:t>
            </a:r>
            <a:r>
              <a:rPr dirty="0" sz="1100" spc="-165" i="1">
                <a:solidFill>
                  <a:srgbClr val="979797"/>
                </a:solidFill>
                <a:latin typeface="Times New Roman"/>
                <a:cs typeface="Times New Roman"/>
              </a:rPr>
              <a:t>MN</a:t>
            </a:r>
            <a:r>
              <a:rPr dirty="0" sz="1100" spc="65" i="1">
                <a:solidFill>
                  <a:srgbClr val="979797"/>
                </a:solidFill>
                <a:latin typeface="Times New Roman"/>
                <a:cs typeface="Times New Roman"/>
              </a:rPr>
              <a:t> </a:t>
            </a:r>
            <a:r>
              <a:rPr dirty="0" sz="950" spc="-10">
                <a:solidFill>
                  <a:srgbClr val="979797"/>
                </a:solidFill>
                <a:latin typeface="Arial"/>
                <a:cs typeface="Arial"/>
              </a:rPr>
              <a:t>55418</a:t>
            </a:r>
            <a:endParaRPr sz="950">
              <a:latin typeface="Arial"/>
              <a:cs typeface="Arial"/>
            </a:endParaRPr>
          </a:p>
          <a:p>
            <a:pPr marL="1933575" marR="421005" indent="6985">
              <a:lnSpc>
                <a:spcPts val="1980"/>
              </a:lnSpc>
              <a:spcBef>
                <a:spcPts val="85"/>
              </a:spcBef>
            </a:pPr>
            <a:r>
              <a:rPr dirty="0" sz="950" spc="-10">
                <a:solidFill>
                  <a:srgbClr val="979797"/>
                </a:solidFill>
                <a:latin typeface="Arial"/>
                <a:cs typeface="Arial"/>
                <a:hlinkClick r:id="rId23"/>
              </a:rPr>
              <a:t>www.jaxcofe.com</a:t>
            </a:r>
            <a:r>
              <a:rPr dirty="0" sz="950" spc="500">
                <a:solidFill>
                  <a:srgbClr val="979797"/>
                </a:solidFill>
                <a:latin typeface="Arial"/>
                <a:cs typeface="Arial"/>
              </a:rPr>
              <a:t> </a:t>
            </a:r>
            <a:r>
              <a:rPr dirty="0" sz="950">
                <a:solidFill>
                  <a:srgbClr val="979797"/>
                </a:solidFill>
                <a:latin typeface="Arial"/>
                <a:cs typeface="Arial"/>
              </a:rPr>
              <a:t>(612</a:t>
            </a:r>
            <a:r>
              <a:rPr dirty="0" sz="950">
                <a:solidFill>
                  <a:srgbClr val="AAB8B8"/>
                </a:solidFill>
                <a:latin typeface="Arial"/>
                <a:cs typeface="Arial"/>
              </a:rPr>
              <a:t>)</a:t>
            </a:r>
            <a:r>
              <a:rPr dirty="0" sz="950" spc="285">
                <a:solidFill>
                  <a:srgbClr val="AAB8B8"/>
                </a:solidFill>
                <a:latin typeface="Arial"/>
                <a:cs typeface="Arial"/>
              </a:rPr>
              <a:t> </a:t>
            </a:r>
            <a:r>
              <a:rPr dirty="0" sz="950">
                <a:solidFill>
                  <a:srgbClr val="979797"/>
                </a:solidFill>
                <a:latin typeface="Arial"/>
                <a:cs typeface="Arial"/>
              </a:rPr>
              <a:t>789-7297</a:t>
            </a:r>
            <a:r>
              <a:rPr dirty="0" sz="950" spc="100">
                <a:solidFill>
                  <a:srgbClr val="979797"/>
                </a:solidFill>
                <a:latin typeface="Arial"/>
                <a:cs typeface="Arial"/>
              </a:rPr>
              <a:t> </a:t>
            </a:r>
            <a:r>
              <a:rPr dirty="0" sz="950" spc="-20">
                <a:solidFill>
                  <a:srgbClr val="808080"/>
                </a:solidFill>
                <a:latin typeface="Arial"/>
                <a:cs typeface="Arial"/>
              </a:rPr>
              <a:t>Exr</a:t>
            </a:r>
            <a:r>
              <a:rPr dirty="0" sz="950" spc="-20">
                <a:solidFill>
                  <a:srgbClr val="AAB8B8"/>
                </a:solidFill>
                <a:latin typeface="Arial"/>
                <a:cs typeface="Arial"/>
              </a:rPr>
              <a:t>.</a:t>
            </a:r>
            <a:r>
              <a:rPr dirty="0" sz="950" spc="135">
                <a:solidFill>
                  <a:srgbClr val="AAB8B8"/>
                </a:solidFill>
                <a:latin typeface="Arial"/>
                <a:cs typeface="Arial"/>
              </a:rPr>
              <a:t> </a:t>
            </a:r>
            <a:r>
              <a:rPr dirty="0" sz="950" spc="-50">
                <a:solidFill>
                  <a:srgbClr val="808080"/>
                </a:solidFill>
                <a:latin typeface="Arial"/>
                <a:cs typeface="Arial"/>
              </a:rPr>
              <a:t>1</a:t>
            </a:r>
            <a:endParaRPr sz="950">
              <a:latin typeface="Arial"/>
              <a:cs typeface="Arial"/>
            </a:endParaRPr>
          </a:p>
          <a:p>
            <a:pPr marL="1932939">
              <a:lnSpc>
                <a:spcPct val="100000"/>
              </a:lnSpc>
              <a:spcBef>
                <a:spcPts val="120"/>
              </a:spcBef>
            </a:pPr>
            <a:r>
              <a:rPr dirty="0" sz="950" spc="-10">
                <a:solidFill>
                  <a:srgbClr val="979797"/>
                </a:solidFill>
                <a:latin typeface="Arial"/>
                <a:cs typeface="Arial"/>
              </a:rPr>
              <a:t>rwiner@joxmpls</a:t>
            </a:r>
            <a:endParaRPr sz="950">
              <a:latin typeface="Arial"/>
              <a:cs typeface="Arial"/>
            </a:endParaRPr>
          </a:p>
          <a:p>
            <a:pPr marL="1941830">
              <a:lnSpc>
                <a:spcPct val="100000"/>
              </a:lnSpc>
              <a:spcBef>
                <a:spcPts val="320"/>
              </a:spcBef>
            </a:pPr>
            <a:r>
              <a:rPr dirty="0" sz="950">
                <a:solidFill>
                  <a:srgbClr val="979797"/>
                </a:solidFill>
                <a:latin typeface="Arial"/>
                <a:cs typeface="Arial"/>
              </a:rPr>
              <a:t>Emoil</a:t>
            </a:r>
            <a:r>
              <a:rPr dirty="0" sz="950">
                <a:solidFill>
                  <a:srgbClr val="AAB8B8"/>
                </a:solidFill>
                <a:latin typeface="Arial"/>
                <a:cs typeface="Arial"/>
              </a:rPr>
              <a:t>:</a:t>
            </a:r>
            <a:r>
              <a:rPr dirty="0" sz="950" spc="-5">
                <a:solidFill>
                  <a:srgbClr val="AAB8B8"/>
                </a:solidFill>
                <a:latin typeface="Arial"/>
                <a:cs typeface="Arial"/>
              </a:rPr>
              <a:t> </a:t>
            </a:r>
            <a:r>
              <a:rPr dirty="0" sz="950" spc="-10">
                <a:solidFill>
                  <a:srgbClr val="979797"/>
                </a:solidFill>
                <a:latin typeface="Arial"/>
                <a:cs typeface="Arial"/>
                <a:hlinkClick r:id="rId24"/>
              </a:rPr>
              <a:t>blll@joxcofe</a:t>
            </a:r>
            <a:r>
              <a:rPr dirty="0" sz="950" spc="-10">
                <a:solidFill>
                  <a:srgbClr val="AAB8B8"/>
                </a:solidFill>
                <a:latin typeface="Arial"/>
                <a:cs typeface="Arial"/>
                <a:hlinkClick r:id="rId24"/>
              </a:rPr>
              <a:t>.</a:t>
            </a:r>
            <a:r>
              <a:rPr dirty="0" sz="950" spc="-10">
                <a:solidFill>
                  <a:srgbClr val="808080"/>
                </a:solidFill>
                <a:latin typeface="Arial"/>
                <a:cs typeface="Arial"/>
                <a:hlinkClick r:id="rId24"/>
              </a:rPr>
              <a:t>com</a:t>
            </a:r>
            <a:endParaRPr sz="950">
              <a:latin typeface="Arial"/>
              <a:cs typeface="Arial"/>
            </a:endParaRPr>
          </a:p>
          <a:p>
            <a:pPr marL="1938020">
              <a:lnSpc>
                <a:spcPct val="100000"/>
              </a:lnSpc>
              <a:spcBef>
                <a:spcPts val="869"/>
              </a:spcBef>
            </a:pPr>
            <a:r>
              <a:rPr dirty="0" sz="1350">
                <a:solidFill>
                  <a:srgbClr val="646664"/>
                </a:solidFill>
                <a:latin typeface="Arial"/>
                <a:cs typeface="Arial"/>
              </a:rPr>
              <a:t>Dill</a:t>
            </a:r>
            <a:r>
              <a:rPr dirty="0" sz="1350" spc="-30">
                <a:solidFill>
                  <a:srgbClr val="646664"/>
                </a:solidFill>
                <a:latin typeface="Arial"/>
                <a:cs typeface="Arial"/>
              </a:rPr>
              <a:t> </a:t>
            </a:r>
            <a:r>
              <a:rPr dirty="0" sz="1350" spc="-10">
                <a:solidFill>
                  <a:srgbClr val="646664"/>
                </a:solidFill>
                <a:latin typeface="Arial"/>
                <a:cs typeface="Arial"/>
              </a:rPr>
              <a:t>Kozlak</a:t>
            </a:r>
            <a:endParaRPr sz="1350">
              <a:latin typeface="Arial"/>
              <a:cs typeface="Arial"/>
            </a:endParaRPr>
          </a:p>
        </p:txBody>
      </p:sp>
      <p:sp>
        <p:nvSpPr>
          <p:cNvPr id="77" name="object 77" descr=""/>
          <p:cNvSpPr txBox="1"/>
          <p:nvPr/>
        </p:nvSpPr>
        <p:spPr>
          <a:xfrm>
            <a:off x="4626086" y="3286399"/>
            <a:ext cx="8959215" cy="156527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algn="ctr">
              <a:lnSpc>
                <a:spcPts val="7755"/>
              </a:lnSpc>
              <a:spcBef>
                <a:spcPts val="125"/>
              </a:spcBef>
            </a:pPr>
            <a:r>
              <a:rPr dirty="0" sz="6750" spc="-750" b="1">
                <a:solidFill>
                  <a:srgbClr val="2A5091"/>
                </a:solidFill>
                <a:latin typeface="Arial"/>
                <a:cs typeface="Arial"/>
              </a:rPr>
              <a:t>Mr.</a:t>
            </a:r>
            <a:r>
              <a:rPr dirty="0" sz="6750" spc="-265" b="1">
                <a:solidFill>
                  <a:srgbClr val="2A5091"/>
                </a:solidFill>
                <a:latin typeface="Arial"/>
                <a:cs typeface="Arial"/>
              </a:rPr>
              <a:t> </a:t>
            </a:r>
            <a:r>
              <a:rPr dirty="0" sz="6750" spc="-665" b="1">
                <a:solidFill>
                  <a:srgbClr val="2A5091"/>
                </a:solidFill>
                <a:latin typeface="Arial"/>
                <a:cs typeface="Arial"/>
              </a:rPr>
              <a:t>Baseball</a:t>
            </a:r>
            <a:r>
              <a:rPr dirty="0" sz="6750" spc="45" b="1">
                <a:solidFill>
                  <a:srgbClr val="2A5091"/>
                </a:solidFill>
                <a:latin typeface="Arial"/>
                <a:cs typeface="Arial"/>
              </a:rPr>
              <a:t> </a:t>
            </a:r>
            <a:r>
              <a:rPr dirty="0" sz="6750" spc="-780" b="1">
                <a:solidFill>
                  <a:srgbClr val="2A5091"/>
                </a:solidFill>
                <a:latin typeface="Arial"/>
                <a:cs typeface="Arial"/>
              </a:rPr>
              <a:t>&amp;</a:t>
            </a:r>
            <a:r>
              <a:rPr dirty="0" sz="6750" spc="-484" b="1">
                <a:solidFill>
                  <a:srgbClr val="2A5091"/>
                </a:solidFill>
                <a:latin typeface="Arial"/>
                <a:cs typeface="Arial"/>
              </a:rPr>
              <a:t> </a:t>
            </a:r>
            <a:r>
              <a:rPr dirty="0" sz="6750" spc="-645" b="1">
                <a:solidFill>
                  <a:srgbClr val="2A5091"/>
                </a:solidFill>
                <a:latin typeface="Arial"/>
                <a:cs typeface="Arial"/>
              </a:rPr>
              <a:t>Ms.</a:t>
            </a:r>
            <a:r>
              <a:rPr dirty="0" sz="6750" spc="-325" b="1">
                <a:solidFill>
                  <a:srgbClr val="2A5091"/>
                </a:solidFill>
                <a:latin typeface="Arial"/>
                <a:cs typeface="Arial"/>
              </a:rPr>
              <a:t> </a:t>
            </a:r>
            <a:r>
              <a:rPr dirty="0" sz="6750" spc="-605" b="1">
                <a:solidFill>
                  <a:srgbClr val="2A5091"/>
                </a:solidFill>
                <a:latin typeface="Arial"/>
                <a:cs typeface="Arial"/>
              </a:rPr>
              <a:t>Softball</a:t>
            </a:r>
            <a:endParaRPr sz="6750">
              <a:latin typeface="Arial"/>
              <a:cs typeface="Arial"/>
            </a:endParaRPr>
          </a:p>
          <a:p>
            <a:pPr algn="ctr" marL="40640">
              <a:lnSpc>
                <a:spcPts val="4335"/>
              </a:lnSpc>
            </a:pPr>
            <a:r>
              <a:rPr dirty="0" sz="3900" spc="-409">
                <a:solidFill>
                  <a:srgbClr val="2A5091"/>
                </a:solidFill>
                <a:latin typeface="Arial"/>
                <a:cs typeface="Arial"/>
              </a:rPr>
              <a:t>June</a:t>
            </a:r>
            <a:r>
              <a:rPr dirty="0" sz="3900" spc="-275">
                <a:solidFill>
                  <a:srgbClr val="2A5091"/>
                </a:solidFill>
                <a:latin typeface="Arial"/>
                <a:cs typeface="Arial"/>
              </a:rPr>
              <a:t> </a:t>
            </a:r>
            <a:r>
              <a:rPr dirty="0" sz="3900" spc="-335">
                <a:solidFill>
                  <a:srgbClr val="2A5091"/>
                </a:solidFill>
                <a:latin typeface="Arial"/>
                <a:cs typeface="Arial"/>
              </a:rPr>
              <a:t>15th,</a:t>
            </a:r>
            <a:r>
              <a:rPr dirty="0" sz="3900" spc="-245">
                <a:solidFill>
                  <a:srgbClr val="2A5091"/>
                </a:solidFill>
                <a:latin typeface="Arial"/>
                <a:cs typeface="Arial"/>
              </a:rPr>
              <a:t> </a:t>
            </a:r>
            <a:r>
              <a:rPr dirty="0" sz="3900" spc="-420">
                <a:solidFill>
                  <a:srgbClr val="2A5091"/>
                </a:solidFill>
                <a:latin typeface="Arial"/>
                <a:cs typeface="Arial"/>
              </a:rPr>
              <a:t>2025</a:t>
            </a:r>
            <a:r>
              <a:rPr dirty="0" sz="3900" spc="105">
                <a:solidFill>
                  <a:srgbClr val="2A5091"/>
                </a:solidFill>
                <a:latin typeface="Arial"/>
                <a:cs typeface="Arial"/>
              </a:rPr>
              <a:t> </a:t>
            </a:r>
            <a:r>
              <a:rPr dirty="0" sz="3900">
                <a:solidFill>
                  <a:srgbClr val="2A5091"/>
                </a:solidFill>
                <a:latin typeface="Arial"/>
                <a:cs typeface="Arial"/>
              </a:rPr>
              <a:t>•</a:t>
            </a:r>
            <a:r>
              <a:rPr dirty="0" sz="3900" spc="-65">
                <a:solidFill>
                  <a:srgbClr val="2A5091"/>
                </a:solidFill>
                <a:latin typeface="Arial"/>
                <a:cs typeface="Arial"/>
              </a:rPr>
              <a:t> </a:t>
            </a:r>
            <a:r>
              <a:rPr dirty="0" sz="3900" spc="-440">
                <a:solidFill>
                  <a:srgbClr val="2A5091"/>
                </a:solidFill>
                <a:latin typeface="Arial"/>
                <a:cs typeface="Arial"/>
              </a:rPr>
              <a:t>Target</a:t>
            </a:r>
            <a:r>
              <a:rPr dirty="0" sz="3900" spc="-235">
                <a:solidFill>
                  <a:srgbClr val="2A5091"/>
                </a:solidFill>
                <a:latin typeface="Arial"/>
                <a:cs typeface="Arial"/>
              </a:rPr>
              <a:t> </a:t>
            </a:r>
            <a:r>
              <a:rPr dirty="0" sz="3900" spc="-320">
                <a:solidFill>
                  <a:srgbClr val="2A5091"/>
                </a:solidFill>
                <a:latin typeface="Arial"/>
                <a:cs typeface="Arial"/>
              </a:rPr>
              <a:t>Field</a:t>
            </a:r>
            <a:endParaRPr sz="3900">
              <a:latin typeface="Arial"/>
              <a:cs typeface="Arial"/>
            </a:endParaRPr>
          </a:p>
        </p:txBody>
      </p:sp>
      <p:sp>
        <p:nvSpPr>
          <p:cNvPr id="78" name="object 78" descr=""/>
          <p:cNvSpPr txBox="1"/>
          <p:nvPr/>
        </p:nvSpPr>
        <p:spPr>
          <a:xfrm>
            <a:off x="839631" y="5459669"/>
            <a:ext cx="3631565" cy="1475105"/>
          </a:xfrm>
          <a:prstGeom prst="rect">
            <a:avLst/>
          </a:prstGeom>
        </p:spPr>
        <p:txBody>
          <a:bodyPr wrap="square" lIns="0" tIns="155575" rIns="0" bIns="0" rtlCol="0" vert="horz">
            <a:spAutoFit/>
          </a:bodyPr>
          <a:lstStyle/>
          <a:p>
            <a:pPr marL="224154">
              <a:lnSpc>
                <a:spcPct val="100000"/>
              </a:lnSpc>
              <a:spcBef>
                <a:spcPts val="1225"/>
              </a:spcBef>
            </a:pPr>
            <a:r>
              <a:rPr dirty="0" sz="2050" spc="-50" i="1">
                <a:solidFill>
                  <a:srgbClr val="EFE18C"/>
                </a:solidFill>
                <a:latin typeface="Arial"/>
                <a:cs typeface="Arial"/>
              </a:rPr>
              <a:t>I</a:t>
            </a:r>
            <a:endParaRPr sz="2050">
              <a:latin typeface="Arial"/>
              <a:cs typeface="Arial"/>
            </a:endParaRPr>
          </a:p>
          <a:p>
            <a:pPr marL="814705">
              <a:lnSpc>
                <a:spcPct val="100000"/>
              </a:lnSpc>
              <a:spcBef>
                <a:spcPts val="1045"/>
              </a:spcBef>
            </a:pPr>
            <a:r>
              <a:rPr dirty="0" sz="1350" spc="-380">
                <a:solidFill>
                  <a:srgbClr val="443815"/>
                </a:solidFill>
                <a:latin typeface="Times New Roman"/>
                <a:cs typeface="Times New Roman"/>
              </a:rPr>
              <a:t>FM</a:t>
            </a:r>
            <a:r>
              <a:rPr dirty="0" sz="1900" spc="-380" b="1">
                <a:solidFill>
                  <a:srgbClr val="212121"/>
                </a:solidFill>
                <a:latin typeface="Times New Roman"/>
                <a:cs typeface="Times New Roman"/>
              </a:rPr>
              <a:t>92.1</a:t>
            </a:r>
            <a:r>
              <a:rPr dirty="0" sz="1900" spc="-130" b="1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1400" spc="-375" b="1">
                <a:solidFill>
                  <a:srgbClr val="443815"/>
                </a:solidFill>
                <a:latin typeface="Arial"/>
                <a:cs typeface="Arial"/>
              </a:rPr>
              <a:t>FM</a:t>
            </a:r>
            <a:r>
              <a:rPr dirty="0" sz="1900" spc="-375" b="1">
                <a:solidFill>
                  <a:srgbClr val="212121"/>
                </a:solidFill>
                <a:latin typeface="Times New Roman"/>
                <a:cs typeface="Times New Roman"/>
              </a:rPr>
              <a:t>103.7</a:t>
            </a:r>
            <a:r>
              <a:rPr dirty="0" sz="1900" spc="-125" b="1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1350" spc="-355">
                <a:solidFill>
                  <a:srgbClr val="443815"/>
                </a:solidFill>
                <a:latin typeface="Times New Roman"/>
                <a:cs typeface="Times New Roman"/>
              </a:rPr>
              <a:t>F</a:t>
            </a:r>
            <a:r>
              <a:rPr dirty="0" sz="1350" spc="-275">
                <a:solidFill>
                  <a:srgbClr val="443815"/>
                </a:solidFill>
                <a:latin typeface="Times New Roman"/>
                <a:cs typeface="Times New Roman"/>
              </a:rPr>
              <a:t>M</a:t>
            </a:r>
            <a:r>
              <a:rPr dirty="0" sz="1900" spc="-345" b="1">
                <a:solidFill>
                  <a:srgbClr val="212121"/>
                </a:solidFill>
                <a:latin typeface="Times New Roman"/>
                <a:cs typeface="Times New Roman"/>
              </a:rPr>
              <a:t>1t</a:t>
            </a:r>
            <a:r>
              <a:rPr dirty="0" sz="1900" spc="-340" b="1">
                <a:solidFill>
                  <a:srgbClr val="212121"/>
                </a:solidFill>
                <a:latin typeface="Times New Roman"/>
                <a:cs typeface="Times New Roman"/>
              </a:rPr>
              <a:t>7</a:t>
            </a:r>
            <a:r>
              <a:rPr dirty="0" sz="1900" spc="-345" b="1">
                <a:solidFill>
                  <a:srgbClr val="382300"/>
                </a:solidFill>
                <a:latin typeface="Times New Roman"/>
                <a:cs typeface="Times New Roman"/>
              </a:rPr>
              <a:t>,1</a:t>
            </a:r>
            <a:r>
              <a:rPr dirty="0" sz="1900" spc="-340" b="1">
                <a:solidFill>
                  <a:srgbClr val="594B18"/>
                </a:solidFill>
                <a:latin typeface="Times New Roman"/>
                <a:cs typeface="Times New Roman"/>
              </a:rPr>
              <a:t>H</a:t>
            </a:r>
            <a:r>
              <a:rPr dirty="0" sz="1900" spc="-615" b="1">
                <a:solidFill>
                  <a:srgbClr val="594B18"/>
                </a:solidFill>
                <a:latin typeface="Times New Roman"/>
                <a:cs typeface="Times New Roman"/>
              </a:rPr>
              <a:t>D</a:t>
            </a:r>
            <a:r>
              <a:rPr dirty="0" sz="1400" spc="-1055" b="1">
                <a:solidFill>
                  <a:srgbClr val="443815"/>
                </a:solidFill>
                <a:latin typeface="Arial"/>
                <a:cs typeface="Arial"/>
              </a:rPr>
              <a:t>A</a:t>
            </a:r>
            <a:r>
              <a:rPr dirty="0" sz="1900" spc="-715" b="1">
                <a:solidFill>
                  <a:srgbClr val="594B18"/>
                </a:solidFill>
                <a:latin typeface="Times New Roman"/>
                <a:cs typeface="Times New Roman"/>
              </a:rPr>
              <a:t>2</a:t>
            </a:r>
            <a:r>
              <a:rPr dirty="0" sz="1400" spc="-345" b="1">
                <a:solidFill>
                  <a:srgbClr val="443815"/>
                </a:solidFill>
                <a:latin typeface="Arial"/>
                <a:cs typeface="Arial"/>
              </a:rPr>
              <a:t>M</a:t>
            </a:r>
            <a:r>
              <a:rPr dirty="0" sz="1900" spc="-345" b="1">
                <a:solidFill>
                  <a:srgbClr val="212121"/>
                </a:solidFill>
                <a:latin typeface="Times New Roman"/>
                <a:cs typeface="Times New Roman"/>
              </a:rPr>
              <a:t>740</a:t>
            </a:r>
            <a:endParaRPr sz="1900">
              <a:latin typeface="Times New Roman"/>
              <a:cs typeface="Times New Roman"/>
            </a:endParaRPr>
          </a:p>
          <a:p>
            <a:pPr marL="975360">
              <a:lnSpc>
                <a:spcPct val="100000"/>
              </a:lnSpc>
              <a:spcBef>
                <a:spcPts val="60"/>
              </a:spcBef>
            </a:pPr>
            <a:r>
              <a:rPr dirty="0" sz="1150" spc="-55" b="1" i="1">
                <a:solidFill>
                  <a:srgbClr val="443815"/>
                </a:solidFill>
                <a:latin typeface="Arial"/>
                <a:cs typeface="Arial"/>
              </a:rPr>
              <a:t>Brent</a:t>
            </a:r>
            <a:r>
              <a:rPr dirty="0" sz="1150" spc="-105" b="1" i="1">
                <a:solidFill>
                  <a:srgbClr val="443815"/>
                </a:solidFill>
                <a:latin typeface="Arial"/>
                <a:cs typeface="Arial"/>
              </a:rPr>
              <a:t> </a:t>
            </a:r>
            <a:r>
              <a:rPr dirty="0" sz="1150" spc="-30" b="1">
                <a:solidFill>
                  <a:srgbClr val="443815"/>
                </a:solidFill>
                <a:latin typeface="Arial"/>
                <a:cs typeface="Arial"/>
              </a:rPr>
              <a:t>Borgen</a:t>
            </a:r>
            <a:r>
              <a:rPr dirty="0" sz="1150" spc="-30" b="1">
                <a:solidFill>
                  <a:srgbClr val="6D5913"/>
                </a:solidFill>
                <a:latin typeface="Arial"/>
                <a:cs typeface="Arial"/>
              </a:rPr>
              <a:t>,</a:t>
            </a:r>
            <a:r>
              <a:rPr dirty="0" sz="1150" spc="-15" b="1">
                <a:solidFill>
                  <a:srgbClr val="6D5913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6D5913"/>
                </a:solidFill>
                <a:latin typeface="Arial"/>
                <a:cs typeface="Arial"/>
              </a:rPr>
              <a:t>P</a:t>
            </a:r>
            <a:r>
              <a:rPr dirty="0" sz="1200" spc="-10">
                <a:solidFill>
                  <a:srgbClr val="443815"/>
                </a:solidFill>
                <a:latin typeface="Arial"/>
                <a:cs typeface="Arial"/>
              </a:rPr>
              <a:t>reside</a:t>
            </a:r>
            <a:r>
              <a:rPr dirty="0" sz="1200" spc="-10">
                <a:solidFill>
                  <a:srgbClr val="6D5913"/>
                </a:solidFill>
                <a:latin typeface="Arial"/>
                <a:cs typeface="Arial"/>
              </a:rPr>
              <a:t>n</a:t>
            </a:r>
            <a:r>
              <a:rPr dirty="0" sz="1200" spc="-10">
                <a:solidFill>
                  <a:srgbClr val="443815"/>
                </a:solidFill>
                <a:latin typeface="Arial"/>
                <a:cs typeface="Arial"/>
              </a:rPr>
              <a:t>t</a:t>
            </a:r>
            <a:endParaRPr sz="1200">
              <a:latin typeface="Arial"/>
              <a:cs typeface="Arial"/>
            </a:endParaRPr>
          </a:p>
          <a:p>
            <a:pPr marL="523240">
              <a:lnSpc>
                <a:spcPct val="100000"/>
              </a:lnSpc>
              <a:spcBef>
                <a:spcPts val="35"/>
              </a:spcBef>
            </a:pPr>
            <a:r>
              <a:rPr dirty="0" sz="1100" spc="10">
                <a:solidFill>
                  <a:srgbClr val="594B18"/>
                </a:solidFill>
                <a:latin typeface="Arial"/>
                <a:cs typeface="Arial"/>
              </a:rPr>
              <a:t>P.O.</a:t>
            </a:r>
            <a:r>
              <a:rPr dirty="0" sz="1100" spc="-155">
                <a:solidFill>
                  <a:srgbClr val="594B18"/>
                </a:solidFill>
                <a:latin typeface="Arial"/>
                <a:cs typeface="Arial"/>
              </a:rPr>
              <a:t> </a:t>
            </a:r>
            <a:r>
              <a:rPr dirty="0" sz="1100" spc="10">
                <a:solidFill>
                  <a:srgbClr val="6D5913"/>
                </a:solidFill>
                <a:latin typeface="Arial"/>
                <a:cs typeface="Arial"/>
              </a:rPr>
              <a:t>Box</a:t>
            </a:r>
            <a:r>
              <a:rPr dirty="0" sz="1100" spc="25">
                <a:solidFill>
                  <a:srgbClr val="6D5913"/>
                </a:solidFill>
                <a:latin typeface="Arial"/>
                <a:cs typeface="Arial"/>
              </a:rPr>
              <a:t> </a:t>
            </a:r>
            <a:r>
              <a:rPr dirty="0" sz="1100" spc="10">
                <a:solidFill>
                  <a:srgbClr val="594B18"/>
                </a:solidFill>
                <a:latin typeface="Arial"/>
                <a:cs typeface="Arial"/>
              </a:rPr>
              <a:t>25</a:t>
            </a:r>
            <a:r>
              <a:rPr dirty="0" sz="1100" spc="10">
                <a:solidFill>
                  <a:srgbClr val="877231"/>
                </a:solidFill>
                <a:latin typeface="Arial"/>
                <a:cs typeface="Arial"/>
              </a:rPr>
              <a:t>1</a:t>
            </a:r>
            <a:r>
              <a:rPr dirty="0" sz="1100" spc="10">
                <a:solidFill>
                  <a:srgbClr val="6D5913"/>
                </a:solidFill>
                <a:latin typeface="Arial"/>
                <a:cs typeface="Arial"/>
              </a:rPr>
              <a:t>30</a:t>
            </a:r>
            <a:r>
              <a:rPr dirty="0" sz="1100" spc="10">
                <a:solidFill>
                  <a:srgbClr val="877231"/>
                </a:solidFill>
                <a:latin typeface="Arial"/>
                <a:cs typeface="Arial"/>
              </a:rPr>
              <a:t>,</a:t>
            </a:r>
            <a:r>
              <a:rPr dirty="0" sz="1100" spc="10">
                <a:solidFill>
                  <a:srgbClr val="594B18"/>
                </a:solidFill>
                <a:latin typeface="Arial"/>
                <a:cs typeface="Arial"/>
              </a:rPr>
              <a:t>Soin</a:t>
            </a:r>
            <a:r>
              <a:rPr dirty="0" sz="1100" spc="10">
                <a:solidFill>
                  <a:srgbClr val="877231"/>
                </a:solidFill>
                <a:latin typeface="Arial"/>
                <a:cs typeface="Arial"/>
              </a:rPr>
              <a:t>t</a:t>
            </a:r>
            <a:r>
              <a:rPr dirty="0" sz="1100" spc="215">
                <a:solidFill>
                  <a:srgbClr val="877231"/>
                </a:solidFill>
                <a:latin typeface="Arial"/>
                <a:cs typeface="Arial"/>
              </a:rPr>
              <a:t> </a:t>
            </a:r>
            <a:r>
              <a:rPr dirty="0" sz="1100" spc="10">
                <a:solidFill>
                  <a:srgbClr val="6D5913"/>
                </a:solidFill>
                <a:latin typeface="Arial"/>
                <a:cs typeface="Arial"/>
              </a:rPr>
              <a:t>P</a:t>
            </a:r>
            <a:r>
              <a:rPr dirty="0" sz="1100" spc="10">
                <a:solidFill>
                  <a:srgbClr val="443815"/>
                </a:solidFill>
                <a:latin typeface="Arial"/>
                <a:cs typeface="Arial"/>
              </a:rPr>
              <a:t>oul.</a:t>
            </a:r>
            <a:r>
              <a:rPr dirty="0" sz="1100" spc="-95">
                <a:solidFill>
                  <a:srgbClr val="443815"/>
                </a:solidFill>
                <a:latin typeface="Arial"/>
                <a:cs typeface="Arial"/>
              </a:rPr>
              <a:t> </a:t>
            </a:r>
            <a:r>
              <a:rPr dirty="0" sz="1100" spc="10">
                <a:solidFill>
                  <a:srgbClr val="594B18"/>
                </a:solidFill>
                <a:latin typeface="Arial"/>
                <a:cs typeface="Arial"/>
              </a:rPr>
              <a:t>MN</a:t>
            </a:r>
            <a:r>
              <a:rPr dirty="0" sz="1100" spc="295">
                <a:solidFill>
                  <a:srgbClr val="594B18"/>
                </a:solidFill>
                <a:latin typeface="Arial"/>
                <a:cs typeface="Arial"/>
              </a:rPr>
              <a:t> </a:t>
            </a:r>
            <a:r>
              <a:rPr dirty="0" sz="1100" spc="-20">
                <a:solidFill>
                  <a:srgbClr val="594B18"/>
                </a:solidFill>
                <a:latin typeface="Arial"/>
                <a:cs typeface="Arial"/>
              </a:rPr>
              <a:t>55</a:t>
            </a:r>
            <a:r>
              <a:rPr dirty="0" sz="1100" spc="-20">
                <a:solidFill>
                  <a:srgbClr val="877231"/>
                </a:solidFill>
                <a:latin typeface="Arial"/>
                <a:cs typeface="Arial"/>
              </a:rPr>
              <a:t>1</a:t>
            </a:r>
            <a:r>
              <a:rPr dirty="0" sz="1100" spc="-20">
                <a:solidFill>
                  <a:srgbClr val="594B18"/>
                </a:solidFill>
                <a:latin typeface="Arial"/>
                <a:cs typeface="Arial"/>
              </a:rPr>
              <a:t>25</a:t>
            </a:r>
            <a:endParaRPr sz="1100">
              <a:latin typeface="Arial"/>
              <a:cs typeface="Arial"/>
            </a:endParaRPr>
          </a:p>
          <a:p>
            <a:pPr marL="152400">
              <a:lnSpc>
                <a:spcPct val="100000"/>
              </a:lnSpc>
              <a:spcBef>
                <a:spcPts val="265"/>
              </a:spcBef>
            </a:pPr>
            <a:r>
              <a:rPr dirty="0" sz="1150" spc="-30" b="1">
                <a:solidFill>
                  <a:srgbClr val="443815"/>
                </a:solidFill>
                <a:latin typeface="Arial"/>
                <a:cs typeface="Arial"/>
              </a:rPr>
              <a:t>Phone</a:t>
            </a:r>
            <a:r>
              <a:rPr dirty="0" sz="1150" spc="-30" b="1">
                <a:solidFill>
                  <a:srgbClr val="6D5913"/>
                </a:solidFill>
                <a:latin typeface="Arial"/>
                <a:cs typeface="Arial"/>
              </a:rPr>
              <a:t>:</a:t>
            </a:r>
            <a:r>
              <a:rPr dirty="0" sz="1150" spc="-140" b="1">
                <a:solidFill>
                  <a:srgbClr val="6D5913"/>
                </a:solidFill>
                <a:latin typeface="Arial"/>
                <a:cs typeface="Arial"/>
              </a:rPr>
              <a:t> </a:t>
            </a:r>
            <a:r>
              <a:rPr dirty="0" sz="1150" spc="-10" b="1">
                <a:solidFill>
                  <a:srgbClr val="443815"/>
                </a:solidFill>
                <a:latin typeface="Arial"/>
                <a:cs typeface="Arial"/>
              </a:rPr>
              <a:t>651-436-</a:t>
            </a:r>
            <a:r>
              <a:rPr dirty="0" sz="1150" b="1">
                <a:solidFill>
                  <a:srgbClr val="443815"/>
                </a:solidFill>
                <a:latin typeface="Arial"/>
                <a:cs typeface="Arial"/>
              </a:rPr>
              <a:t>4000</a:t>
            </a:r>
            <a:r>
              <a:rPr dirty="0" sz="1150" spc="440" b="1">
                <a:solidFill>
                  <a:srgbClr val="443815"/>
                </a:solidFill>
                <a:latin typeface="Arial"/>
                <a:cs typeface="Arial"/>
              </a:rPr>
              <a:t> </a:t>
            </a:r>
            <a:r>
              <a:rPr dirty="0" sz="1150">
                <a:solidFill>
                  <a:srgbClr val="464848"/>
                </a:solidFill>
                <a:latin typeface="Arial"/>
                <a:cs typeface="Arial"/>
              </a:rPr>
              <a:t>•</a:t>
            </a:r>
            <a:r>
              <a:rPr dirty="0" sz="1150" spc="85">
                <a:solidFill>
                  <a:srgbClr val="464848"/>
                </a:solidFill>
                <a:latin typeface="Arial"/>
                <a:cs typeface="Arial"/>
              </a:rPr>
              <a:t>  </a:t>
            </a:r>
            <a:r>
              <a:rPr dirty="0" sz="1150" spc="-10" b="1">
                <a:solidFill>
                  <a:srgbClr val="443815"/>
                </a:solidFill>
                <a:latin typeface="Arial"/>
                <a:cs typeface="Arial"/>
                <a:hlinkClick r:id="rId25"/>
              </a:rPr>
              <a:t>brent@wdgyradio</a:t>
            </a:r>
            <a:r>
              <a:rPr dirty="0" sz="1150" spc="-10" b="1">
                <a:solidFill>
                  <a:srgbClr val="6D5913"/>
                </a:solidFill>
                <a:latin typeface="Arial"/>
                <a:cs typeface="Arial"/>
                <a:hlinkClick r:id="rId25"/>
              </a:rPr>
              <a:t>.</a:t>
            </a:r>
            <a:r>
              <a:rPr dirty="0" sz="1150" spc="-10" b="1">
                <a:solidFill>
                  <a:srgbClr val="443815"/>
                </a:solidFill>
                <a:latin typeface="Arial"/>
                <a:cs typeface="Arial"/>
                <a:hlinkClick r:id="rId25"/>
              </a:rPr>
              <a:t>com</a:t>
            </a:r>
            <a:endParaRPr sz="1150">
              <a:latin typeface="Arial"/>
              <a:cs typeface="Arial"/>
            </a:endParaRPr>
          </a:p>
        </p:txBody>
      </p:sp>
      <p:sp>
        <p:nvSpPr>
          <p:cNvPr id="79" name="object 79" descr=""/>
          <p:cNvSpPr txBox="1"/>
          <p:nvPr/>
        </p:nvSpPr>
        <p:spPr>
          <a:xfrm>
            <a:off x="839631" y="8989221"/>
            <a:ext cx="3598545" cy="2095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817244">
              <a:lnSpc>
                <a:spcPct val="100000"/>
              </a:lnSpc>
              <a:spcBef>
                <a:spcPts val="105"/>
              </a:spcBef>
            </a:pPr>
            <a:r>
              <a:rPr dirty="0" sz="1200" b="1">
                <a:solidFill>
                  <a:srgbClr val="3B6949"/>
                </a:solidFill>
                <a:latin typeface="Arial"/>
                <a:cs typeface="Arial"/>
              </a:rPr>
              <a:t>PARRISH</a:t>
            </a:r>
            <a:r>
              <a:rPr dirty="0" sz="1200" spc="55" b="1">
                <a:solidFill>
                  <a:srgbClr val="3B6949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3B6949"/>
                </a:solidFill>
                <a:latin typeface="Arial"/>
                <a:cs typeface="Arial"/>
              </a:rPr>
              <a:t>FAMILY</a:t>
            </a:r>
            <a:r>
              <a:rPr dirty="0" sz="1200" spc="200" b="1">
                <a:solidFill>
                  <a:srgbClr val="3B6949"/>
                </a:solidFill>
                <a:latin typeface="Arial"/>
                <a:cs typeface="Arial"/>
              </a:rPr>
              <a:t> </a:t>
            </a:r>
            <a:r>
              <a:rPr dirty="0" sz="1200" spc="90" b="1">
                <a:solidFill>
                  <a:srgbClr val="3B6949"/>
                </a:solidFill>
                <a:latin typeface="Arial"/>
                <a:cs typeface="Arial"/>
              </a:rPr>
              <a:t>FUND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80" name="object 80" descr=""/>
          <p:cNvGrpSpPr/>
          <p:nvPr/>
        </p:nvGrpSpPr>
        <p:grpSpPr>
          <a:xfrm>
            <a:off x="1571401" y="9748858"/>
            <a:ext cx="906780" cy="538480"/>
            <a:chOff x="1571401" y="9748858"/>
            <a:chExt cx="906780" cy="538480"/>
          </a:xfrm>
        </p:grpSpPr>
        <p:sp>
          <p:nvSpPr>
            <p:cNvPr id="81" name="object 81" descr=""/>
            <p:cNvSpPr/>
            <p:nvPr/>
          </p:nvSpPr>
          <p:spPr>
            <a:xfrm>
              <a:off x="1571401" y="9748858"/>
              <a:ext cx="688340" cy="538480"/>
            </a:xfrm>
            <a:custGeom>
              <a:avLst/>
              <a:gdLst/>
              <a:ahLst/>
              <a:cxnLst/>
              <a:rect l="l" t="t" r="r" b="b"/>
              <a:pathLst>
                <a:path w="688339" h="538479">
                  <a:moveTo>
                    <a:pt x="688108" y="538140"/>
                  </a:moveTo>
                  <a:lnTo>
                    <a:pt x="0" y="538140"/>
                  </a:lnTo>
                  <a:lnTo>
                    <a:pt x="0" y="0"/>
                  </a:lnTo>
                  <a:lnTo>
                    <a:pt x="688108" y="0"/>
                  </a:lnTo>
                  <a:lnTo>
                    <a:pt x="688108" y="538140"/>
                  </a:lnTo>
                  <a:close/>
                </a:path>
              </a:pathLst>
            </a:custGeom>
            <a:solidFill>
              <a:srgbClr val="26497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 descr=""/>
            <p:cNvSpPr/>
            <p:nvPr/>
          </p:nvSpPr>
          <p:spPr>
            <a:xfrm>
              <a:off x="2281749" y="9748858"/>
              <a:ext cx="196850" cy="538480"/>
            </a:xfrm>
            <a:custGeom>
              <a:avLst/>
              <a:gdLst/>
              <a:ahLst/>
              <a:cxnLst/>
              <a:rect l="l" t="t" r="r" b="b"/>
              <a:pathLst>
                <a:path w="196850" h="538479">
                  <a:moveTo>
                    <a:pt x="196277" y="538140"/>
                  </a:moveTo>
                  <a:lnTo>
                    <a:pt x="0" y="538140"/>
                  </a:lnTo>
                  <a:lnTo>
                    <a:pt x="0" y="0"/>
                  </a:lnTo>
                  <a:lnTo>
                    <a:pt x="196277" y="0"/>
                  </a:lnTo>
                  <a:lnTo>
                    <a:pt x="196277" y="538140"/>
                  </a:lnTo>
                  <a:close/>
                </a:path>
              </a:pathLst>
            </a:custGeom>
            <a:solidFill>
              <a:srgbClr val="3F6089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3" name="object 83" descr=""/>
          <p:cNvGrpSpPr/>
          <p:nvPr/>
        </p:nvGrpSpPr>
        <p:grpSpPr>
          <a:xfrm>
            <a:off x="2688382" y="9748858"/>
            <a:ext cx="768350" cy="538480"/>
            <a:chOff x="2688382" y="9748858"/>
            <a:chExt cx="768350" cy="538480"/>
          </a:xfrm>
        </p:grpSpPr>
        <p:sp>
          <p:nvSpPr>
            <p:cNvPr id="84" name="object 84" descr=""/>
            <p:cNvSpPr/>
            <p:nvPr/>
          </p:nvSpPr>
          <p:spPr>
            <a:xfrm>
              <a:off x="2688382" y="9748858"/>
              <a:ext cx="196850" cy="538480"/>
            </a:xfrm>
            <a:custGeom>
              <a:avLst/>
              <a:gdLst/>
              <a:ahLst/>
              <a:cxnLst/>
              <a:rect l="l" t="t" r="r" b="b"/>
              <a:pathLst>
                <a:path w="196850" h="538479">
                  <a:moveTo>
                    <a:pt x="196277" y="538140"/>
                  </a:moveTo>
                  <a:lnTo>
                    <a:pt x="0" y="538140"/>
                  </a:lnTo>
                  <a:lnTo>
                    <a:pt x="0" y="0"/>
                  </a:lnTo>
                  <a:lnTo>
                    <a:pt x="196277" y="0"/>
                  </a:lnTo>
                  <a:lnTo>
                    <a:pt x="196277" y="538140"/>
                  </a:lnTo>
                  <a:close/>
                </a:path>
              </a:pathLst>
            </a:custGeom>
            <a:solidFill>
              <a:srgbClr val="3F608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 descr=""/>
            <p:cNvSpPr/>
            <p:nvPr/>
          </p:nvSpPr>
          <p:spPr>
            <a:xfrm>
              <a:off x="2925274" y="9748858"/>
              <a:ext cx="531495" cy="538480"/>
            </a:xfrm>
            <a:custGeom>
              <a:avLst/>
              <a:gdLst/>
              <a:ahLst/>
              <a:cxnLst/>
              <a:rect l="l" t="t" r="r" b="b"/>
              <a:pathLst>
                <a:path w="531495" h="538479">
                  <a:moveTo>
                    <a:pt x="531196" y="538140"/>
                  </a:moveTo>
                  <a:lnTo>
                    <a:pt x="0" y="538140"/>
                  </a:lnTo>
                  <a:lnTo>
                    <a:pt x="0" y="0"/>
                  </a:lnTo>
                  <a:lnTo>
                    <a:pt x="531196" y="0"/>
                  </a:lnTo>
                  <a:lnTo>
                    <a:pt x="531196" y="538140"/>
                  </a:lnTo>
                  <a:close/>
                </a:path>
              </a:pathLst>
            </a:custGeom>
            <a:solidFill>
              <a:srgbClr val="3F546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6" name="object 86" descr=""/>
          <p:cNvSpPr/>
          <p:nvPr/>
        </p:nvSpPr>
        <p:spPr>
          <a:xfrm>
            <a:off x="3507989" y="9748858"/>
            <a:ext cx="174625" cy="538480"/>
          </a:xfrm>
          <a:custGeom>
            <a:avLst/>
            <a:gdLst/>
            <a:ahLst/>
            <a:cxnLst/>
            <a:rect l="l" t="t" r="r" b="b"/>
            <a:pathLst>
              <a:path w="174625" h="538479">
                <a:moveTo>
                  <a:pt x="174468" y="538140"/>
                </a:moveTo>
                <a:lnTo>
                  <a:pt x="0" y="538140"/>
                </a:lnTo>
                <a:lnTo>
                  <a:pt x="0" y="0"/>
                </a:lnTo>
                <a:lnTo>
                  <a:pt x="174468" y="0"/>
                </a:lnTo>
                <a:lnTo>
                  <a:pt x="174468" y="538140"/>
                </a:lnTo>
                <a:close/>
              </a:path>
            </a:pathLst>
          </a:custGeom>
          <a:solidFill>
            <a:srgbClr val="2649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 descr=""/>
          <p:cNvSpPr txBox="1"/>
          <p:nvPr/>
        </p:nvSpPr>
        <p:spPr>
          <a:xfrm>
            <a:off x="1558700" y="9740672"/>
            <a:ext cx="2160905" cy="55372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3450" spc="-590" b="1">
                <a:solidFill>
                  <a:srgbClr val="F9FBFB"/>
                </a:solidFill>
                <a:latin typeface="Arial"/>
                <a:cs typeface="Arial"/>
              </a:rPr>
              <a:t>COPV</a:t>
            </a:r>
            <a:r>
              <a:rPr dirty="0" sz="2000" spc="-590">
                <a:solidFill>
                  <a:srgbClr val="979797"/>
                </a:solidFill>
                <a:latin typeface="Arial"/>
                <a:cs typeface="Arial"/>
              </a:rPr>
              <a:t>►</a:t>
            </a:r>
            <a:r>
              <a:rPr dirty="0" sz="3450" spc="-590" b="1">
                <a:solidFill>
                  <a:srgbClr val="F9FBFB"/>
                </a:solidFill>
                <a:latin typeface="Arial"/>
                <a:cs typeface="Arial"/>
              </a:rPr>
              <a:t>RIGHT</a:t>
            </a:r>
            <a:endParaRPr sz="3450">
              <a:latin typeface="Arial"/>
              <a:cs typeface="Arial"/>
            </a:endParaRPr>
          </a:p>
        </p:txBody>
      </p:sp>
      <p:sp>
        <p:nvSpPr>
          <p:cNvPr id="88" name="object 88" descr=""/>
          <p:cNvSpPr txBox="1"/>
          <p:nvPr/>
        </p:nvSpPr>
        <p:spPr>
          <a:xfrm>
            <a:off x="5074094" y="5328336"/>
            <a:ext cx="3781425" cy="1022985"/>
          </a:xfrm>
          <a:prstGeom prst="rect">
            <a:avLst/>
          </a:prstGeom>
        </p:spPr>
        <p:txBody>
          <a:bodyPr wrap="square" lIns="0" tIns="20193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590"/>
              </a:spcBef>
            </a:pPr>
            <a:r>
              <a:rPr dirty="0" sz="2550">
                <a:solidFill>
                  <a:srgbClr val="2A5091"/>
                </a:solidFill>
                <a:latin typeface="Times New Roman"/>
                <a:cs typeface="Times New Roman"/>
              </a:rPr>
              <a:t>Hosted</a:t>
            </a:r>
            <a:r>
              <a:rPr dirty="0" sz="2550" spc="55">
                <a:solidFill>
                  <a:srgbClr val="2A5091"/>
                </a:solidFill>
                <a:latin typeface="Times New Roman"/>
                <a:cs typeface="Times New Roman"/>
              </a:rPr>
              <a:t> </a:t>
            </a:r>
            <a:r>
              <a:rPr dirty="0" u="heavy" sz="2550">
                <a:solidFill>
                  <a:srgbClr val="2A5091"/>
                </a:solidFill>
                <a:uFill>
                  <a:solidFill>
                    <a:srgbClr val="2A5091"/>
                  </a:solidFill>
                </a:uFill>
                <a:latin typeface="Times New Roman"/>
                <a:cs typeface="Times New Roman"/>
              </a:rPr>
              <a:t>and</a:t>
            </a:r>
            <a:r>
              <a:rPr dirty="0" u="heavy" sz="2550" spc="425">
                <a:solidFill>
                  <a:srgbClr val="2A5091"/>
                </a:solidFill>
                <a:uFill>
                  <a:solidFill>
                    <a:srgbClr val="2A5091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550" spc="65">
                <a:solidFill>
                  <a:srgbClr val="2A5091"/>
                </a:solidFill>
                <a:uFill>
                  <a:solidFill>
                    <a:srgbClr val="2A5091"/>
                  </a:solidFill>
                </a:uFill>
                <a:latin typeface="Times New Roman"/>
                <a:cs typeface="Times New Roman"/>
              </a:rPr>
              <a:t>Coordinated</a:t>
            </a:r>
            <a:r>
              <a:rPr dirty="0" sz="2550" spc="235">
                <a:solidFill>
                  <a:srgbClr val="2A5091"/>
                </a:solidFill>
                <a:latin typeface="Times New Roman"/>
                <a:cs typeface="Times New Roman"/>
              </a:rPr>
              <a:t> </a:t>
            </a:r>
            <a:r>
              <a:rPr dirty="0" sz="2350" spc="35">
                <a:solidFill>
                  <a:srgbClr val="2A5091"/>
                </a:solidFill>
                <a:latin typeface="Arial"/>
                <a:cs typeface="Arial"/>
              </a:rPr>
              <a:t>by</a:t>
            </a:r>
            <a:endParaRPr sz="2350">
              <a:latin typeface="Arial"/>
              <a:cs typeface="Arial"/>
            </a:endParaRPr>
          </a:p>
          <a:p>
            <a:pPr algn="ctr" marL="39370">
              <a:lnSpc>
                <a:spcPct val="100000"/>
              </a:lnSpc>
              <a:spcBef>
                <a:spcPts val="1080"/>
              </a:spcBef>
            </a:pPr>
            <a:r>
              <a:rPr dirty="0" u="heavy" sz="1850" spc="35" b="1" i="1">
                <a:solidFill>
                  <a:srgbClr val="CC3A3B"/>
                </a:solidFill>
                <a:uFill>
                  <a:solidFill>
                    <a:srgbClr val="CC3A3B"/>
                  </a:solidFill>
                </a:uFill>
                <a:latin typeface="Arial"/>
                <a:cs typeface="Arial"/>
              </a:rPr>
              <a:t>NES</a:t>
            </a:r>
            <a:r>
              <a:rPr dirty="0" u="heavy" sz="1850" spc="500" b="1" i="1">
                <a:solidFill>
                  <a:srgbClr val="CC3A3B"/>
                </a:solidFill>
                <a:uFill>
                  <a:solidFill>
                    <a:srgbClr val="CC3A3B"/>
                  </a:solidFill>
                </a:uFill>
                <a:latin typeface="Arial"/>
                <a:cs typeface="Arial"/>
              </a:rPr>
              <a:t> </a:t>
            </a:r>
            <a:endParaRPr sz="1850">
              <a:latin typeface="Arial"/>
              <a:cs typeface="Arial"/>
            </a:endParaRPr>
          </a:p>
        </p:txBody>
      </p:sp>
      <p:sp>
        <p:nvSpPr>
          <p:cNvPr id="89" name="object 89" descr=""/>
          <p:cNvSpPr txBox="1"/>
          <p:nvPr/>
        </p:nvSpPr>
        <p:spPr>
          <a:xfrm>
            <a:off x="7644052" y="6797719"/>
            <a:ext cx="211454" cy="43878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700" spc="55">
                <a:solidFill>
                  <a:srgbClr val="C14F54"/>
                </a:solidFill>
                <a:latin typeface="Times New Roman"/>
                <a:cs typeface="Times New Roman"/>
              </a:rPr>
              <a:t>*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90" name="object 90" descr=""/>
          <p:cNvSpPr txBox="1"/>
          <p:nvPr/>
        </p:nvSpPr>
        <p:spPr>
          <a:xfrm>
            <a:off x="5873429" y="8195873"/>
            <a:ext cx="2190115" cy="280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9685">
              <a:lnSpc>
                <a:spcPts val="700"/>
              </a:lnSpc>
              <a:spcBef>
                <a:spcPts val="100"/>
              </a:spcBef>
            </a:pPr>
            <a:r>
              <a:rPr dirty="0" sz="650" spc="125">
                <a:solidFill>
                  <a:srgbClr val="85C3CC"/>
                </a:solidFill>
                <a:latin typeface="Arial"/>
                <a:cs typeface="Arial"/>
              </a:rPr>
              <a:t>fOltMHL</a:t>
            </a:r>
            <a:r>
              <a:rPr dirty="0" sz="650" spc="125">
                <a:solidFill>
                  <a:srgbClr val="AAB8B8"/>
                </a:solidFill>
                <a:latin typeface="Arial"/>
                <a:cs typeface="Arial"/>
              </a:rPr>
              <a:t>Y</a:t>
            </a:r>
            <a:r>
              <a:rPr dirty="0" sz="650" spc="85">
                <a:solidFill>
                  <a:srgbClr val="AAB8B8"/>
                </a:solidFill>
                <a:latin typeface="Arial"/>
                <a:cs typeface="Arial"/>
              </a:rPr>
              <a:t> </a:t>
            </a:r>
            <a:r>
              <a:rPr dirty="0" sz="650" spc="85">
                <a:solidFill>
                  <a:srgbClr val="85C3CC"/>
                </a:solidFill>
                <a:latin typeface="Arial"/>
                <a:cs typeface="Arial"/>
              </a:rPr>
              <a:t>THl</a:t>
            </a:r>
            <a:endParaRPr sz="650">
              <a:latin typeface="Arial"/>
              <a:cs typeface="Arial"/>
            </a:endParaRPr>
          </a:p>
          <a:p>
            <a:pPr algn="ctr">
              <a:lnSpc>
                <a:spcPts val="1300"/>
              </a:lnSpc>
            </a:pPr>
            <a:r>
              <a:rPr dirty="0" sz="1150">
                <a:solidFill>
                  <a:srgbClr val="C14F54"/>
                </a:solidFill>
                <a:latin typeface="Times New Roman"/>
                <a:cs typeface="Times New Roman"/>
              </a:rPr>
              <a:t>M</a:t>
            </a:r>
            <a:r>
              <a:rPr dirty="0" sz="1150">
                <a:solidFill>
                  <a:srgbClr val="CC3A3B"/>
                </a:solidFill>
                <a:latin typeface="Times New Roman"/>
                <a:cs typeface="Times New Roman"/>
              </a:rPr>
              <a:t>I</a:t>
            </a:r>
            <a:r>
              <a:rPr dirty="0" sz="1150">
                <a:solidFill>
                  <a:srgbClr val="C14F54"/>
                </a:solidFill>
                <a:latin typeface="Times New Roman"/>
                <a:cs typeface="Times New Roman"/>
              </a:rPr>
              <a:t>NNESOTA</a:t>
            </a:r>
            <a:r>
              <a:rPr dirty="0" sz="1150" spc="150">
                <a:solidFill>
                  <a:srgbClr val="C14F54"/>
                </a:solidFill>
                <a:latin typeface="Times New Roman"/>
                <a:cs typeface="Times New Roman"/>
              </a:rPr>
              <a:t> </a:t>
            </a:r>
            <a:r>
              <a:rPr dirty="0" sz="1150" spc="-10">
                <a:solidFill>
                  <a:srgbClr val="C14F54"/>
                </a:solidFill>
                <a:latin typeface="Times New Roman"/>
                <a:cs typeface="Times New Roman"/>
              </a:rPr>
              <a:t>M</a:t>
            </a:r>
            <a:r>
              <a:rPr dirty="0" sz="1150" spc="-10">
                <a:solidFill>
                  <a:srgbClr val="CC3A3B"/>
                </a:solidFill>
                <a:latin typeface="Times New Roman"/>
                <a:cs typeface="Times New Roman"/>
              </a:rPr>
              <a:t>IN</a:t>
            </a:r>
            <a:r>
              <a:rPr dirty="0" sz="1150" spc="-10">
                <a:solidFill>
                  <a:srgbClr val="C14F54"/>
                </a:solidFill>
                <a:latin typeface="Times New Roman"/>
                <a:cs typeface="Times New Roman"/>
              </a:rPr>
              <a:t>UTE</a:t>
            </a:r>
            <a:r>
              <a:rPr dirty="0" sz="1150" spc="-135">
                <a:solidFill>
                  <a:srgbClr val="C14F54"/>
                </a:solidFill>
                <a:latin typeface="Times New Roman"/>
                <a:cs typeface="Times New Roman"/>
              </a:rPr>
              <a:t> </a:t>
            </a:r>
            <a:r>
              <a:rPr dirty="0" sz="1150">
                <a:solidFill>
                  <a:srgbClr val="C14F54"/>
                </a:solidFill>
                <a:latin typeface="Times New Roman"/>
                <a:cs typeface="Times New Roman"/>
              </a:rPr>
              <a:t>MEN</a:t>
            </a:r>
            <a:r>
              <a:rPr dirty="0" sz="1150" spc="210">
                <a:solidFill>
                  <a:srgbClr val="C14F54"/>
                </a:solidFill>
                <a:latin typeface="Times New Roman"/>
                <a:cs typeface="Times New Roman"/>
              </a:rPr>
              <a:t> </a:t>
            </a:r>
            <a:r>
              <a:rPr dirty="0" sz="1150" spc="-35">
                <a:solidFill>
                  <a:srgbClr val="C14F54"/>
                </a:solidFill>
                <a:latin typeface="Times New Roman"/>
                <a:cs typeface="Times New Roman"/>
              </a:rPr>
              <a:t>LTD</a:t>
            </a:r>
            <a:r>
              <a:rPr dirty="0" sz="1150" spc="-35">
                <a:solidFill>
                  <a:srgbClr val="9A6664"/>
                </a:solidFill>
                <a:latin typeface="Times New Roman"/>
                <a:cs typeface="Times New Roman"/>
              </a:rPr>
              <a:t>.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91" name="object 91" descr=""/>
          <p:cNvSpPr txBox="1"/>
          <p:nvPr/>
        </p:nvSpPr>
        <p:spPr>
          <a:xfrm>
            <a:off x="9676344" y="756971"/>
            <a:ext cx="3275965" cy="13906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497205">
              <a:lnSpc>
                <a:spcPts val="2250"/>
              </a:lnSpc>
              <a:spcBef>
                <a:spcPts val="105"/>
              </a:spcBef>
            </a:pPr>
            <a:r>
              <a:rPr dirty="0" baseline="10233" sz="2850" spc="-780">
                <a:solidFill>
                  <a:srgbClr val="59A790"/>
                </a:solidFill>
                <a:latin typeface="Courier New"/>
                <a:cs typeface="Courier New"/>
              </a:rPr>
              <a:t>•••••••••••••</a:t>
            </a:r>
            <a:r>
              <a:rPr dirty="0" baseline="10233" sz="2850" spc="-1860">
                <a:solidFill>
                  <a:srgbClr val="59A790"/>
                </a:solidFill>
                <a:latin typeface="Courier New"/>
                <a:cs typeface="Courier New"/>
              </a:rPr>
              <a:t>•</a:t>
            </a:r>
            <a:r>
              <a:rPr dirty="0" sz="1800" spc="-520">
                <a:solidFill>
                  <a:srgbClr val="59A790"/>
                </a:solidFill>
                <a:latin typeface="Courier New"/>
                <a:cs typeface="Courier New"/>
              </a:rPr>
              <a:t>................</a:t>
            </a:r>
            <a:endParaRPr sz="1800">
              <a:latin typeface="Courier New"/>
              <a:cs typeface="Courier New"/>
            </a:endParaRPr>
          </a:p>
          <a:p>
            <a:pPr marL="524510">
              <a:lnSpc>
                <a:spcPts val="2070"/>
              </a:lnSpc>
            </a:pPr>
            <a:r>
              <a:rPr dirty="0" sz="1750" spc="815">
                <a:solidFill>
                  <a:srgbClr val="212121"/>
                </a:solidFill>
                <a:latin typeface="Arial"/>
                <a:cs typeface="Arial"/>
              </a:rPr>
              <a:t>LUBE</a:t>
            </a:r>
            <a:r>
              <a:rPr dirty="0" sz="1750" spc="-18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750" spc="580">
                <a:solidFill>
                  <a:srgbClr val="6B9093"/>
                </a:solidFill>
                <a:latin typeface="Arial"/>
                <a:cs typeface="Arial"/>
              </a:rPr>
              <a:t>·</a:t>
            </a:r>
            <a:r>
              <a:rPr dirty="0" sz="1750" spc="580">
                <a:solidFill>
                  <a:srgbClr val="212121"/>
                </a:solidFill>
                <a:latin typeface="Arial"/>
                <a:cs typeface="Arial"/>
              </a:rPr>
              <a:t>TECH</a:t>
            </a:r>
            <a:r>
              <a:rPr dirty="0" sz="1750" spc="580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sz="1750">
              <a:latin typeface="Arial"/>
              <a:cs typeface="Arial"/>
            </a:endParaRPr>
          </a:p>
          <a:p>
            <a:pPr marL="1536700">
              <a:lnSpc>
                <a:spcPct val="100000"/>
              </a:lnSpc>
              <a:spcBef>
                <a:spcPts val="90"/>
              </a:spcBef>
            </a:pPr>
            <a:r>
              <a:rPr dirty="0" sz="700" spc="10">
                <a:solidFill>
                  <a:srgbClr val="979797"/>
                </a:solidFill>
                <a:latin typeface="Arial"/>
                <a:cs typeface="Arial"/>
              </a:rPr>
              <a:t>Powcrod</a:t>
            </a:r>
            <a:r>
              <a:rPr dirty="0" sz="700" spc="10">
                <a:solidFill>
                  <a:srgbClr val="808080"/>
                </a:solidFill>
                <a:latin typeface="Arial"/>
                <a:cs typeface="Arial"/>
              </a:rPr>
              <a:t>by</a:t>
            </a:r>
            <a:r>
              <a:rPr dirty="0" sz="700" spc="3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850" spc="-10" i="1">
                <a:solidFill>
                  <a:srgbClr val="646664"/>
                </a:solidFill>
                <a:latin typeface="Arial"/>
                <a:cs typeface="Arial"/>
              </a:rPr>
              <a:t>ASCENTEK</a:t>
            </a:r>
            <a:endParaRPr sz="850">
              <a:latin typeface="Arial"/>
              <a:cs typeface="Arial"/>
            </a:endParaRPr>
          </a:p>
          <a:p>
            <a:pPr algn="ctr" marL="10795">
              <a:lnSpc>
                <a:spcPct val="100000"/>
              </a:lnSpc>
              <a:spcBef>
                <a:spcPts val="550"/>
              </a:spcBef>
            </a:pPr>
            <a:r>
              <a:rPr dirty="0" sz="1350" b="1">
                <a:solidFill>
                  <a:srgbClr val="59A790"/>
                </a:solidFill>
                <a:latin typeface="Arial"/>
                <a:cs typeface="Arial"/>
              </a:rPr>
              <a:t>PROUD</a:t>
            </a:r>
            <a:r>
              <a:rPr dirty="0" sz="1350" spc="160" b="1">
                <a:solidFill>
                  <a:srgbClr val="59A790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59A790"/>
                </a:solidFill>
                <a:latin typeface="Arial"/>
                <a:cs typeface="Arial"/>
              </a:rPr>
              <a:t>SPONSORS</a:t>
            </a:r>
            <a:r>
              <a:rPr dirty="0" sz="1350" spc="250" b="1">
                <a:solidFill>
                  <a:srgbClr val="59A790"/>
                </a:solidFill>
                <a:latin typeface="Arial"/>
                <a:cs typeface="Arial"/>
              </a:rPr>
              <a:t> </a:t>
            </a:r>
            <a:r>
              <a:rPr dirty="0" sz="1350" spc="50" b="1">
                <a:solidFill>
                  <a:srgbClr val="59A790"/>
                </a:solidFill>
                <a:latin typeface="Arial"/>
                <a:cs typeface="Arial"/>
              </a:rPr>
              <a:t>OF</a:t>
            </a:r>
            <a:r>
              <a:rPr dirty="0" sz="1350" spc="5" b="1">
                <a:solidFill>
                  <a:srgbClr val="59A790"/>
                </a:solidFill>
                <a:latin typeface="Arial"/>
                <a:cs typeface="Arial"/>
              </a:rPr>
              <a:t> </a:t>
            </a:r>
            <a:r>
              <a:rPr dirty="0" sz="1350" spc="-25">
                <a:solidFill>
                  <a:srgbClr val="59A790"/>
                </a:solidFill>
                <a:latin typeface="Arial"/>
                <a:cs typeface="Arial"/>
              </a:rPr>
              <a:t>THE</a:t>
            </a:r>
            <a:endParaRPr sz="13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dirty="0" sz="1350" spc="55" b="1">
                <a:solidFill>
                  <a:srgbClr val="59A790"/>
                </a:solidFill>
                <a:latin typeface="Arial"/>
                <a:cs typeface="Arial"/>
              </a:rPr>
              <a:t>MINNESOTA</a:t>
            </a:r>
            <a:r>
              <a:rPr dirty="0" sz="1350" spc="190" b="1">
                <a:solidFill>
                  <a:srgbClr val="59A790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59A790"/>
                </a:solidFill>
                <a:latin typeface="Arial"/>
                <a:cs typeface="Arial"/>
              </a:rPr>
              <a:t>ALL</a:t>
            </a:r>
            <a:r>
              <a:rPr dirty="0" sz="1350" spc="-35" b="1">
                <a:solidFill>
                  <a:srgbClr val="59A790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59A790"/>
                </a:solidFill>
                <a:latin typeface="Arial"/>
                <a:cs typeface="Arial"/>
              </a:rPr>
              <a:t>SPORTS</a:t>
            </a:r>
            <a:r>
              <a:rPr dirty="0" sz="1350" spc="145" b="1">
                <a:solidFill>
                  <a:srgbClr val="59A790"/>
                </a:solidFill>
                <a:latin typeface="Arial"/>
                <a:cs typeface="Arial"/>
              </a:rPr>
              <a:t> </a:t>
            </a:r>
            <a:r>
              <a:rPr dirty="0" sz="1350" spc="-10" b="1">
                <a:solidFill>
                  <a:srgbClr val="59A790"/>
                </a:solidFill>
                <a:latin typeface="Arial"/>
                <a:cs typeface="Arial"/>
              </a:rPr>
              <a:t>ALLIANCE</a:t>
            </a:r>
            <a:endParaRPr sz="1350">
              <a:latin typeface="Arial"/>
              <a:cs typeface="Arial"/>
            </a:endParaRPr>
          </a:p>
          <a:p>
            <a:pPr algn="ctr" marL="6985">
              <a:lnSpc>
                <a:spcPct val="100000"/>
              </a:lnSpc>
              <a:spcBef>
                <a:spcPts val="125"/>
              </a:spcBef>
            </a:pPr>
            <a:r>
              <a:rPr dirty="0" sz="900" spc="45">
                <a:solidFill>
                  <a:srgbClr val="464848"/>
                </a:solidFill>
                <a:latin typeface="Times New Roman"/>
                <a:cs typeface="Times New Roman"/>
              </a:rPr>
              <a:t>l</a:t>
            </a:r>
            <a:r>
              <a:rPr dirty="0" sz="900" spc="45">
                <a:solidFill>
                  <a:srgbClr val="646664"/>
                </a:solidFill>
                <a:latin typeface="Times New Roman"/>
                <a:cs typeface="Times New Roman"/>
              </a:rPr>
              <a:t>ube</a:t>
            </a:r>
            <a:r>
              <a:rPr dirty="0" sz="900" spc="45">
                <a:solidFill>
                  <a:srgbClr val="464848"/>
                </a:solidFill>
                <a:latin typeface="Times New Roman"/>
                <a:cs typeface="Times New Roman"/>
              </a:rPr>
              <a:t>te</a:t>
            </a:r>
            <a:r>
              <a:rPr dirty="0" sz="900" spc="45">
                <a:solidFill>
                  <a:srgbClr val="646664"/>
                </a:solidFill>
                <a:latin typeface="Times New Roman"/>
                <a:cs typeface="Times New Roman"/>
              </a:rPr>
              <a:t>ch.com</a:t>
            </a:r>
            <a:r>
              <a:rPr dirty="0" sz="900" spc="245">
                <a:solidFill>
                  <a:srgbClr val="646664"/>
                </a:solidFill>
                <a:latin typeface="Times New Roman"/>
                <a:cs typeface="Times New Roman"/>
              </a:rPr>
              <a:t> </a:t>
            </a:r>
            <a:r>
              <a:rPr dirty="0" sz="1150">
                <a:solidFill>
                  <a:srgbClr val="AAB8B8"/>
                </a:solidFill>
                <a:latin typeface="Times New Roman"/>
                <a:cs typeface="Times New Roman"/>
              </a:rPr>
              <a:t>J</a:t>
            </a:r>
            <a:r>
              <a:rPr dirty="0" sz="900">
                <a:solidFill>
                  <a:srgbClr val="808080"/>
                </a:solidFill>
                <a:latin typeface="Times New Roman"/>
                <a:cs typeface="Times New Roman"/>
              </a:rPr>
              <a:t>1</a:t>
            </a:r>
            <a:r>
              <a:rPr dirty="0" sz="900">
                <a:solidFill>
                  <a:srgbClr val="464848"/>
                </a:solidFill>
                <a:latin typeface="Times New Roman"/>
                <a:cs typeface="Times New Roman"/>
              </a:rPr>
              <a:t>-</a:t>
            </a:r>
            <a:r>
              <a:rPr dirty="0" sz="900">
                <a:solidFill>
                  <a:srgbClr val="646664"/>
                </a:solidFill>
                <a:latin typeface="Times New Roman"/>
                <a:cs typeface="Times New Roman"/>
              </a:rPr>
              <a:t>800</a:t>
            </a:r>
            <a:r>
              <a:rPr dirty="0" sz="900">
                <a:solidFill>
                  <a:srgbClr val="464848"/>
                </a:solidFill>
                <a:latin typeface="Times New Roman"/>
                <a:cs typeface="Times New Roman"/>
              </a:rPr>
              <a:t>-</a:t>
            </a:r>
            <a:r>
              <a:rPr dirty="0" sz="900">
                <a:solidFill>
                  <a:srgbClr val="646664"/>
                </a:solidFill>
                <a:latin typeface="Times New Roman"/>
                <a:cs typeface="Times New Roman"/>
              </a:rPr>
              <a:t>-636-</a:t>
            </a:r>
            <a:r>
              <a:rPr dirty="0" sz="900" spc="-20">
                <a:solidFill>
                  <a:srgbClr val="646664"/>
                </a:solidFill>
                <a:latin typeface="Times New Roman"/>
                <a:cs typeface="Times New Roman"/>
              </a:rPr>
              <a:t>7990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92" name="object 92" descr=""/>
          <p:cNvSpPr txBox="1"/>
          <p:nvPr/>
        </p:nvSpPr>
        <p:spPr>
          <a:xfrm>
            <a:off x="5666109" y="8562944"/>
            <a:ext cx="1172845" cy="11277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50800">
              <a:lnSpc>
                <a:spcPct val="100000"/>
              </a:lnSpc>
              <a:spcBef>
                <a:spcPts val="130"/>
              </a:spcBef>
            </a:pPr>
            <a:r>
              <a:rPr dirty="0" sz="1100" spc="185">
                <a:solidFill>
                  <a:srgbClr val="6B9093"/>
                </a:solidFill>
                <a:latin typeface="Arial"/>
                <a:cs typeface="Arial"/>
              </a:rPr>
              <a:t>H</a:t>
            </a:r>
            <a:r>
              <a:rPr dirty="0" sz="1100" spc="180">
                <a:solidFill>
                  <a:srgbClr val="979797"/>
                </a:solidFill>
                <a:latin typeface="Arial"/>
                <a:cs typeface="Arial"/>
              </a:rPr>
              <a:t>E</a:t>
            </a:r>
            <a:r>
              <a:rPr dirty="0" sz="1100" spc="-555">
                <a:solidFill>
                  <a:srgbClr val="979797"/>
                </a:solidFill>
                <a:latin typeface="Arial"/>
                <a:cs typeface="Arial"/>
              </a:rPr>
              <a:t>R</a:t>
            </a:r>
            <a:r>
              <a:rPr dirty="0" baseline="-17676" sz="1650" spc="270">
                <a:solidFill>
                  <a:srgbClr val="979797"/>
                </a:solidFill>
                <a:latin typeface="Arial"/>
                <a:cs typeface="Arial"/>
              </a:rPr>
              <a:t>T</a:t>
            </a:r>
            <a:r>
              <a:rPr dirty="0" baseline="-17676" sz="1650" spc="-877">
                <a:solidFill>
                  <a:srgbClr val="979797"/>
                </a:solidFill>
                <a:latin typeface="Arial"/>
                <a:cs typeface="Arial"/>
              </a:rPr>
              <a:t>O</a:t>
            </a:r>
            <a:r>
              <a:rPr dirty="0" sz="1100" spc="180">
                <a:solidFill>
                  <a:srgbClr val="979797"/>
                </a:solidFill>
                <a:latin typeface="Arial"/>
                <a:cs typeface="Arial"/>
              </a:rPr>
              <a:t>E</a:t>
            </a:r>
            <a:r>
              <a:rPr dirty="0" sz="7200" spc="185">
                <a:solidFill>
                  <a:srgbClr val="46858E"/>
                </a:solidFill>
                <a:latin typeface="Arial"/>
                <a:cs typeface="Arial"/>
              </a:rPr>
              <a:t>■</a:t>
            </a:r>
            <a:endParaRPr sz="7200">
              <a:latin typeface="Arial"/>
              <a:cs typeface="Arial"/>
            </a:endParaRPr>
          </a:p>
        </p:txBody>
      </p:sp>
      <p:sp>
        <p:nvSpPr>
          <p:cNvPr id="93" name="object 93" descr=""/>
          <p:cNvSpPr txBox="1"/>
          <p:nvPr/>
        </p:nvSpPr>
        <p:spPr>
          <a:xfrm>
            <a:off x="5614609" y="9482901"/>
            <a:ext cx="1075690" cy="1943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33119" algn="l"/>
              </a:tabLst>
            </a:pPr>
            <a:r>
              <a:rPr dirty="0" sz="1100" spc="-10" b="1">
                <a:solidFill>
                  <a:srgbClr val="646664"/>
                </a:solidFill>
                <a:latin typeface="Arial"/>
                <a:cs typeface="Arial"/>
              </a:rPr>
              <a:t>F</a:t>
            </a:r>
            <a:r>
              <a:rPr dirty="0" sz="1100" spc="-10" b="1">
                <a:solidFill>
                  <a:srgbClr val="808080"/>
                </a:solidFill>
                <a:latin typeface="Arial"/>
                <a:cs typeface="Arial"/>
              </a:rPr>
              <a:t>L</a:t>
            </a:r>
            <a:r>
              <a:rPr dirty="0" sz="1100" spc="-10" b="1">
                <a:solidFill>
                  <a:srgbClr val="646664"/>
                </a:solidFill>
                <a:latin typeface="Arial"/>
                <a:cs typeface="Arial"/>
              </a:rPr>
              <a:t>OOR</a:t>
            </a:r>
            <a:r>
              <a:rPr dirty="0" sz="1100" b="1">
                <a:solidFill>
                  <a:srgbClr val="646664"/>
                </a:solidFill>
                <a:latin typeface="Arial"/>
                <a:cs typeface="Arial"/>
              </a:rPr>
              <a:t>	</a:t>
            </a:r>
            <a:r>
              <a:rPr dirty="0" sz="1100">
                <a:solidFill>
                  <a:srgbClr val="979797"/>
                </a:solidFill>
                <a:latin typeface="Arial"/>
                <a:cs typeface="Arial"/>
              </a:rPr>
              <a:t>•</a:t>
            </a:r>
            <a:r>
              <a:rPr dirty="0" sz="1100" spc="-15">
                <a:solidFill>
                  <a:srgbClr val="979797"/>
                </a:solidFill>
                <a:latin typeface="Arial"/>
                <a:cs typeface="Arial"/>
              </a:rPr>
              <a:t> </a:t>
            </a:r>
            <a:r>
              <a:rPr dirty="0" sz="1100" spc="145">
                <a:solidFill>
                  <a:srgbClr val="59A790"/>
                </a:solidFill>
                <a:latin typeface="Arial"/>
                <a:cs typeface="Arial"/>
              </a:rPr>
              <a:t>•</a:t>
            </a:r>
            <a:r>
              <a:rPr dirty="0" sz="1100" spc="145">
                <a:solidFill>
                  <a:srgbClr val="74A5A7"/>
                </a:solidFill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</p:txBody>
      </p:sp>
      <p:sp>
        <p:nvSpPr>
          <p:cNvPr id="94" name="object 94" descr=""/>
          <p:cNvSpPr txBox="1"/>
          <p:nvPr/>
        </p:nvSpPr>
        <p:spPr>
          <a:xfrm>
            <a:off x="5831612" y="9646854"/>
            <a:ext cx="733425" cy="1943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10870" algn="l"/>
              </a:tabLst>
            </a:pPr>
            <a:r>
              <a:rPr dirty="0" sz="1100" spc="-20">
                <a:solidFill>
                  <a:srgbClr val="979797"/>
                </a:solidFill>
                <a:latin typeface="Arial"/>
                <a:cs typeface="Arial"/>
              </a:rPr>
              <a:t>YOU</a:t>
            </a:r>
            <a:r>
              <a:rPr dirty="0" sz="1100" spc="-20">
                <a:solidFill>
                  <a:srgbClr val="AAB8B8"/>
                </a:solidFill>
                <a:latin typeface="Arial"/>
                <a:cs typeface="Arial"/>
              </a:rPr>
              <a:t>:</a:t>
            </a:r>
            <a:r>
              <a:rPr dirty="0" sz="1100">
                <a:solidFill>
                  <a:srgbClr val="AAB8B8"/>
                </a:solidFill>
                <a:latin typeface="Arial"/>
                <a:cs typeface="Arial"/>
              </a:rPr>
              <a:t>	</a:t>
            </a:r>
            <a:r>
              <a:rPr dirty="0" sz="1100" spc="-25">
                <a:solidFill>
                  <a:srgbClr val="6B9093"/>
                </a:solidFill>
                <a:latin typeface="Arial"/>
                <a:cs typeface="Arial"/>
              </a:rPr>
              <a:t>.</a:t>
            </a:r>
            <a:r>
              <a:rPr dirty="0" sz="1100" spc="-25">
                <a:solidFill>
                  <a:srgbClr val="46858E"/>
                </a:solidFill>
                <a:latin typeface="Arial"/>
                <a:cs typeface="Arial"/>
              </a:rPr>
              <a:t>'.</a:t>
            </a:r>
            <a:endParaRPr sz="1100">
              <a:latin typeface="Arial"/>
              <a:cs typeface="Arial"/>
            </a:endParaRPr>
          </a:p>
        </p:txBody>
      </p:sp>
      <p:sp>
        <p:nvSpPr>
          <p:cNvPr id="95" name="object 95" descr=""/>
          <p:cNvSpPr txBox="1"/>
          <p:nvPr/>
        </p:nvSpPr>
        <p:spPr>
          <a:xfrm>
            <a:off x="5816452" y="9965913"/>
            <a:ext cx="806450" cy="29337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850" spc="-10">
                <a:solidFill>
                  <a:srgbClr val="979797"/>
                </a:solidFill>
                <a:latin typeface="Arial"/>
                <a:cs typeface="Arial"/>
              </a:rPr>
              <a:t>QualityFlooring</a:t>
            </a:r>
            <a:endParaRPr sz="850">
              <a:latin typeface="Arial"/>
              <a:cs typeface="Arial"/>
            </a:endParaRPr>
          </a:p>
          <a:p>
            <a:pPr marL="63500">
              <a:lnSpc>
                <a:spcPct val="100000"/>
              </a:lnSpc>
              <a:spcBef>
                <a:spcPts val="60"/>
              </a:spcBef>
            </a:pPr>
            <a:r>
              <a:rPr dirty="0" sz="800" spc="-10">
                <a:solidFill>
                  <a:srgbClr val="979797"/>
                </a:solidFill>
                <a:latin typeface="Arial"/>
                <a:cs typeface="Arial"/>
              </a:rPr>
              <a:t>ExpertAdvice</a:t>
            </a:r>
            <a:endParaRPr sz="800">
              <a:latin typeface="Arial"/>
              <a:cs typeface="Arial"/>
            </a:endParaRPr>
          </a:p>
        </p:txBody>
      </p:sp>
      <p:sp>
        <p:nvSpPr>
          <p:cNvPr id="96" name="object 96" descr=""/>
          <p:cNvSpPr txBox="1"/>
          <p:nvPr/>
        </p:nvSpPr>
        <p:spPr>
          <a:xfrm>
            <a:off x="7543017" y="9246081"/>
            <a:ext cx="1054735" cy="29464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 indent="118110">
              <a:lnSpc>
                <a:spcPts val="1030"/>
              </a:lnSpc>
              <a:spcBef>
                <a:spcPts val="180"/>
              </a:spcBef>
            </a:pPr>
            <a:r>
              <a:rPr dirty="0" sz="900" spc="30">
                <a:solidFill>
                  <a:srgbClr val="6B9093"/>
                </a:solidFill>
                <a:latin typeface="Times New Roman"/>
                <a:cs typeface="Times New Roman"/>
              </a:rPr>
              <a:t>Locally</a:t>
            </a:r>
            <a:r>
              <a:rPr dirty="0" sz="900" spc="-40">
                <a:solidFill>
                  <a:srgbClr val="6B9093"/>
                </a:solidFill>
                <a:latin typeface="Times New Roman"/>
                <a:cs typeface="Times New Roman"/>
              </a:rPr>
              <a:t> </a:t>
            </a:r>
            <a:r>
              <a:rPr dirty="0" sz="850" spc="55">
                <a:solidFill>
                  <a:srgbClr val="6B9093"/>
                </a:solidFill>
                <a:latin typeface="Arial"/>
                <a:cs typeface="Arial"/>
              </a:rPr>
              <a:t>Owned </a:t>
            </a:r>
            <a:r>
              <a:rPr dirty="0" sz="850">
                <a:solidFill>
                  <a:srgbClr val="6B9093"/>
                </a:solidFill>
                <a:latin typeface="Arial"/>
                <a:cs typeface="Arial"/>
              </a:rPr>
              <a:t>for</a:t>
            </a:r>
            <a:r>
              <a:rPr dirty="0" sz="850" spc="110">
                <a:solidFill>
                  <a:srgbClr val="6B9093"/>
                </a:solidFill>
                <a:latin typeface="Arial"/>
                <a:cs typeface="Arial"/>
              </a:rPr>
              <a:t> almost</a:t>
            </a:r>
            <a:r>
              <a:rPr dirty="0" sz="900" spc="110">
                <a:solidFill>
                  <a:srgbClr val="6B9093"/>
                </a:solidFill>
                <a:latin typeface="Times New Roman"/>
                <a:cs typeface="Times New Roman"/>
              </a:rPr>
              <a:t>50</a:t>
            </a:r>
            <a:r>
              <a:rPr dirty="0" sz="850" spc="110">
                <a:solidFill>
                  <a:srgbClr val="6B9093"/>
                </a:solidFill>
                <a:latin typeface="Arial"/>
                <a:cs typeface="Arial"/>
              </a:rPr>
              <a:t>Yura</a:t>
            </a:r>
            <a:endParaRPr sz="850">
              <a:latin typeface="Arial"/>
              <a:cs typeface="Arial"/>
            </a:endParaRPr>
          </a:p>
        </p:txBody>
      </p:sp>
      <p:sp>
        <p:nvSpPr>
          <p:cNvPr id="97" name="object 97" descr=""/>
          <p:cNvSpPr txBox="1"/>
          <p:nvPr/>
        </p:nvSpPr>
        <p:spPr>
          <a:xfrm>
            <a:off x="9623672" y="9078708"/>
            <a:ext cx="2044064" cy="1144905"/>
          </a:xfrm>
          <a:prstGeom prst="rect">
            <a:avLst/>
          </a:prstGeom>
        </p:spPr>
        <p:txBody>
          <a:bodyPr wrap="square" lIns="0" tIns="1365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75"/>
              </a:spcBef>
            </a:pPr>
            <a:r>
              <a:rPr dirty="0" sz="3050" spc="880" b="1">
                <a:solidFill>
                  <a:srgbClr val="C14F54"/>
                </a:solidFill>
                <a:latin typeface="Times New Roman"/>
                <a:cs typeface="Times New Roman"/>
              </a:rPr>
              <a:t>A</a:t>
            </a:r>
            <a:r>
              <a:rPr dirty="0" sz="3050" spc="-480" b="1">
                <a:solidFill>
                  <a:srgbClr val="C14F54"/>
                </a:solidFill>
                <a:latin typeface="Times New Roman"/>
                <a:cs typeface="Times New Roman"/>
              </a:rPr>
              <a:t> </a:t>
            </a:r>
            <a:r>
              <a:rPr dirty="0" sz="2750" spc="-225" b="1" i="1">
                <a:solidFill>
                  <a:srgbClr val="C14F54"/>
                </a:solidFill>
                <a:latin typeface="Arial"/>
                <a:cs typeface="Arial"/>
              </a:rPr>
              <a:t>StateFarm</a:t>
            </a:r>
            <a:r>
              <a:rPr dirty="0" sz="2750" spc="-225" b="1" i="1">
                <a:solidFill>
                  <a:srgbClr val="BA939A"/>
                </a:solidFill>
                <a:latin typeface="Arial"/>
                <a:cs typeface="Arial"/>
              </a:rPr>
              <a:t>"</a:t>
            </a:r>
            <a:endParaRPr sz="2750">
              <a:latin typeface="Arial"/>
              <a:cs typeface="Arial"/>
            </a:endParaRPr>
          </a:p>
          <a:p>
            <a:pPr algn="ctr" marL="551180" marR="614045">
              <a:lnSpc>
                <a:spcPts val="1290"/>
              </a:lnSpc>
              <a:spcBef>
                <a:spcPts val="425"/>
              </a:spcBef>
            </a:pPr>
            <a:r>
              <a:rPr dirty="0" sz="1050" spc="10" b="1">
                <a:solidFill>
                  <a:srgbClr val="9A6664"/>
                </a:solidFill>
                <a:latin typeface="Arial"/>
                <a:cs typeface="Arial"/>
              </a:rPr>
              <a:t>Marty</a:t>
            </a:r>
            <a:r>
              <a:rPr dirty="0" sz="1050" spc="60" b="1">
                <a:solidFill>
                  <a:srgbClr val="9A6664"/>
                </a:solidFill>
                <a:latin typeface="Arial"/>
                <a:cs typeface="Arial"/>
              </a:rPr>
              <a:t> </a:t>
            </a:r>
            <a:r>
              <a:rPr dirty="0" sz="1100" spc="-10">
                <a:solidFill>
                  <a:srgbClr val="9A6664"/>
                </a:solidFill>
                <a:latin typeface="Arial"/>
                <a:cs typeface="Arial"/>
              </a:rPr>
              <a:t>MJelleli Agent</a:t>
            </a:r>
            <a:endParaRPr sz="1100">
              <a:latin typeface="Arial"/>
              <a:cs typeface="Arial"/>
            </a:endParaRPr>
          </a:p>
          <a:p>
            <a:pPr algn="ctr" marR="52069">
              <a:lnSpc>
                <a:spcPts val="1170"/>
              </a:lnSpc>
            </a:pPr>
            <a:r>
              <a:rPr dirty="0" sz="1100">
                <a:solidFill>
                  <a:srgbClr val="9A6664"/>
                </a:solidFill>
                <a:latin typeface="Arial"/>
                <a:cs typeface="Arial"/>
              </a:rPr>
              <a:t>1050</a:t>
            </a:r>
            <a:r>
              <a:rPr dirty="0" sz="1100">
                <a:solidFill>
                  <a:srgbClr val="9A8080"/>
                </a:solidFill>
                <a:latin typeface="Arial"/>
                <a:cs typeface="Arial"/>
              </a:rPr>
              <a:t>1</a:t>
            </a:r>
            <a:r>
              <a:rPr dirty="0" sz="1100" spc="-15">
                <a:solidFill>
                  <a:srgbClr val="9A8080"/>
                </a:solidFill>
                <a:latin typeface="Arial"/>
                <a:cs typeface="Arial"/>
              </a:rPr>
              <a:t> </a:t>
            </a:r>
            <a:r>
              <a:rPr dirty="0" sz="1100" spc="-25">
                <a:solidFill>
                  <a:srgbClr val="9A6664"/>
                </a:solidFill>
                <a:latin typeface="Arial"/>
                <a:cs typeface="Arial"/>
              </a:rPr>
              <a:t>Wayzata</a:t>
            </a:r>
            <a:r>
              <a:rPr dirty="0" sz="1100" spc="-75">
                <a:solidFill>
                  <a:srgbClr val="9A6664"/>
                </a:solidFill>
                <a:latin typeface="Arial"/>
                <a:cs typeface="Arial"/>
              </a:rPr>
              <a:t> </a:t>
            </a:r>
            <a:r>
              <a:rPr dirty="0" sz="1100" spc="-10">
                <a:solidFill>
                  <a:srgbClr val="9A6664"/>
                </a:solidFill>
                <a:latin typeface="Arial"/>
                <a:cs typeface="Arial"/>
              </a:rPr>
              <a:t>B</a:t>
            </a:r>
            <a:r>
              <a:rPr dirty="0" sz="1100" spc="-10">
                <a:solidFill>
                  <a:srgbClr val="854B4B"/>
                </a:solidFill>
                <a:latin typeface="Arial"/>
                <a:cs typeface="Arial"/>
              </a:rPr>
              <a:t>l</a:t>
            </a:r>
            <a:r>
              <a:rPr dirty="0" sz="1100" spc="-10">
                <a:solidFill>
                  <a:srgbClr val="9A6664"/>
                </a:solidFill>
                <a:latin typeface="Arial"/>
                <a:cs typeface="Arial"/>
              </a:rPr>
              <a:t>vd </a:t>
            </a:r>
            <a:r>
              <a:rPr dirty="0" sz="1100" spc="25">
                <a:solidFill>
                  <a:srgbClr val="9A6664"/>
                </a:solidFill>
                <a:latin typeface="Arial"/>
                <a:cs typeface="Arial"/>
              </a:rPr>
              <a:t>#7</a:t>
            </a:r>
            <a:endParaRPr sz="1100">
              <a:latin typeface="Arial"/>
              <a:cs typeface="Arial"/>
            </a:endParaRPr>
          </a:p>
        </p:txBody>
      </p:sp>
      <p:sp>
        <p:nvSpPr>
          <p:cNvPr id="98" name="object 98" descr=""/>
          <p:cNvSpPr txBox="1"/>
          <p:nvPr/>
        </p:nvSpPr>
        <p:spPr>
          <a:xfrm>
            <a:off x="13968285" y="7044574"/>
            <a:ext cx="3319145" cy="1077595"/>
          </a:xfrm>
          <a:prstGeom prst="rect">
            <a:avLst/>
          </a:prstGeom>
        </p:spPr>
        <p:txBody>
          <a:bodyPr wrap="square" lIns="0" tIns="195580" rIns="0" bIns="0" rtlCol="0" vert="horz">
            <a:spAutoFit/>
          </a:bodyPr>
          <a:lstStyle/>
          <a:p>
            <a:pPr marL="13335">
              <a:lnSpc>
                <a:spcPct val="100000"/>
              </a:lnSpc>
              <a:spcBef>
                <a:spcPts val="1540"/>
              </a:spcBef>
            </a:pPr>
            <a:r>
              <a:rPr dirty="0" sz="3000" spc="-975" i="1">
                <a:solidFill>
                  <a:srgbClr val="2A5091"/>
                </a:solidFill>
                <a:latin typeface="Arial"/>
                <a:cs typeface="Arial"/>
              </a:rPr>
              <a:t>MARI</a:t>
            </a:r>
            <a:r>
              <a:rPr dirty="0" sz="3000" spc="-475" i="1">
                <a:solidFill>
                  <a:srgbClr val="2A5091"/>
                </a:solidFill>
                <a:latin typeface="Arial"/>
                <a:cs typeface="Arial"/>
              </a:rPr>
              <a:t>E</a:t>
            </a:r>
            <a:r>
              <a:rPr dirty="0" sz="3000" spc="-975" i="1">
                <a:solidFill>
                  <a:srgbClr val="2A5091"/>
                </a:solidFill>
                <a:latin typeface="Arial"/>
                <a:cs typeface="Arial"/>
              </a:rPr>
              <a:t>AVENU</a:t>
            </a:r>
            <a:r>
              <a:rPr dirty="0" sz="3000" spc="-715" i="1">
                <a:solidFill>
                  <a:srgbClr val="2A5091"/>
                </a:solidFill>
                <a:latin typeface="Arial"/>
                <a:cs typeface="Arial"/>
              </a:rPr>
              <a:t>E</a:t>
            </a:r>
            <a:r>
              <a:rPr dirty="0" sz="3000" spc="-975" i="1">
                <a:solidFill>
                  <a:srgbClr val="2A5091"/>
                </a:solidFill>
                <a:latin typeface="Arial"/>
                <a:cs typeface="Arial"/>
              </a:rPr>
              <a:t>SERVIC</a:t>
            </a:r>
            <a:r>
              <a:rPr dirty="0" sz="3000" spc="-965" i="1">
                <a:solidFill>
                  <a:srgbClr val="2A5091"/>
                </a:solidFill>
                <a:latin typeface="Arial"/>
                <a:cs typeface="Arial"/>
              </a:rPr>
              <a:t>E</a:t>
            </a:r>
            <a:r>
              <a:rPr dirty="0" sz="3000" spc="-254" i="1">
                <a:solidFill>
                  <a:srgbClr val="2A5091"/>
                </a:solidFill>
                <a:latin typeface="Arial"/>
                <a:cs typeface="Arial"/>
              </a:rPr>
              <a:t> </a:t>
            </a:r>
            <a:r>
              <a:rPr dirty="0" sz="3200" spc="-915">
                <a:solidFill>
                  <a:srgbClr val="2A5091"/>
                </a:solidFill>
                <a:latin typeface="Arial"/>
                <a:cs typeface="Arial"/>
              </a:rPr>
              <a:t>&amp;</a:t>
            </a:r>
            <a:r>
              <a:rPr dirty="0" sz="3000" spc="-915" i="1">
                <a:solidFill>
                  <a:srgbClr val="2A5091"/>
                </a:solidFill>
                <a:latin typeface="Arial"/>
                <a:cs typeface="Arial"/>
              </a:rPr>
              <a:t>GLASS</a:t>
            </a:r>
            <a:endParaRPr sz="3000">
              <a:latin typeface="Arial"/>
              <a:cs typeface="Arial"/>
            </a:endParaRPr>
          </a:p>
          <a:p>
            <a:pPr marL="12700">
              <a:lnSpc>
                <a:spcPts val="1310"/>
              </a:lnSpc>
              <a:spcBef>
                <a:spcPts val="495"/>
              </a:spcBef>
            </a:pPr>
            <a:r>
              <a:rPr dirty="0" sz="1100" spc="-20" b="1" i="1">
                <a:solidFill>
                  <a:srgbClr val="2A5091"/>
                </a:solidFill>
                <a:latin typeface="Arial"/>
                <a:cs typeface="Arial"/>
              </a:rPr>
              <a:t>8RIAN </a:t>
            </a:r>
            <a:r>
              <a:rPr dirty="0" sz="1100" spc="-10" b="1" i="1">
                <a:solidFill>
                  <a:srgbClr val="2A5091"/>
                </a:solidFill>
                <a:latin typeface="Arial"/>
                <a:cs typeface="Arial"/>
              </a:rPr>
              <a:t>HANDWERK</a:t>
            </a:r>
            <a:endParaRPr sz="1100">
              <a:latin typeface="Arial"/>
              <a:cs typeface="Arial"/>
            </a:endParaRPr>
          </a:p>
          <a:p>
            <a:pPr marL="17145">
              <a:lnSpc>
                <a:spcPts val="1190"/>
              </a:lnSpc>
            </a:pPr>
            <a:r>
              <a:rPr dirty="0" sz="1000" spc="-10">
                <a:solidFill>
                  <a:srgbClr val="446289"/>
                </a:solidFill>
                <a:latin typeface="Times New Roman"/>
                <a:cs typeface="Times New Roman"/>
              </a:rPr>
              <a:t>0wfter/Manager</a:t>
            </a:r>
            <a:endParaRPr sz="1000">
              <a:latin typeface="Times New Roman"/>
              <a:cs typeface="Times New Roman"/>
            </a:endParaRPr>
          </a:p>
        </p:txBody>
      </p:sp>
      <p:graphicFrame>
        <p:nvGraphicFramePr>
          <p:cNvPr id="99" name="object 99" descr=""/>
          <p:cNvGraphicFramePr>
            <a:graphicFrameLocks noGrp="1"/>
          </p:cNvGraphicFramePr>
          <p:nvPr/>
        </p:nvGraphicFramePr>
        <p:xfrm>
          <a:off x="13728524" y="640331"/>
          <a:ext cx="3838575" cy="203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995"/>
                <a:gridCol w="544830"/>
                <a:gridCol w="675640"/>
                <a:gridCol w="511809"/>
                <a:gridCol w="1875154"/>
              </a:tblGrid>
              <a:tr h="869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0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202055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1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22225">
                        <a:lnSpc>
                          <a:spcPct val="100000"/>
                        </a:lnSpc>
                      </a:pPr>
                      <a:r>
                        <a:rPr dirty="0" sz="1550" spc="-50">
                          <a:solidFill>
                            <a:srgbClr val="464848"/>
                          </a:solidFill>
                          <a:latin typeface="Arial"/>
                          <a:cs typeface="Arial"/>
                        </a:rPr>
                        <a:t>•</a:t>
                      </a:r>
                      <a:endParaRPr sz="15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dirty="0" sz="1600" spc="-20">
                          <a:solidFill>
                            <a:srgbClr val="464848"/>
                          </a:solidFill>
                          <a:latin typeface="Arial"/>
                          <a:cs typeface="Arial"/>
                        </a:rPr>
                        <a:t>....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57150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7150">
                      <a:solidFill>
                        <a:srgbClr val="000000"/>
                      </a:solidFill>
                      <a:prstDash val="solid"/>
                    </a:lnL>
                    <a:lnR w="76200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74295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solidFill>
                      <a:srgbClr val="0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86995">
                        <a:lnSpc>
                          <a:spcPts val="2315"/>
                        </a:lnSpc>
                        <a:spcBef>
                          <a:spcPts val="860"/>
                        </a:spcBef>
                      </a:pPr>
                      <a:r>
                        <a:rPr dirty="0" sz="2150" spc="-10">
                          <a:solidFill>
                            <a:srgbClr val="AC3844"/>
                          </a:solidFill>
                          <a:latin typeface="Arial"/>
                          <a:cs typeface="Arial"/>
                        </a:rPr>
                        <a:t>EdinaRealty.</a:t>
                      </a:r>
                      <a:endParaRPr sz="2150">
                        <a:latin typeface="Arial"/>
                        <a:cs typeface="Arial"/>
                      </a:endParaRPr>
                    </a:p>
                    <a:p>
                      <a:pPr marL="389255" indent="-47625">
                        <a:lnSpc>
                          <a:spcPts val="840"/>
                        </a:lnSpc>
                        <a:buClr>
                          <a:srgbClr val="979797"/>
                        </a:buClr>
                        <a:buSzPct val="88888"/>
                        <a:buChar char="•"/>
                        <a:tabLst>
                          <a:tab pos="389255" algn="l"/>
                          <a:tab pos="1809114" algn="l"/>
                          <a:tab pos="2031364" algn="l"/>
                        </a:tabLst>
                      </a:pPr>
                      <a:r>
                        <a:rPr dirty="0" baseline="-9259" sz="1350" spc="-37">
                          <a:solidFill>
                            <a:srgbClr val="BA939A"/>
                          </a:solidFill>
                          <a:latin typeface="Times New Roman"/>
                          <a:cs typeface="Times New Roman"/>
                        </a:rPr>
                        <a:t>11..-</a:t>
                      </a:r>
                      <a:r>
                        <a:rPr dirty="0" baseline="-9259" sz="1350" spc="82">
                          <a:solidFill>
                            <a:srgbClr val="BA939A"/>
                          </a:solidFill>
                          <a:latin typeface="Times New Roman"/>
                          <a:cs typeface="Times New Roman"/>
                        </a:rPr>
                        <a:t>.w,�..,</a:t>
                      </a:r>
                      <a:r>
                        <a:rPr dirty="0" baseline="-12820" sz="975" spc="82">
                          <a:solidFill>
                            <a:srgbClr val="BA939A"/>
                          </a:solidFill>
                          <a:latin typeface="Arial"/>
                          <a:cs typeface="Arial"/>
                        </a:rPr>
                        <a:t>•l'IU.Mle</a:t>
                      </a:r>
                      <a:r>
                        <a:rPr dirty="0" baseline="-12820" sz="975">
                          <a:solidFill>
                            <a:srgbClr val="BA939A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baseline="-23809" sz="1575" spc="-75">
                          <a:solidFill>
                            <a:srgbClr val="464848"/>
                          </a:solidFill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dirty="0" baseline="-23809" sz="1575">
                          <a:solidFill>
                            <a:srgbClr val="464848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dirty="0" u="heavy" sz="1050">
                          <a:solidFill>
                            <a:srgbClr val="979797"/>
                          </a:solidFill>
                          <a:uFill>
                            <a:solidFill>
                              <a:srgbClr val="979797"/>
                            </a:solidFill>
                          </a:uFill>
                          <a:latin typeface="Times New Roman"/>
                          <a:cs typeface="Times New Roman"/>
                        </a:rPr>
                        <a:t>•••</a:t>
                      </a:r>
                      <a:r>
                        <a:rPr dirty="0" u="heavy" sz="1050" spc="355">
                          <a:solidFill>
                            <a:srgbClr val="979797"/>
                          </a:solidFill>
                          <a:uFill>
                            <a:solidFill>
                              <a:srgbClr val="979797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u="heavy" sz="650" spc="80">
                          <a:solidFill>
                            <a:srgbClr val="979797"/>
                          </a:solidFill>
                          <a:uFill>
                            <a:solidFill>
                              <a:srgbClr val="979797"/>
                            </a:solidFill>
                          </a:uFill>
                          <a:latin typeface="Times New Roman"/>
                          <a:cs typeface="Times New Roman"/>
                        </a:rPr>
                        <a:t>fO</a:t>
                      </a:r>
                      <a:r>
                        <a:rPr dirty="0" u="heavy" sz="650" spc="80">
                          <a:solidFill>
                            <a:srgbClr val="AAB8B8"/>
                          </a:solidFill>
                          <a:uFill>
                            <a:solidFill>
                              <a:srgbClr val="979797"/>
                            </a:solidFill>
                          </a:uFill>
                          <a:latin typeface="Times New Roman"/>
                          <a:cs typeface="Times New Roman"/>
                        </a:rPr>
                        <a:t>!</a:t>
                      </a:r>
                      <a:r>
                        <a:rPr dirty="0" u="heavy" sz="650" spc="80">
                          <a:solidFill>
                            <a:srgbClr val="979797"/>
                          </a:solidFill>
                          <a:uFill>
                            <a:solidFill>
                              <a:srgbClr val="979797"/>
                            </a:solidFill>
                          </a:uFill>
                          <a:latin typeface="Times New Roman"/>
                          <a:cs typeface="Times New Roman"/>
                        </a:rPr>
                        <a:t>tttUUh</a:t>
                      </a:r>
                      <a:r>
                        <a:rPr dirty="0" u="heavy" sz="650" spc="175">
                          <a:solidFill>
                            <a:srgbClr val="979797"/>
                          </a:solidFill>
                          <a:uFill>
                            <a:solidFill>
                              <a:srgbClr val="979797"/>
                            </a:solidFill>
                          </a:u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dirty="0" u="heavy" sz="650" spc="-10">
                          <a:solidFill>
                            <a:srgbClr val="979797"/>
                          </a:solidFill>
                          <a:uFill>
                            <a:solidFill>
                              <a:srgbClr val="979797"/>
                            </a:solidFill>
                          </a:uFill>
                          <a:latin typeface="Times New Roman"/>
                          <a:cs typeface="Times New Roman"/>
                        </a:rPr>
                        <a:t>fONdfectOCts</a:t>
                      </a: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2037080">
                        <a:lnSpc>
                          <a:spcPts val="685"/>
                        </a:lnSpc>
                      </a:pPr>
                      <a:r>
                        <a:rPr dirty="0" u="heavy" sz="700" spc="105">
                          <a:solidFill>
                            <a:srgbClr val="979797"/>
                          </a:solidFill>
                          <a:uFill>
                            <a:solidFill>
                              <a:srgbClr val="979797"/>
                            </a:solidFill>
                          </a:uFill>
                          <a:latin typeface="Times New Roman"/>
                          <a:cs typeface="Times New Roman"/>
                        </a:rPr>
                        <a:t>HOU+Utl198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09220">
                    <a:lnR w="76200">
                      <a:solidFill>
                        <a:srgbClr val="000000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100" name="object 100" descr=""/>
          <p:cNvSpPr/>
          <p:nvPr/>
        </p:nvSpPr>
        <p:spPr>
          <a:xfrm>
            <a:off x="14718425" y="8331702"/>
            <a:ext cx="54610" cy="318770"/>
          </a:xfrm>
          <a:custGeom>
            <a:avLst/>
            <a:gdLst/>
            <a:ahLst/>
            <a:cxnLst/>
            <a:rect l="l" t="t" r="r" b="b"/>
            <a:pathLst>
              <a:path w="54609" h="318770">
                <a:moveTo>
                  <a:pt x="54521" y="318236"/>
                </a:moveTo>
                <a:lnTo>
                  <a:pt x="0" y="318236"/>
                </a:lnTo>
                <a:lnTo>
                  <a:pt x="0" y="0"/>
                </a:lnTo>
                <a:lnTo>
                  <a:pt x="54521" y="0"/>
                </a:lnTo>
                <a:lnTo>
                  <a:pt x="54521" y="318236"/>
                </a:lnTo>
                <a:close/>
              </a:path>
            </a:pathLst>
          </a:custGeom>
          <a:solidFill>
            <a:srgbClr val="CFDFE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1" name="object 101" descr=""/>
          <p:cNvSpPr txBox="1"/>
          <p:nvPr/>
        </p:nvSpPr>
        <p:spPr>
          <a:xfrm>
            <a:off x="14705724" y="8320658"/>
            <a:ext cx="116839" cy="3162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900">
                <a:solidFill>
                  <a:srgbClr val="AAB8B8"/>
                </a:solidFill>
                <a:latin typeface="Times New Roman"/>
                <a:cs typeface="Times New Roman"/>
              </a:rPr>
              <a:t>•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02" name="object 102" descr=""/>
          <p:cNvSpPr txBox="1"/>
          <p:nvPr/>
        </p:nvSpPr>
        <p:spPr>
          <a:xfrm>
            <a:off x="13920012" y="8552014"/>
            <a:ext cx="2480945" cy="2095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200" spc="-70" b="1">
                <a:solidFill>
                  <a:srgbClr val="2A5091"/>
                </a:solidFill>
                <a:latin typeface="Times New Roman"/>
                <a:cs typeface="Times New Roman"/>
              </a:rPr>
              <a:t>MARIE</a:t>
            </a:r>
            <a:r>
              <a:rPr dirty="0" sz="1200" spc="40" b="1">
                <a:solidFill>
                  <a:srgbClr val="2A5091"/>
                </a:solidFill>
                <a:latin typeface="Times New Roman"/>
                <a:cs typeface="Times New Roman"/>
              </a:rPr>
              <a:t> </a:t>
            </a:r>
            <a:r>
              <a:rPr dirty="0" sz="1200" spc="-60" b="1">
                <a:solidFill>
                  <a:srgbClr val="2A5091"/>
                </a:solidFill>
                <a:latin typeface="Times New Roman"/>
                <a:cs typeface="Times New Roman"/>
              </a:rPr>
              <a:t>AVENUE</a:t>
            </a:r>
            <a:r>
              <a:rPr dirty="0" sz="1200" spc="-55" b="1">
                <a:solidFill>
                  <a:srgbClr val="2A5091"/>
                </a:solidFill>
                <a:latin typeface="Times New Roman"/>
                <a:cs typeface="Times New Roman"/>
              </a:rPr>
              <a:t> </a:t>
            </a:r>
            <a:r>
              <a:rPr dirty="0" sz="1200" spc="-90" b="1">
                <a:solidFill>
                  <a:srgbClr val="2A5091"/>
                </a:solidFill>
                <a:latin typeface="Times New Roman"/>
                <a:cs typeface="Times New Roman"/>
              </a:rPr>
              <a:t>SERVICE</a:t>
            </a:r>
            <a:r>
              <a:rPr dirty="0" sz="1200" spc="-20" b="1">
                <a:solidFill>
                  <a:srgbClr val="2A5091"/>
                </a:solidFill>
                <a:latin typeface="Times New Roman"/>
                <a:cs typeface="Times New Roman"/>
              </a:rPr>
              <a:t> </a:t>
            </a:r>
            <a:r>
              <a:rPr dirty="0" sz="1150">
                <a:solidFill>
                  <a:srgbClr val="2A5091"/>
                </a:solidFill>
                <a:latin typeface="Times New Roman"/>
                <a:cs typeface="Times New Roman"/>
              </a:rPr>
              <a:t>&amp;</a:t>
            </a:r>
            <a:r>
              <a:rPr dirty="0" sz="1150" spc="90">
                <a:solidFill>
                  <a:srgbClr val="2A5091"/>
                </a:solidFill>
                <a:latin typeface="Times New Roman"/>
                <a:cs typeface="Times New Roman"/>
              </a:rPr>
              <a:t> </a:t>
            </a:r>
            <a:r>
              <a:rPr dirty="0" sz="1200" spc="-10" b="1">
                <a:solidFill>
                  <a:srgbClr val="2A5091"/>
                </a:solidFill>
                <a:latin typeface="Times New Roman"/>
                <a:cs typeface="Times New Roman"/>
              </a:rPr>
              <a:t>GLASS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03" name="object 103" descr=""/>
          <p:cNvSpPr txBox="1"/>
          <p:nvPr/>
        </p:nvSpPr>
        <p:spPr>
          <a:xfrm>
            <a:off x="13913535" y="8705036"/>
            <a:ext cx="1985645" cy="5041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6034">
              <a:lnSpc>
                <a:spcPts val="1235"/>
              </a:lnSpc>
              <a:spcBef>
                <a:spcPts val="105"/>
              </a:spcBef>
            </a:pPr>
            <a:r>
              <a:rPr dirty="0" sz="1200">
                <a:solidFill>
                  <a:srgbClr val="2A5091"/>
                </a:solidFill>
                <a:latin typeface="Times New Roman"/>
                <a:cs typeface="Times New Roman"/>
              </a:rPr>
              <a:t>103</a:t>
            </a:r>
            <a:r>
              <a:rPr dirty="0" sz="1200" spc="125">
                <a:solidFill>
                  <a:srgbClr val="2A5091"/>
                </a:solidFill>
                <a:latin typeface="Times New Roman"/>
                <a:cs typeface="Times New Roman"/>
              </a:rPr>
              <a:t>  </a:t>
            </a:r>
            <a:r>
              <a:rPr dirty="0" sz="1200">
                <a:solidFill>
                  <a:srgbClr val="2A5091"/>
                </a:solidFill>
                <a:latin typeface="Times New Roman"/>
                <a:cs typeface="Times New Roman"/>
              </a:rPr>
              <a:t>5th</a:t>
            </a:r>
            <a:r>
              <a:rPr dirty="0" sz="1200" spc="445">
                <a:solidFill>
                  <a:srgbClr val="2A5091"/>
                </a:solidFill>
                <a:latin typeface="Times New Roman"/>
                <a:cs typeface="Times New Roman"/>
              </a:rPr>
              <a:t> </a:t>
            </a:r>
            <a:r>
              <a:rPr dirty="0" sz="1200" spc="95" b="1">
                <a:solidFill>
                  <a:srgbClr val="2A5091"/>
                </a:solidFill>
                <a:latin typeface="Times New Roman"/>
                <a:cs typeface="Times New Roman"/>
              </a:rPr>
              <a:t>Ave.</a:t>
            </a:r>
            <a:r>
              <a:rPr dirty="0" sz="1200" spc="-5" b="1">
                <a:solidFill>
                  <a:srgbClr val="2A5091"/>
                </a:solidFill>
                <a:latin typeface="Times New Roman"/>
                <a:cs typeface="Times New Roman"/>
              </a:rPr>
              <a:t> </a:t>
            </a:r>
            <a:r>
              <a:rPr dirty="0" sz="1200" spc="70" b="1">
                <a:solidFill>
                  <a:srgbClr val="2A5091"/>
                </a:solidFill>
                <a:latin typeface="Times New Roman"/>
                <a:cs typeface="Times New Roman"/>
              </a:rPr>
              <a:t>No.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ts val="1160"/>
              </a:lnSpc>
            </a:pPr>
            <a:r>
              <a:rPr dirty="0" sz="1200" spc="130">
                <a:solidFill>
                  <a:srgbClr val="446289"/>
                </a:solidFill>
                <a:latin typeface="Times New Roman"/>
                <a:cs typeface="Times New Roman"/>
              </a:rPr>
              <a:t>South</a:t>
            </a:r>
            <a:r>
              <a:rPr dirty="0" sz="1200" spc="10">
                <a:solidFill>
                  <a:srgbClr val="446289"/>
                </a:solidFill>
                <a:latin typeface="Times New Roman"/>
                <a:cs typeface="Times New Roman"/>
              </a:rPr>
              <a:t> </a:t>
            </a:r>
            <a:r>
              <a:rPr dirty="0" sz="1200" spc="100">
                <a:solidFill>
                  <a:srgbClr val="2A5091"/>
                </a:solidFill>
                <a:latin typeface="Times New Roman"/>
                <a:cs typeface="Times New Roman"/>
              </a:rPr>
              <a:t>St.</a:t>
            </a:r>
            <a:r>
              <a:rPr dirty="0" sz="1200" spc="-50">
                <a:solidFill>
                  <a:srgbClr val="2A5091"/>
                </a:solidFill>
                <a:latin typeface="Times New Roman"/>
                <a:cs typeface="Times New Roman"/>
              </a:rPr>
              <a:t> </a:t>
            </a:r>
            <a:r>
              <a:rPr dirty="0" sz="1200" spc="125">
                <a:solidFill>
                  <a:srgbClr val="2A5091"/>
                </a:solidFill>
                <a:latin typeface="Times New Roman"/>
                <a:cs typeface="Times New Roman"/>
              </a:rPr>
              <a:t>Paul,</a:t>
            </a:r>
            <a:r>
              <a:rPr dirty="0" sz="1200" spc="-10">
                <a:solidFill>
                  <a:srgbClr val="2A5091"/>
                </a:solidFill>
                <a:latin typeface="Times New Roman"/>
                <a:cs typeface="Times New Roman"/>
              </a:rPr>
              <a:t> </a:t>
            </a:r>
            <a:r>
              <a:rPr dirty="0" sz="1200" spc="200">
                <a:solidFill>
                  <a:srgbClr val="2A5091"/>
                </a:solidFill>
                <a:latin typeface="Times New Roman"/>
                <a:cs typeface="Times New Roman"/>
              </a:rPr>
              <a:t>MN55075</a:t>
            </a:r>
            <a:endParaRPr sz="1200">
              <a:latin typeface="Times New Roman"/>
              <a:cs typeface="Times New Roman"/>
            </a:endParaRPr>
          </a:p>
          <a:p>
            <a:pPr marL="15240">
              <a:lnSpc>
                <a:spcPts val="1365"/>
              </a:lnSpc>
            </a:pPr>
            <a:r>
              <a:rPr dirty="0" sz="1200">
                <a:solidFill>
                  <a:srgbClr val="2A5091"/>
                </a:solidFill>
                <a:latin typeface="Times New Roman"/>
                <a:cs typeface="Times New Roman"/>
              </a:rPr>
              <a:t>651-</a:t>
            </a:r>
            <a:r>
              <a:rPr dirty="0" sz="1200" spc="-10">
                <a:solidFill>
                  <a:srgbClr val="2A5091"/>
                </a:solidFill>
                <a:latin typeface="Times New Roman"/>
                <a:cs typeface="Times New Roman"/>
              </a:rPr>
              <a:t>451·0911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04" name="object 104" descr=""/>
          <p:cNvSpPr txBox="1"/>
          <p:nvPr/>
        </p:nvSpPr>
        <p:spPr>
          <a:xfrm>
            <a:off x="16633722" y="8859881"/>
            <a:ext cx="751205" cy="2857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700" spc="-145" b="1">
                <a:solidFill>
                  <a:srgbClr val="2A5091"/>
                </a:solidFill>
                <a:latin typeface="Arial"/>
                <a:cs typeface="Arial"/>
              </a:rPr>
              <a:t>M@i&gt;IID</a:t>
            </a:r>
            <a:endParaRPr sz="1700">
              <a:latin typeface="Arial"/>
              <a:cs typeface="Arial"/>
            </a:endParaRPr>
          </a:p>
        </p:txBody>
      </p:sp>
      <p:sp>
        <p:nvSpPr>
          <p:cNvPr id="105" name="object 105" descr=""/>
          <p:cNvSpPr txBox="1"/>
          <p:nvPr/>
        </p:nvSpPr>
        <p:spPr>
          <a:xfrm>
            <a:off x="15677362" y="9645032"/>
            <a:ext cx="1308735" cy="585470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12700" marR="5080" indent="76835">
              <a:lnSpc>
                <a:spcPct val="103600"/>
              </a:lnSpc>
              <a:spcBef>
                <a:spcPts val="30"/>
              </a:spcBef>
            </a:pPr>
            <a:r>
              <a:rPr dirty="0" sz="1800" spc="-10">
                <a:solidFill>
                  <a:srgbClr val="212121"/>
                </a:solidFill>
                <a:latin typeface="Arial"/>
                <a:cs typeface="Arial"/>
              </a:rPr>
              <a:t>CREATING GOODWILL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6467" y="987742"/>
            <a:ext cx="16247110" cy="104394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6650" spc="400">
                <a:solidFill>
                  <a:srgbClr val="FFFFFF"/>
                </a:solidFill>
                <a:latin typeface="Times New Roman"/>
                <a:cs typeface="Times New Roman"/>
              </a:rPr>
              <a:t>Special</a:t>
            </a:r>
            <a:r>
              <a:rPr dirty="0" sz="6650" spc="-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6650" spc="509">
                <a:solidFill>
                  <a:srgbClr val="FFFFFF"/>
                </a:solidFill>
                <a:latin typeface="Times New Roman"/>
                <a:cs typeface="Times New Roman"/>
              </a:rPr>
              <a:t>thanks</a:t>
            </a:r>
            <a:r>
              <a:rPr dirty="0" sz="6650" spc="-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6650" spc="260">
                <a:solidFill>
                  <a:srgbClr val="FFFFFF"/>
                </a:solidFill>
                <a:latin typeface="Times New Roman"/>
                <a:cs typeface="Times New Roman"/>
              </a:rPr>
              <a:t>for</a:t>
            </a:r>
            <a:r>
              <a:rPr dirty="0" sz="6650" spc="-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6650" spc="520">
                <a:solidFill>
                  <a:srgbClr val="FFFFFF"/>
                </a:solidFill>
                <a:latin typeface="Times New Roman"/>
                <a:cs typeface="Times New Roman"/>
              </a:rPr>
              <a:t>making</a:t>
            </a:r>
            <a:r>
              <a:rPr dirty="0" sz="6650" spc="-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6650" spc="240">
                <a:solidFill>
                  <a:srgbClr val="FFFFFF"/>
                </a:solidFill>
                <a:latin typeface="Times New Roman"/>
                <a:cs typeface="Times New Roman"/>
              </a:rPr>
              <a:t>it</a:t>
            </a:r>
            <a:r>
              <a:rPr dirty="0" sz="6650" spc="-7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6650" spc="335">
                <a:solidFill>
                  <a:srgbClr val="FFFFFF"/>
                </a:solidFill>
                <a:latin typeface="Times New Roman"/>
                <a:cs typeface="Times New Roman"/>
              </a:rPr>
              <a:t>all</a:t>
            </a:r>
            <a:r>
              <a:rPr dirty="0" sz="665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6650" spc="305">
                <a:solidFill>
                  <a:srgbClr val="FFFFFF"/>
                </a:solidFill>
                <a:latin typeface="Times New Roman"/>
                <a:cs typeface="Times New Roman"/>
              </a:rPr>
              <a:t>happen!</a:t>
            </a:r>
            <a:endParaRPr sz="6650">
              <a:latin typeface="Times New Roman"/>
              <a:cs typeface="Times New Roman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723900" y="3114548"/>
            <a:ext cx="2691130" cy="1757680"/>
            <a:chOff x="723900" y="3114548"/>
            <a:chExt cx="2691130" cy="175768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3900" y="3133598"/>
              <a:ext cx="2681351" cy="1652651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1050" y="3114548"/>
              <a:ext cx="2633726" cy="1757426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1050" y="3171825"/>
              <a:ext cx="2571750" cy="1543050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781050" y="3171825"/>
            <a:ext cx="2571750" cy="1543050"/>
          </a:xfrm>
          <a:prstGeom prst="rect">
            <a:avLst/>
          </a:prstGeom>
        </p:spPr>
        <p:txBody>
          <a:bodyPr wrap="square" lIns="0" tIns="138430" rIns="0" bIns="0" rtlCol="0" vert="horz">
            <a:spAutoFit/>
          </a:bodyPr>
          <a:lstStyle/>
          <a:p>
            <a:pPr algn="ctr" marL="294640" marR="334010" indent="46355">
              <a:lnSpc>
                <a:spcPct val="83400"/>
              </a:lnSpc>
              <a:spcBef>
                <a:spcPts val="1090"/>
              </a:spcBef>
            </a:pPr>
            <a:r>
              <a:rPr dirty="0" sz="3300">
                <a:solidFill>
                  <a:srgbClr val="002B5C"/>
                </a:solidFill>
                <a:latin typeface="Arial"/>
                <a:cs typeface="Arial"/>
              </a:rPr>
              <a:t>David</a:t>
            </a:r>
            <a:r>
              <a:rPr dirty="0" sz="3300" spc="-95">
                <a:solidFill>
                  <a:srgbClr val="002B5C"/>
                </a:solidFill>
                <a:latin typeface="Arial"/>
                <a:cs typeface="Arial"/>
              </a:rPr>
              <a:t> </a:t>
            </a:r>
            <a:r>
              <a:rPr dirty="0" sz="3300" spc="-25">
                <a:solidFill>
                  <a:srgbClr val="002B5C"/>
                </a:solidFill>
                <a:latin typeface="Arial"/>
                <a:cs typeface="Arial"/>
              </a:rPr>
              <a:t>and </a:t>
            </a:r>
            <a:r>
              <a:rPr dirty="0" sz="3300" spc="-10">
                <a:solidFill>
                  <a:srgbClr val="002B5C"/>
                </a:solidFill>
                <a:latin typeface="Arial"/>
                <a:cs typeface="Arial"/>
              </a:rPr>
              <a:t>Jennifer Christians</a:t>
            </a:r>
            <a:endParaRPr sz="330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3552825" y="3133598"/>
            <a:ext cx="2681605" cy="1652905"/>
            <a:chOff x="3552825" y="3133598"/>
            <a:chExt cx="2681605" cy="1652905"/>
          </a:xfrm>
        </p:grpSpPr>
        <p:pic>
          <p:nvPicPr>
            <p:cNvPr id="9" name="object 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52825" y="3133598"/>
              <a:ext cx="2681351" cy="1652651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62350" y="3324225"/>
              <a:ext cx="2671826" cy="1338199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09975" y="3171825"/>
              <a:ext cx="2571750" cy="1543050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/>
          <p:nvPr/>
        </p:nvSpPr>
        <p:spPr>
          <a:xfrm>
            <a:off x="3609975" y="3171825"/>
            <a:ext cx="2571750" cy="1543050"/>
          </a:xfrm>
          <a:prstGeom prst="rect">
            <a:avLst/>
          </a:prstGeom>
        </p:spPr>
        <p:txBody>
          <a:bodyPr wrap="square" lIns="0" tIns="349250" rIns="0" bIns="0" rtlCol="0" vert="horz">
            <a:spAutoFit/>
          </a:bodyPr>
          <a:lstStyle/>
          <a:p>
            <a:pPr marL="240029" marR="226695" indent="734060">
              <a:lnSpc>
                <a:spcPts val="3300"/>
              </a:lnSpc>
              <a:spcBef>
                <a:spcPts val="2750"/>
              </a:spcBef>
            </a:pPr>
            <a:r>
              <a:rPr dirty="0" sz="3300" spc="-25">
                <a:solidFill>
                  <a:srgbClr val="002B5C"/>
                </a:solidFill>
                <a:latin typeface="Arial"/>
                <a:cs typeface="Arial"/>
              </a:rPr>
              <a:t>Pat </a:t>
            </a:r>
            <a:r>
              <a:rPr dirty="0" sz="3300" spc="-10">
                <a:solidFill>
                  <a:srgbClr val="002B5C"/>
                </a:solidFill>
                <a:latin typeface="Arial"/>
                <a:cs typeface="Arial"/>
              </a:rPr>
              <a:t>Cruikshank</a:t>
            </a:r>
            <a:endParaRPr sz="3300">
              <a:latin typeface="Arial"/>
              <a:cs typeface="Arial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6381750" y="3133598"/>
            <a:ext cx="2681605" cy="1652905"/>
            <a:chOff x="6381750" y="3133598"/>
            <a:chExt cx="2681605" cy="1652905"/>
          </a:xfrm>
        </p:grpSpPr>
        <p:pic>
          <p:nvPicPr>
            <p:cNvPr id="14" name="object 1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81750" y="3133598"/>
              <a:ext cx="2681351" cy="1652651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29375" y="3533711"/>
              <a:ext cx="2595626" cy="928687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38900" y="3171825"/>
              <a:ext cx="2571750" cy="1543050"/>
            </a:xfrm>
            <a:prstGeom prst="rect">
              <a:avLst/>
            </a:prstGeom>
          </p:spPr>
        </p:pic>
      </p:grpSp>
      <p:sp>
        <p:nvSpPr>
          <p:cNvPr id="17" name="object 17" descr=""/>
          <p:cNvSpPr txBox="1"/>
          <p:nvPr/>
        </p:nvSpPr>
        <p:spPr>
          <a:xfrm>
            <a:off x="6438900" y="3171825"/>
            <a:ext cx="2571750" cy="1543050"/>
          </a:xfrm>
          <a:prstGeom prst="rect">
            <a:avLst/>
          </a:prstGeom>
        </p:spPr>
        <p:txBody>
          <a:bodyPr wrap="square" lIns="0" tIns="476884" rIns="0" bIns="0" rtlCol="0" vert="horz">
            <a:spAutoFit/>
          </a:bodyPr>
          <a:lstStyle/>
          <a:p>
            <a:pPr marL="282575">
              <a:lnSpc>
                <a:spcPct val="100000"/>
              </a:lnSpc>
              <a:spcBef>
                <a:spcPts val="3754"/>
              </a:spcBef>
            </a:pPr>
            <a:r>
              <a:rPr dirty="0" sz="3300">
                <a:solidFill>
                  <a:srgbClr val="002B5C"/>
                </a:solidFill>
                <a:latin typeface="Arial"/>
                <a:cs typeface="Arial"/>
              </a:rPr>
              <a:t>Jeff</a:t>
            </a:r>
            <a:r>
              <a:rPr dirty="0" sz="3300" spc="-100">
                <a:solidFill>
                  <a:srgbClr val="002B5C"/>
                </a:solidFill>
                <a:latin typeface="Arial"/>
                <a:cs typeface="Arial"/>
              </a:rPr>
              <a:t> </a:t>
            </a:r>
            <a:r>
              <a:rPr dirty="0" sz="3300" spc="-10">
                <a:solidFill>
                  <a:srgbClr val="002B5C"/>
                </a:solidFill>
                <a:latin typeface="Arial"/>
                <a:cs typeface="Arial"/>
              </a:rPr>
              <a:t>Dahler</a:t>
            </a:r>
            <a:endParaRPr sz="3300">
              <a:latin typeface="Arial"/>
              <a:cs typeface="Arial"/>
            </a:endParaRPr>
          </a:p>
        </p:txBody>
      </p:sp>
      <p:grpSp>
        <p:nvGrpSpPr>
          <p:cNvPr id="18" name="object 18" descr=""/>
          <p:cNvGrpSpPr/>
          <p:nvPr/>
        </p:nvGrpSpPr>
        <p:grpSpPr>
          <a:xfrm>
            <a:off x="9220200" y="3133598"/>
            <a:ext cx="2681605" cy="1652905"/>
            <a:chOff x="9220200" y="3133598"/>
            <a:chExt cx="2681605" cy="1652905"/>
          </a:xfrm>
        </p:grpSpPr>
        <p:pic>
          <p:nvPicPr>
            <p:cNvPr id="19" name="object 1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20200" y="3133598"/>
              <a:ext cx="2681351" cy="1652651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315450" y="3533711"/>
              <a:ext cx="2576576" cy="928687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77350" y="3171825"/>
              <a:ext cx="2571750" cy="1543050"/>
            </a:xfrm>
            <a:prstGeom prst="rect">
              <a:avLst/>
            </a:prstGeom>
          </p:spPr>
        </p:pic>
      </p:grpSp>
      <p:sp>
        <p:nvSpPr>
          <p:cNvPr id="22" name="object 22" descr=""/>
          <p:cNvSpPr txBox="1"/>
          <p:nvPr/>
        </p:nvSpPr>
        <p:spPr>
          <a:xfrm>
            <a:off x="9277350" y="3171825"/>
            <a:ext cx="2571750" cy="1543050"/>
          </a:xfrm>
          <a:prstGeom prst="rect">
            <a:avLst/>
          </a:prstGeom>
        </p:spPr>
        <p:txBody>
          <a:bodyPr wrap="square" lIns="0" tIns="476884" rIns="0" bIns="0" rtlCol="0" vert="horz">
            <a:spAutoFit/>
          </a:bodyPr>
          <a:lstStyle/>
          <a:p>
            <a:pPr marL="332740">
              <a:lnSpc>
                <a:spcPct val="100000"/>
              </a:lnSpc>
              <a:spcBef>
                <a:spcPts val="3754"/>
              </a:spcBef>
            </a:pPr>
            <a:r>
              <a:rPr dirty="0" sz="3300">
                <a:solidFill>
                  <a:srgbClr val="002B5C"/>
                </a:solidFill>
                <a:latin typeface="Arial"/>
                <a:cs typeface="Arial"/>
              </a:rPr>
              <a:t>April</a:t>
            </a:r>
            <a:r>
              <a:rPr dirty="0" sz="3300" spc="-85">
                <a:solidFill>
                  <a:srgbClr val="002B5C"/>
                </a:solidFill>
                <a:latin typeface="Arial"/>
                <a:cs typeface="Arial"/>
              </a:rPr>
              <a:t> </a:t>
            </a:r>
            <a:r>
              <a:rPr dirty="0" sz="3300" spc="-20">
                <a:solidFill>
                  <a:srgbClr val="002B5C"/>
                </a:solidFill>
                <a:latin typeface="Arial"/>
                <a:cs typeface="Arial"/>
              </a:rPr>
              <a:t>Davis</a:t>
            </a:r>
            <a:endParaRPr sz="3300">
              <a:latin typeface="Arial"/>
              <a:cs typeface="Arial"/>
            </a:endParaRPr>
          </a:p>
        </p:txBody>
      </p:sp>
      <p:grpSp>
        <p:nvGrpSpPr>
          <p:cNvPr id="23" name="object 23" descr=""/>
          <p:cNvGrpSpPr/>
          <p:nvPr/>
        </p:nvGrpSpPr>
        <p:grpSpPr>
          <a:xfrm>
            <a:off x="12049125" y="3133598"/>
            <a:ext cx="2681605" cy="1652905"/>
            <a:chOff x="12049125" y="3133598"/>
            <a:chExt cx="2681605" cy="1652905"/>
          </a:xfrm>
        </p:grpSpPr>
        <p:pic>
          <p:nvPicPr>
            <p:cNvPr id="24" name="object 2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049125" y="3133598"/>
              <a:ext cx="2681351" cy="1652651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344400" y="3324225"/>
              <a:ext cx="2167001" cy="1338199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06275" y="3171825"/>
              <a:ext cx="2571750" cy="1543050"/>
            </a:xfrm>
            <a:prstGeom prst="rect">
              <a:avLst/>
            </a:prstGeom>
          </p:spPr>
        </p:pic>
      </p:grpSp>
      <p:sp>
        <p:nvSpPr>
          <p:cNvPr id="27" name="object 27" descr=""/>
          <p:cNvSpPr txBox="1"/>
          <p:nvPr/>
        </p:nvSpPr>
        <p:spPr>
          <a:xfrm>
            <a:off x="12106275" y="3171825"/>
            <a:ext cx="2571750" cy="1543050"/>
          </a:xfrm>
          <a:prstGeom prst="rect">
            <a:avLst/>
          </a:prstGeom>
        </p:spPr>
        <p:txBody>
          <a:bodyPr wrap="square" lIns="0" tIns="349250" rIns="0" bIns="0" rtlCol="0" vert="horz">
            <a:spAutoFit/>
          </a:bodyPr>
          <a:lstStyle/>
          <a:p>
            <a:pPr marL="534670" marR="520065" indent="34925">
              <a:lnSpc>
                <a:spcPts val="3300"/>
              </a:lnSpc>
              <a:spcBef>
                <a:spcPts val="2750"/>
              </a:spcBef>
            </a:pPr>
            <a:r>
              <a:rPr dirty="0" sz="3300" spc="-10">
                <a:solidFill>
                  <a:srgbClr val="002B5C"/>
                </a:solidFill>
                <a:latin typeface="Arial"/>
                <a:cs typeface="Arial"/>
              </a:rPr>
              <a:t>Michael </a:t>
            </a:r>
            <a:r>
              <a:rPr dirty="0" sz="3300" spc="-25">
                <a:solidFill>
                  <a:srgbClr val="002B5C"/>
                </a:solidFill>
                <a:latin typeface="Arial"/>
                <a:cs typeface="Arial"/>
              </a:rPr>
              <a:t>Dawson</a:t>
            </a:r>
            <a:endParaRPr sz="3300">
              <a:latin typeface="Arial"/>
              <a:cs typeface="Arial"/>
            </a:endParaRPr>
          </a:p>
        </p:txBody>
      </p:sp>
      <p:grpSp>
        <p:nvGrpSpPr>
          <p:cNvPr id="28" name="object 28" descr=""/>
          <p:cNvGrpSpPr/>
          <p:nvPr/>
        </p:nvGrpSpPr>
        <p:grpSpPr>
          <a:xfrm>
            <a:off x="14878050" y="3133598"/>
            <a:ext cx="2681605" cy="1652905"/>
            <a:chOff x="14878050" y="3133598"/>
            <a:chExt cx="2681605" cy="1652905"/>
          </a:xfrm>
        </p:grpSpPr>
        <p:pic>
          <p:nvPicPr>
            <p:cNvPr id="29" name="object 2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878050" y="3133598"/>
              <a:ext cx="2681351" cy="1652651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173325" y="3324225"/>
              <a:ext cx="2205101" cy="1338199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935200" y="3171825"/>
              <a:ext cx="2571750" cy="1543050"/>
            </a:xfrm>
            <a:prstGeom prst="rect">
              <a:avLst/>
            </a:prstGeom>
          </p:spPr>
        </p:pic>
      </p:grpSp>
      <p:sp>
        <p:nvSpPr>
          <p:cNvPr id="32" name="object 32" descr=""/>
          <p:cNvSpPr txBox="1"/>
          <p:nvPr/>
        </p:nvSpPr>
        <p:spPr>
          <a:xfrm>
            <a:off x="14935200" y="3171825"/>
            <a:ext cx="2571750" cy="1543050"/>
          </a:xfrm>
          <a:prstGeom prst="rect">
            <a:avLst/>
          </a:prstGeom>
        </p:spPr>
        <p:txBody>
          <a:bodyPr wrap="square" lIns="0" tIns="349250" rIns="0" bIns="0" rtlCol="0" vert="horz">
            <a:spAutoFit/>
          </a:bodyPr>
          <a:lstStyle/>
          <a:p>
            <a:pPr marL="549910" marR="509905" indent="-11430">
              <a:lnSpc>
                <a:spcPts val="3300"/>
              </a:lnSpc>
              <a:spcBef>
                <a:spcPts val="2750"/>
              </a:spcBef>
            </a:pPr>
            <a:r>
              <a:rPr dirty="0" sz="3300" spc="-10">
                <a:solidFill>
                  <a:srgbClr val="002B5C"/>
                </a:solidFill>
                <a:latin typeface="Arial"/>
                <a:cs typeface="Arial"/>
              </a:rPr>
              <a:t>Chelsey Falzone</a:t>
            </a:r>
            <a:endParaRPr sz="3300">
              <a:latin typeface="Arial"/>
              <a:cs typeface="Arial"/>
            </a:endParaRPr>
          </a:p>
        </p:txBody>
      </p:sp>
      <p:grpSp>
        <p:nvGrpSpPr>
          <p:cNvPr id="33" name="object 33" descr=""/>
          <p:cNvGrpSpPr/>
          <p:nvPr/>
        </p:nvGrpSpPr>
        <p:grpSpPr>
          <a:xfrm>
            <a:off x="723900" y="4933822"/>
            <a:ext cx="2681605" cy="1652905"/>
            <a:chOff x="723900" y="4933822"/>
            <a:chExt cx="2681605" cy="1652905"/>
          </a:xfrm>
        </p:grpSpPr>
        <p:pic>
          <p:nvPicPr>
            <p:cNvPr id="34" name="object 3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3900" y="4933822"/>
              <a:ext cx="2681351" cy="1652651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57250" y="5124449"/>
              <a:ext cx="2414651" cy="1347724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1050" y="4972049"/>
              <a:ext cx="2571750" cy="1543050"/>
            </a:xfrm>
            <a:prstGeom prst="rect">
              <a:avLst/>
            </a:prstGeom>
          </p:spPr>
        </p:pic>
      </p:grpSp>
      <p:sp>
        <p:nvSpPr>
          <p:cNvPr id="37" name="object 37" descr=""/>
          <p:cNvSpPr txBox="1"/>
          <p:nvPr/>
        </p:nvSpPr>
        <p:spPr>
          <a:xfrm>
            <a:off x="781050" y="4972050"/>
            <a:ext cx="2571750" cy="1543050"/>
          </a:xfrm>
          <a:prstGeom prst="rect">
            <a:avLst/>
          </a:prstGeom>
        </p:spPr>
        <p:txBody>
          <a:bodyPr wrap="square" lIns="0" tIns="353060" rIns="0" bIns="0" rtlCol="0" vert="horz">
            <a:spAutoFit/>
          </a:bodyPr>
          <a:lstStyle/>
          <a:p>
            <a:pPr marL="364490" marR="357505" indent="384175">
              <a:lnSpc>
                <a:spcPts val="3300"/>
              </a:lnSpc>
              <a:spcBef>
                <a:spcPts val="2780"/>
              </a:spcBef>
            </a:pPr>
            <a:r>
              <a:rPr dirty="0" sz="3300" spc="-10">
                <a:solidFill>
                  <a:srgbClr val="002B5C"/>
                </a:solidFill>
                <a:latin typeface="Arial"/>
                <a:cs typeface="Arial"/>
              </a:rPr>
              <a:t>Loren Feldkamp</a:t>
            </a:r>
            <a:endParaRPr sz="3300">
              <a:latin typeface="Arial"/>
              <a:cs typeface="Arial"/>
            </a:endParaRPr>
          </a:p>
        </p:txBody>
      </p:sp>
      <p:grpSp>
        <p:nvGrpSpPr>
          <p:cNvPr id="38" name="object 38" descr=""/>
          <p:cNvGrpSpPr/>
          <p:nvPr/>
        </p:nvGrpSpPr>
        <p:grpSpPr>
          <a:xfrm>
            <a:off x="3552825" y="4933822"/>
            <a:ext cx="2681605" cy="1652905"/>
            <a:chOff x="3552825" y="4933822"/>
            <a:chExt cx="2681605" cy="1652905"/>
          </a:xfrm>
        </p:grpSpPr>
        <p:pic>
          <p:nvPicPr>
            <p:cNvPr id="39" name="object 3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52825" y="4933822"/>
              <a:ext cx="2681351" cy="1652651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943350" y="5124449"/>
              <a:ext cx="2005076" cy="1347724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09975" y="4972049"/>
              <a:ext cx="2571750" cy="1543050"/>
            </a:xfrm>
            <a:prstGeom prst="rect">
              <a:avLst/>
            </a:prstGeom>
          </p:spPr>
        </p:pic>
      </p:grpSp>
      <p:sp>
        <p:nvSpPr>
          <p:cNvPr id="42" name="object 42" descr=""/>
          <p:cNvSpPr txBox="1"/>
          <p:nvPr/>
        </p:nvSpPr>
        <p:spPr>
          <a:xfrm>
            <a:off x="3609975" y="4972050"/>
            <a:ext cx="2571750" cy="1543050"/>
          </a:xfrm>
          <a:prstGeom prst="rect">
            <a:avLst/>
          </a:prstGeom>
        </p:spPr>
        <p:txBody>
          <a:bodyPr wrap="square" lIns="0" tIns="353060" rIns="0" bIns="0" rtlCol="0" vert="horz">
            <a:spAutoFit/>
          </a:bodyPr>
          <a:lstStyle/>
          <a:p>
            <a:pPr marL="624840" marR="615315" indent="10795">
              <a:lnSpc>
                <a:spcPts val="3300"/>
              </a:lnSpc>
              <a:spcBef>
                <a:spcPts val="2780"/>
              </a:spcBef>
            </a:pPr>
            <a:r>
              <a:rPr dirty="0" sz="3300" spc="-10">
                <a:solidFill>
                  <a:srgbClr val="002B5C"/>
                </a:solidFill>
                <a:latin typeface="Arial"/>
                <a:cs typeface="Arial"/>
              </a:rPr>
              <a:t>Lauren </a:t>
            </a:r>
            <a:r>
              <a:rPr dirty="0" sz="3300" spc="-20">
                <a:solidFill>
                  <a:srgbClr val="002B5C"/>
                </a:solidFill>
                <a:latin typeface="Arial"/>
                <a:cs typeface="Arial"/>
              </a:rPr>
              <a:t>Harvey</a:t>
            </a:r>
            <a:endParaRPr sz="3300">
              <a:latin typeface="Arial"/>
              <a:cs typeface="Arial"/>
            </a:endParaRPr>
          </a:p>
        </p:txBody>
      </p:sp>
      <p:grpSp>
        <p:nvGrpSpPr>
          <p:cNvPr id="43" name="object 43" descr=""/>
          <p:cNvGrpSpPr/>
          <p:nvPr/>
        </p:nvGrpSpPr>
        <p:grpSpPr>
          <a:xfrm>
            <a:off x="6381750" y="4933822"/>
            <a:ext cx="2681605" cy="1652905"/>
            <a:chOff x="6381750" y="4933822"/>
            <a:chExt cx="2681605" cy="1652905"/>
          </a:xfrm>
        </p:grpSpPr>
        <p:pic>
          <p:nvPicPr>
            <p:cNvPr id="44" name="object 4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81750" y="4933822"/>
              <a:ext cx="2681351" cy="1652651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00825" y="5124449"/>
              <a:ext cx="2252726" cy="1347724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38900" y="4972049"/>
              <a:ext cx="2571750" cy="1543050"/>
            </a:xfrm>
            <a:prstGeom prst="rect">
              <a:avLst/>
            </a:prstGeom>
          </p:spPr>
        </p:pic>
      </p:grpSp>
      <p:sp>
        <p:nvSpPr>
          <p:cNvPr id="47" name="object 47" descr=""/>
          <p:cNvSpPr txBox="1"/>
          <p:nvPr/>
        </p:nvSpPr>
        <p:spPr>
          <a:xfrm>
            <a:off x="6438900" y="4972050"/>
            <a:ext cx="2571750" cy="1543050"/>
          </a:xfrm>
          <a:prstGeom prst="rect">
            <a:avLst/>
          </a:prstGeom>
        </p:spPr>
        <p:txBody>
          <a:bodyPr wrap="square" lIns="0" tIns="353060" rIns="0" bIns="0" rtlCol="0" vert="horz">
            <a:spAutoFit/>
          </a:bodyPr>
          <a:lstStyle/>
          <a:p>
            <a:pPr marL="454025" marR="429259" indent="139700">
              <a:lnSpc>
                <a:spcPts val="3300"/>
              </a:lnSpc>
              <a:spcBef>
                <a:spcPts val="2780"/>
              </a:spcBef>
            </a:pPr>
            <a:r>
              <a:rPr dirty="0" sz="3300" spc="-10">
                <a:solidFill>
                  <a:srgbClr val="002B5C"/>
                </a:solidFill>
                <a:latin typeface="Arial"/>
                <a:cs typeface="Arial"/>
              </a:rPr>
              <a:t>Kendall Hughson</a:t>
            </a:r>
            <a:endParaRPr sz="3300">
              <a:latin typeface="Arial"/>
              <a:cs typeface="Arial"/>
            </a:endParaRPr>
          </a:p>
        </p:txBody>
      </p:sp>
      <p:grpSp>
        <p:nvGrpSpPr>
          <p:cNvPr id="48" name="object 48" descr=""/>
          <p:cNvGrpSpPr/>
          <p:nvPr/>
        </p:nvGrpSpPr>
        <p:grpSpPr>
          <a:xfrm>
            <a:off x="9220200" y="4914772"/>
            <a:ext cx="2681605" cy="1767205"/>
            <a:chOff x="9220200" y="4914772"/>
            <a:chExt cx="2681605" cy="1767205"/>
          </a:xfrm>
        </p:grpSpPr>
        <p:pic>
          <p:nvPicPr>
            <p:cNvPr id="49" name="object 4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20200" y="4933822"/>
              <a:ext cx="2681351" cy="1652651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372600" y="4914772"/>
              <a:ext cx="2490851" cy="1766951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77350" y="4972049"/>
              <a:ext cx="2571750" cy="1543050"/>
            </a:xfrm>
            <a:prstGeom prst="rect">
              <a:avLst/>
            </a:prstGeom>
          </p:spPr>
        </p:pic>
      </p:grpSp>
      <p:sp>
        <p:nvSpPr>
          <p:cNvPr id="52" name="object 52" descr=""/>
          <p:cNvSpPr txBox="1"/>
          <p:nvPr/>
        </p:nvSpPr>
        <p:spPr>
          <a:xfrm>
            <a:off x="9277350" y="4972050"/>
            <a:ext cx="2571750" cy="1543050"/>
          </a:xfrm>
          <a:prstGeom prst="rect">
            <a:avLst/>
          </a:prstGeom>
        </p:spPr>
        <p:txBody>
          <a:bodyPr wrap="square" lIns="0" tIns="142240" rIns="0" bIns="0" rtlCol="0" vert="horz">
            <a:spAutoFit/>
          </a:bodyPr>
          <a:lstStyle/>
          <a:p>
            <a:pPr algn="ctr" marL="389890" marR="378460">
              <a:lnSpc>
                <a:spcPts val="3300"/>
              </a:lnSpc>
              <a:spcBef>
                <a:spcPts val="1120"/>
              </a:spcBef>
            </a:pPr>
            <a:r>
              <a:rPr dirty="0" sz="3300">
                <a:solidFill>
                  <a:srgbClr val="002B5C"/>
                </a:solidFill>
                <a:latin typeface="Arial"/>
                <a:cs typeface="Arial"/>
              </a:rPr>
              <a:t>Ryan</a:t>
            </a:r>
            <a:r>
              <a:rPr dirty="0" sz="3300" spc="-60">
                <a:solidFill>
                  <a:srgbClr val="002B5C"/>
                </a:solidFill>
                <a:latin typeface="Arial"/>
                <a:cs typeface="Arial"/>
              </a:rPr>
              <a:t> </a:t>
            </a:r>
            <a:r>
              <a:rPr dirty="0" sz="3300" spc="-25">
                <a:solidFill>
                  <a:srgbClr val="002B5C"/>
                </a:solidFill>
                <a:latin typeface="Arial"/>
                <a:cs typeface="Arial"/>
              </a:rPr>
              <a:t>and </a:t>
            </a:r>
            <a:r>
              <a:rPr dirty="0" sz="3300" spc="-10">
                <a:solidFill>
                  <a:srgbClr val="002B5C"/>
                </a:solidFill>
                <a:latin typeface="Arial"/>
                <a:cs typeface="Arial"/>
              </a:rPr>
              <a:t>Christina Kiley</a:t>
            </a:r>
            <a:endParaRPr sz="3300">
              <a:latin typeface="Arial"/>
              <a:cs typeface="Arial"/>
            </a:endParaRPr>
          </a:p>
        </p:txBody>
      </p:sp>
      <p:grpSp>
        <p:nvGrpSpPr>
          <p:cNvPr id="53" name="object 53" descr=""/>
          <p:cNvGrpSpPr/>
          <p:nvPr/>
        </p:nvGrpSpPr>
        <p:grpSpPr>
          <a:xfrm>
            <a:off x="12049125" y="4914772"/>
            <a:ext cx="2681605" cy="1767205"/>
            <a:chOff x="12049125" y="4914772"/>
            <a:chExt cx="2681605" cy="1767205"/>
          </a:xfrm>
        </p:grpSpPr>
        <p:pic>
          <p:nvPicPr>
            <p:cNvPr id="54" name="object 5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049125" y="4933822"/>
              <a:ext cx="2681351" cy="1652651"/>
            </a:xfrm>
            <a:prstGeom prst="rect">
              <a:avLst/>
            </a:prstGeom>
          </p:spPr>
        </p:pic>
        <p:pic>
          <p:nvPicPr>
            <p:cNvPr id="55" name="object 55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287250" y="4914772"/>
              <a:ext cx="2319401" cy="1766951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06275" y="4972049"/>
              <a:ext cx="2571750" cy="1543050"/>
            </a:xfrm>
            <a:prstGeom prst="rect">
              <a:avLst/>
            </a:prstGeom>
          </p:spPr>
        </p:pic>
      </p:grpSp>
      <p:sp>
        <p:nvSpPr>
          <p:cNvPr id="57" name="object 57" descr=""/>
          <p:cNvSpPr txBox="1"/>
          <p:nvPr/>
        </p:nvSpPr>
        <p:spPr>
          <a:xfrm>
            <a:off x="12106275" y="4972050"/>
            <a:ext cx="2571750" cy="1543050"/>
          </a:xfrm>
          <a:prstGeom prst="rect">
            <a:avLst/>
          </a:prstGeom>
        </p:spPr>
        <p:txBody>
          <a:bodyPr wrap="square" lIns="0" tIns="142240" rIns="0" bIns="0" rtlCol="0" vert="horz">
            <a:spAutoFit/>
          </a:bodyPr>
          <a:lstStyle/>
          <a:p>
            <a:pPr algn="ctr" marL="476250" marR="454659">
              <a:lnSpc>
                <a:spcPts val="3300"/>
              </a:lnSpc>
              <a:spcBef>
                <a:spcPts val="1120"/>
              </a:spcBef>
            </a:pPr>
            <a:r>
              <a:rPr dirty="0" sz="3300">
                <a:solidFill>
                  <a:srgbClr val="002B5C"/>
                </a:solidFill>
                <a:latin typeface="Arial"/>
                <a:cs typeface="Arial"/>
              </a:rPr>
              <a:t>Nick</a:t>
            </a:r>
            <a:r>
              <a:rPr dirty="0" sz="3300" spc="-35">
                <a:solidFill>
                  <a:srgbClr val="002B5C"/>
                </a:solidFill>
                <a:latin typeface="Arial"/>
                <a:cs typeface="Arial"/>
              </a:rPr>
              <a:t> </a:t>
            </a:r>
            <a:r>
              <a:rPr dirty="0" sz="3300" spc="-25">
                <a:solidFill>
                  <a:srgbClr val="002B5C"/>
                </a:solidFill>
                <a:latin typeface="Arial"/>
                <a:cs typeface="Arial"/>
              </a:rPr>
              <a:t>and </a:t>
            </a:r>
            <a:r>
              <a:rPr dirty="0" sz="3300" spc="-10">
                <a:solidFill>
                  <a:srgbClr val="002B5C"/>
                </a:solidFill>
                <a:latin typeface="Arial"/>
                <a:cs typeface="Arial"/>
              </a:rPr>
              <a:t>Sarah Maxwell</a:t>
            </a:r>
            <a:endParaRPr sz="3300">
              <a:latin typeface="Arial"/>
              <a:cs typeface="Arial"/>
            </a:endParaRPr>
          </a:p>
        </p:txBody>
      </p:sp>
      <p:grpSp>
        <p:nvGrpSpPr>
          <p:cNvPr id="58" name="object 58" descr=""/>
          <p:cNvGrpSpPr/>
          <p:nvPr/>
        </p:nvGrpSpPr>
        <p:grpSpPr>
          <a:xfrm>
            <a:off x="14878050" y="4933822"/>
            <a:ext cx="2681605" cy="1652905"/>
            <a:chOff x="14878050" y="4933822"/>
            <a:chExt cx="2681605" cy="1652905"/>
          </a:xfrm>
        </p:grpSpPr>
        <p:pic>
          <p:nvPicPr>
            <p:cNvPr id="59" name="object 5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878050" y="4933822"/>
              <a:ext cx="2681351" cy="1652651"/>
            </a:xfrm>
            <a:prstGeom prst="rect">
              <a:avLst/>
            </a:prstGeom>
          </p:spPr>
        </p:pic>
        <p:pic>
          <p:nvPicPr>
            <p:cNvPr id="60" name="object 60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325725" y="5124449"/>
              <a:ext cx="1909826" cy="1347724"/>
            </a:xfrm>
            <a:prstGeom prst="rect">
              <a:avLst/>
            </a:prstGeom>
          </p:spPr>
        </p:pic>
        <p:pic>
          <p:nvPicPr>
            <p:cNvPr id="61" name="object 6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935200" y="4972049"/>
              <a:ext cx="2571750" cy="1543050"/>
            </a:xfrm>
            <a:prstGeom prst="rect">
              <a:avLst/>
            </a:prstGeom>
          </p:spPr>
        </p:pic>
      </p:grpSp>
      <p:sp>
        <p:nvSpPr>
          <p:cNvPr id="62" name="object 62" descr=""/>
          <p:cNvSpPr txBox="1"/>
          <p:nvPr/>
        </p:nvSpPr>
        <p:spPr>
          <a:xfrm>
            <a:off x="14935200" y="4972050"/>
            <a:ext cx="2571750" cy="1543050"/>
          </a:xfrm>
          <a:prstGeom prst="rect">
            <a:avLst/>
          </a:prstGeom>
        </p:spPr>
        <p:txBody>
          <a:bodyPr wrap="square" lIns="0" tIns="353060" rIns="0" bIns="0" rtlCol="0" vert="horz">
            <a:spAutoFit/>
          </a:bodyPr>
          <a:lstStyle/>
          <a:p>
            <a:pPr marL="713740" marR="659765" indent="-23495">
              <a:lnSpc>
                <a:spcPts val="3300"/>
              </a:lnSpc>
              <a:spcBef>
                <a:spcPts val="2780"/>
              </a:spcBef>
            </a:pPr>
            <a:r>
              <a:rPr dirty="0" sz="3300" spc="-10">
                <a:solidFill>
                  <a:srgbClr val="002B5C"/>
                </a:solidFill>
                <a:latin typeface="Arial"/>
                <a:cs typeface="Arial"/>
              </a:rPr>
              <a:t>Reece Meyer</a:t>
            </a:r>
            <a:endParaRPr sz="3300">
              <a:latin typeface="Arial"/>
              <a:cs typeface="Arial"/>
            </a:endParaRPr>
          </a:p>
        </p:txBody>
      </p:sp>
      <p:grpSp>
        <p:nvGrpSpPr>
          <p:cNvPr id="63" name="object 63" descr=""/>
          <p:cNvGrpSpPr/>
          <p:nvPr/>
        </p:nvGrpSpPr>
        <p:grpSpPr>
          <a:xfrm>
            <a:off x="3533775" y="6734047"/>
            <a:ext cx="2729230" cy="1652905"/>
            <a:chOff x="3533775" y="6734047"/>
            <a:chExt cx="2729230" cy="1652905"/>
          </a:xfrm>
        </p:grpSpPr>
        <p:pic>
          <p:nvPicPr>
            <p:cNvPr id="64" name="object 6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52825" y="6734047"/>
              <a:ext cx="2681351" cy="1652651"/>
            </a:xfrm>
            <a:prstGeom prst="rect">
              <a:avLst/>
            </a:prstGeom>
          </p:spPr>
        </p:pic>
        <p:pic>
          <p:nvPicPr>
            <p:cNvPr id="65" name="object 65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533775" y="6877049"/>
              <a:ext cx="2728976" cy="1462024"/>
            </a:xfrm>
            <a:prstGeom prst="rect">
              <a:avLst/>
            </a:prstGeom>
          </p:spPr>
        </p:pic>
        <p:pic>
          <p:nvPicPr>
            <p:cNvPr id="66" name="object 6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09975" y="6772274"/>
              <a:ext cx="2571750" cy="1543050"/>
            </a:xfrm>
            <a:prstGeom prst="rect">
              <a:avLst/>
            </a:prstGeom>
          </p:spPr>
        </p:pic>
      </p:grpSp>
      <p:sp>
        <p:nvSpPr>
          <p:cNvPr id="67" name="object 67" descr=""/>
          <p:cNvSpPr txBox="1"/>
          <p:nvPr/>
        </p:nvSpPr>
        <p:spPr>
          <a:xfrm>
            <a:off x="3609975" y="6772275"/>
            <a:ext cx="2571750" cy="1543050"/>
          </a:xfrm>
          <a:prstGeom prst="rect">
            <a:avLst/>
          </a:prstGeom>
        </p:spPr>
        <p:txBody>
          <a:bodyPr wrap="square" lIns="0" tIns="304800" rIns="0" bIns="0" rtlCol="0" vert="horz">
            <a:spAutoFit/>
          </a:bodyPr>
          <a:lstStyle/>
          <a:p>
            <a:pPr marL="235585" marR="217170" indent="90805">
              <a:lnSpc>
                <a:spcPts val="3610"/>
              </a:lnSpc>
              <a:spcBef>
                <a:spcPts val="2400"/>
              </a:spcBef>
            </a:pPr>
            <a:r>
              <a:rPr dirty="0" sz="3300" spc="-110">
                <a:solidFill>
                  <a:srgbClr val="002B5C"/>
                </a:solidFill>
                <a:latin typeface="Arial"/>
                <a:cs typeface="Arial"/>
              </a:rPr>
              <a:t>Hunter </a:t>
            </a:r>
            <a:r>
              <a:rPr dirty="0" sz="3300" spc="-25">
                <a:solidFill>
                  <a:srgbClr val="002B5C"/>
                </a:solidFill>
                <a:latin typeface="Arial"/>
                <a:cs typeface="Arial"/>
              </a:rPr>
              <a:t>and </a:t>
            </a:r>
            <a:r>
              <a:rPr dirty="0" sz="3300" spc="-270">
                <a:solidFill>
                  <a:srgbClr val="002B5C"/>
                </a:solidFill>
                <a:latin typeface="Arial"/>
                <a:cs typeface="Arial"/>
              </a:rPr>
              <a:t>Sarah</a:t>
            </a:r>
            <a:r>
              <a:rPr dirty="0" sz="3300" spc="-165">
                <a:solidFill>
                  <a:srgbClr val="002B5C"/>
                </a:solidFill>
                <a:latin typeface="Arial"/>
                <a:cs typeface="Arial"/>
              </a:rPr>
              <a:t> </a:t>
            </a:r>
            <a:r>
              <a:rPr dirty="0" sz="3300" spc="-175">
                <a:solidFill>
                  <a:srgbClr val="002B5C"/>
                </a:solidFill>
                <a:latin typeface="Arial"/>
                <a:cs typeface="Arial"/>
              </a:rPr>
              <a:t>Qualls</a:t>
            </a:r>
            <a:endParaRPr sz="3300">
              <a:latin typeface="Arial"/>
              <a:cs typeface="Arial"/>
            </a:endParaRPr>
          </a:p>
        </p:txBody>
      </p:sp>
      <p:grpSp>
        <p:nvGrpSpPr>
          <p:cNvPr id="68" name="object 68" descr=""/>
          <p:cNvGrpSpPr/>
          <p:nvPr/>
        </p:nvGrpSpPr>
        <p:grpSpPr>
          <a:xfrm>
            <a:off x="6381750" y="6734047"/>
            <a:ext cx="2681605" cy="1652905"/>
            <a:chOff x="6381750" y="6734047"/>
            <a:chExt cx="2681605" cy="1652905"/>
          </a:xfrm>
        </p:grpSpPr>
        <p:pic>
          <p:nvPicPr>
            <p:cNvPr id="69" name="object 6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81750" y="6734047"/>
              <a:ext cx="2681351" cy="1652651"/>
            </a:xfrm>
            <a:prstGeom prst="rect">
              <a:avLst/>
            </a:prstGeom>
          </p:spPr>
        </p:pic>
        <p:pic>
          <p:nvPicPr>
            <p:cNvPr id="70" name="object 70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724650" y="6924674"/>
              <a:ext cx="1995551" cy="1347724"/>
            </a:xfrm>
            <a:prstGeom prst="rect">
              <a:avLst/>
            </a:prstGeom>
          </p:spPr>
        </p:pic>
        <p:pic>
          <p:nvPicPr>
            <p:cNvPr id="71" name="object 7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38900" y="6772274"/>
              <a:ext cx="2571750" cy="1543050"/>
            </a:xfrm>
            <a:prstGeom prst="rect">
              <a:avLst/>
            </a:prstGeom>
          </p:spPr>
        </p:pic>
      </p:grpSp>
      <p:sp>
        <p:nvSpPr>
          <p:cNvPr id="72" name="object 72" descr=""/>
          <p:cNvSpPr txBox="1"/>
          <p:nvPr/>
        </p:nvSpPr>
        <p:spPr>
          <a:xfrm>
            <a:off x="6438900" y="6772275"/>
            <a:ext cx="2571750" cy="1543050"/>
          </a:xfrm>
          <a:prstGeom prst="rect">
            <a:avLst/>
          </a:prstGeom>
        </p:spPr>
        <p:txBody>
          <a:bodyPr wrap="square" lIns="0" tIns="356235" rIns="0" bIns="0" rtlCol="0" vert="horz">
            <a:spAutoFit/>
          </a:bodyPr>
          <a:lstStyle/>
          <a:p>
            <a:pPr marL="582295" marR="561340" indent="233045">
              <a:lnSpc>
                <a:spcPts val="3300"/>
              </a:lnSpc>
              <a:spcBef>
                <a:spcPts val="2805"/>
              </a:spcBef>
            </a:pPr>
            <a:r>
              <a:rPr dirty="0" sz="3300" spc="-20">
                <a:solidFill>
                  <a:srgbClr val="002B5C"/>
                </a:solidFill>
                <a:latin typeface="Arial"/>
                <a:cs typeface="Arial"/>
              </a:rPr>
              <a:t>Scott </a:t>
            </a:r>
            <a:r>
              <a:rPr dirty="0" sz="3300" spc="-10">
                <a:solidFill>
                  <a:srgbClr val="002B5C"/>
                </a:solidFill>
                <a:latin typeface="Arial"/>
                <a:cs typeface="Arial"/>
              </a:rPr>
              <a:t>Radzak</a:t>
            </a:r>
            <a:endParaRPr sz="3300">
              <a:latin typeface="Arial"/>
              <a:cs typeface="Arial"/>
            </a:endParaRPr>
          </a:p>
        </p:txBody>
      </p:sp>
      <p:grpSp>
        <p:nvGrpSpPr>
          <p:cNvPr id="73" name="object 73" descr=""/>
          <p:cNvGrpSpPr/>
          <p:nvPr/>
        </p:nvGrpSpPr>
        <p:grpSpPr>
          <a:xfrm>
            <a:off x="9220200" y="6734047"/>
            <a:ext cx="2681605" cy="1652905"/>
            <a:chOff x="9220200" y="6734047"/>
            <a:chExt cx="2681605" cy="1652905"/>
          </a:xfrm>
        </p:grpSpPr>
        <p:pic>
          <p:nvPicPr>
            <p:cNvPr id="74" name="object 7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20200" y="6734047"/>
              <a:ext cx="2681351" cy="1652651"/>
            </a:xfrm>
            <a:prstGeom prst="rect">
              <a:avLst/>
            </a:prstGeom>
          </p:spPr>
        </p:pic>
        <p:pic>
          <p:nvPicPr>
            <p:cNvPr id="75" name="object 75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629775" y="6924674"/>
              <a:ext cx="1852676" cy="1347724"/>
            </a:xfrm>
            <a:prstGeom prst="rect">
              <a:avLst/>
            </a:prstGeom>
          </p:spPr>
        </p:pic>
        <p:pic>
          <p:nvPicPr>
            <p:cNvPr id="76" name="object 7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77350" y="6772274"/>
              <a:ext cx="2571750" cy="1543050"/>
            </a:xfrm>
            <a:prstGeom prst="rect">
              <a:avLst/>
            </a:prstGeom>
          </p:spPr>
        </p:pic>
      </p:grpSp>
      <p:sp>
        <p:nvSpPr>
          <p:cNvPr id="77" name="object 77" descr=""/>
          <p:cNvSpPr txBox="1"/>
          <p:nvPr/>
        </p:nvSpPr>
        <p:spPr>
          <a:xfrm>
            <a:off x="9277350" y="6772275"/>
            <a:ext cx="2571750" cy="1543050"/>
          </a:xfrm>
          <a:prstGeom prst="rect">
            <a:avLst/>
          </a:prstGeom>
        </p:spPr>
        <p:txBody>
          <a:bodyPr wrap="square" lIns="0" tIns="356235" rIns="0" bIns="0" rtlCol="0" vert="horz">
            <a:spAutoFit/>
          </a:bodyPr>
          <a:lstStyle/>
          <a:p>
            <a:pPr marL="647065" marR="640715" indent="151765">
              <a:lnSpc>
                <a:spcPts val="3300"/>
              </a:lnSpc>
              <a:spcBef>
                <a:spcPts val="2805"/>
              </a:spcBef>
            </a:pPr>
            <a:r>
              <a:rPr dirty="0" sz="3300" spc="-10">
                <a:solidFill>
                  <a:srgbClr val="002B5C"/>
                </a:solidFill>
                <a:latin typeface="Arial"/>
                <a:cs typeface="Arial"/>
              </a:rPr>
              <a:t>Chris </a:t>
            </a:r>
            <a:r>
              <a:rPr dirty="0" sz="3300" spc="-20">
                <a:solidFill>
                  <a:srgbClr val="002B5C"/>
                </a:solidFill>
                <a:latin typeface="Arial"/>
                <a:cs typeface="Arial"/>
              </a:rPr>
              <a:t>Sailors</a:t>
            </a:r>
            <a:endParaRPr sz="3300">
              <a:latin typeface="Arial"/>
              <a:cs typeface="Arial"/>
            </a:endParaRPr>
          </a:p>
        </p:txBody>
      </p:sp>
      <p:grpSp>
        <p:nvGrpSpPr>
          <p:cNvPr id="78" name="object 78" descr=""/>
          <p:cNvGrpSpPr/>
          <p:nvPr/>
        </p:nvGrpSpPr>
        <p:grpSpPr>
          <a:xfrm>
            <a:off x="12049125" y="6715125"/>
            <a:ext cx="2681605" cy="1671955"/>
            <a:chOff x="12049125" y="6715125"/>
            <a:chExt cx="2681605" cy="1671955"/>
          </a:xfrm>
        </p:grpSpPr>
        <p:pic>
          <p:nvPicPr>
            <p:cNvPr id="79" name="object 7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049125" y="6734048"/>
              <a:ext cx="2681351" cy="1652651"/>
            </a:xfrm>
            <a:prstGeom prst="rect">
              <a:avLst/>
            </a:prstGeom>
          </p:spPr>
        </p:pic>
        <p:pic>
          <p:nvPicPr>
            <p:cNvPr id="80" name="object 80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2439650" y="6715125"/>
              <a:ext cx="1900301" cy="1519174"/>
            </a:xfrm>
            <a:prstGeom prst="rect">
              <a:avLst/>
            </a:prstGeom>
          </p:spPr>
        </p:pic>
        <p:pic>
          <p:nvPicPr>
            <p:cNvPr id="81" name="object 8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06275" y="6772275"/>
              <a:ext cx="2571750" cy="1543050"/>
            </a:xfrm>
            <a:prstGeom prst="rect">
              <a:avLst/>
            </a:prstGeom>
          </p:spPr>
        </p:pic>
      </p:grpSp>
      <p:sp>
        <p:nvSpPr>
          <p:cNvPr id="82" name="object 82" descr=""/>
          <p:cNvSpPr txBox="1"/>
          <p:nvPr/>
        </p:nvSpPr>
        <p:spPr>
          <a:xfrm>
            <a:off x="12106275" y="6772275"/>
            <a:ext cx="2571750" cy="1543050"/>
          </a:xfrm>
          <a:prstGeom prst="rect">
            <a:avLst/>
          </a:prstGeom>
        </p:spPr>
        <p:txBody>
          <a:bodyPr wrap="square" lIns="0" tIns="145415" rIns="0" bIns="0" rtlCol="0" vert="horz">
            <a:spAutoFit/>
          </a:bodyPr>
          <a:lstStyle/>
          <a:p>
            <a:pPr marL="628015" marR="611505" indent="186055">
              <a:lnSpc>
                <a:spcPts val="3300"/>
              </a:lnSpc>
              <a:spcBef>
                <a:spcPts val="1145"/>
              </a:spcBef>
            </a:pPr>
            <a:r>
              <a:rPr dirty="0" sz="3300" spc="-10">
                <a:solidFill>
                  <a:srgbClr val="002B5C"/>
                </a:solidFill>
                <a:latin typeface="Arial"/>
                <a:cs typeface="Arial"/>
              </a:rPr>
              <a:t>Katie </a:t>
            </a:r>
            <a:r>
              <a:rPr dirty="0" sz="3300" spc="-20">
                <a:solidFill>
                  <a:srgbClr val="002B5C"/>
                </a:solidFill>
                <a:latin typeface="Arial"/>
                <a:cs typeface="Arial"/>
              </a:rPr>
              <a:t>Storms</a:t>
            </a:r>
            <a:endParaRPr sz="3300">
              <a:latin typeface="Arial"/>
              <a:cs typeface="Arial"/>
            </a:endParaRPr>
          </a:p>
        </p:txBody>
      </p:sp>
      <p:sp>
        <p:nvSpPr>
          <p:cNvPr id="83" name="object 83" descr=""/>
          <p:cNvSpPr/>
          <p:nvPr/>
        </p:nvSpPr>
        <p:spPr>
          <a:xfrm>
            <a:off x="13335000" y="8132064"/>
            <a:ext cx="114300" cy="28575"/>
          </a:xfrm>
          <a:custGeom>
            <a:avLst/>
            <a:gdLst/>
            <a:ahLst/>
            <a:cxnLst/>
            <a:rect l="l" t="t" r="r" b="b"/>
            <a:pathLst>
              <a:path w="114300" h="28575">
                <a:moveTo>
                  <a:pt x="114300" y="0"/>
                </a:moveTo>
                <a:lnTo>
                  <a:pt x="0" y="0"/>
                </a:lnTo>
                <a:lnTo>
                  <a:pt x="0" y="28575"/>
                </a:lnTo>
                <a:lnTo>
                  <a:pt x="114300" y="28575"/>
                </a:lnTo>
                <a:lnTo>
                  <a:pt x="114300" y="0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39375" y="0"/>
            <a:ext cx="6858000" cy="1028699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567435" rIns="0" bIns="0" rtlCol="0" vert="horz">
            <a:spAutoFit/>
          </a:bodyPr>
          <a:lstStyle/>
          <a:p>
            <a:pPr marL="2204085">
              <a:lnSpc>
                <a:spcPct val="100000"/>
              </a:lnSpc>
              <a:spcBef>
                <a:spcPts val="105"/>
              </a:spcBef>
            </a:pPr>
            <a:r>
              <a:rPr dirty="0" sz="6000" spc="425">
                <a:solidFill>
                  <a:srgbClr val="FFFFFF"/>
                </a:solidFill>
              </a:rPr>
              <a:t>Will</a:t>
            </a:r>
            <a:r>
              <a:rPr dirty="0" sz="6000" spc="35">
                <a:solidFill>
                  <a:srgbClr val="FFFFFF"/>
                </a:solidFill>
              </a:rPr>
              <a:t> </a:t>
            </a:r>
            <a:r>
              <a:rPr dirty="0" sz="6000" spc="229">
                <a:solidFill>
                  <a:srgbClr val="FFFFFF"/>
                </a:solidFill>
              </a:rPr>
              <a:t>Haas</a:t>
            </a:r>
            <a:endParaRPr sz="6000"/>
          </a:p>
        </p:txBody>
      </p:sp>
      <p:sp>
        <p:nvSpPr>
          <p:cNvPr id="4" name="object 4" descr=""/>
          <p:cNvSpPr txBox="1"/>
          <p:nvPr/>
        </p:nvSpPr>
        <p:spPr>
          <a:xfrm>
            <a:off x="3194304" y="5684774"/>
            <a:ext cx="2771140" cy="7581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800" spc="270">
                <a:solidFill>
                  <a:srgbClr val="7EC0ED"/>
                </a:solidFill>
                <a:latin typeface="Arial"/>
                <a:cs typeface="Arial"/>
              </a:rPr>
              <a:t>Rockford</a:t>
            </a:r>
            <a:endParaRPr sz="4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25100" y="-1"/>
            <a:ext cx="7134225" cy="10286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567435" rIns="0" bIns="0" rtlCol="0" vert="horz">
            <a:spAutoFit/>
          </a:bodyPr>
          <a:lstStyle/>
          <a:p>
            <a:pPr marL="1515745">
              <a:lnSpc>
                <a:spcPct val="100000"/>
              </a:lnSpc>
              <a:spcBef>
                <a:spcPts val="105"/>
              </a:spcBef>
            </a:pPr>
            <a:r>
              <a:rPr dirty="0" sz="6000" spc="355">
                <a:solidFill>
                  <a:srgbClr val="FFFFFF"/>
                </a:solidFill>
              </a:rPr>
              <a:t>Sam</a:t>
            </a:r>
            <a:r>
              <a:rPr dirty="0" sz="6000" spc="65">
                <a:solidFill>
                  <a:srgbClr val="FFFFFF"/>
                </a:solidFill>
              </a:rPr>
              <a:t> </a:t>
            </a:r>
            <a:r>
              <a:rPr dirty="0" sz="6000" spc="440">
                <a:solidFill>
                  <a:srgbClr val="FFFFFF"/>
                </a:solidFill>
              </a:rPr>
              <a:t>Haugen</a:t>
            </a:r>
            <a:endParaRPr sz="6000"/>
          </a:p>
        </p:txBody>
      </p:sp>
      <p:sp>
        <p:nvSpPr>
          <p:cNvPr id="4" name="object 4" descr=""/>
          <p:cNvSpPr txBox="1"/>
          <p:nvPr/>
        </p:nvSpPr>
        <p:spPr>
          <a:xfrm>
            <a:off x="3847084" y="5684774"/>
            <a:ext cx="1461770" cy="7581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800" spc="120">
                <a:solidFill>
                  <a:srgbClr val="7EC0ED"/>
                </a:solidFill>
                <a:latin typeface="Arial"/>
                <a:cs typeface="Arial"/>
              </a:rPr>
              <a:t>Esko</a:t>
            </a:r>
            <a:endParaRPr sz="4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34475" y="0"/>
            <a:ext cx="9152255" cy="10286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556640" rIns="0" bIns="0" rtlCol="0" vert="horz">
            <a:spAutoFit/>
          </a:bodyPr>
          <a:lstStyle/>
          <a:p>
            <a:pPr marL="955040">
              <a:lnSpc>
                <a:spcPct val="100000"/>
              </a:lnSpc>
              <a:spcBef>
                <a:spcPts val="105"/>
              </a:spcBef>
            </a:pPr>
            <a:r>
              <a:rPr dirty="0" sz="6000" spc="545">
                <a:solidFill>
                  <a:srgbClr val="FFFFFF"/>
                </a:solidFill>
              </a:rPr>
              <a:t>Owen</a:t>
            </a:r>
            <a:r>
              <a:rPr dirty="0" sz="6000" spc="40">
                <a:solidFill>
                  <a:srgbClr val="FFFFFF"/>
                </a:solidFill>
              </a:rPr>
              <a:t> </a:t>
            </a:r>
            <a:r>
              <a:rPr dirty="0" sz="6000" spc="305">
                <a:solidFill>
                  <a:srgbClr val="FFFFFF"/>
                </a:solidFill>
              </a:rPr>
              <a:t>Marsolek</a:t>
            </a:r>
            <a:endParaRPr sz="6000"/>
          </a:p>
        </p:txBody>
      </p:sp>
      <p:sp>
        <p:nvSpPr>
          <p:cNvPr id="4" name="object 4" descr=""/>
          <p:cNvSpPr txBox="1"/>
          <p:nvPr/>
        </p:nvSpPr>
        <p:spPr>
          <a:xfrm>
            <a:off x="2144395" y="5684774"/>
            <a:ext cx="4872990" cy="7581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800" spc="475">
                <a:solidFill>
                  <a:srgbClr val="7EC0ED"/>
                </a:solidFill>
                <a:latin typeface="Arial"/>
                <a:cs typeface="Arial"/>
              </a:rPr>
              <a:t>Duluth</a:t>
            </a:r>
            <a:r>
              <a:rPr dirty="0" sz="4800" spc="-140">
                <a:solidFill>
                  <a:srgbClr val="7EC0ED"/>
                </a:solidFill>
                <a:latin typeface="Arial"/>
                <a:cs typeface="Arial"/>
              </a:rPr>
              <a:t> </a:t>
            </a:r>
            <a:r>
              <a:rPr dirty="0" sz="4800" spc="220">
                <a:solidFill>
                  <a:srgbClr val="7EC0ED"/>
                </a:solidFill>
                <a:latin typeface="Arial"/>
                <a:cs typeface="Arial"/>
              </a:rPr>
              <a:t>Marshall</a:t>
            </a:r>
            <a:endParaRPr sz="4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2025-06-15T03:45:26Z</dcterms:created>
  <dcterms:modified xsi:type="dcterms:W3CDTF">2025-06-15T03:45:26Z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2025-06-14T00:00:00Z</vt:filetime>
  </property>
  <property fmtid="{D5CDD505-2E9C-101B-9397-08002B2CF9AE}" pid="3" name="LastSaved">
    <vt:filetime>2025-06-15T00:00:00Z</vt:filetime>
  </property>
</Properties>
</file>