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guL3PX45rw9jjfG4oS2Z3d9gY3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e9cdd94f0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37e9cdd94f0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e9cdd94f0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37e9cdd94f0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e9cdd94f0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37e9cdd94f0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fe1d4f7c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27fe1d4f7c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7f84deed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377f84deed7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70660e9a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3770660e9a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14314c4ae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2814314c4ae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2814314c4ae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38a7e97d8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2f38a7e97d8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b4676e60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37b4676e60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37b4676e60d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7f7a6302a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7f7a6302a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7f7a6302a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6df691838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26df6918382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14087c0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" name="Google Shape;104;g2814087c05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e9cdd94f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g37e9cdd94f0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14087c05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9" name="Google Shape;119;g2814087c05e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Redistricting &amp; Implications (MAKE A SLIDE)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Fall Ball and Process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5181600" y="1196687"/>
            <a:ext cx="6172200" cy="3811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25"/>
          <p:cNvSpPr txBox="1"/>
          <p:nvPr>
            <p:ph idx="2" type="body"/>
          </p:nvPr>
        </p:nvSpPr>
        <p:spPr>
          <a:xfrm>
            <a:off x="836612" y="120072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/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/>
          <p:nvPr>
            <p:ph idx="2" type="pic"/>
          </p:nvPr>
        </p:nvSpPr>
        <p:spPr>
          <a:xfrm>
            <a:off x="5181600" y="10890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836612" y="120072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6612" y="348096"/>
            <a:ext cx="3932237" cy="974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838200" y="1363807"/>
            <a:ext cx="10515600" cy="399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838200" y="1234500"/>
            <a:ext cx="5181600" cy="407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2" type="body"/>
          </p:nvPr>
        </p:nvSpPr>
        <p:spPr>
          <a:xfrm>
            <a:off x="6172200" y="1234500"/>
            <a:ext cx="5181600" cy="407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862014" y="126935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2"/>
          <p:cNvSpPr txBox="1"/>
          <p:nvPr>
            <p:ph idx="2" type="body"/>
          </p:nvPr>
        </p:nvSpPr>
        <p:spPr>
          <a:xfrm>
            <a:off x="862014" y="2093264"/>
            <a:ext cx="5157787" cy="32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3" type="body"/>
          </p:nvPr>
        </p:nvSpPr>
        <p:spPr>
          <a:xfrm>
            <a:off x="6172200" y="126935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2"/>
          <p:cNvSpPr txBox="1"/>
          <p:nvPr>
            <p:ph idx="4" type="body"/>
          </p:nvPr>
        </p:nvSpPr>
        <p:spPr>
          <a:xfrm>
            <a:off x="6172200" y="2095284"/>
            <a:ext cx="5183188" cy="32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838200" y="1363807"/>
            <a:ext cx="10515600" cy="399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planowestbaseball.org/join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Relationship Id="rId5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planowestbaseball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64315" y="270867"/>
            <a:ext cx="12063369" cy="984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2025-2026 Booster Club Meeting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4142"/>
              <a:buFont typeface="Calibri"/>
              <a:buNone/>
            </a:pPr>
            <a:r>
              <a:rPr lang="en-US" sz="3443">
                <a:solidFill>
                  <a:schemeClr val="lt1"/>
                </a:solidFill>
              </a:rPr>
              <a:t>September 15 </a:t>
            </a:r>
            <a:r>
              <a:rPr lang="en-US" sz="3443">
                <a:solidFill>
                  <a:schemeClr val="lt1"/>
                </a:solidFill>
              </a:rPr>
              <a:t>, 2025</a:t>
            </a:r>
            <a:endParaRPr sz="3443">
              <a:solidFill>
                <a:schemeClr val="lt1"/>
              </a:solidFill>
            </a:endParaRPr>
          </a:p>
        </p:txBody>
      </p:sp>
      <p:pic>
        <p:nvPicPr>
          <p:cNvPr descr="Qr code&#10;&#10;Description automatically generated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7976" y="1425076"/>
            <a:ext cx="3792826" cy="37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0688175" y="4602275"/>
            <a:ext cx="152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509338" y="5387200"/>
            <a:ext cx="47901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SCAN THIS CODE TO CHECK IN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idx="1" type="body"/>
          </p:nvPr>
        </p:nvSpPr>
        <p:spPr>
          <a:xfrm>
            <a:off x="838200" y="1234500"/>
            <a:ext cx="10351800" cy="47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 sz="3000"/>
              <a:t>Fundraising</a:t>
            </a:r>
            <a:endParaRPr sz="3000"/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Buy A Date - Calendar Fundraiser -October</a:t>
            </a:r>
            <a:endParaRPr sz="3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Poinsettia Fundraiser Sales –November</a:t>
            </a:r>
            <a:endParaRPr sz="3000"/>
          </a:p>
          <a:p>
            <a:pPr indent="-3048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Sponsorship Fundraising For Spring Season ongoing</a:t>
            </a:r>
            <a:endParaRPr sz="3000"/>
          </a:p>
          <a:p>
            <a:pPr indent="-419100" lvl="1" marL="9144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27th Annual Denny Garver Golf Outing - Postponed to Spring</a:t>
            </a:r>
            <a:endParaRPr sz="3000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en-US" sz="3000">
                <a:solidFill>
                  <a:srgbClr val="FF0000"/>
                </a:solidFill>
              </a:rPr>
              <a:t> 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47" name="Google Shape;147;p8"/>
          <p:cNvSpPr txBox="1"/>
          <p:nvPr>
            <p:ph type="title"/>
          </p:nvPr>
        </p:nvSpPr>
        <p:spPr>
          <a:xfrm>
            <a:off x="749600" y="2443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Upcoming Fall Fundraisers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e9cdd94f0_0_12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OCTOBER - Calendar/Buy A Date Fundraiser</a:t>
            </a:r>
            <a:endParaRPr/>
          </a:p>
        </p:txBody>
      </p:sp>
      <p:sp>
        <p:nvSpPr>
          <p:cNvPr id="153" name="Google Shape;153;g37e9cdd94f0_0_12"/>
          <p:cNvSpPr txBox="1"/>
          <p:nvPr>
            <p:ph idx="1" type="body"/>
          </p:nvPr>
        </p:nvSpPr>
        <p:spPr>
          <a:xfrm>
            <a:off x="838200" y="1363807"/>
            <a:ext cx="10515600" cy="3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4" name="Google Shape;154;g37e9cdd94f0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000" y="1363800"/>
            <a:ext cx="9724875" cy="54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7e9cdd94f0_0_17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Possible Fundraiser - Football Concessions</a:t>
            </a:r>
            <a:endParaRPr/>
          </a:p>
        </p:txBody>
      </p:sp>
      <p:sp>
        <p:nvSpPr>
          <p:cNvPr id="160" name="Google Shape;160;g37e9cdd94f0_0_17"/>
          <p:cNvSpPr txBox="1"/>
          <p:nvPr>
            <p:ph idx="1" type="body"/>
          </p:nvPr>
        </p:nvSpPr>
        <p:spPr>
          <a:xfrm>
            <a:off x="838200" y="1363797"/>
            <a:ext cx="10515600" cy="48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3000" u="sng"/>
              <a:t>Home Side</a:t>
            </a:r>
            <a:r>
              <a:rPr lang="en-US" sz="3000"/>
              <a:t>: 2 Adults &amp; 7 students</a:t>
            </a:r>
            <a:endParaRPr sz="30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3000" u="sng"/>
              <a:t>Visitor Side</a:t>
            </a:r>
            <a:r>
              <a:rPr lang="en-US" sz="3000"/>
              <a:t>: 1 Adult &amp; 4 students</a:t>
            </a:r>
            <a:endParaRPr sz="30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September 26th vs Rock Hill Prosper (MS Football; Mini Cheer Night)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October 10th vs. McKinney (Pink Out; Mini Drill)</a:t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October 24th vs. Princeton (Senior Night)</a:t>
            </a:r>
            <a:endParaRPr/>
          </a:p>
        </p:txBody>
      </p:sp>
      <p:pic>
        <p:nvPicPr>
          <p:cNvPr descr="an illustration of a football with a white stripe on the side (Provided by Tenor)" id="161" name="Google Shape;161;g37e9cdd94f0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3325" y="1363800"/>
            <a:ext cx="1542750" cy="15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e9cdd94f0_0_23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Coach’s Corner </a:t>
            </a:r>
            <a:endParaRPr/>
          </a:p>
        </p:txBody>
      </p:sp>
      <p:sp>
        <p:nvSpPr>
          <p:cNvPr id="167" name="Google Shape;167;g37e9cdd94f0_0_23"/>
          <p:cNvSpPr txBox="1"/>
          <p:nvPr>
            <p:ph idx="1" type="body"/>
          </p:nvPr>
        </p:nvSpPr>
        <p:spPr>
          <a:xfrm>
            <a:off x="838200" y="1363807"/>
            <a:ext cx="10515600" cy="3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8" name="Google Shape;168;g37e9cdd94f0_0_23" title="DSC_806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000" y="1124425"/>
            <a:ext cx="8835876" cy="550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fe1d4f7c7_0_0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Join The Booster Club</a:t>
            </a:r>
            <a:endParaRPr/>
          </a:p>
        </p:txBody>
      </p:sp>
      <p:sp>
        <p:nvSpPr>
          <p:cNvPr id="174" name="Google Shape;174;g27fe1d4f7c7_0_0"/>
          <p:cNvSpPr txBox="1"/>
          <p:nvPr>
            <p:ph idx="1" type="body"/>
          </p:nvPr>
        </p:nvSpPr>
        <p:spPr>
          <a:xfrm>
            <a:off x="2138075" y="6217175"/>
            <a:ext cx="7578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</a:pPr>
            <a:r>
              <a:rPr lang="en-US" sz="2420"/>
              <a:t> </a:t>
            </a:r>
            <a:r>
              <a:rPr lang="en-US" sz="2420" u="sng">
                <a:solidFill>
                  <a:schemeClr val="hlink"/>
                </a:solidFill>
                <a:hlinkClick r:id="rId3"/>
              </a:rPr>
              <a:t>www.planowestbaseball.org/join</a:t>
            </a:r>
            <a:endParaRPr sz="242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</a:pPr>
            <a:r>
              <a:t/>
            </a:r>
            <a:endParaRPr sz="242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</a:pPr>
            <a:r>
              <a:t/>
            </a:r>
            <a:endParaRPr sz="2420"/>
          </a:p>
        </p:txBody>
      </p:sp>
      <p:pic>
        <p:nvPicPr>
          <p:cNvPr id="175" name="Google Shape;175;g27fe1d4f7c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8075" y="1124425"/>
            <a:ext cx="7759676" cy="49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7f84deed7_0_2"/>
          <p:cNvSpPr txBox="1"/>
          <p:nvPr>
            <p:ph idx="1" type="body"/>
          </p:nvPr>
        </p:nvSpPr>
        <p:spPr>
          <a:xfrm>
            <a:off x="520875" y="1252150"/>
            <a:ext cx="10515600" cy="53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47"/>
          </a:p>
        </p:txBody>
      </p:sp>
      <p:sp>
        <p:nvSpPr>
          <p:cNvPr id="181" name="Google Shape;181;g377f84deed7_0_2"/>
          <p:cNvSpPr txBox="1"/>
          <p:nvPr>
            <p:ph type="title"/>
          </p:nvPr>
        </p:nvSpPr>
        <p:spPr>
          <a:xfrm>
            <a:off x="749600" y="2443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Fall Baseball Schedule</a:t>
            </a:r>
            <a:endParaRPr b="1"/>
          </a:p>
        </p:txBody>
      </p:sp>
      <p:pic>
        <p:nvPicPr>
          <p:cNvPr id="182" name="Google Shape;182;g377f84deed7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675" y="1079825"/>
            <a:ext cx="10515600" cy="466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70660e9a9_0_0"/>
          <p:cNvSpPr txBox="1"/>
          <p:nvPr>
            <p:ph idx="1" type="body"/>
          </p:nvPr>
        </p:nvSpPr>
        <p:spPr>
          <a:xfrm>
            <a:off x="520875" y="1252150"/>
            <a:ext cx="10515600" cy="53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Fall Ball Dues</a:t>
            </a:r>
            <a:endParaRPr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Please don’t forget to pay your fall dues</a:t>
            </a:r>
            <a:endParaRPr sz="3047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Fall Ball Dues </a:t>
            </a:r>
            <a:r>
              <a:rPr b="1" lang="en-US" sz="3047"/>
              <a:t>$250</a:t>
            </a:r>
            <a:endParaRPr b="1"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These dues cover the uniform and league </a:t>
            </a:r>
            <a:endParaRPr sz="3047"/>
          </a:p>
          <a:p>
            <a:pPr indent="0" lvl="0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3047"/>
              <a:t>payments</a:t>
            </a:r>
            <a:endParaRPr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Please send your fee to Rebecca Howell as</a:t>
            </a:r>
            <a:endParaRPr sz="3047"/>
          </a:p>
          <a:p>
            <a:pPr indent="0" lvl="0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US" sz="3047"/>
              <a:t> soon as possible. </a:t>
            </a:r>
            <a:endParaRPr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Venmo @RMHowell82 </a:t>
            </a:r>
            <a:endParaRPr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47"/>
              <a:buChar char="•"/>
            </a:pPr>
            <a:r>
              <a:rPr lang="en-US" sz="3047"/>
              <a:t>Zelle 817-228-1995</a:t>
            </a:r>
            <a:endParaRPr sz="3047"/>
          </a:p>
          <a:p>
            <a:pPr indent="-422084" lvl="1" marL="9144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3047"/>
              <a:buChar char="•"/>
            </a:pPr>
            <a:r>
              <a:rPr lang="en-US" sz="3047"/>
              <a:t>Check</a:t>
            </a:r>
            <a:endParaRPr sz="3047"/>
          </a:p>
        </p:txBody>
      </p:sp>
      <p:sp>
        <p:nvSpPr>
          <p:cNvPr id="188" name="Google Shape;188;g3770660e9a9_0_0"/>
          <p:cNvSpPr txBox="1"/>
          <p:nvPr>
            <p:ph type="title"/>
          </p:nvPr>
        </p:nvSpPr>
        <p:spPr>
          <a:xfrm>
            <a:off x="749600" y="2443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Fall Baseball Dues</a:t>
            </a:r>
            <a:endParaRPr b="1"/>
          </a:p>
        </p:txBody>
      </p:sp>
      <p:pic>
        <p:nvPicPr>
          <p:cNvPr id="189" name="Google Shape;189;g3770660e9a9_0_0" title="Ven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3074" y="1252150"/>
            <a:ext cx="2649476" cy="376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814314c4ae_1_1"/>
          <p:cNvSpPr txBox="1"/>
          <p:nvPr>
            <p:ph type="title"/>
          </p:nvPr>
        </p:nvSpPr>
        <p:spPr>
          <a:xfrm>
            <a:off x="838200" y="292039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Checklist</a:t>
            </a:r>
            <a:endParaRPr/>
          </a:p>
        </p:txBody>
      </p:sp>
      <p:sp>
        <p:nvSpPr>
          <p:cNvPr id="196" name="Google Shape;196;g2814314c4ae_1_1"/>
          <p:cNvSpPr txBox="1"/>
          <p:nvPr>
            <p:ph idx="4294967295" type="body"/>
          </p:nvPr>
        </p:nvSpPr>
        <p:spPr>
          <a:xfrm>
            <a:off x="838200" y="1363799"/>
            <a:ext cx="10515600" cy="53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t/>
            </a:r>
            <a:endParaRPr sz="3308"/>
          </a:p>
          <a:p>
            <a:pPr indent="-228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i="1" lang="en-US" sz="3308"/>
              <a:t>Join</a:t>
            </a:r>
            <a:r>
              <a:rPr lang="en-US" sz="3308"/>
              <a:t> the Booster Club</a:t>
            </a:r>
            <a:endParaRPr sz="3308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t/>
            </a:r>
            <a:endParaRPr sz="3308"/>
          </a:p>
          <a:p>
            <a:pPr indent="-228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308"/>
              <a:t>Fundraising Ideas</a:t>
            </a:r>
            <a:endParaRPr sz="3308"/>
          </a:p>
          <a:p>
            <a:pPr indent="-38561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908"/>
              <a:t>who do you know - business owners, tax deductions, Plano based firms</a:t>
            </a:r>
            <a:endParaRPr sz="2908"/>
          </a:p>
          <a:p>
            <a:pPr indent="-38561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908"/>
              <a:t>what is working with other organizations?</a:t>
            </a:r>
            <a:endParaRPr sz="2908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t/>
            </a:r>
            <a:endParaRPr sz="3308"/>
          </a:p>
          <a:p>
            <a:pPr indent="-228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308"/>
              <a:t>Join a Committee</a:t>
            </a:r>
            <a:endParaRPr sz="3308"/>
          </a:p>
          <a:p>
            <a:pPr indent="-38561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908"/>
              <a:t>we welcome all to participate/contribute in any way they can</a:t>
            </a:r>
            <a:endParaRPr sz="2908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t/>
            </a:r>
            <a:endParaRPr sz="3308"/>
          </a:p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rPr lang="en-US" sz="3308"/>
              <a:t>Thanks for coming!</a:t>
            </a:r>
            <a:endParaRPr sz="3308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38a7e97d8_1_0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Committees Assembling</a:t>
            </a:r>
            <a:endParaRPr/>
          </a:p>
        </p:txBody>
      </p:sp>
      <p:sp>
        <p:nvSpPr>
          <p:cNvPr id="202" name="Google Shape;202;g2f38a7e97d8_1_0"/>
          <p:cNvSpPr txBox="1"/>
          <p:nvPr>
            <p:ph idx="1" type="body"/>
          </p:nvPr>
        </p:nvSpPr>
        <p:spPr>
          <a:xfrm>
            <a:off x="838200" y="1363807"/>
            <a:ext cx="105156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/>
              <a:t>Start thinking of where you will want to lend a hand! 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/>
              <a:t>Fall committees and volunteer opportunities include:</a:t>
            </a:r>
            <a:endParaRPr sz="3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Sponsorship &amp; Fundraising</a:t>
            </a:r>
            <a:endParaRPr sz="30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Social Media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000"/>
              <a:t>Spring will have additional committees.</a:t>
            </a: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7b4676e60d_0_8"/>
          <p:cNvSpPr txBox="1"/>
          <p:nvPr>
            <p:ph type="title"/>
          </p:nvPr>
        </p:nvSpPr>
        <p:spPr>
          <a:xfrm>
            <a:off x="838200" y="292039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HUGE THANK YOU!!!!!!</a:t>
            </a:r>
            <a:endParaRPr/>
          </a:p>
        </p:txBody>
      </p:sp>
      <p:sp>
        <p:nvSpPr>
          <p:cNvPr id="209" name="Google Shape;209;g37b4676e60d_0_8"/>
          <p:cNvSpPr txBox="1"/>
          <p:nvPr>
            <p:ph idx="1" type="body"/>
          </p:nvPr>
        </p:nvSpPr>
        <p:spPr>
          <a:xfrm>
            <a:off x="838200" y="1200625"/>
            <a:ext cx="10515600" cy="49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5000"/>
              <a:t>HOMECOMING 2026</a:t>
            </a:r>
            <a:endParaRPr sz="5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10" name="Google Shape;210;g37b4676e60d_0_8" title="image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45173" y="3756025"/>
            <a:ext cx="2263427" cy="301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7b4676e60d_0_8" title="image2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7200" y="1429525"/>
            <a:ext cx="3276426" cy="245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7b4676e60d_0_8" title="227778196727878917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8175" y="1840650"/>
            <a:ext cx="6610526" cy="358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Agenda</a:t>
            </a:r>
            <a:endParaRPr/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838200" y="1124425"/>
            <a:ext cx="10870200" cy="53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8131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600"/>
              <a:t>Approve August Meeting Minutes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8131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600"/>
              <a:t>Treasurer Report</a:t>
            </a:r>
            <a:endParaRPr sz="2600"/>
          </a:p>
          <a:p>
            <a:pPr indent="-381317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600"/>
              <a:t>2025-2026 Budget</a:t>
            </a:r>
            <a:endParaRPr sz="2600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131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600"/>
              <a:t>Discuss OPEN VP Position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8131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600"/>
              <a:t>Golf Outing Update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8131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600"/>
              <a:t>Fall Fundraising Efforts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8131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600"/>
              <a:t>Coach’s Corner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81317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2600"/>
              <a:t>Join the Baseball Booster Club</a:t>
            </a:r>
            <a:endParaRPr sz="4810"/>
          </a:p>
        </p:txBody>
      </p:sp>
      <p:sp>
        <p:nvSpPr>
          <p:cNvPr id="95" name="Google Shape;95;p2"/>
          <p:cNvSpPr txBox="1"/>
          <p:nvPr/>
        </p:nvSpPr>
        <p:spPr>
          <a:xfrm>
            <a:off x="6492550" y="1510450"/>
            <a:ext cx="53475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217" name="Google Shape;217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0174" y="1200728"/>
            <a:ext cx="4300555" cy="467065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2"/>
          <p:cNvSpPr txBox="1"/>
          <p:nvPr>
            <p:ph idx="2" type="body"/>
          </p:nvPr>
        </p:nvSpPr>
        <p:spPr>
          <a:xfrm>
            <a:off x="5865829" y="2747502"/>
            <a:ext cx="5181600" cy="1197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en-US" sz="6600"/>
              <a:t>DCMN-ZE9D</a:t>
            </a:r>
            <a:endParaRPr/>
          </a:p>
        </p:txBody>
      </p:sp>
      <p:sp>
        <p:nvSpPr>
          <p:cNvPr id="219" name="Google Shape;219;p12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SportsYou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Spirit Wear – powered by SQUADLOCKER</a:t>
            </a:r>
            <a:endParaRPr b="1"/>
          </a:p>
        </p:txBody>
      </p:sp>
      <p:sp>
        <p:nvSpPr>
          <p:cNvPr id="225" name="Google Shape;225;p7"/>
          <p:cNvSpPr txBox="1"/>
          <p:nvPr>
            <p:ph idx="1" type="body"/>
          </p:nvPr>
        </p:nvSpPr>
        <p:spPr>
          <a:xfrm>
            <a:off x="838200" y="1363807"/>
            <a:ext cx="10515600" cy="3275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aaaaa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26" name="Google Shape;226;p7"/>
          <p:cNvPicPr preferRelativeResize="0"/>
          <p:nvPr/>
        </p:nvPicPr>
        <p:blipFill rotWithShape="1">
          <a:blip r:embed="rId3">
            <a:alphaModFix/>
          </a:blip>
          <a:srcRect b="0" l="16486" r="15206" t="0"/>
          <a:stretch/>
        </p:blipFill>
        <p:spPr>
          <a:xfrm>
            <a:off x="3750854" y="1165754"/>
            <a:ext cx="3334048" cy="415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1487" y="1166525"/>
            <a:ext cx="4742368" cy="415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145" y="1168071"/>
            <a:ext cx="3386149" cy="415520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/>
          <p:nvPr/>
        </p:nvSpPr>
        <p:spPr>
          <a:xfrm>
            <a:off x="407575" y="2321450"/>
            <a:ext cx="2977200" cy="118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SHOP NOW and enter code SUMMERSAVING10 at checkout for 10% OFF!</a:t>
            </a:r>
            <a:endParaRPr b="0" i="0" sz="24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7f7a6302a8_0_0"/>
          <p:cNvSpPr txBox="1"/>
          <p:nvPr>
            <p:ph type="title"/>
          </p:nvPr>
        </p:nvSpPr>
        <p:spPr>
          <a:xfrm>
            <a:off x="838200" y="365126"/>
            <a:ext cx="10515600" cy="83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Kroger Rewards Card</a:t>
            </a:r>
            <a:endParaRPr/>
          </a:p>
        </p:txBody>
      </p:sp>
      <p:sp>
        <p:nvSpPr>
          <p:cNvPr id="236" name="Google Shape;236;g37f7a6302a8_0_0"/>
          <p:cNvSpPr txBox="1"/>
          <p:nvPr>
            <p:ph idx="1" type="body"/>
          </p:nvPr>
        </p:nvSpPr>
        <p:spPr>
          <a:xfrm>
            <a:off x="3744650" y="1363800"/>
            <a:ext cx="7609200" cy="399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Please be sure to link your Kroger card to Plano West Baseball.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$36.92 in donations from May 24 to August 24, 2025.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19 households participated during this time period.</a:t>
            </a:r>
            <a:endParaRPr/>
          </a:p>
        </p:txBody>
      </p:sp>
      <p:pic>
        <p:nvPicPr>
          <p:cNvPr id="237" name="Google Shape;237;g37f7a6302a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77725"/>
            <a:ext cx="2472043" cy="39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 txBox="1"/>
          <p:nvPr>
            <p:ph type="ctrTitle"/>
          </p:nvPr>
        </p:nvSpPr>
        <p:spPr>
          <a:xfrm>
            <a:off x="0" y="0"/>
            <a:ext cx="12192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en-US"/>
              <a:t>Don’t Forget to Check In!  </a:t>
            </a:r>
            <a:endParaRPr b="1"/>
          </a:p>
        </p:txBody>
      </p:sp>
      <p:pic>
        <p:nvPicPr>
          <p:cNvPr descr="Qr code&#10;&#10;Description automatically generated" id="243" name="Google Shape;2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619" y="1388785"/>
            <a:ext cx="4611565" cy="4611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6df6918382_0_5"/>
          <p:cNvSpPr txBox="1"/>
          <p:nvPr>
            <p:ph type="ctrTitle"/>
          </p:nvPr>
        </p:nvSpPr>
        <p:spPr>
          <a:xfrm>
            <a:off x="4800795" y="2567700"/>
            <a:ext cx="62043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en-US">
                <a:solidFill>
                  <a:schemeClr val="lt1"/>
                </a:solidFill>
              </a:rPr>
              <a:t>Thank you!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Booster Club Votes</a:t>
            </a:r>
            <a:endParaRPr/>
          </a:p>
        </p:txBody>
      </p:sp>
      <p:sp>
        <p:nvSpPr>
          <p:cNvPr id="101" name="Google Shape;101;p4"/>
          <p:cNvSpPr txBox="1"/>
          <p:nvPr>
            <p:ph idx="1" type="body"/>
          </p:nvPr>
        </p:nvSpPr>
        <p:spPr>
          <a:xfrm>
            <a:off x="838200" y="1363806"/>
            <a:ext cx="10515600" cy="4395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/>
              <a:t>Approve August 2025 Meeting Minutes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/>
              <a:t>Meeting Minutes can always be found on the website (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https://www.planowestbaseball.org/</a:t>
            </a:r>
            <a:r>
              <a:rPr lang="en-US" sz="3000"/>
              <a:t>) under BOOSTER CLUB\FORMS AND MEETING MINUTES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/>
              <a:t>Each meeting we will ask for someone to make a </a:t>
            </a:r>
            <a:r>
              <a:rPr b="1" lang="en-US" sz="3000" u="sng"/>
              <a:t>motion to approve</a:t>
            </a:r>
            <a:r>
              <a:rPr b="1" lang="en-US" sz="3000"/>
              <a:t> </a:t>
            </a:r>
            <a:r>
              <a:rPr lang="en-US" sz="3000"/>
              <a:t>the minutes and then we will ask for </a:t>
            </a:r>
            <a:r>
              <a:rPr b="1" lang="en-US" sz="3000" u="sng"/>
              <a:t>someone to second</a:t>
            </a:r>
            <a:r>
              <a:rPr lang="en-US" sz="3000"/>
              <a:t> that.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14087c05e_0_0"/>
          <p:cNvSpPr txBox="1"/>
          <p:nvPr/>
        </p:nvSpPr>
        <p:spPr>
          <a:xfrm>
            <a:off x="838200" y="1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Treasurer’s Report:  </a:t>
            </a: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Budget for 2025-2026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814087c05e_0_0"/>
          <p:cNvSpPr txBox="1"/>
          <p:nvPr/>
        </p:nvSpPr>
        <p:spPr>
          <a:xfrm>
            <a:off x="838200" y="1016237"/>
            <a:ext cx="10515600" cy="2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D8D8D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8" name="Google Shape;108;g2814087c05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688" y="1180825"/>
            <a:ext cx="6578625" cy="55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e9cdd94f0_0_2"/>
          <p:cNvSpPr txBox="1"/>
          <p:nvPr/>
        </p:nvSpPr>
        <p:spPr>
          <a:xfrm>
            <a:off x="838200" y="1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Treasurer’s Report:  </a:t>
            </a: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Budget for 2025-2026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37e9cdd94f0_0_2"/>
          <p:cNvSpPr txBox="1"/>
          <p:nvPr/>
        </p:nvSpPr>
        <p:spPr>
          <a:xfrm>
            <a:off x="1167900" y="-359188"/>
            <a:ext cx="10515600" cy="2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D8D8D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5" name="Google Shape;115;g37e9cdd94f0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25" y="1400625"/>
            <a:ext cx="5645790" cy="48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7e9cdd94f0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4650" y="1400625"/>
            <a:ext cx="6040000" cy="48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14087c05e_0_10"/>
          <p:cNvSpPr txBox="1"/>
          <p:nvPr/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Treasurer’s Report:  </a:t>
            </a: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2025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2814087c05e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150" y="1298824"/>
            <a:ext cx="8779700" cy="54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 sz="4700"/>
              <a:t>Treasury Information</a:t>
            </a:r>
            <a:endParaRPr b="1" sz="4700"/>
          </a:p>
        </p:txBody>
      </p:sp>
      <p:sp>
        <p:nvSpPr>
          <p:cNvPr id="128" name="Google Shape;128;p6"/>
          <p:cNvSpPr/>
          <p:nvPr/>
        </p:nvSpPr>
        <p:spPr>
          <a:xfrm>
            <a:off x="838200" y="1405325"/>
            <a:ext cx="9523500" cy="51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Char char="●"/>
            </a:pPr>
            <a:r>
              <a:rPr b="0" i="0" lang="en-US" sz="3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Reimbursable Expenses</a:t>
            </a:r>
            <a:endParaRPr b="0" i="0" sz="3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1" marL="9144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Char char="○"/>
            </a:pPr>
            <a:r>
              <a:rPr b="0" i="0" lang="en-US" sz="3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we are a non-profit, we do not pay taxes; therefore, you cannot be reimbursed for them.  Please ask for our Tax Exemption Form before purchasing items.</a:t>
            </a:r>
            <a:endParaRPr b="0" i="0" sz="3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1" marL="9144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Char char="○"/>
            </a:pPr>
            <a:r>
              <a:rPr b="0" i="0" lang="en-US" sz="3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When requesting a reimbursement, you will need to fill out the Reimbursement Form.  I will have these at every meeting or I can email it to you. </a:t>
            </a:r>
            <a:endParaRPr b="0" i="0" sz="3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>
            <p:ph type="title"/>
          </p:nvPr>
        </p:nvSpPr>
        <p:spPr>
          <a:xfrm>
            <a:off x="838200" y="3651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OPEN Position VP of the Booster Club</a:t>
            </a:r>
            <a:endParaRPr b="1"/>
          </a:p>
        </p:txBody>
      </p:sp>
      <p:pic>
        <p:nvPicPr>
          <p:cNvPr id="134" name="Google Shape;134;p3" title="Booster Club VP Solicit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250" y="1207600"/>
            <a:ext cx="4025149" cy="536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GOLF OUTING	</a:t>
            </a:r>
            <a:endParaRPr/>
          </a:p>
        </p:txBody>
      </p:sp>
      <p:sp>
        <p:nvSpPr>
          <p:cNvPr id="140" name="Google Shape;140;p10"/>
          <p:cNvSpPr txBox="1"/>
          <p:nvPr>
            <p:ph idx="1" type="body"/>
          </p:nvPr>
        </p:nvSpPr>
        <p:spPr>
          <a:xfrm>
            <a:off x="838200" y="1363807"/>
            <a:ext cx="10515600" cy="3275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1" name="Google Shape;141;p10" title="POSTPONED golf tournam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600" y="1212825"/>
            <a:ext cx="4233975" cy="529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2022-08-11T18:55:18Z</dcterms:created>
  <dc:creator>parstonpl pears</dc:creator>
</cp:coreProperties>
</file>