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0" r:id="rId4"/>
    <p:sldId id="270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71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668BA-A67D-4C5C-80BD-5F20111873A2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53F76-148E-4CDE-BD2B-768E03009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53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53F76-148E-4CDE-BD2B-768E030096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82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05A75B5-FC8B-4A8D-830E-6EC21607052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73ADC6D-6A64-4FE3-AF0D-0F6392879F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020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75B5-FC8B-4A8D-830E-6EC21607052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DC6D-6A64-4FE3-AF0D-0F639287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11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75B5-FC8B-4A8D-830E-6EC21607052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DC6D-6A64-4FE3-AF0D-0F6392879F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749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75B5-FC8B-4A8D-830E-6EC21607052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DC6D-6A64-4FE3-AF0D-0F6392879FF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223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75B5-FC8B-4A8D-830E-6EC21607052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DC6D-6A64-4FE3-AF0D-0F639287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05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75B5-FC8B-4A8D-830E-6EC21607052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DC6D-6A64-4FE3-AF0D-0F6392879FF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864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75B5-FC8B-4A8D-830E-6EC21607052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DC6D-6A64-4FE3-AF0D-0F6392879F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464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75B5-FC8B-4A8D-830E-6EC21607052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DC6D-6A64-4FE3-AF0D-0F6392879F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535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75B5-FC8B-4A8D-830E-6EC21607052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DC6D-6A64-4FE3-AF0D-0F6392879F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348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75B5-FC8B-4A8D-830E-6EC21607052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DC6D-6A64-4FE3-AF0D-0F639287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46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75B5-FC8B-4A8D-830E-6EC21607052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DC6D-6A64-4FE3-AF0D-0F6392879FF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402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75B5-FC8B-4A8D-830E-6EC21607052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DC6D-6A64-4FE3-AF0D-0F639287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8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75B5-FC8B-4A8D-830E-6EC21607052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DC6D-6A64-4FE3-AF0D-0F6392879FF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681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75B5-FC8B-4A8D-830E-6EC21607052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DC6D-6A64-4FE3-AF0D-0F6392879F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78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75B5-FC8B-4A8D-830E-6EC21607052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DC6D-6A64-4FE3-AF0D-0F639287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03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75B5-FC8B-4A8D-830E-6EC21607052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DC6D-6A64-4FE3-AF0D-0F6392879FF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185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75B5-FC8B-4A8D-830E-6EC21607052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DC6D-6A64-4FE3-AF0D-0F639287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1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5A75B5-FC8B-4A8D-830E-6EC21607052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3ADC6D-6A64-4FE3-AF0D-0F639287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2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E3330-514A-B225-EA59-AAEC51B87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8232" y="1871132"/>
            <a:ext cx="7275871" cy="1320802"/>
          </a:xfrm>
        </p:spPr>
        <p:txBody>
          <a:bodyPr/>
          <a:lstStyle/>
          <a:p>
            <a:r>
              <a:rPr lang="en-US" sz="40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400 / 800 Meter Training for High School Athletes</a:t>
            </a:r>
            <a:endParaRPr lang="en-US" sz="9600" dirty="0">
              <a:latin typeface="Georgia" panose="020405020504050203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16804F-92BD-44B9-9416-B64ACDD5AD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Derek Leininger, Ph.D.</a:t>
            </a:r>
          </a:p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Wisconsin Clinic • February 2025</a:t>
            </a:r>
          </a:p>
        </p:txBody>
      </p:sp>
    </p:spTree>
    <p:extLst>
      <p:ext uri="{BB962C8B-B14F-4D97-AF65-F5344CB8AC3E}">
        <p14:creationId xmlns:p14="http://schemas.microsoft.com/office/powerpoint/2010/main" val="694908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F7716-3D76-E2E9-2A32-4C287A264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Georgia" panose="02040502050405020303" pitchFamily="18" charset="0"/>
              </a:rPr>
              <a:t>800-Specific Endurance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667C-134B-5892-EA60-5153C1249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Winter – pretty vanilla, long runs, threshold runs (tempos/fartlek runs)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VO2 intervals – starting in January (4-5k in volume)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Race pace intervals – a couple times in March, a lot in April/May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Fast intervals – faster than 800 pace, May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F7716-3D76-E2E9-2A32-4C287A264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latin typeface="Georgia" panose="02040502050405020303" pitchFamily="18" charset="0"/>
              </a:rPr>
              <a:t>My favorite April &amp; May workouts for 800 runners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667C-134B-5892-EA60-5153C1249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Race Pace Intervals – 6-8x300 (3 minute rest), 3-4x400 (5 minutes rest)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Down Ladders – 600, 500, 400, 300, 200 (avoid the 100 – no-man’s land)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Sebastian Coe accelerations workout (200, 220, 240, 260, 280, 300)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518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F7716-3D76-E2E9-2A32-4C287A264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latin typeface="Georgia" panose="02040502050405020303" pitchFamily="18" charset="0"/>
              </a:rPr>
              <a:t>My favorite April &amp; May workouts for 800 runners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667C-134B-5892-EA60-5153C1249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Split 800s (with variations)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500 hard, rest 1 minute, 300 hard – 3 sets, 5-8 minutes rest in between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 part = hard enough to build up some lactate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600 </a:t>
            </a:r>
            <a:r>
              <a:rPr lang="en-US" sz="2800" b="1" kern="1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200 is harder to hit right pace on first part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Split 700s – 500/200 or 400/300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Balance fast intervals workouts with races -- both take a toll on the athlete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929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F7716-3D76-E2E9-2A32-4C287A264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Georgia" panose="02040502050405020303" pitchFamily="18" charset="0"/>
              </a:rPr>
              <a:t>Peaking / Tapering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667C-134B-5892-EA60-5153C1249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Longer race distance = more important it is to NOT taper (reduce volume)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Cross country = don’t taper … the 5K relies on 95%+ aerobic energy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Solutions: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400 – Reloading Weeks (every 3</a:t>
            </a:r>
            <a:r>
              <a:rPr lang="en-US" sz="2800" b="1" kern="100" baseline="30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28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week in April/May)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800 – Limit the reduction and delay until 10-14 days before championship meet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522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F7716-3D76-E2E9-2A32-4C287A264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latin typeface="Georgia" panose="02040502050405020303" pitchFamily="18" charset="0"/>
              </a:rPr>
              <a:t>400 runners going up to 800/4x800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667C-134B-5892-EA60-5153C1249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Tempo runs (1-2 miles)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Fartlek runs (20 minutes)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Long(</a:t>
            </a:r>
            <a:r>
              <a:rPr lang="en-US" sz="2800" b="1" kern="100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</a:t>
            </a:r>
            <a:r>
              <a:rPr lang="en-US" sz="28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runs (30 minutes at conversational pace)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extra rep of overdistance intervals (ex: 3x800)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Incorporate ladders, with varying distances (ex: 500-down ladder)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084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F7716-3D76-E2E9-2A32-4C287A264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latin typeface="Georgia" panose="02040502050405020303" pitchFamily="18" charset="0"/>
              </a:rPr>
              <a:t>800 runners going down to 400/4x400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667C-134B-5892-EA60-5153C1249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 need more work @ 400 race pace (speed development days)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 need to regularly run on 4x4s on meet days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 than that, don’t change much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69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F7716-3D76-E2E9-2A32-4C287A264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Georgia" panose="02040502050405020303" pitchFamily="18" charset="0"/>
              </a:rPr>
              <a:t>The 400/800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667C-134B-5892-EA60-5153C1249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400 is NOT a sprint like the 100/200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800 is NOT a distance race like 1600-5K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 observation = m</a:t>
            </a:r>
            <a:r>
              <a:rPr lang="en-US" sz="28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any coaches lean too heavily on their background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Sprint coaches- not enough endurance for 400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Distance coaches- not enough anaerobic work for 800</a:t>
            </a:r>
          </a:p>
        </p:txBody>
      </p:sp>
    </p:spTree>
    <p:extLst>
      <p:ext uri="{BB962C8B-B14F-4D97-AF65-F5344CB8AC3E}">
        <p14:creationId xmlns:p14="http://schemas.microsoft.com/office/powerpoint/2010/main" val="156962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F7716-3D76-E2E9-2A32-4C287A264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latin typeface="Georgia" panose="02040502050405020303" pitchFamily="18" charset="0"/>
              </a:rPr>
              <a:t>Classifications /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667C-134B-5892-EA60-5153C1249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Aerobic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Anaerobic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Speed Development – 400 multiple days year-round, 800 once/week year-round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40-60 yards accelerations / full speed / “swing down”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Volume per week	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400 runners: 15-20/week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800 runners: 30-40/week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Avoid no-man’s land (“prolonged sprinting”)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172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F7716-3D76-E2E9-2A32-4C287A264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Georgia" panose="02040502050405020303" pitchFamily="18" charset="0"/>
              </a:rPr>
              <a:t>Siblings and Cousins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667C-134B-5892-EA60-5153C1249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400 and 800 are siblings (complex percentages)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400-meter dash is 60% anaerobic / 40% aerobic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800-meter run is 60% aerobic / 40% anaerobic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100/200 and 1600 are cousins of the 400</a:t>
            </a:r>
          </a:p>
        </p:txBody>
      </p:sp>
    </p:spTree>
    <p:extLst>
      <p:ext uri="{BB962C8B-B14F-4D97-AF65-F5344CB8AC3E}">
        <p14:creationId xmlns:p14="http://schemas.microsoft.com/office/powerpoint/2010/main" val="2703764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F7716-3D76-E2E9-2A32-4C287A264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Georgia" panose="02040502050405020303" pitchFamily="18" charset="0"/>
              </a:rPr>
              <a:t>Heart of the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667C-134B-5892-EA60-5153C1249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Four training groups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Short sprints (100/200) – including 4x1, 100/110 hurdles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400 – including 4x4 and 4x8, 300 hurdles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800 – including 4x4 and 4x8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Distance (1600/3200) – non-relay runners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Why are the 400 and 800 the heart of the team? High versatility.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5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457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F7716-3D76-E2E9-2A32-4C287A264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Georgia" panose="02040502050405020303" pitchFamily="18" charset="0"/>
              </a:rPr>
              <a:t>What are they missing?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667C-134B-5892-EA60-5153C1249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400 athletes – typically have speed, lack race-specific endurance</a:t>
            </a:r>
            <a:endParaRPr lang="en-US" sz="28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800 athletes – typically have endurance, need race-specific speed</a:t>
            </a:r>
            <a:endParaRPr lang="en-US" sz="28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Importance of cross country season (for 800)</a:t>
            </a:r>
            <a:endParaRPr lang="en-US" sz="28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Athletes win from their strengths, but you cannot ignore their weaknesses</a:t>
            </a:r>
            <a:endParaRPr lang="en-US" sz="28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Over-riding principle: if leg speed is equal, then it comes down to aerobic strength</a:t>
            </a:r>
            <a:endParaRPr lang="en-US" sz="28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852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F7716-3D76-E2E9-2A32-4C287A264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Georgia" panose="02040502050405020303" pitchFamily="18" charset="0"/>
              </a:rPr>
              <a:t>400 Meter Dash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667C-134B-5892-EA60-5153C1249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4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Their own training group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4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happens after 40 seconds?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4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Volume 200s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4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Overdistance Intervals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4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Event Day workouts</a:t>
            </a:r>
          </a:p>
        </p:txBody>
      </p:sp>
    </p:spTree>
    <p:extLst>
      <p:ext uri="{BB962C8B-B14F-4D97-AF65-F5344CB8AC3E}">
        <p14:creationId xmlns:p14="http://schemas.microsoft.com/office/powerpoint/2010/main" val="4218455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F7716-3D76-E2E9-2A32-4C287A264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Georgia" panose="02040502050405020303" pitchFamily="18" charset="0"/>
              </a:rPr>
              <a:t>400-Specific Endurance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667C-134B-5892-EA60-5153C1249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are not training distance runners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Volume 200s = 2000-3200 meters to begin, progress down from there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Overdistance intervals = 2000 meters max, decreasing from there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Recovery time is key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623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F7716-3D76-E2E9-2A32-4C287A264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Georgia" panose="02040502050405020303" pitchFamily="18" charset="0"/>
              </a:rPr>
              <a:t>800 Meter Run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667C-134B-5892-EA60-5153C1249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665087"/>
            <a:ext cx="9601196" cy="3318936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Higher need for aerobic endurance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Ability to “tolerate” lactate buildup at 15+ mph (boys), 13+ mph (girls)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 types of 800 runners -- XC and non-XC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Threshold runs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Long runs (early in training)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VO2 Intervals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54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</TotalTime>
  <Words>722</Words>
  <Application>Microsoft Office PowerPoint</Application>
  <PresentationFormat>Widescreen</PresentationFormat>
  <Paragraphs>87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Garamond</vt:lpstr>
      <vt:lpstr>Georgia</vt:lpstr>
      <vt:lpstr>Symbol</vt:lpstr>
      <vt:lpstr>Organic</vt:lpstr>
      <vt:lpstr>400 / 800 Meter Training for High School Athletes</vt:lpstr>
      <vt:lpstr>The 400/800 Challenge</vt:lpstr>
      <vt:lpstr>Classifications / Definitions</vt:lpstr>
      <vt:lpstr>Siblings and Cousins</vt:lpstr>
      <vt:lpstr>Heart of the Team</vt:lpstr>
      <vt:lpstr>What are they missing?</vt:lpstr>
      <vt:lpstr>400 Meter Dash Training</vt:lpstr>
      <vt:lpstr>400-Specific Endurance</vt:lpstr>
      <vt:lpstr>800 Meter Run Training</vt:lpstr>
      <vt:lpstr>800-Specific Endurance</vt:lpstr>
      <vt:lpstr>My favorite April &amp; May workouts for 800 runners</vt:lpstr>
      <vt:lpstr>My favorite April &amp; May workouts for 800 runners</vt:lpstr>
      <vt:lpstr>Peaking / Tapering</vt:lpstr>
      <vt:lpstr>400 runners going up to 800/4x800</vt:lpstr>
      <vt:lpstr>800 runners going down to 400/4x400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400 / 800 Meter Training for High School Athletes</dc:title>
  <dc:creator>Leininger, Derek L</dc:creator>
  <cp:lastModifiedBy>Leininger, Derek L</cp:lastModifiedBy>
  <cp:revision>15</cp:revision>
  <dcterms:created xsi:type="dcterms:W3CDTF">2024-01-07T01:24:35Z</dcterms:created>
  <dcterms:modified xsi:type="dcterms:W3CDTF">2025-01-22T23:52:43Z</dcterms:modified>
</cp:coreProperties>
</file>