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82" r:id="rId4"/>
    <p:sldId id="259" r:id="rId5"/>
    <p:sldId id="274" r:id="rId6"/>
    <p:sldId id="277" r:id="rId7"/>
    <p:sldId id="278" r:id="rId8"/>
    <p:sldId id="275" r:id="rId9"/>
    <p:sldId id="276" r:id="rId10"/>
    <p:sldId id="270" r:id="rId11"/>
    <p:sldId id="271" r:id="rId12"/>
    <p:sldId id="273" r:id="rId13"/>
    <p:sldId id="272" r:id="rId14"/>
    <p:sldId id="279" r:id="rId15"/>
    <p:sldId id="281" r:id="rId16"/>
    <p:sldId id="280" r:id="rId17"/>
    <p:sldId id="264" r:id="rId18"/>
    <p:sldId id="284" r:id="rId19"/>
    <p:sldId id="283" r:id="rId20"/>
    <p:sldId id="269"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Arial Black" panose="020B0A04020102020204" pitchFamily="3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C15F64-D596-4DD6-B19C-1F90AEEAEC62}" type="doc">
      <dgm:prSet loTypeId="urn:microsoft.com/office/officeart/2005/8/layout/hList3" loCatId="list" qsTypeId="urn:microsoft.com/office/officeart/2005/8/quickstyle/simple1" qsCatId="simple" csTypeId="urn:microsoft.com/office/officeart/2005/8/colors/accent4_1" csCatId="accent4" phldr="1"/>
      <dgm:spPr/>
      <dgm:t>
        <a:bodyPr/>
        <a:lstStyle/>
        <a:p>
          <a:endParaRPr lang="en-US"/>
        </a:p>
      </dgm:t>
    </dgm:pt>
    <dgm:pt modelId="{FA3FA01F-915A-463E-9873-15B3022C2832}">
      <dgm:prSet phldrT="[Text]"/>
      <dgm:spPr/>
      <dgm:t>
        <a:bodyPr/>
        <a:lstStyle/>
        <a:p>
          <a:r>
            <a:rPr lang="en-US" dirty="0" smtClean="0"/>
            <a:t>AVBHA Leadership</a:t>
          </a:r>
          <a:endParaRPr lang="en-US" dirty="0"/>
        </a:p>
      </dgm:t>
    </dgm:pt>
    <dgm:pt modelId="{090D0E80-2F2A-4054-BFC3-3CB0151D6013}" type="parTrans" cxnId="{0C492D68-ABB3-460C-8440-C5EEEB0E902D}">
      <dgm:prSet/>
      <dgm:spPr/>
      <dgm:t>
        <a:bodyPr/>
        <a:lstStyle/>
        <a:p>
          <a:endParaRPr lang="en-US"/>
        </a:p>
      </dgm:t>
    </dgm:pt>
    <dgm:pt modelId="{768F822A-116E-4D01-A9B3-15FD11FE1D42}" type="sibTrans" cxnId="{0C492D68-ABB3-460C-8440-C5EEEB0E902D}">
      <dgm:prSet/>
      <dgm:spPr/>
      <dgm:t>
        <a:bodyPr/>
        <a:lstStyle/>
        <a:p>
          <a:endParaRPr lang="en-US"/>
        </a:p>
      </dgm:t>
    </dgm:pt>
    <dgm:pt modelId="{5ADEA08D-C75E-491E-A47E-7DDB511E1606}">
      <dgm:prSet phldrT="[Text]"/>
      <dgm:spPr/>
      <dgm:t>
        <a:bodyPr/>
        <a:lstStyle/>
        <a:p>
          <a:pPr algn="ctr"/>
          <a:r>
            <a:rPr lang="en-US" sz="3700" u="sng" dirty="0" smtClean="0"/>
            <a:t>Executive Team</a:t>
          </a:r>
          <a:endParaRPr lang="en-US" sz="3700" u="sng" dirty="0"/>
        </a:p>
      </dgm:t>
    </dgm:pt>
    <dgm:pt modelId="{DA158668-AE14-444D-9A7F-26D19120DDF6}" type="parTrans" cxnId="{10CB6604-845F-427A-A285-BDBD717EAF5C}">
      <dgm:prSet/>
      <dgm:spPr/>
      <dgm:t>
        <a:bodyPr/>
        <a:lstStyle/>
        <a:p>
          <a:endParaRPr lang="en-US"/>
        </a:p>
      </dgm:t>
    </dgm:pt>
    <dgm:pt modelId="{78A5BA00-64E0-4E42-A3D9-1A45E0302DBE}" type="sibTrans" cxnId="{10CB6604-845F-427A-A285-BDBD717EAF5C}">
      <dgm:prSet/>
      <dgm:spPr/>
      <dgm:t>
        <a:bodyPr/>
        <a:lstStyle/>
        <a:p>
          <a:endParaRPr lang="en-US"/>
        </a:p>
      </dgm:t>
    </dgm:pt>
    <dgm:pt modelId="{002CE61E-7CE0-4B45-9122-0412E415E0A8}">
      <dgm:prSet phldrT="[Text]"/>
      <dgm:spPr/>
      <dgm:t>
        <a:bodyPr/>
        <a:lstStyle/>
        <a:p>
          <a:pPr algn="ctr"/>
          <a:r>
            <a:rPr lang="en-US" sz="3700" u="sng" dirty="0" smtClean="0"/>
            <a:t>Mite Coordinators</a:t>
          </a:r>
          <a:endParaRPr lang="en-US" sz="3700" u="sng" dirty="0"/>
        </a:p>
      </dgm:t>
    </dgm:pt>
    <dgm:pt modelId="{81B5F724-A743-4175-9115-EBB197ED3B96}" type="parTrans" cxnId="{5E7D7F41-254C-466F-9FFB-D4DB65A088E8}">
      <dgm:prSet/>
      <dgm:spPr/>
      <dgm:t>
        <a:bodyPr/>
        <a:lstStyle/>
        <a:p>
          <a:endParaRPr lang="en-US"/>
        </a:p>
      </dgm:t>
    </dgm:pt>
    <dgm:pt modelId="{4EB13885-45C9-4391-BE07-E8CFFB9B3372}" type="sibTrans" cxnId="{5E7D7F41-254C-466F-9FFB-D4DB65A088E8}">
      <dgm:prSet/>
      <dgm:spPr/>
      <dgm:t>
        <a:bodyPr/>
        <a:lstStyle/>
        <a:p>
          <a:endParaRPr lang="en-US"/>
        </a:p>
      </dgm:t>
    </dgm:pt>
    <dgm:pt modelId="{8C3F3F3F-BD85-4214-A9C1-FE1A3D741EB3}">
      <dgm:prSet phldrT="[Text]" custT="1"/>
      <dgm:spPr/>
      <dgm:t>
        <a:bodyPr/>
        <a:lstStyle/>
        <a:p>
          <a:pPr algn="l" rtl="0"/>
          <a:r>
            <a:rPr lang="en-US" sz="2000" dirty="0" smtClean="0">
              <a:latin typeface="+mn-lt"/>
            </a:rPr>
            <a:t>Andrew Spencer (President)</a:t>
          </a:r>
          <a:endParaRPr lang="en-US" sz="2000" dirty="0">
            <a:latin typeface="+mn-lt"/>
          </a:endParaRPr>
        </a:p>
      </dgm:t>
    </dgm:pt>
    <dgm:pt modelId="{1DAE6EAD-0EB6-4C04-8FC9-CF155B60957D}" type="parTrans" cxnId="{132FAC0D-9B9D-4D4F-A641-ED7D8AB4EC8F}">
      <dgm:prSet/>
      <dgm:spPr/>
      <dgm:t>
        <a:bodyPr/>
        <a:lstStyle/>
        <a:p>
          <a:endParaRPr lang="en-US"/>
        </a:p>
      </dgm:t>
    </dgm:pt>
    <dgm:pt modelId="{8F7A6BDE-CE6A-4201-9AE2-3A25D578546C}" type="sibTrans" cxnId="{132FAC0D-9B9D-4D4F-A641-ED7D8AB4EC8F}">
      <dgm:prSet/>
      <dgm:spPr/>
      <dgm:t>
        <a:bodyPr/>
        <a:lstStyle/>
        <a:p>
          <a:endParaRPr lang="en-US"/>
        </a:p>
      </dgm:t>
    </dgm:pt>
    <dgm:pt modelId="{267F44FC-7EB2-4AD4-BDFE-94130649A6DE}">
      <dgm:prSet custT="1"/>
      <dgm:spPr/>
      <dgm:t>
        <a:bodyPr/>
        <a:lstStyle/>
        <a:p>
          <a:pPr algn="l" rtl="0"/>
          <a:r>
            <a:rPr lang="en-US" sz="2000" dirty="0" smtClean="0">
              <a:latin typeface="+mn-lt"/>
            </a:rPr>
            <a:t>Joanie </a:t>
          </a:r>
          <a:r>
            <a:rPr lang="en-US" sz="2000" dirty="0" err="1" smtClean="0">
              <a:latin typeface="+mn-lt"/>
            </a:rPr>
            <a:t>Baltes</a:t>
          </a:r>
          <a:r>
            <a:rPr lang="en-US" sz="2000" dirty="0" smtClean="0">
              <a:latin typeface="+mn-lt"/>
            </a:rPr>
            <a:t> (Vice President)</a:t>
          </a:r>
          <a:endParaRPr lang="en-US" sz="2000" dirty="0">
            <a:latin typeface="+mn-lt"/>
          </a:endParaRPr>
        </a:p>
      </dgm:t>
    </dgm:pt>
    <dgm:pt modelId="{CE0889F4-C9B6-4A2C-8FCB-EEB888F2A71E}" type="parTrans" cxnId="{6D990630-99F7-4EB8-AA1F-F1F01F4AACF2}">
      <dgm:prSet/>
      <dgm:spPr/>
      <dgm:t>
        <a:bodyPr/>
        <a:lstStyle/>
        <a:p>
          <a:endParaRPr lang="en-US"/>
        </a:p>
      </dgm:t>
    </dgm:pt>
    <dgm:pt modelId="{78176210-42C9-4642-A3B5-439BD3395A4F}" type="sibTrans" cxnId="{6D990630-99F7-4EB8-AA1F-F1F01F4AACF2}">
      <dgm:prSet/>
      <dgm:spPr/>
      <dgm:t>
        <a:bodyPr/>
        <a:lstStyle/>
        <a:p>
          <a:endParaRPr lang="en-US"/>
        </a:p>
      </dgm:t>
    </dgm:pt>
    <dgm:pt modelId="{04E82944-61C6-40CE-BAC1-27DB5FDFAB5C}">
      <dgm:prSet custT="1"/>
      <dgm:spPr/>
      <dgm:t>
        <a:bodyPr/>
        <a:lstStyle/>
        <a:p>
          <a:pPr algn="l" rtl="0"/>
          <a:r>
            <a:rPr lang="en-US" sz="2000" dirty="0" smtClean="0">
              <a:latin typeface="+mn-lt"/>
            </a:rPr>
            <a:t>Luke </a:t>
          </a:r>
          <a:r>
            <a:rPr lang="en-US" sz="2000" dirty="0" err="1" smtClean="0">
              <a:latin typeface="+mn-lt"/>
            </a:rPr>
            <a:t>Korkowski</a:t>
          </a:r>
          <a:r>
            <a:rPr lang="en-US" sz="2000" dirty="0" smtClean="0">
              <a:latin typeface="+mn-lt"/>
            </a:rPr>
            <a:t> (Treasurer)</a:t>
          </a:r>
          <a:endParaRPr lang="en-US" sz="2000" dirty="0">
            <a:latin typeface="+mn-lt"/>
          </a:endParaRPr>
        </a:p>
      </dgm:t>
    </dgm:pt>
    <dgm:pt modelId="{0759ADC5-ED13-4FF5-947E-5D04664818A4}" type="parTrans" cxnId="{801A3673-B133-4ED8-A669-5AC6B94D63AE}">
      <dgm:prSet/>
      <dgm:spPr/>
      <dgm:t>
        <a:bodyPr/>
        <a:lstStyle/>
        <a:p>
          <a:endParaRPr lang="en-US"/>
        </a:p>
      </dgm:t>
    </dgm:pt>
    <dgm:pt modelId="{A007F56F-BEFE-4E70-BBE0-084E96BDD31E}" type="sibTrans" cxnId="{801A3673-B133-4ED8-A669-5AC6B94D63AE}">
      <dgm:prSet/>
      <dgm:spPr/>
      <dgm:t>
        <a:bodyPr/>
        <a:lstStyle/>
        <a:p>
          <a:endParaRPr lang="en-US"/>
        </a:p>
      </dgm:t>
    </dgm:pt>
    <dgm:pt modelId="{8FA1972D-1538-4F56-9CB3-757221637860}">
      <dgm:prSet custT="1"/>
      <dgm:spPr/>
      <dgm:t>
        <a:bodyPr/>
        <a:lstStyle/>
        <a:p>
          <a:pPr algn="l" rtl="0"/>
          <a:r>
            <a:rPr lang="en-US" sz="2000" dirty="0" smtClean="0">
              <a:latin typeface="+mn-lt"/>
            </a:rPr>
            <a:t>Jodi Oster (Secretary)</a:t>
          </a:r>
          <a:endParaRPr lang="en-US" sz="2000" dirty="0">
            <a:latin typeface="+mn-lt"/>
          </a:endParaRPr>
        </a:p>
      </dgm:t>
    </dgm:pt>
    <dgm:pt modelId="{C3BA07FF-AE33-4F62-8DC1-A88231A4D0C7}" type="parTrans" cxnId="{FBE4CEF6-B290-4884-8D33-BB8B9A13EA7B}">
      <dgm:prSet/>
      <dgm:spPr/>
      <dgm:t>
        <a:bodyPr/>
        <a:lstStyle/>
        <a:p>
          <a:endParaRPr lang="en-US"/>
        </a:p>
      </dgm:t>
    </dgm:pt>
    <dgm:pt modelId="{E08C9F68-0648-45BC-98CA-277C5B435118}" type="sibTrans" cxnId="{FBE4CEF6-B290-4884-8D33-BB8B9A13EA7B}">
      <dgm:prSet/>
      <dgm:spPr/>
      <dgm:t>
        <a:bodyPr/>
        <a:lstStyle/>
        <a:p>
          <a:endParaRPr lang="en-US"/>
        </a:p>
      </dgm:t>
    </dgm:pt>
    <dgm:pt modelId="{88F2C6DF-90DE-4C31-8FDE-F1BE3708656F}">
      <dgm:prSet phldrT="[Text]" custT="1"/>
      <dgm:spPr/>
      <dgm:t>
        <a:bodyPr/>
        <a:lstStyle/>
        <a:p>
          <a:pPr algn="ctr" rtl="0"/>
          <a:r>
            <a:rPr lang="en-US" sz="3700" u="sng" dirty="0" smtClean="0"/>
            <a:t>Other</a:t>
          </a:r>
          <a:endParaRPr lang="en-US" sz="3700" u="sng" dirty="0"/>
        </a:p>
      </dgm:t>
    </dgm:pt>
    <dgm:pt modelId="{59A01C6E-3DA9-4873-A4CA-DEB7BE8346C5}" type="sibTrans" cxnId="{153CE078-1350-4AFF-8EAD-7BBE5B2CCE8E}">
      <dgm:prSet/>
      <dgm:spPr/>
      <dgm:t>
        <a:bodyPr/>
        <a:lstStyle/>
        <a:p>
          <a:endParaRPr lang="en-US"/>
        </a:p>
      </dgm:t>
    </dgm:pt>
    <dgm:pt modelId="{53D53521-8007-4C0F-AD2A-7BAA91D44CAF}" type="parTrans" cxnId="{153CE078-1350-4AFF-8EAD-7BBE5B2CCE8E}">
      <dgm:prSet/>
      <dgm:spPr/>
      <dgm:t>
        <a:bodyPr/>
        <a:lstStyle/>
        <a:p>
          <a:endParaRPr lang="en-US"/>
        </a:p>
      </dgm:t>
    </dgm:pt>
    <dgm:pt modelId="{3B0B0A32-62BD-46FD-90A1-0128B5DD9DC5}">
      <dgm:prSet phldrT="[Text]" custT="1"/>
      <dgm:spPr/>
      <dgm:t>
        <a:bodyPr/>
        <a:lstStyle/>
        <a:p>
          <a:pPr algn="l" rtl="0"/>
          <a:r>
            <a:rPr lang="en-US" sz="2000" b="0" i="0" u="none" strike="noStrike" cap="none" dirty="0" smtClean="0">
              <a:solidFill>
                <a:schemeClr val="dk1"/>
              </a:solidFill>
              <a:latin typeface="+mn-lt"/>
              <a:ea typeface="Calibri"/>
              <a:cs typeface="Calibri"/>
              <a:sym typeface="Calibri"/>
            </a:rPr>
            <a:t>Luke </a:t>
          </a:r>
          <a:r>
            <a:rPr lang="en-US" sz="2000" b="0" i="0" u="none" strike="noStrike" cap="none" dirty="0" err="1" smtClean="0">
              <a:solidFill>
                <a:schemeClr val="dk1"/>
              </a:solidFill>
              <a:latin typeface="+mn-lt"/>
              <a:ea typeface="Calibri"/>
              <a:cs typeface="Calibri"/>
              <a:sym typeface="Calibri"/>
            </a:rPr>
            <a:t>Korkowski</a:t>
          </a:r>
          <a:endParaRPr lang="en-US" sz="2000" dirty="0">
            <a:latin typeface="+mn-lt"/>
          </a:endParaRPr>
        </a:p>
      </dgm:t>
    </dgm:pt>
    <dgm:pt modelId="{3D61102D-6B87-4832-924E-C6D613306973}" type="parTrans" cxnId="{745048B5-DA25-43B8-B996-B4CCA732A306}">
      <dgm:prSet/>
      <dgm:spPr/>
      <dgm:t>
        <a:bodyPr/>
        <a:lstStyle/>
        <a:p>
          <a:endParaRPr lang="en-US"/>
        </a:p>
      </dgm:t>
    </dgm:pt>
    <dgm:pt modelId="{C919C5A9-9D91-42F1-A05C-996D3F2941B8}" type="sibTrans" cxnId="{745048B5-DA25-43B8-B996-B4CCA732A306}">
      <dgm:prSet/>
      <dgm:spPr/>
      <dgm:t>
        <a:bodyPr/>
        <a:lstStyle/>
        <a:p>
          <a:endParaRPr lang="en-US"/>
        </a:p>
      </dgm:t>
    </dgm:pt>
    <dgm:pt modelId="{C3083EDE-8946-4DCE-8873-6E2F771977F1}">
      <dgm:prSet custT="1"/>
      <dgm:spPr/>
      <dgm:t>
        <a:bodyPr/>
        <a:lstStyle/>
        <a:p>
          <a:pPr algn="l" rtl="0"/>
          <a:r>
            <a:rPr lang="en-US" sz="2000" b="0" i="0" u="none" strike="noStrike" cap="none" dirty="0" smtClean="0">
              <a:solidFill>
                <a:schemeClr val="dk1"/>
              </a:solidFill>
              <a:latin typeface="+mn-lt"/>
              <a:ea typeface="Calibri"/>
              <a:cs typeface="Calibri"/>
              <a:sym typeface="Calibri"/>
            </a:rPr>
            <a:t>Ginger Lemke (Intro Coordinator)</a:t>
          </a:r>
          <a:endParaRPr lang="en-US" sz="2000" b="0" i="0" u="none" strike="noStrike" cap="none" dirty="0">
            <a:solidFill>
              <a:schemeClr val="dk1"/>
            </a:solidFill>
            <a:latin typeface="+mn-lt"/>
            <a:ea typeface="Calibri"/>
            <a:cs typeface="Calibri"/>
            <a:sym typeface="Calibri"/>
          </a:endParaRPr>
        </a:p>
      </dgm:t>
    </dgm:pt>
    <dgm:pt modelId="{A40C16AB-F032-4F1D-AC85-83AEF672EFCA}" type="parTrans" cxnId="{348BE256-8811-4F52-A80D-7C708FA899AF}">
      <dgm:prSet/>
      <dgm:spPr/>
      <dgm:t>
        <a:bodyPr/>
        <a:lstStyle/>
        <a:p>
          <a:endParaRPr lang="en-US"/>
        </a:p>
      </dgm:t>
    </dgm:pt>
    <dgm:pt modelId="{2587121B-FC57-4B77-A793-4B61E5AA4B5E}" type="sibTrans" cxnId="{348BE256-8811-4F52-A80D-7C708FA899AF}">
      <dgm:prSet/>
      <dgm:spPr/>
      <dgm:t>
        <a:bodyPr/>
        <a:lstStyle/>
        <a:p>
          <a:endParaRPr lang="en-US"/>
        </a:p>
      </dgm:t>
    </dgm:pt>
    <dgm:pt modelId="{253CA51F-37AE-4174-B1B4-E4D316C6F52F}">
      <dgm:prSet custT="1"/>
      <dgm:spPr/>
      <dgm:t>
        <a:bodyPr/>
        <a:lstStyle/>
        <a:p>
          <a:pPr algn="l" rtl="0"/>
          <a:r>
            <a:rPr lang="en-US" sz="2000" b="0" i="0" u="none" strike="noStrike" cap="none" dirty="0" smtClean="0">
              <a:solidFill>
                <a:schemeClr val="dk1"/>
              </a:solidFill>
              <a:latin typeface="+mn-lt"/>
              <a:ea typeface="Calibri"/>
              <a:cs typeface="Calibri"/>
              <a:sym typeface="Calibri"/>
            </a:rPr>
            <a:t>Jeffrey Lantz</a:t>
          </a:r>
          <a:endParaRPr lang="en-US" sz="2000" dirty="0">
            <a:latin typeface="+mn-lt"/>
          </a:endParaRPr>
        </a:p>
      </dgm:t>
    </dgm:pt>
    <dgm:pt modelId="{8D47AF57-7D80-4AFA-8CDE-35837D63248E}" type="parTrans" cxnId="{45B257CF-9B9C-4456-9F64-12C70689EDBF}">
      <dgm:prSet/>
      <dgm:spPr/>
      <dgm:t>
        <a:bodyPr/>
        <a:lstStyle/>
        <a:p>
          <a:endParaRPr lang="en-US"/>
        </a:p>
      </dgm:t>
    </dgm:pt>
    <dgm:pt modelId="{85F96BF2-C98A-4749-B1DA-153380878021}" type="sibTrans" cxnId="{45B257CF-9B9C-4456-9F64-12C70689EDBF}">
      <dgm:prSet/>
      <dgm:spPr/>
      <dgm:t>
        <a:bodyPr/>
        <a:lstStyle/>
        <a:p>
          <a:endParaRPr lang="en-US"/>
        </a:p>
      </dgm:t>
    </dgm:pt>
    <dgm:pt modelId="{A136EB28-73B7-4409-BAB5-61F66B85DB4A}">
      <dgm:prSet custT="1"/>
      <dgm:spPr/>
      <dgm:t>
        <a:bodyPr/>
        <a:lstStyle/>
        <a:p>
          <a:pPr algn="l" rtl="0"/>
          <a:r>
            <a:rPr lang="en-US" sz="2000" dirty="0" smtClean="0">
              <a:latin typeface="+mn-lt"/>
            </a:rPr>
            <a:t>Chuck </a:t>
          </a:r>
          <a:r>
            <a:rPr lang="en-US" sz="2000" dirty="0" err="1" smtClean="0">
              <a:latin typeface="+mn-lt"/>
            </a:rPr>
            <a:t>Rosenfield</a:t>
          </a:r>
          <a:r>
            <a:rPr lang="en-US" sz="2000" dirty="0" smtClean="0">
              <a:latin typeface="+mn-lt"/>
            </a:rPr>
            <a:t>                 (DIBS Coordinator &amp; SafeSport Coordinator)</a:t>
          </a:r>
          <a:endParaRPr lang="en-US" sz="2000" dirty="0">
            <a:latin typeface="+mn-lt"/>
          </a:endParaRPr>
        </a:p>
      </dgm:t>
    </dgm:pt>
    <dgm:pt modelId="{95E8781B-EBA8-40EB-BB27-08E145C3F9C3}" type="parTrans" cxnId="{A9CD7F51-D851-4538-8D24-FE3BC4CB6553}">
      <dgm:prSet/>
      <dgm:spPr/>
      <dgm:t>
        <a:bodyPr/>
        <a:lstStyle/>
        <a:p>
          <a:endParaRPr lang="en-US"/>
        </a:p>
      </dgm:t>
    </dgm:pt>
    <dgm:pt modelId="{582F3918-5C09-4FEE-B56F-E1904A3218B6}" type="sibTrans" cxnId="{A9CD7F51-D851-4538-8D24-FE3BC4CB6553}">
      <dgm:prSet/>
      <dgm:spPr/>
      <dgm:t>
        <a:bodyPr/>
        <a:lstStyle/>
        <a:p>
          <a:endParaRPr lang="en-US"/>
        </a:p>
      </dgm:t>
    </dgm:pt>
    <dgm:pt modelId="{547516C6-8C4D-4D1A-8DB1-D95900E0347A}">
      <dgm:prSet custT="1"/>
      <dgm:spPr/>
      <dgm:t>
        <a:bodyPr/>
        <a:lstStyle/>
        <a:p>
          <a:pPr algn="l" rtl="0"/>
          <a:r>
            <a:rPr lang="en-US" sz="2000" dirty="0" smtClean="0">
              <a:latin typeface="+mn-lt"/>
            </a:rPr>
            <a:t>Emily </a:t>
          </a:r>
          <a:r>
            <a:rPr lang="en-US" sz="2000" dirty="0" err="1" smtClean="0">
              <a:latin typeface="+mn-lt"/>
            </a:rPr>
            <a:t>Hindal</a:t>
          </a:r>
          <a:r>
            <a:rPr lang="en-US" sz="2000" dirty="0" smtClean="0">
              <a:latin typeface="+mn-lt"/>
            </a:rPr>
            <a:t>              (Tournament Director)</a:t>
          </a:r>
          <a:endParaRPr lang="en-US" sz="2000" dirty="0">
            <a:latin typeface="+mn-lt"/>
          </a:endParaRPr>
        </a:p>
      </dgm:t>
    </dgm:pt>
    <dgm:pt modelId="{457DB12C-34AE-4C4E-A202-EE79B72075BC}" type="parTrans" cxnId="{7B3E9AC7-323A-4B0B-8270-F53A04A25861}">
      <dgm:prSet/>
      <dgm:spPr/>
      <dgm:t>
        <a:bodyPr/>
        <a:lstStyle/>
        <a:p>
          <a:endParaRPr lang="en-US"/>
        </a:p>
      </dgm:t>
    </dgm:pt>
    <dgm:pt modelId="{7596ECD5-AC13-42EE-B9DC-1D57AA57C2A9}" type="sibTrans" cxnId="{7B3E9AC7-323A-4B0B-8270-F53A04A25861}">
      <dgm:prSet/>
      <dgm:spPr/>
      <dgm:t>
        <a:bodyPr/>
        <a:lstStyle/>
        <a:p>
          <a:endParaRPr lang="en-US"/>
        </a:p>
      </dgm:t>
    </dgm:pt>
    <dgm:pt modelId="{8674B3E3-321B-4D26-887B-0F2F07738126}">
      <dgm:prSet custT="1"/>
      <dgm:spPr/>
      <dgm:t>
        <a:bodyPr/>
        <a:lstStyle/>
        <a:p>
          <a:pPr algn="l" rtl="0"/>
          <a:r>
            <a:rPr lang="en-US" sz="2000" dirty="0" smtClean="0">
              <a:latin typeface="+mn-lt"/>
            </a:rPr>
            <a:t>Ginger Lemke  (Communications – Recruiting &amp; Retention)</a:t>
          </a:r>
          <a:endParaRPr lang="en-US" sz="2000" dirty="0">
            <a:latin typeface="+mn-lt"/>
          </a:endParaRPr>
        </a:p>
      </dgm:t>
    </dgm:pt>
    <dgm:pt modelId="{E164C4B8-981D-40BE-8EC7-501E196F33EB}" type="parTrans" cxnId="{758285D9-D258-4BC8-94CC-4A1F3C3FD7AF}">
      <dgm:prSet/>
      <dgm:spPr/>
      <dgm:t>
        <a:bodyPr/>
        <a:lstStyle/>
        <a:p>
          <a:endParaRPr lang="en-US"/>
        </a:p>
      </dgm:t>
    </dgm:pt>
    <dgm:pt modelId="{C3691C43-9C4A-47C7-98D7-251DEAA37EBE}" type="sibTrans" cxnId="{758285D9-D258-4BC8-94CC-4A1F3C3FD7AF}">
      <dgm:prSet/>
      <dgm:spPr/>
      <dgm:t>
        <a:bodyPr/>
        <a:lstStyle/>
        <a:p>
          <a:endParaRPr lang="en-US"/>
        </a:p>
      </dgm:t>
    </dgm:pt>
    <dgm:pt modelId="{65138E85-7B8D-4336-9C0A-9F01ABB31080}">
      <dgm:prSet custT="1"/>
      <dgm:spPr/>
      <dgm:t>
        <a:bodyPr/>
        <a:lstStyle/>
        <a:p>
          <a:pPr algn="l"/>
          <a:r>
            <a:rPr lang="en-US" sz="2000" dirty="0" smtClean="0">
              <a:latin typeface="+mn-lt"/>
            </a:rPr>
            <a:t>Chris </a:t>
          </a:r>
          <a:r>
            <a:rPr lang="en-US" sz="2000" dirty="0" err="1" smtClean="0">
              <a:latin typeface="+mn-lt"/>
            </a:rPr>
            <a:t>Sikich</a:t>
          </a:r>
          <a:r>
            <a:rPr lang="en-US" sz="2000" dirty="0" smtClean="0">
              <a:latin typeface="+mn-lt"/>
            </a:rPr>
            <a:t>                      (Hockey Development)</a:t>
          </a:r>
          <a:endParaRPr lang="en-US" sz="2000" dirty="0">
            <a:latin typeface="+mn-lt"/>
          </a:endParaRPr>
        </a:p>
      </dgm:t>
    </dgm:pt>
    <dgm:pt modelId="{71398DE2-B26D-4C80-821C-E1814548D2A6}" type="parTrans" cxnId="{F6637F6A-F7EE-4163-8F7F-EA72EB81BDF4}">
      <dgm:prSet/>
      <dgm:spPr/>
      <dgm:t>
        <a:bodyPr/>
        <a:lstStyle/>
        <a:p>
          <a:endParaRPr lang="en-US"/>
        </a:p>
      </dgm:t>
    </dgm:pt>
    <dgm:pt modelId="{52552272-44A0-4F8B-88F9-A68F81970929}" type="sibTrans" cxnId="{F6637F6A-F7EE-4163-8F7F-EA72EB81BDF4}">
      <dgm:prSet/>
      <dgm:spPr/>
      <dgm:t>
        <a:bodyPr/>
        <a:lstStyle/>
        <a:p>
          <a:endParaRPr lang="en-US"/>
        </a:p>
      </dgm:t>
    </dgm:pt>
    <dgm:pt modelId="{BE2B3741-16CA-47F4-A789-C3FC85609526}">
      <dgm:prSet custT="1"/>
      <dgm:spPr/>
      <dgm:t>
        <a:bodyPr/>
        <a:lstStyle/>
        <a:p>
          <a:pPr algn="l"/>
          <a:r>
            <a:rPr lang="en-US" sz="2000" dirty="0" smtClean="0">
              <a:latin typeface="+mn-lt"/>
            </a:rPr>
            <a:t>Jeremy Pries                   (Hockey Development)</a:t>
          </a:r>
          <a:endParaRPr lang="en-US" sz="2000" dirty="0">
            <a:latin typeface="+mn-lt"/>
          </a:endParaRPr>
        </a:p>
      </dgm:t>
    </dgm:pt>
    <dgm:pt modelId="{3A3A05D0-20EA-4BA5-8F44-8DB5EDA4CCE0}" type="parTrans" cxnId="{73622EFF-7735-4438-B1C1-C8123AF58143}">
      <dgm:prSet/>
      <dgm:spPr/>
      <dgm:t>
        <a:bodyPr/>
        <a:lstStyle/>
        <a:p>
          <a:endParaRPr lang="en-US"/>
        </a:p>
      </dgm:t>
    </dgm:pt>
    <dgm:pt modelId="{D610627C-6FBE-47DD-8854-EF8F3510B008}" type="sibTrans" cxnId="{73622EFF-7735-4438-B1C1-C8123AF58143}">
      <dgm:prSet/>
      <dgm:spPr/>
      <dgm:t>
        <a:bodyPr/>
        <a:lstStyle/>
        <a:p>
          <a:endParaRPr lang="en-US"/>
        </a:p>
      </dgm:t>
    </dgm:pt>
    <dgm:pt modelId="{92AC96FB-A8CC-44EF-B2F8-579DB05EC18F}" type="pres">
      <dgm:prSet presAssocID="{7AC15F64-D596-4DD6-B19C-1F90AEEAEC62}" presName="composite" presStyleCnt="0">
        <dgm:presLayoutVars>
          <dgm:chMax val="1"/>
          <dgm:dir/>
          <dgm:resizeHandles val="exact"/>
        </dgm:presLayoutVars>
      </dgm:prSet>
      <dgm:spPr/>
      <dgm:t>
        <a:bodyPr/>
        <a:lstStyle/>
        <a:p>
          <a:endParaRPr lang="en-US"/>
        </a:p>
      </dgm:t>
    </dgm:pt>
    <dgm:pt modelId="{2EB3E6FD-DD75-4122-87A2-8208B8120457}" type="pres">
      <dgm:prSet presAssocID="{FA3FA01F-915A-463E-9873-15B3022C2832}" presName="roof" presStyleLbl="dkBgShp" presStyleIdx="0" presStyleCnt="2"/>
      <dgm:spPr/>
      <dgm:t>
        <a:bodyPr/>
        <a:lstStyle/>
        <a:p>
          <a:endParaRPr lang="en-US"/>
        </a:p>
      </dgm:t>
    </dgm:pt>
    <dgm:pt modelId="{D210BC77-18F7-4D84-B194-8AB4875DB440}" type="pres">
      <dgm:prSet presAssocID="{FA3FA01F-915A-463E-9873-15B3022C2832}" presName="pillars" presStyleCnt="0"/>
      <dgm:spPr/>
    </dgm:pt>
    <dgm:pt modelId="{20DC249E-D8D1-41B9-BC30-27050F9364B3}" type="pres">
      <dgm:prSet presAssocID="{FA3FA01F-915A-463E-9873-15B3022C2832}" presName="pillar1" presStyleLbl="node1" presStyleIdx="0" presStyleCnt="3">
        <dgm:presLayoutVars>
          <dgm:bulletEnabled val="1"/>
        </dgm:presLayoutVars>
      </dgm:prSet>
      <dgm:spPr/>
      <dgm:t>
        <a:bodyPr/>
        <a:lstStyle/>
        <a:p>
          <a:endParaRPr lang="en-US"/>
        </a:p>
      </dgm:t>
    </dgm:pt>
    <dgm:pt modelId="{C295AFDA-F12E-4063-8EF4-9867945AA26C}" type="pres">
      <dgm:prSet presAssocID="{002CE61E-7CE0-4B45-9122-0412E415E0A8}" presName="pillarX" presStyleLbl="node1" presStyleIdx="1" presStyleCnt="3">
        <dgm:presLayoutVars>
          <dgm:bulletEnabled val="1"/>
        </dgm:presLayoutVars>
      </dgm:prSet>
      <dgm:spPr/>
      <dgm:t>
        <a:bodyPr/>
        <a:lstStyle/>
        <a:p>
          <a:endParaRPr lang="en-US"/>
        </a:p>
      </dgm:t>
    </dgm:pt>
    <dgm:pt modelId="{9AE9C99E-FF60-4606-84D9-3B1AE23746B0}" type="pres">
      <dgm:prSet presAssocID="{88F2C6DF-90DE-4C31-8FDE-F1BE3708656F}" presName="pillarX" presStyleLbl="node1" presStyleIdx="2" presStyleCnt="3">
        <dgm:presLayoutVars>
          <dgm:bulletEnabled val="1"/>
        </dgm:presLayoutVars>
      </dgm:prSet>
      <dgm:spPr/>
      <dgm:t>
        <a:bodyPr/>
        <a:lstStyle/>
        <a:p>
          <a:endParaRPr lang="en-US"/>
        </a:p>
      </dgm:t>
    </dgm:pt>
    <dgm:pt modelId="{5C9E22BA-B0ED-4065-A549-E4D6CB0DF640}" type="pres">
      <dgm:prSet presAssocID="{FA3FA01F-915A-463E-9873-15B3022C2832}" presName="base" presStyleLbl="dkBgShp" presStyleIdx="1" presStyleCnt="2"/>
      <dgm:spPr/>
    </dgm:pt>
  </dgm:ptLst>
  <dgm:cxnLst>
    <dgm:cxn modelId="{F6637F6A-F7EE-4163-8F7F-EA72EB81BDF4}" srcId="{88F2C6DF-90DE-4C31-8FDE-F1BE3708656F}" destId="{65138E85-7B8D-4336-9C0A-9F01ABB31080}" srcOrd="3" destOrd="0" parTransId="{71398DE2-B26D-4C80-821C-E1814548D2A6}" sibTransId="{52552272-44A0-4F8B-88F9-A68F81970929}"/>
    <dgm:cxn modelId="{B856B8F9-FB3F-422F-B816-FFFC90D3F6D8}" type="presOf" srcId="{253CA51F-37AE-4174-B1B4-E4D316C6F52F}" destId="{C295AFDA-F12E-4063-8EF4-9867945AA26C}" srcOrd="0" destOrd="1" presId="urn:microsoft.com/office/officeart/2005/8/layout/hList3"/>
    <dgm:cxn modelId="{153CE078-1350-4AFF-8EAD-7BBE5B2CCE8E}" srcId="{FA3FA01F-915A-463E-9873-15B3022C2832}" destId="{88F2C6DF-90DE-4C31-8FDE-F1BE3708656F}" srcOrd="2" destOrd="0" parTransId="{53D53521-8007-4C0F-AD2A-7BAA91D44CAF}" sibTransId="{59A01C6E-3DA9-4873-A4CA-DEB7BE8346C5}"/>
    <dgm:cxn modelId="{D6915BF2-C11B-48F6-ABAE-DC96592F0A71}" type="presOf" srcId="{88F2C6DF-90DE-4C31-8FDE-F1BE3708656F}" destId="{9AE9C99E-FF60-4606-84D9-3B1AE23746B0}" srcOrd="0" destOrd="0" presId="urn:microsoft.com/office/officeart/2005/8/layout/hList3"/>
    <dgm:cxn modelId="{CDF798E4-4698-456B-9D42-5A4559DEC64F}" type="presOf" srcId="{8FA1972D-1538-4F56-9CB3-757221637860}" destId="{20DC249E-D8D1-41B9-BC30-27050F9364B3}" srcOrd="0" destOrd="4" presId="urn:microsoft.com/office/officeart/2005/8/layout/hList3"/>
    <dgm:cxn modelId="{6C2C08EB-41C1-4F0B-AE1A-58FD27A291EC}" type="presOf" srcId="{BE2B3741-16CA-47F4-A789-C3FC85609526}" destId="{9AE9C99E-FF60-4606-84D9-3B1AE23746B0}" srcOrd="0" destOrd="5" presId="urn:microsoft.com/office/officeart/2005/8/layout/hList3"/>
    <dgm:cxn modelId="{132FAC0D-9B9D-4D4F-A641-ED7D8AB4EC8F}" srcId="{5ADEA08D-C75E-491E-A47E-7DDB511E1606}" destId="{8C3F3F3F-BD85-4214-A9C1-FE1A3D741EB3}" srcOrd="0" destOrd="0" parTransId="{1DAE6EAD-0EB6-4C04-8FC9-CF155B60957D}" sibTransId="{8F7A6BDE-CE6A-4201-9AE2-3A25D578546C}"/>
    <dgm:cxn modelId="{758285D9-D258-4BC8-94CC-4A1F3C3FD7AF}" srcId="{88F2C6DF-90DE-4C31-8FDE-F1BE3708656F}" destId="{8674B3E3-321B-4D26-887B-0F2F07738126}" srcOrd="2" destOrd="0" parTransId="{E164C4B8-981D-40BE-8EC7-501E196F33EB}" sibTransId="{C3691C43-9C4A-47C7-98D7-251DEAA37EBE}"/>
    <dgm:cxn modelId="{A82B5FFD-AF95-4DF0-8811-9899FAC02D04}" type="presOf" srcId="{FA3FA01F-915A-463E-9873-15B3022C2832}" destId="{2EB3E6FD-DD75-4122-87A2-8208B8120457}" srcOrd="0" destOrd="0" presId="urn:microsoft.com/office/officeart/2005/8/layout/hList3"/>
    <dgm:cxn modelId="{10CB6604-845F-427A-A285-BDBD717EAF5C}" srcId="{FA3FA01F-915A-463E-9873-15B3022C2832}" destId="{5ADEA08D-C75E-491E-A47E-7DDB511E1606}" srcOrd="0" destOrd="0" parTransId="{DA158668-AE14-444D-9A7F-26D19120DDF6}" sibTransId="{78A5BA00-64E0-4E42-A3D9-1A45E0302DBE}"/>
    <dgm:cxn modelId="{379CA49E-287E-418B-B6BF-6D5279614ABD}" type="presOf" srcId="{04E82944-61C6-40CE-BAC1-27DB5FDFAB5C}" destId="{20DC249E-D8D1-41B9-BC30-27050F9364B3}" srcOrd="0" destOrd="3" presId="urn:microsoft.com/office/officeart/2005/8/layout/hList3"/>
    <dgm:cxn modelId="{7B3E9AC7-323A-4B0B-8270-F53A04A25861}" srcId="{88F2C6DF-90DE-4C31-8FDE-F1BE3708656F}" destId="{547516C6-8C4D-4D1A-8DB1-D95900E0347A}" srcOrd="1" destOrd="0" parTransId="{457DB12C-34AE-4C4E-A202-EE79B72075BC}" sibTransId="{7596ECD5-AC13-42EE-B9DC-1D57AA57C2A9}"/>
    <dgm:cxn modelId="{EB3A1B2E-FF45-461E-879A-D63DCB46455E}" type="presOf" srcId="{8674B3E3-321B-4D26-887B-0F2F07738126}" destId="{9AE9C99E-FF60-4606-84D9-3B1AE23746B0}" srcOrd="0" destOrd="3" presId="urn:microsoft.com/office/officeart/2005/8/layout/hList3"/>
    <dgm:cxn modelId="{F8B19CE9-C743-425A-B0DD-1A61D70E88C9}" type="presOf" srcId="{C3083EDE-8946-4DCE-8873-6E2F771977F1}" destId="{C295AFDA-F12E-4063-8EF4-9867945AA26C}" srcOrd="0" destOrd="3" presId="urn:microsoft.com/office/officeart/2005/8/layout/hList3"/>
    <dgm:cxn modelId="{45B257CF-9B9C-4456-9F64-12C70689EDBF}" srcId="{002CE61E-7CE0-4B45-9122-0412E415E0A8}" destId="{253CA51F-37AE-4174-B1B4-E4D316C6F52F}" srcOrd="0" destOrd="0" parTransId="{8D47AF57-7D80-4AFA-8CDE-35837D63248E}" sibTransId="{85F96BF2-C98A-4749-B1DA-153380878021}"/>
    <dgm:cxn modelId="{73622EFF-7735-4438-B1C1-C8123AF58143}" srcId="{88F2C6DF-90DE-4C31-8FDE-F1BE3708656F}" destId="{BE2B3741-16CA-47F4-A789-C3FC85609526}" srcOrd="4" destOrd="0" parTransId="{3A3A05D0-20EA-4BA5-8F44-8DB5EDA4CCE0}" sibTransId="{D610627C-6FBE-47DD-8854-EF8F3510B008}"/>
    <dgm:cxn modelId="{DDB7184B-E40E-4400-9C0E-E6741C52BD87}" type="presOf" srcId="{8C3F3F3F-BD85-4214-A9C1-FE1A3D741EB3}" destId="{20DC249E-D8D1-41B9-BC30-27050F9364B3}" srcOrd="0" destOrd="1" presId="urn:microsoft.com/office/officeart/2005/8/layout/hList3"/>
    <dgm:cxn modelId="{652398B2-26C0-400B-B93E-82F001A65DBD}" type="presOf" srcId="{547516C6-8C4D-4D1A-8DB1-D95900E0347A}" destId="{9AE9C99E-FF60-4606-84D9-3B1AE23746B0}" srcOrd="0" destOrd="2" presId="urn:microsoft.com/office/officeart/2005/8/layout/hList3"/>
    <dgm:cxn modelId="{B73112D3-78E4-4D89-B0EA-D20EEB56DD03}" type="presOf" srcId="{267F44FC-7EB2-4AD4-BDFE-94130649A6DE}" destId="{20DC249E-D8D1-41B9-BC30-27050F9364B3}" srcOrd="0" destOrd="2" presId="urn:microsoft.com/office/officeart/2005/8/layout/hList3"/>
    <dgm:cxn modelId="{A9CD7F51-D851-4538-8D24-FE3BC4CB6553}" srcId="{88F2C6DF-90DE-4C31-8FDE-F1BE3708656F}" destId="{A136EB28-73B7-4409-BAB5-61F66B85DB4A}" srcOrd="0" destOrd="0" parTransId="{95E8781B-EBA8-40EB-BB27-08E145C3F9C3}" sibTransId="{582F3918-5C09-4FEE-B56F-E1904A3218B6}"/>
    <dgm:cxn modelId="{FBE4CEF6-B290-4884-8D33-BB8B9A13EA7B}" srcId="{5ADEA08D-C75E-491E-A47E-7DDB511E1606}" destId="{8FA1972D-1538-4F56-9CB3-757221637860}" srcOrd="3" destOrd="0" parTransId="{C3BA07FF-AE33-4F62-8DC1-A88231A4D0C7}" sibTransId="{E08C9F68-0648-45BC-98CA-277C5B435118}"/>
    <dgm:cxn modelId="{69AE04E0-BAD1-4F4B-871B-E3F88C101197}" type="presOf" srcId="{5ADEA08D-C75E-491E-A47E-7DDB511E1606}" destId="{20DC249E-D8D1-41B9-BC30-27050F9364B3}" srcOrd="0" destOrd="0" presId="urn:microsoft.com/office/officeart/2005/8/layout/hList3"/>
    <dgm:cxn modelId="{70C184CC-2FBB-4F61-B0F1-DD83415A678C}" type="presOf" srcId="{A136EB28-73B7-4409-BAB5-61F66B85DB4A}" destId="{9AE9C99E-FF60-4606-84D9-3B1AE23746B0}" srcOrd="0" destOrd="1" presId="urn:microsoft.com/office/officeart/2005/8/layout/hList3"/>
    <dgm:cxn modelId="{745048B5-DA25-43B8-B996-B4CCA732A306}" srcId="{002CE61E-7CE0-4B45-9122-0412E415E0A8}" destId="{3B0B0A32-62BD-46FD-90A1-0128B5DD9DC5}" srcOrd="1" destOrd="0" parTransId="{3D61102D-6B87-4832-924E-C6D613306973}" sibTransId="{C919C5A9-9D91-42F1-A05C-996D3F2941B8}"/>
    <dgm:cxn modelId="{348BE256-8811-4F52-A80D-7C708FA899AF}" srcId="{002CE61E-7CE0-4B45-9122-0412E415E0A8}" destId="{C3083EDE-8946-4DCE-8873-6E2F771977F1}" srcOrd="2" destOrd="0" parTransId="{A40C16AB-F032-4F1D-AC85-83AEF672EFCA}" sibTransId="{2587121B-FC57-4B77-A793-4B61E5AA4B5E}"/>
    <dgm:cxn modelId="{1C813089-DA5D-4A0C-A0CC-06ABA25A1C4C}" type="presOf" srcId="{002CE61E-7CE0-4B45-9122-0412E415E0A8}" destId="{C295AFDA-F12E-4063-8EF4-9867945AA26C}" srcOrd="0" destOrd="0" presId="urn:microsoft.com/office/officeart/2005/8/layout/hList3"/>
    <dgm:cxn modelId="{5E7D7F41-254C-466F-9FFB-D4DB65A088E8}" srcId="{FA3FA01F-915A-463E-9873-15B3022C2832}" destId="{002CE61E-7CE0-4B45-9122-0412E415E0A8}" srcOrd="1" destOrd="0" parTransId="{81B5F724-A743-4175-9115-EBB197ED3B96}" sibTransId="{4EB13885-45C9-4391-BE07-E8CFFB9B3372}"/>
    <dgm:cxn modelId="{801A3673-B133-4ED8-A669-5AC6B94D63AE}" srcId="{5ADEA08D-C75E-491E-A47E-7DDB511E1606}" destId="{04E82944-61C6-40CE-BAC1-27DB5FDFAB5C}" srcOrd="2" destOrd="0" parTransId="{0759ADC5-ED13-4FF5-947E-5D04664818A4}" sibTransId="{A007F56F-BEFE-4E70-BBE0-084E96BDD31E}"/>
    <dgm:cxn modelId="{6D990630-99F7-4EB8-AA1F-F1F01F4AACF2}" srcId="{5ADEA08D-C75E-491E-A47E-7DDB511E1606}" destId="{267F44FC-7EB2-4AD4-BDFE-94130649A6DE}" srcOrd="1" destOrd="0" parTransId="{CE0889F4-C9B6-4A2C-8FCB-EEB888F2A71E}" sibTransId="{78176210-42C9-4642-A3B5-439BD3395A4F}"/>
    <dgm:cxn modelId="{132B88A0-E944-4541-9163-0BBABA866CB1}" type="presOf" srcId="{65138E85-7B8D-4336-9C0A-9F01ABB31080}" destId="{9AE9C99E-FF60-4606-84D9-3B1AE23746B0}" srcOrd="0" destOrd="4" presId="urn:microsoft.com/office/officeart/2005/8/layout/hList3"/>
    <dgm:cxn modelId="{0C492D68-ABB3-460C-8440-C5EEEB0E902D}" srcId="{7AC15F64-D596-4DD6-B19C-1F90AEEAEC62}" destId="{FA3FA01F-915A-463E-9873-15B3022C2832}" srcOrd="0" destOrd="0" parTransId="{090D0E80-2F2A-4054-BFC3-3CB0151D6013}" sibTransId="{768F822A-116E-4D01-A9B3-15FD11FE1D42}"/>
    <dgm:cxn modelId="{FA73FF70-8230-40EC-93C6-D8911E11AC5E}" type="presOf" srcId="{3B0B0A32-62BD-46FD-90A1-0128B5DD9DC5}" destId="{C295AFDA-F12E-4063-8EF4-9867945AA26C}" srcOrd="0" destOrd="2" presId="urn:microsoft.com/office/officeart/2005/8/layout/hList3"/>
    <dgm:cxn modelId="{AED9D32A-C2A0-4A69-A6AD-53A3596DC42E}" type="presOf" srcId="{7AC15F64-D596-4DD6-B19C-1F90AEEAEC62}" destId="{92AC96FB-A8CC-44EF-B2F8-579DB05EC18F}" srcOrd="0" destOrd="0" presId="urn:microsoft.com/office/officeart/2005/8/layout/hList3"/>
    <dgm:cxn modelId="{733AD517-B06E-4DDA-926A-3A6223EC9030}" type="presParOf" srcId="{92AC96FB-A8CC-44EF-B2F8-579DB05EC18F}" destId="{2EB3E6FD-DD75-4122-87A2-8208B8120457}" srcOrd="0" destOrd="0" presId="urn:microsoft.com/office/officeart/2005/8/layout/hList3"/>
    <dgm:cxn modelId="{7963C9C1-F058-4C79-A4D6-D6F22586B5B7}" type="presParOf" srcId="{92AC96FB-A8CC-44EF-B2F8-579DB05EC18F}" destId="{D210BC77-18F7-4D84-B194-8AB4875DB440}" srcOrd="1" destOrd="0" presId="urn:microsoft.com/office/officeart/2005/8/layout/hList3"/>
    <dgm:cxn modelId="{F3EEB80B-4019-416D-ABF6-7029DC5C92F4}" type="presParOf" srcId="{D210BC77-18F7-4D84-B194-8AB4875DB440}" destId="{20DC249E-D8D1-41B9-BC30-27050F9364B3}" srcOrd="0" destOrd="0" presId="urn:microsoft.com/office/officeart/2005/8/layout/hList3"/>
    <dgm:cxn modelId="{F15EC1FC-7835-4B96-AAC8-C6A4B3A0CBDC}" type="presParOf" srcId="{D210BC77-18F7-4D84-B194-8AB4875DB440}" destId="{C295AFDA-F12E-4063-8EF4-9867945AA26C}" srcOrd="1" destOrd="0" presId="urn:microsoft.com/office/officeart/2005/8/layout/hList3"/>
    <dgm:cxn modelId="{8D8616CF-2A4C-4B20-8895-8AD47845324A}" type="presParOf" srcId="{D210BC77-18F7-4D84-B194-8AB4875DB440}" destId="{9AE9C99E-FF60-4606-84D9-3B1AE23746B0}" srcOrd="2" destOrd="0" presId="urn:microsoft.com/office/officeart/2005/8/layout/hList3"/>
    <dgm:cxn modelId="{15D4A8ED-ADA4-48BB-8381-203DDCC73958}" type="presParOf" srcId="{92AC96FB-A8CC-44EF-B2F8-579DB05EC18F}" destId="{5C9E22BA-B0ED-4065-A549-E4D6CB0DF640}"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E7E0DA-2F4E-4B5C-87DD-9817EBC8ABC9}"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1A539D8D-CB9D-45DA-9A76-F841DD3FAC93}">
      <dgm:prSet phldrT="[Text]"/>
      <dgm:spPr/>
      <dgm:t>
        <a:bodyPr/>
        <a:lstStyle/>
        <a:p>
          <a:pPr rtl="0"/>
          <a:r>
            <a:rPr lang="en-US" dirty="0" smtClean="0"/>
            <a:t>Take advantage of used equipment</a:t>
          </a:r>
          <a:endParaRPr lang="en-US" dirty="0"/>
        </a:p>
      </dgm:t>
    </dgm:pt>
    <dgm:pt modelId="{EDB50A70-676F-4134-A191-9AA93BFAF27E}" type="parTrans" cxnId="{89DF69E2-FD43-4BF4-9FF0-05598A585E46}">
      <dgm:prSet/>
      <dgm:spPr/>
      <dgm:t>
        <a:bodyPr/>
        <a:lstStyle/>
        <a:p>
          <a:endParaRPr lang="en-US"/>
        </a:p>
      </dgm:t>
    </dgm:pt>
    <dgm:pt modelId="{D879931F-B8BB-4217-BD6E-57C87CEB9C5B}" type="sibTrans" cxnId="{89DF69E2-FD43-4BF4-9FF0-05598A585E46}">
      <dgm:prSet/>
      <dgm:spPr/>
      <dgm:t>
        <a:bodyPr/>
        <a:lstStyle/>
        <a:p>
          <a:endParaRPr lang="en-US"/>
        </a:p>
      </dgm:t>
    </dgm:pt>
    <dgm:pt modelId="{315B1156-F79E-4830-87E8-307997EE703F}">
      <dgm:prSet/>
      <dgm:spPr/>
      <dgm:t>
        <a:bodyPr/>
        <a:lstStyle/>
        <a:p>
          <a:pPr rtl="0"/>
          <a:r>
            <a:rPr lang="en-US" smtClean="0"/>
            <a:t>Equipment doesn’t make the player</a:t>
          </a:r>
          <a:endParaRPr lang="en-US" dirty="0"/>
        </a:p>
      </dgm:t>
    </dgm:pt>
    <dgm:pt modelId="{89457DD6-9E2D-4BC3-939E-157B6B500C4D}" type="parTrans" cxnId="{59AC0393-44C3-49DC-87A6-33E4AB0E2E31}">
      <dgm:prSet/>
      <dgm:spPr/>
      <dgm:t>
        <a:bodyPr/>
        <a:lstStyle/>
        <a:p>
          <a:endParaRPr lang="en-US"/>
        </a:p>
      </dgm:t>
    </dgm:pt>
    <dgm:pt modelId="{90A00D2F-0580-42DC-B472-201E4B677C0B}" type="sibTrans" cxnId="{59AC0393-44C3-49DC-87A6-33E4AB0E2E31}">
      <dgm:prSet/>
      <dgm:spPr/>
      <dgm:t>
        <a:bodyPr/>
        <a:lstStyle/>
        <a:p>
          <a:endParaRPr lang="en-US"/>
        </a:p>
      </dgm:t>
    </dgm:pt>
    <dgm:pt modelId="{0218A67F-CCCB-49D4-B195-1EE788E25974}">
      <dgm:prSet/>
      <dgm:spPr/>
      <dgm:t>
        <a:bodyPr/>
        <a:lstStyle/>
        <a:p>
          <a:pPr rtl="0"/>
          <a:r>
            <a:rPr lang="en-US" dirty="0" smtClean="0"/>
            <a:t>Volunteer </a:t>
          </a:r>
        </a:p>
        <a:p>
          <a:pPr rtl="0"/>
          <a:r>
            <a:rPr lang="en-US" dirty="0" smtClean="0"/>
            <a:t>(DIBS)</a:t>
          </a:r>
          <a:endParaRPr lang="en-US" dirty="0"/>
        </a:p>
      </dgm:t>
    </dgm:pt>
    <dgm:pt modelId="{F17ACB21-F68F-42DA-A2BC-A75963EED883}" type="parTrans" cxnId="{5AA980FC-7418-4D29-94AF-9775404341FE}">
      <dgm:prSet/>
      <dgm:spPr/>
      <dgm:t>
        <a:bodyPr/>
        <a:lstStyle/>
        <a:p>
          <a:endParaRPr lang="en-US"/>
        </a:p>
      </dgm:t>
    </dgm:pt>
    <dgm:pt modelId="{18F03E51-D142-4678-ACF0-B8AFF848277E}" type="sibTrans" cxnId="{5AA980FC-7418-4D29-94AF-9775404341FE}">
      <dgm:prSet/>
      <dgm:spPr/>
      <dgm:t>
        <a:bodyPr/>
        <a:lstStyle/>
        <a:p>
          <a:endParaRPr lang="en-US"/>
        </a:p>
      </dgm:t>
    </dgm:pt>
    <dgm:pt modelId="{4FFDD754-7FD3-4D36-9E7C-0B9821CE64C5}" type="pres">
      <dgm:prSet presAssocID="{E0E7E0DA-2F4E-4B5C-87DD-9817EBC8ABC9}" presName="Name0" presStyleCnt="0">
        <dgm:presLayoutVars>
          <dgm:dir/>
          <dgm:resizeHandles val="exact"/>
        </dgm:presLayoutVars>
      </dgm:prSet>
      <dgm:spPr/>
      <dgm:t>
        <a:bodyPr/>
        <a:lstStyle/>
        <a:p>
          <a:endParaRPr lang="en-US"/>
        </a:p>
      </dgm:t>
    </dgm:pt>
    <dgm:pt modelId="{C3AE6F30-137F-4F81-91A1-520B11E7A410}" type="pres">
      <dgm:prSet presAssocID="{1A539D8D-CB9D-45DA-9A76-F841DD3FAC93}" presName="compNode" presStyleCnt="0"/>
      <dgm:spPr/>
    </dgm:pt>
    <dgm:pt modelId="{89EE69DA-3102-44F9-8324-8559C7AD00A8}" type="pres">
      <dgm:prSet presAssocID="{1A539D8D-CB9D-45DA-9A76-F841DD3FAC93}" presName="pictRect" presStyleLbl="node1" presStyleIdx="0" presStyleCnt="3"/>
      <dgm:spPr>
        <a:blipFill rotWithShape="1">
          <a:blip xmlns:r="http://schemas.openxmlformats.org/officeDocument/2006/relationships" r:embed="rId1"/>
          <a:stretch>
            <a:fillRect/>
          </a:stretch>
        </a:blipFill>
      </dgm:spPr>
    </dgm:pt>
    <dgm:pt modelId="{11E45DE1-4869-45C9-ABBB-0AD9E11CF66F}" type="pres">
      <dgm:prSet presAssocID="{1A539D8D-CB9D-45DA-9A76-F841DD3FAC93}" presName="textRect" presStyleLbl="revTx" presStyleIdx="0" presStyleCnt="3">
        <dgm:presLayoutVars>
          <dgm:bulletEnabled val="1"/>
        </dgm:presLayoutVars>
      </dgm:prSet>
      <dgm:spPr/>
      <dgm:t>
        <a:bodyPr/>
        <a:lstStyle/>
        <a:p>
          <a:endParaRPr lang="en-US"/>
        </a:p>
      </dgm:t>
    </dgm:pt>
    <dgm:pt modelId="{88BE8BAD-D39D-46C3-9C72-B4861A2C189F}" type="pres">
      <dgm:prSet presAssocID="{D879931F-B8BB-4217-BD6E-57C87CEB9C5B}" presName="sibTrans" presStyleLbl="sibTrans2D1" presStyleIdx="0" presStyleCnt="0"/>
      <dgm:spPr/>
      <dgm:t>
        <a:bodyPr/>
        <a:lstStyle/>
        <a:p>
          <a:endParaRPr lang="en-US"/>
        </a:p>
      </dgm:t>
    </dgm:pt>
    <dgm:pt modelId="{E07AF0EF-9F0D-448C-BE82-245834FE48FA}" type="pres">
      <dgm:prSet presAssocID="{315B1156-F79E-4830-87E8-307997EE703F}" presName="compNode" presStyleCnt="0"/>
      <dgm:spPr/>
    </dgm:pt>
    <dgm:pt modelId="{294A4555-4B9F-4795-BA1B-EFF45143C8CB}" type="pres">
      <dgm:prSet presAssocID="{315B1156-F79E-4830-87E8-307997EE703F}" presName="pictRect" presStyleLbl="node1" presStyleIdx="1" presStyleCnt="3"/>
      <dgm:spPr>
        <a:blipFill rotWithShape="1">
          <a:blip xmlns:r="http://schemas.openxmlformats.org/officeDocument/2006/relationships" r:embed="rId2"/>
          <a:stretch>
            <a:fillRect/>
          </a:stretch>
        </a:blipFill>
      </dgm:spPr>
    </dgm:pt>
    <dgm:pt modelId="{10893DA8-EA53-458D-894B-45181233A476}" type="pres">
      <dgm:prSet presAssocID="{315B1156-F79E-4830-87E8-307997EE703F}" presName="textRect" presStyleLbl="revTx" presStyleIdx="1" presStyleCnt="3">
        <dgm:presLayoutVars>
          <dgm:bulletEnabled val="1"/>
        </dgm:presLayoutVars>
      </dgm:prSet>
      <dgm:spPr/>
      <dgm:t>
        <a:bodyPr/>
        <a:lstStyle/>
        <a:p>
          <a:endParaRPr lang="en-US"/>
        </a:p>
      </dgm:t>
    </dgm:pt>
    <dgm:pt modelId="{FEC305A5-216B-40C2-98EA-57E2AFEFB979}" type="pres">
      <dgm:prSet presAssocID="{90A00D2F-0580-42DC-B472-201E4B677C0B}" presName="sibTrans" presStyleLbl="sibTrans2D1" presStyleIdx="0" presStyleCnt="0"/>
      <dgm:spPr/>
      <dgm:t>
        <a:bodyPr/>
        <a:lstStyle/>
        <a:p>
          <a:endParaRPr lang="en-US"/>
        </a:p>
      </dgm:t>
    </dgm:pt>
    <dgm:pt modelId="{D62927BF-4D64-4BEA-854A-3F5D75EACAA2}" type="pres">
      <dgm:prSet presAssocID="{0218A67F-CCCB-49D4-B195-1EE788E25974}" presName="compNode" presStyleCnt="0"/>
      <dgm:spPr/>
    </dgm:pt>
    <dgm:pt modelId="{0F48256C-305E-45B8-8534-ABA67D76DAA7}" type="pres">
      <dgm:prSet presAssocID="{0218A67F-CCCB-49D4-B195-1EE788E25974}" presName="pictRect" presStyleLbl="node1" presStyleIdx="2" presStyleCnt="3"/>
      <dgm:spPr>
        <a:blipFill rotWithShape="1">
          <a:blip xmlns:r="http://schemas.openxmlformats.org/officeDocument/2006/relationships" r:embed="rId3"/>
          <a:stretch>
            <a:fillRect/>
          </a:stretch>
        </a:blipFill>
      </dgm:spPr>
    </dgm:pt>
    <dgm:pt modelId="{D12DE05D-2027-4EFF-B198-3920C8231A5E}" type="pres">
      <dgm:prSet presAssocID="{0218A67F-CCCB-49D4-B195-1EE788E25974}" presName="textRect" presStyleLbl="revTx" presStyleIdx="2" presStyleCnt="3">
        <dgm:presLayoutVars>
          <dgm:bulletEnabled val="1"/>
        </dgm:presLayoutVars>
      </dgm:prSet>
      <dgm:spPr/>
      <dgm:t>
        <a:bodyPr/>
        <a:lstStyle/>
        <a:p>
          <a:endParaRPr lang="en-US"/>
        </a:p>
      </dgm:t>
    </dgm:pt>
  </dgm:ptLst>
  <dgm:cxnLst>
    <dgm:cxn modelId="{177A5178-CC56-4AED-BC81-DA9E83331C24}" type="presOf" srcId="{E0E7E0DA-2F4E-4B5C-87DD-9817EBC8ABC9}" destId="{4FFDD754-7FD3-4D36-9E7C-0B9821CE64C5}" srcOrd="0" destOrd="0" presId="urn:microsoft.com/office/officeart/2005/8/layout/pList1"/>
    <dgm:cxn modelId="{A538D1BE-C5D6-4D98-B55E-F3FFF7B08CE6}" type="presOf" srcId="{90A00D2F-0580-42DC-B472-201E4B677C0B}" destId="{FEC305A5-216B-40C2-98EA-57E2AFEFB979}" srcOrd="0" destOrd="0" presId="urn:microsoft.com/office/officeart/2005/8/layout/pList1"/>
    <dgm:cxn modelId="{CA995E8B-1FE5-468E-A29D-63E17587D5FC}" type="presOf" srcId="{0218A67F-CCCB-49D4-B195-1EE788E25974}" destId="{D12DE05D-2027-4EFF-B198-3920C8231A5E}" srcOrd="0" destOrd="0" presId="urn:microsoft.com/office/officeart/2005/8/layout/pList1"/>
    <dgm:cxn modelId="{2FBE7024-9466-4FD4-8470-91BBB1170348}" type="presOf" srcId="{D879931F-B8BB-4217-BD6E-57C87CEB9C5B}" destId="{88BE8BAD-D39D-46C3-9C72-B4861A2C189F}" srcOrd="0" destOrd="0" presId="urn:microsoft.com/office/officeart/2005/8/layout/pList1"/>
    <dgm:cxn modelId="{89DF69E2-FD43-4BF4-9FF0-05598A585E46}" srcId="{E0E7E0DA-2F4E-4B5C-87DD-9817EBC8ABC9}" destId="{1A539D8D-CB9D-45DA-9A76-F841DD3FAC93}" srcOrd="0" destOrd="0" parTransId="{EDB50A70-676F-4134-A191-9AA93BFAF27E}" sibTransId="{D879931F-B8BB-4217-BD6E-57C87CEB9C5B}"/>
    <dgm:cxn modelId="{15232329-9AC1-43F2-90DF-969E378C58DF}" type="presOf" srcId="{315B1156-F79E-4830-87E8-307997EE703F}" destId="{10893DA8-EA53-458D-894B-45181233A476}" srcOrd="0" destOrd="0" presId="urn:microsoft.com/office/officeart/2005/8/layout/pList1"/>
    <dgm:cxn modelId="{59AC0393-44C3-49DC-87A6-33E4AB0E2E31}" srcId="{E0E7E0DA-2F4E-4B5C-87DD-9817EBC8ABC9}" destId="{315B1156-F79E-4830-87E8-307997EE703F}" srcOrd="1" destOrd="0" parTransId="{89457DD6-9E2D-4BC3-939E-157B6B500C4D}" sibTransId="{90A00D2F-0580-42DC-B472-201E4B677C0B}"/>
    <dgm:cxn modelId="{5AA980FC-7418-4D29-94AF-9775404341FE}" srcId="{E0E7E0DA-2F4E-4B5C-87DD-9817EBC8ABC9}" destId="{0218A67F-CCCB-49D4-B195-1EE788E25974}" srcOrd="2" destOrd="0" parTransId="{F17ACB21-F68F-42DA-A2BC-A75963EED883}" sibTransId="{18F03E51-D142-4678-ACF0-B8AFF848277E}"/>
    <dgm:cxn modelId="{20FCF2C9-5D0C-4936-8490-060B1B208FDE}" type="presOf" srcId="{1A539D8D-CB9D-45DA-9A76-F841DD3FAC93}" destId="{11E45DE1-4869-45C9-ABBB-0AD9E11CF66F}" srcOrd="0" destOrd="0" presId="urn:microsoft.com/office/officeart/2005/8/layout/pList1"/>
    <dgm:cxn modelId="{EB57E438-965E-46EA-B6D0-C5E5E052FCA4}" type="presParOf" srcId="{4FFDD754-7FD3-4D36-9E7C-0B9821CE64C5}" destId="{C3AE6F30-137F-4F81-91A1-520B11E7A410}" srcOrd="0" destOrd="0" presId="urn:microsoft.com/office/officeart/2005/8/layout/pList1"/>
    <dgm:cxn modelId="{59A9C34D-4496-4429-86F8-2A02764135B6}" type="presParOf" srcId="{C3AE6F30-137F-4F81-91A1-520B11E7A410}" destId="{89EE69DA-3102-44F9-8324-8559C7AD00A8}" srcOrd="0" destOrd="0" presId="urn:microsoft.com/office/officeart/2005/8/layout/pList1"/>
    <dgm:cxn modelId="{0E329BE1-F15B-4492-AF71-89D0D9CF1BE4}" type="presParOf" srcId="{C3AE6F30-137F-4F81-91A1-520B11E7A410}" destId="{11E45DE1-4869-45C9-ABBB-0AD9E11CF66F}" srcOrd="1" destOrd="0" presId="urn:microsoft.com/office/officeart/2005/8/layout/pList1"/>
    <dgm:cxn modelId="{D8C54F2A-6DB9-4248-90B1-F2478578F9B9}" type="presParOf" srcId="{4FFDD754-7FD3-4D36-9E7C-0B9821CE64C5}" destId="{88BE8BAD-D39D-46C3-9C72-B4861A2C189F}" srcOrd="1" destOrd="0" presId="urn:microsoft.com/office/officeart/2005/8/layout/pList1"/>
    <dgm:cxn modelId="{33FC51D5-9427-458F-88F9-8D7437818C1C}" type="presParOf" srcId="{4FFDD754-7FD3-4D36-9E7C-0B9821CE64C5}" destId="{E07AF0EF-9F0D-448C-BE82-245834FE48FA}" srcOrd="2" destOrd="0" presId="urn:microsoft.com/office/officeart/2005/8/layout/pList1"/>
    <dgm:cxn modelId="{CE0BABFC-37D7-4F79-B43A-D5EA2F0E1F56}" type="presParOf" srcId="{E07AF0EF-9F0D-448C-BE82-245834FE48FA}" destId="{294A4555-4B9F-4795-BA1B-EFF45143C8CB}" srcOrd="0" destOrd="0" presId="urn:microsoft.com/office/officeart/2005/8/layout/pList1"/>
    <dgm:cxn modelId="{2A0199DA-EFD5-4CAB-BCBD-33F64E918F9D}" type="presParOf" srcId="{E07AF0EF-9F0D-448C-BE82-245834FE48FA}" destId="{10893DA8-EA53-458D-894B-45181233A476}" srcOrd="1" destOrd="0" presId="urn:microsoft.com/office/officeart/2005/8/layout/pList1"/>
    <dgm:cxn modelId="{8683CB3E-B44A-4265-BA75-2F9B03BEB090}" type="presParOf" srcId="{4FFDD754-7FD3-4D36-9E7C-0B9821CE64C5}" destId="{FEC305A5-216B-40C2-98EA-57E2AFEFB979}" srcOrd="3" destOrd="0" presId="urn:microsoft.com/office/officeart/2005/8/layout/pList1"/>
    <dgm:cxn modelId="{5B1FFB50-7048-4EEF-BC50-6DB4F0AD7808}" type="presParOf" srcId="{4FFDD754-7FD3-4D36-9E7C-0B9821CE64C5}" destId="{D62927BF-4D64-4BEA-854A-3F5D75EACAA2}" srcOrd="4" destOrd="0" presId="urn:microsoft.com/office/officeart/2005/8/layout/pList1"/>
    <dgm:cxn modelId="{4B69DB1E-2853-4070-935C-FB8033BC1BAC}" type="presParOf" srcId="{D62927BF-4D64-4BEA-854A-3F5D75EACAA2}" destId="{0F48256C-305E-45B8-8534-ABA67D76DAA7}" srcOrd="0" destOrd="0" presId="urn:microsoft.com/office/officeart/2005/8/layout/pList1"/>
    <dgm:cxn modelId="{6A2FA916-B0CC-4DD4-ADEF-22450AC08767}" type="presParOf" srcId="{D62927BF-4D64-4BEA-854A-3F5D75EACAA2}" destId="{D12DE05D-2027-4EFF-B198-3920C8231A5E}"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A75020-A59D-4A93-9981-7AE34E258B35}"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US"/>
        </a:p>
      </dgm:t>
    </dgm:pt>
    <dgm:pt modelId="{22E4D9E1-8A4D-4AE0-9A2E-6C3DBB1C7122}">
      <dgm:prSet phldrT="[Text]"/>
      <dgm:spPr/>
      <dgm:t>
        <a:bodyPr/>
        <a:lstStyle/>
        <a:p>
          <a:pPr rtl="0"/>
          <a:r>
            <a:rPr lang="en-US" dirty="0" smtClean="0"/>
            <a:t>Apple Valley High School (Sports Arena) “AVSA” </a:t>
          </a:r>
          <a:endParaRPr lang="en-US" dirty="0"/>
        </a:p>
      </dgm:t>
    </dgm:pt>
    <dgm:pt modelId="{BAB0BD51-BE99-45DB-B2E5-602D0B972CC1}" type="parTrans" cxnId="{0CE33A30-5B1E-4F6D-9B62-41F534EB08D0}">
      <dgm:prSet/>
      <dgm:spPr/>
      <dgm:t>
        <a:bodyPr/>
        <a:lstStyle/>
        <a:p>
          <a:endParaRPr lang="en-US"/>
        </a:p>
      </dgm:t>
    </dgm:pt>
    <dgm:pt modelId="{B6F7D810-C42A-4A67-9CC2-DA19D56EDB18}" type="sibTrans" cxnId="{0CE33A30-5B1E-4F6D-9B62-41F534EB08D0}">
      <dgm:prSet/>
      <dgm:spPr/>
      <dgm:t>
        <a:bodyPr/>
        <a:lstStyle/>
        <a:p>
          <a:endParaRPr lang="en-US"/>
        </a:p>
      </dgm:t>
    </dgm:pt>
    <dgm:pt modelId="{649528B5-CF17-4244-A9B1-BA7F330086CB}">
      <dgm:prSet phldrT="[Text]"/>
      <dgm:spPr/>
      <dgm:t>
        <a:bodyPr/>
        <a:lstStyle/>
        <a:p>
          <a:pPr rtl="0"/>
          <a:r>
            <a:rPr lang="en-US" dirty="0" smtClean="0"/>
            <a:t>Hayes Ice Arena</a:t>
          </a:r>
          <a:r>
            <a:rPr lang="en-US" b="1" dirty="0" smtClean="0"/>
            <a:t> </a:t>
          </a:r>
          <a:endParaRPr lang="en-US" dirty="0"/>
        </a:p>
      </dgm:t>
    </dgm:pt>
    <dgm:pt modelId="{C5EEDE8C-BF5A-415A-BAF5-F853AB1EAFCA}" type="parTrans" cxnId="{FA6B1956-4796-4616-9393-83EAC509D972}">
      <dgm:prSet/>
      <dgm:spPr/>
      <dgm:t>
        <a:bodyPr/>
        <a:lstStyle/>
        <a:p>
          <a:endParaRPr lang="en-US"/>
        </a:p>
      </dgm:t>
    </dgm:pt>
    <dgm:pt modelId="{50E5875F-EF4E-4E98-AEC3-1B26EC881AFB}" type="sibTrans" cxnId="{FA6B1956-4796-4616-9393-83EAC509D972}">
      <dgm:prSet/>
      <dgm:spPr/>
      <dgm:t>
        <a:bodyPr/>
        <a:lstStyle/>
        <a:p>
          <a:endParaRPr lang="en-US"/>
        </a:p>
      </dgm:t>
    </dgm:pt>
    <dgm:pt modelId="{58B076E2-2310-4501-AB1F-F3B0B6F829B7}">
      <dgm:prSet phldrT="[Text]"/>
      <dgm:spPr/>
      <dgm:t>
        <a:bodyPr/>
        <a:lstStyle/>
        <a:p>
          <a:r>
            <a:rPr lang="en-US" dirty="0" smtClean="0"/>
            <a:t>Burnsville Ice Center “BIC1 &amp; BIC2” </a:t>
          </a:r>
          <a:endParaRPr lang="en-US" dirty="0"/>
        </a:p>
      </dgm:t>
    </dgm:pt>
    <dgm:pt modelId="{20E1122B-E940-47C7-AD23-EFE4E4ABC76C}" type="parTrans" cxnId="{065BD630-A932-45FD-94B8-B30704804F60}">
      <dgm:prSet/>
      <dgm:spPr/>
      <dgm:t>
        <a:bodyPr/>
        <a:lstStyle/>
        <a:p>
          <a:endParaRPr lang="en-US"/>
        </a:p>
      </dgm:t>
    </dgm:pt>
    <dgm:pt modelId="{593CEC61-D5BF-4C87-842E-E1624C9303A0}" type="sibTrans" cxnId="{065BD630-A932-45FD-94B8-B30704804F60}">
      <dgm:prSet/>
      <dgm:spPr/>
      <dgm:t>
        <a:bodyPr/>
        <a:lstStyle/>
        <a:p>
          <a:endParaRPr lang="en-US"/>
        </a:p>
      </dgm:t>
    </dgm:pt>
    <dgm:pt modelId="{60B12166-1635-4215-81EA-EED917A78F0F}">
      <dgm:prSet/>
      <dgm:spPr/>
      <dgm:t>
        <a:bodyPr/>
        <a:lstStyle/>
        <a:p>
          <a:r>
            <a:rPr lang="en-US" smtClean="0"/>
            <a:t>251 Civic Center Parkway, Burnsville </a:t>
          </a:r>
          <a:endParaRPr lang="en-US" dirty="0"/>
        </a:p>
      </dgm:t>
    </dgm:pt>
    <dgm:pt modelId="{B4E04AE3-5E7D-4949-AAEA-CCFAC7F6333C}" type="parTrans" cxnId="{B5B42D8B-B90B-403D-8E9E-C568F2A816AE}">
      <dgm:prSet/>
      <dgm:spPr/>
      <dgm:t>
        <a:bodyPr/>
        <a:lstStyle/>
        <a:p>
          <a:endParaRPr lang="en-US"/>
        </a:p>
      </dgm:t>
    </dgm:pt>
    <dgm:pt modelId="{D7E4347B-AFD3-4D4D-B741-885F9C70812B}" type="sibTrans" cxnId="{B5B42D8B-B90B-403D-8E9E-C568F2A816AE}">
      <dgm:prSet/>
      <dgm:spPr/>
      <dgm:t>
        <a:bodyPr/>
        <a:lstStyle/>
        <a:p>
          <a:endParaRPr lang="en-US"/>
        </a:p>
      </dgm:t>
    </dgm:pt>
    <dgm:pt modelId="{6E01E4B6-CA2A-47A5-BA12-D0D074DDC9D2}">
      <dgm:prSet/>
      <dgm:spPr/>
      <dgm:t>
        <a:bodyPr/>
        <a:lstStyle/>
        <a:p>
          <a:pPr rtl="0"/>
          <a:r>
            <a:rPr lang="en-US" smtClean="0"/>
            <a:t>14452 Hayes Road, Apple Valley</a:t>
          </a:r>
          <a:endParaRPr lang="en-US"/>
        </a:p>
      </dgm:t>
    </dgm:pt>
    <dgm:pt modelId="{486C8898-2441-4724-9C9B-61D510409A44}" type="parTrans" cxnId="{F922B4E8-5CC6-4F87-B615-9EC974BA6593}">
      <dgm:prSet/>
      <dgm:spPr/>
      <dgm:t>
        <a:bodyPr/>
        <a:lstStyle/>
        <a:p>
          <a:endParaRPr lang="en-US"/>
        </a:p>
      </dgm:t>
    </dgm:pt>
    <dgm:pt modelId="{AE7FBCD2-3B6B-45CE-8004-03A5C9D86198}" type="sibTrans" cxnId="{F922B4E8-5CC6-4F87-B615-9EC974BA6593}">
      <dgm:prSet/>
      <dgm:spPr/>
      <dgm:t>
        <a:bodyPr/>
        <a:lstStyle/>
        <a:p>
          <a:endParaRPr lang="en-US"/>
        </a:p>
      </dgm:t>
    </dgm:pt>
    <dgm:pt modelId="{27A4C671-9B93-4E69-8F44-D8D64F4AB61C}">
      <dgm:prSet/>
      <dgm:spPr/>
      <dgm:t>
        <a:bodyPr/>
        <a:lstStyle/>
        <a:p>
          <a:pPr rtl="0"/>
          <a:r>
            <a:rPr lang="en-US" smtClean="0"/>
            <a:t>14595 Hayes Road, Apple Valley</a:t>
          </a:r>
          <a:endParaRPr lang="en-US" b="0" dirty="0"/>
        </a:p>
      </dgm:t>
    </dgm:pt>
    <dgm:pt modelId="{AB9F860B-2648-4F9B-A980-A76FB0E6E7DA}" type="parTrans" cxnId="{426E5EA6-337F-44D5-9C5C-8D6823E2E1E7}">
      <dgm:prSet/>
      <dgm:spPr/>
      <dgm:t>
        <a:bodyPr/>
        <a:lstStyle/>
        <a:p>
          <a:endParaRPr lang="en-US"/>
        </a:p>
      </dgm:t>
    </dgm:pt>
    <dgm:pt modelId="{143E0986-A3A5-4221-90B4-1C0F62BBCB78}" type="sibTrans" cxnId="{426E5EA6-337F-44D5-9C5C-8D6823E2E1E7}">
      <dgm:prSet/>
      <dgm:spPr/>
      <dgm:t>
        <a:bodyPr/>
        <a:lstStyle/>
        <a:p>
          <a:endParaRPr lang="en-US"/>
        </a:p>
      </dgm:t>
    </dgm:pt>
    <dgm:pt modelId="{85E09D1C-D930-4467-B3CA-713D440D5497}" type="pres">
      <dgm:prSet presAssocID="{78A75020-A59D-4A93-9981-7AE34E258B35}" presName="Name0" presStyleCnt="0">
        <dgm:presLayoutVars>
          <dgm:chMax/>
          <dgm:chPref/>
          <dgm:dir/>
        </dgm:presLayoutVars>
      </dgm:prSet>
      <dgm:spPr/>
      <dgm:t>
        <a:bodyPr/>
        <a:lstStyle/>
        <a:p>
          <a:endParaRPr lang="en-US"/>
        </a:p>
      </dgm:t>
    </dgm:pt>
    <dgm:pt modelId="{D9C7D254-63DA-4A9D-89FE-CB12A0A6287C}" type="pres">
      <dgm:prSet presAssocID="{22E4D9E1-8A4D-4AE0-9A2E-6C3DBB1C7122}" presName="composite" presStyleCnt="0">
        <dgm:presLayoutVars>
          <dgm:chMax val="1"/>
          <dgm:chPref val="1"/>
        </dgm:presLayoutVars>
      </dgm:prSet>
      <dgm:spPr/>
    </dgm:pt>
    <dgm:pt modelId="{3718C6E5-7C86-4982-9819-B093F94BBA85}" type="pres">
      <dgm:prSet presAssocID="{22E4D9E1-8A4D-4AE0-9A2E-6C3DBB1C7122}" presName="Accent" presStyleLbl="trAlignAcc1" presStyleIdx="0" presStyleCnt="3">
        <dgm:presLayoutVars>
          <dgm:chMax val="0"/>
          <dgm:chPref val="0"/>
        </dgm:presLayoutVars>
      </dgm:prSet>
      <dgm:spPr/>
    </dgm:pt>
    <dgm:pt modelId="{52175A58-0EC7-499F-A32A-319933416C2C}" type="pres">
      <dgm:prSet presAssocID="{22E4D9E1-8A4D-4AE0-9A2E-6C3DBB1C7122}" presName="Image" presStyleLbl="alignImgPlace1" presStyleIdx="0" presStyleCnt="3">
        <dgm:presLayoutVars>
          <dgm:chMax val="0"/>
          <dgm:chPref val="0"/>
        </dgm:presLayoutVars>
      </dgm:prSet>
      <dgm:spPr>
        <a:blipFill rotWithShape="1">
          <a:blip xmlns:r="http://schemas.openxmlformats.org/officeDocument/2006/relationships" r:embed="rId1"/>
          <a:stretch>
            <a:fillRect/>
          </a:stretch>
        </a:blipFill>
      </dgm:spPr>
    </dgm:pt>
    <dgm:pt modelId="{DAEFFA61-02FE-4854-A9EF-DBA5E0EB38DE}" type="pres">
      <dgm:prSet presAssocID="{22E4D9E1-8A4D-4AE0-9A2E-6C3DBB1C7122}" presName="ChildComposite" presStyleCnt="0"/>
      <dgm:spPr/>
    </dgm:pt>
    <dgm:pt modelId="{D72FFFE9-34C9-4DBF-B240-E97B8D0D9DF0}" type="pres">
      <dgm:prSet presAssocID="{22E4D9E1-8A4D-4AE0-9A2E-6C3DBB1C7122}" presName="Child" presStyleLbl="node1" presStyleIdx="0" presStyleCnt="3">
        <dgm:presLayoutVars>
          <dgm:chMax val="0"/>
          <dgm:chPref val="0"/>
          <dgm:bulletEnabled val="1"/>
        </dgm:presLayoutVars>
      </dgm:prSet>
      <dgm:spPr/>
      <dgm:t>
        <a:bodyPr/>
        <a:lstStyle/>
        <a:p>
          <a:endParaRPr lang="en-US"/>
        </a:p>
      </dgm:t>
    </dgm:pt>
    <dgm:pt modelId="{F9C97CF9-F23E-4B1E-9E5A-9438005552B3}" type="pres">
      <dgm:prSet presAssocID="{22E4D9E1-8A4D-4AE0-9A2E-6C3DBB1C7122}" presName="Parent" presStyleLbl="revTx" presStyleIdx="0" presStyleCnt="3">
        <dgm:presLayoutVars>
          <dgm:chMax val="1"/>
          <dgm:chPref val="0"/>
          <dgm:bulletEnabled val="1"/>
        </dgm:presLayoutVars>
      </dgm:prSet>
      <dgm:spPr/>
      <dgm:t>
        <a:bodyPr/>
        <a:lstStyle/>
        <a:p>
          <a:endParaRPr lang="en-US"/>
        </a:p>
      </dgm:t>
    </dgm:pt>
    <dgm:pt modelId="{7218D694-0962-4469-B233-64FC34F1875A}" type="pres">
      <dgm:prSet presAssocID="{B6F7D810-C42A-4A67-9CC2-DA19D56EDB18}" presName="sibTrans" presStyleCnt="0"/>
      <dgm:spPr/>
    </dgm:pt>
    <dgm:pt modelId="{BE99E0FE-BBB5-4899-B7AC-3855C3F3106E}" type="pres">
      <dgm:prSet presAssocID="{649528B5-CF17-4244-A9B1-BA7F330086CB}" presName="composite" presStyleCnt="0">
        <dgm:presLayoutVars>
          <dgm:chMax val="1"/>
          <dgm:chPref val="1"/>
        </dgm:presLayoutVars>
      </dgm:prSet>
      <dgm:spPr/>
    </dgm:pt>
    <dgm:pt modelId="{5142053C-67B8-40EB-B4C3-246E05E16B63}" type="pres">
      <dgm:prSet presAssocID="{649528B5-CF17-4244-A9B1-BA7F330086CB}" presName="Accent" presStyleLbl="trAlignAcc1" presStyleIdx="1" presStyleCnt="3">
        <dgm:presLayoutVars>
          <dgm:chMax val="0"/>
          <dgm:chPref val="0"/>
        </dgm:presLayoutVars>
      </dgm:prSet>
      <dgm:spPr/>
    </dgm:pt>
    <dgm:pt modelId="{46DAF449-51F3-4631-B8A8-D84868AD5B30}" type="pres">
      <dgm:prSet presAssocID="{649528B5-CF17-4244-A9B1-BA7F330086CB}" presName="Image" presStyleLbl="alignImgPlace1" presStyleIdx="1" presStyleCnt="3">
        <dgm:presLayoutVars>
          <dgm:chMax val="0"/>
          <dgm:chPref val="0"/>
        </dgm:presLayoutVars>
      </dgm:prSet>
      <dgm:spPr>
        <a:blipFill rotWithShape="1">
          <a:blip xmlns:r="http://schemas.openxmlformats.org/officeDocument/2006/relationships" r:embed="rId2"/>
          <a:stretch>
            <a:fillRect/>
          </a:stretch>
        </a:blipFill>
      </dgm:spPr>
    </dgm:pt>
    <dgm:pt modelId="{DCEC8010-AFA9-4047-84CE-C8DBEEA201C8}" type="pres">
      <dgm:prSet presAssocID="{649528B5-CF17-4244-A9B1-BA7F330086CB}" presName="ChildComposite" presStyleCnt="0"/>
      <dgm:spPr/>
    </dgm:pt>
    <dgm:pt modelId="{BF860D2A-7951-4FD7-AB3B-7C6310BF1CC6}" type="pres">
      <dgm:prSet presAssocID="{649528B5-CF17-4244-A9B1-BA7F330086CB}" presName="Child" presStyleLbl="node1" presStyleIdx="1" presStyleCnt="3">
        <dgm:presLayoutVars>
          <dgm:chMax val="0"/>
          <dgm:chPref val="0"/>
          <dgm:bulletEnabled val="1"/>
        </dgm:presLayoutVars>
      </dgm:prSet>
      <dgm:spPr/>
      <dgm:t>
        <a:bodyPr/>
        <a:lstStyle/>
        <a:p>
          <a:endParaRPr lang="en-US"/>
        </a:p>
      </dgm:t>
    </dgm:pt>
    <dgm:pt modelId="{2013CD41-27BC-4CD7-A062-85964752566D}" type="pres">
      <dgm:prSet presAssocID="{649528B5-CF17-4244-A9B1-BA7F330086CB}" presName="Parent" presStyleLbl="revTx" presStyleIdx="1" presStyleCnt="3">
        <dgm:presLayoutVars>
          <dgm:chMax val="1"/>
          <dgm:chPref val="0"/>
          <dgm:bulletEnabled val="1"/>
        </dgm:presLayoutVars>
      </dgm:prSet>
      <dgm:spPr/>
      <dgm:t>
        <a:bodyPr/>
        <a:lstStyle/>
        <a:p>
          <a:endParaRPr lang="en-US"/>
        </a:p>
      </dgm:t>
    </dgm:pt>
    <dgm:pt modelId="{8C3B2DF3-FF33-41FB-87F4-FD62A09173FC}" type="pres">
      <dgm:prSet presAssocID="{50E5875F-EF4E-4E98-AEC3-1B26EC881AFB}" presName="sibTrans" presStyleCnt="0"/>
      <dgm:spPr/>
    </dgm:pt>
    <dgm:pt modelId="{0F6829DF-6C54-49D8-9534-87270FBE85E3}" type="pres">
      <dgm:prSet presAssocID="{58B076E2-2310-4501-AB1F-F3B0B6F829B7}" presName="composite" presStyleCnt="0">
        <dgm:presLayoutVars>
          <dgm:chMax val="1"/>
          <dgm:chPref val="1"/>
        </dgm:presLayoutVars>
      </dgm:prSet>
      <dgm:spPr/>
    </dgm:pt>
    <dgm:pt modelId="{64F812EA-8614-47C0-AB03-8D96216B71EF}" type="pres">
      <dgm:prSet presAssocID="{58B076E2-2310-4501-AB1F-F3B0B6F829B7}" presName="Accent" presStyleLbl="trAlignAcc1" presStyleIdx="2" presStyleCnt="3">
        <dgm:presLayoutVars>
          <dgm:chMax val="0"/>
          <dgm:chPref val="0"/>
        </dgm:presLayoutVars>
      </dgm:prSet>
      <dgm:spPr/>
    </dgm:pt>
    <dgm:pt modelId="{C06CE750-4638-4AE3-A4BA-DE07FC6F7965}" type="pres">
      <dgm:prSet presAssocID="{58B076E2-2310-4501-AB1F-F3B0B6F829B7}" presName="Image" presStyleLbl="alignImgPlace1" presStyleIdx="2" presStyleCnt="3">
        <dgm:presLayoutVars>
          <dgm:chMax val="0"/>
          <dgm:chPref val="0"/>
        </dgm:presLayoutVars>
      </dgm:prSet>
      <dgm:spPr>
        <a:blipFill rotWithShape="1">
          <a:blip xmlns:r="http://schemas.openxmlformats.org/officeDocument/2006/relationships" r:embed="rId3"/>
          <a:stretch>
            <a:fillRect/>
          </a:stretch>
        </a:blipFill>
      </dgm:spPr>
    </dgm:pt>
    <dgm:pt modelId="{558841F0-A813-4A90-9275-43B4628520A0}" type="pres">
      <dgm:prSet presAssocID="{58B076E2-2310-4501-AB1F-F3B0B6F829B7}" presName="ChildComposite" presStyleCnt="0"/>
      <dgm:spPr/>
    </dgm:pt>
    <dgm:pt modelId="{9115499E-AB8C-4C9D-9EE1-2DE854AD93AE}" type="pres">
      <dgm:prSet presAssocID="{58B076E2-2310-4501-AB1F-F3B0B6F829B7}" presName="Child" presStyleLbl="node1" presStyleIdx="2" presStyleCnt="3">
        <dgm:presLayoutVars>
          <dgm:chMax val="0"/>
          <dgm:chPref val="0"/>
          <dgm:bulletEnabled val="1"/>
        </dgm:presLayoutVars>
      </dgm:prSet>
      <dgm:spPr/>
      <dgm:t>
        <a:bodyPr/>
        <a:lstStyle/>
        <a:p>
          <a:endParaRPr lang="en-US"/>
        </a:p>
      </dgm:t>
    </dgm:pt>
    <dgm:pt modelId="{1A79D7AD-49D5-46E8-B0C3-BEA4EB20D7BA}" type="pres">
      <dgm:prSet presAssocID="{58B076E2-2310-4501-AB1F-F3B0B6F829B7}" presName="Parent" presStyleLbl="revTx" presStyleIdx="2" presStyleCnt="3">
        <dgm:presLayoutVars>
          <dgm:chMax val="1"/>
          <dgm:chPref val="0"/>
          <dgm:bulletEnabled val="1"/>
        </dgm:presLayoutVars>
      </dgm:prSet>
      <dgm:spPr/>
      <dgm:t>
        <a:bodyPr/>
        <a:lstStyle/>
        <a:p>
          <a:endParaRPr lang="en-US"/>
        </a:p>
      </dgm:t>
    </dgm:pt>
  </dgm:ptLst>
  <dgm:cxnLst>
    <dgm:cxn modelId="{F52CD89B-5464-49FD-B86B-1125C25F2EEA}" type="presOf" srcId="{58B076E2-2310-4501-AB1F-F3B0B6F829B7}" destId="{1A79D7AD-49D5-46E8-B0C3-BEA4EB20D7BA}" srcOrd="0" destOrd="0" presId="urn:microsoft.com/office/officeart/2008/layout/CaptionedPictures"/>
    <dgm:cxn modelId="{314F8456-A8A7-4E57-B545-D60F7256BBA7}" type="presOf" srcId="{6E01E4B6-CA2A-47A5-BA12-D0D074DDC9D2}" destId="{D72FFFE9-34C9-4DBF-B240-E97B8D0D9DF0}" srcOrd="0" destOrd="0" presId="urn:microsoft.com/office/officeart/2008/layout/CaptionedPictures"/>
    <dgm:cxn modelId="{B5B42D8B-B90B-403D-8E9E-C568F2A816AE}" srcId="{58B076E2-2310-4501-AB1F-F3B0B6F829B7}" destId="{60B12166-1635-4215-81EA-EED917A78F0F}" srcOrd="0" destOrd="0" parTransId="{B4E04AE3-5E7D-4949-AAEA-CCFAC7F6333C}" sibTransId="{D7E4347B-AFD3-4D4D-B741-885F9C70812B}"/>
    <dgm:cxn modelId="{FA6B1956-4796-4616-9393-83EAC509D972}" srcId="{78A75020-A59D-4A93-9981-7AE34E258B35}" destId="{649528B5-CF17-4244-A9B1-BA7F330086CB}" srcOrd="1" destOrd="0" parTransId="{C5EEDE8C-BF5A-415A-BAF5-F853AB1EAFCA}" sibTransId="{50E5875F-EF4E-4E98-AEC3-1B26EC881AFB}"/>
    <dgm:cxn modelId="{0CE33A30-5B1E-4F6D-9B62-41F534EB08D0}" srcId="{78A75020-A59D-4A93-9981-7AE34E258B35}" destId="{22E4D9E1-8A4D-4AE0-9A2E-6C3DBB1C7122}" srcOrd="0" destOrd="0" parTransId="{BAB0BD51-BE99-45DB-B2E5-602D0B972CC1}" sibTransId="{B6F7D810-C42A-4A67-9CC2-DA19D56EDB18}"/>
    <dgm:cxn modelId="{426E5EA6-337F-44D5-9C5C-8D6823E2E1E7}" srcId="{649528B5-CF17-4244-A9B1-BA7F330086CB}" destId="{27A4C671-9B93-4E69-8F44-D8D64F4AB61C}" srcOrd="0" destOrd="0" parTransId="{AB9F860B-2648-4F9B-A980-A76FB0E6E7DA}" sibTransId="{143E0986-A3A5-4221-90B4-1C0F62BBCB78}"/>
    <dgm:cxn modelId="{065BD630-A932-45FD-94B8-B30704804F60}" srcId="{78A75020-A59D-4A93-9981-7AE34E258B35}" destId="{58B076E2-2310-4501-AB1F-F3B0B6F829B7}" srcOrd="2" destOrd="0" parTransId="{20E1122B-E940-47C7-AD23-EFE4E4ABC76C}" sibTransId="{593CEC61-D5BF-4C87-842E-E1624C9303A0}"/>
    <dgm:cxn modelId="{54815B6D-483C-4D8A-9800-8FBD3260D5EE}" type="presOf" srcId="{22E4D9E1-8A4D-4AE0-9A2E-6C3DBB1C7122}" destId="{F9C97CF9-F23E-4B1E-9E5A-9438005552B3}" srcOrd="0" destOrd="0" presId="urn:microsoft.com/office/officeart/2008/layout/CaptionedPictures"/>
    <dgm:cxn modelId="{21451FA7-AD3A-4E73-992F-3A21C454F072}" type="presOf" srcId="{78A75020-A59D-4A93-9981-7AE34E258B35}" destId="{85E09D1C-D930-4467-B3CA-713D440D5497}" srcOrd="0" destOrd="0" presId="urn:microsoft.com/office/officeart/2008/layout/CaptionedPictures"/>
    <dgm:cxn modelId="{4C44844A-4ED5-4200-8746-B3E0F1BC924E}" type="presOf" srcId="{60B12166-1635-4215-81EA-EED917A78F0F}" destId="{9115499E-AB8C-4C9D-9EE1-2DE854AD93AE}" srcOrd="0" destOrd="0" presId="urn:microsoft.com/office/officeart/2008/layout/CaptionedPictures"/>
    <dgm:cxn modelId="{F922B4E8-5CC6-4F87-B615-9EC974BA6593}" srcId="{22E4D9E1-8A4D-4AE0-9A2E-6C3DBB1C7122}" destId="{6E01E4B6-CA2A-47A5-BA12-D0D074DDC9D2}" srcOrd="0" destOrd="0" parTransId="{486C8898-2441-4724-9C9B-61D510409A44}" sibTransId="{AE7FBCD2-3B6B-45CE-8004-03A5C9D86198}"/>
    <dgm:cxn modelId="{E47BE9A2-4BFB-495B-AA03-FC59199585C7}" type="presOf" srcId="{27A4C671-9B93-4E69-8F44-D8D64F4AB61C}" destId="{BF860D2A-7951-4FD7-AB3B-7C6310BF1CC6}" srcOrd="0" destOrd="0" presId="urn:microsoft.com/office/officeart/2008/layout/CaptionedPictures"/>
    <dgm:cxn modelId="{5A8F76A7-6446-4CD8-BC4E-DCA708824707}" type="presOf" srcId="{649528B5-CF17-4244-A9B1-BA7F330086CB}" destId="{2013CD41-27BC-4CD7-A062-85964752566D}" srcOrd="0" destOrd="0" presId="urn:microsoft.com/office/officeart/2008/layout/CaptionedPictures"/>
    <dgm:cxn modelId="{780E774C-8FF1-4D4C-B626-CDC44629FAE0}" type="presParOf" srcId="{85E09D1C-D930-4467-B3CA-713D440D5497}" destId="{D9C7D254-63DA-4A9D-89FE-CB12A0A6287C}" srcOrd="0" destOrd="0" presId="urn:microsoft.com/office/officeart/2008/layout/CaptionedPictures"/>
    <dgm:cxn modelId="{C77D4571-3527-41FC-9429-82A8915DCF4A}" type="presParOf" srcId="{D9C7D254-63DA-4A9D-89FE-CB12A0A6287C}" destId="{3718C6E5-7C86-4982-9819-B093F94BBA85}" srcOrd="0" destOrd="0" presId="urn:microsoft.com/office/officeart/2008/layout/CaptionedPictures"/>
    <dgm:cxn modelId="{9BEFA5FD-E629-4615-BB8B-6E0C998F0440}" type="presParOf" srcId="{D9C7D254-63DA-4A9D-89FE-CB12A0A6287C}" destId="{52175A58-0EC7-499F-A32A-319933416C2C}" srcOrd="1" destOrd="0" presId="urn:microsoft.com/office/officeart/2008/layout/CaptionedPictures"/>
    <dgm:cxn modelId="{D48D7EE7-5F33-4221-8B36-35245C459F91}" type="presParOf" srcId="{D9C7D254-63DA-4A9D-89FE-CB12A0A6287C}" destId="{DAEFFA61-02FE-4854-A9EF-DBA5E0EB38DE}" srcOrd="2" destOrd="0" presId="urn:microsoft.com/office/officeart/2008/layout/CaptionedPictures"/>
    <dgm:cxn modelId="{F782BF94-256F-4BF8-8C71-ECE572E6C0A5}" type="presParOf" srcId="{DAEFFA61-02FE-4854-A9EF-DBA5E0EB38DE}" destId="{D72FFFE9-34C9-4DBF-B240-E97B8D0D9DF0}" srcOrd="0" destOrd="0" presId="urn:microsoft.com/office/officeart/2008/layout/CaptionedPictures"/>
    <dgm:cxn modelId="{3EDF2B0B-28DE-43E1-A899-C52FABC5CF17}" type="presParOf" srcId="{DAEFFA61-02FE-4854-A9EF-DBA5E0EB38DE}" destId="{F9C97CF9-F23E-4B1E-9E5A-9438005552B3}" srcOrd="1" destOrd="0" presId="urn:microsoft.com/office/officeart/2008/layout/CaptionedPictures"/>
    <dgm:cxn modelId="{D8848C71-1911-4AAF-885A-85B4A15FC8B9}" type="presParOf" srcId="{85E09D1C-D930-4467-B3CA-713D440D5497}" destId="{7218D694-0962-4469-B233-64FC34F1875A}" srcOrd="1" destOrd="0" presId="urn:microsoft.com/office/officeart/2008/layout/CaptionedPictures"/>
    <dgm:cxn modelId="{389116A6-0804-43EA-9502-F7EB1C7EE75E}" type="presParOf" srcId="{85E09D1C-D930-4467-B3CA-713D440D5497}" destId="{BE99E0FE-BBB5-4899-B7AC-3855C3F3106E}" srcOrd="2" destOrd="0" presId="urn:microsoft.com/office/officeart/2008/layout/CaptionedPictures"/>
    <dgm:cxn modelId="{830BD46E-9671-43E7-8187-673437650919}" type="presParOf" srcId="{BE99E0FE-BBB5-4899-B7AC-3855C3F3106E}" destId="{5142053C-67B8-40EB-B4C3-246E05E16B63}" srcOrd="0" destOrd="0" presId="urn:microsoft.com/office/officeart/2008/layout/CaptionedPictures"/>
    <dgm:cxn modelId="{22A44454-A56A-4189-A313-C858C3F4707B}" type="presParOf" srcId="{BE99E0FE-BBB5-4899-B7AC-3855C3F3106E}" destId="{46DAF449-51F3-4631-B8A8-D84868AD5B30}" srcOrd="1" destOrd="0" presId="urn:microsoft.com/office/officeart/2008/layout/CaptionedPictures"/>
    <dgm:cxn modelId="{7A7C2287-DFC7-460D-BDE9-C92039251202}" type="presParOf" srcId="{BE99E0FE-BBB5-4899-B7AC-3855C3F3106E}" destId="{DCEC8010-AFA9-4047-84CE-C8DBEEA201C8}" srcOrd="2" destOrd="0" presId="urn:microsoft.com/office/officeart/2008/layout/CaptionedPictures"/>
    <dgm:cxn modelId="{D29B2B33-B754-4F12-87B0-21D7B00C0F5D}" type="presParOf" srcId="{DCEC8010-AFA9-4047-84CE-C8DBEEA201C8}" destId="{BF860D2A-7951-4FD7-AB3B-7C6310BF1CC6}" srcOrd="0" destOrd="0" presId="urn:microsoft.com/office/officeart/2008/layout/CaptionedPictures"/>
    <dgm:cxn modelId="{7E37E209-8E0C-4D8D-BCBE-CFE0AFB8B335}" type="presParOf" srcId="{DCEC8010-AFA9-4047-84CE-C8DBEEA201C8}" destId="{2013CD41-27BC-4CD7-A062-85964752566D}" srcOrd="1" destOrd="0" presId="urn:microsoft.com/office/officeart/2008/layout/CaptionedPictures"/>
    <dgm:cxn modelId="{DE1E9FBD-4B12-4F02-BCD7-AFFC2CC06CC0}" type="presParOf" srcId="{85E09D1C-D930-4467-B3CA-713D440D5497}" destId="{8C3B2DF3-FF33-41FB-87F4-FD62A09173FC}" srcOrd="3" destOrd="0" presId="urn:microsoft.com/office/officeart/2008/layout/CaptionedPictures"/>
    <dgm:cxn modelId="{B76F46E4-5D98-4026-A4C9-314DF373F504}" type="presParOf" srcId="{85E09D1C-D930-4467-B3CA-713D440D5497}" destId="{0F6829DF-6C54-49D8-9534-87270FBE85E3}" srcOrd="4" destOrd="0" presId="urn:microsoft.com/office/officeart/2008/layout/CaptionedPictures"/>
    <dgm:cxn modelId="{A0A5EF13-9813-49D1-8B9C-CEE8DB872314}" type="presParOf" srcId="{0F6829DF-6C54-49D8-9534-87270FBE85E3}" destId="{64F812EA-8614-47C0-AB03-8D96216B71EF}" srcOrd="0" destOrd="0" presId="urn:microsoft.com/office/officeart/2008/layout/CaptionedPictures"/>
    <dgm:cxn modelId="{5C44235D-ABD3-4FCF-B9AF-86D0BB0AF6BD}" type="presParOf" srcId="{0F6829DF-6C54-49D8-9534-87270FBE85E3}" destId="{C06CE750-4638-4AE3-A4BA-DE07FC6F7965}" srcOrd="1" destOrd="0" presId="urn:microsoft.com/office/officeart/2008/layout/CaptionedPictures"/>
    <dgm:cxn modelId="{63A2655B-6F1C-4642-9CC1-B220A232D4F0}" type="presParOf" srcId="{0F6829DF-6C54-49D8-9534-87270FBE85E3}" destId="{558841F0-A813-4A90-9275-43B4628520A0}" srcOrd="2" destOrd="0" presId="urn:microsoft.com/office/officeart/2008/layout/CaptionedPictures"/>
    <dgm:cxn modelId="{16EF939D-7CFC-4050-86D7-48D4B5103770}" type="presParOf" srcId="{558841F0-A813-4A90-9275-43B4628520A0}" destId="{9115499E-AB8C-4C9D-9EE1-2DE854AD93AE}" srcOrd="0" destOrd="0" presId="urn:microsoft.com/office/officeart/2008/layout/CaptionedPictures"/>
    <dgm:cxn modelId="{556C0AE9-959A-4FFB-91CD-59C4B6BC15B8}" type="presParOf" srcId="{558841F0-A813-4A90-9275-43B4628520A0}" destId="{1A79D7AD-49D5-46E8-B0C3-BEA4EB20D7BA}"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E7E0DA-2F4E-4B5C-87DD-9817EBC8ABC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A539D8D-CB9D-45DA-9A76-F841DD3FAC93}">
      <dgm:prSet phldrT="[Text]"/>
      <dgm:spPr/>
      <dgm:t>
        <a:bodyPr/>
        <a:lstStyle/>
        <a:p>
          <a:pPr rtl="0"/>
          <a:r>
            <a:rPr lang="en-US" dirty="0" smtClean="0"/>
            <a:t>Apple Valley training Center</a:t>
          </a:r>
          <a:endParaRPr lang="en-US" dirty="0"/>
        </a:p>
      </dgm:t>
    </dgm:pt>
    <dgm:pt modelId="{EDB50A70-676F-4134-A191-9AA93BFAF27E}" type="parTrans" cxnId="{89DF69E2-FD43-4BF4-9FF0-05598A585E46}">
      <dgm:prSet/>
      <dgm:spPr/>
      <dgm:t>
        <a:bodyPr/>
        <a:lstStyle/>
        <a:p>
          <a:endParaRPr lang="en-US"/>
        </a:p>
      </dgm:t>
    </dgm:pt>
    <dgm:pt modelId="{D879931F-B8BB-4217-BD6E-57C87CEB9C5B}" type="sibTrans" cxnId="{89DF69E2-FD43-4BF4-9FF0-05598A585E46}">
      <dgm:prSet/>
      <dgm:spPr/>
      <dgm:t>
        <a:bodyPr/>
        <a:lstStyle/>
        <a:p>
          <a:endParaRPr lang="en-US"/>
        </a:p>
      </dgm:t>
    </dgm:pt>
    <dgm:pt modelId="{CFA632B6-3A62-422B-B1A1-83E2DE2D8026}">
      <dgm:prSet/>
      <dgm:spPr/>
      <dgm:t>
        <a:bodyPr/>
        <a:lstStyle/>
        <a:p>
          <a:pPr rtl="0"/>
          <a:r>
            <a:rPr lang="en-US" smtClean="0"/>
            <a:t>14760 Pennock Ave Apple Valley</a:t>
          </a:r>
          <a:endParaRPr lang="en-US" dirty="0"/>
        </a:p>
      </dgm:t>
    </dgm:pt>
    <dgm:pt modelId="{5CC7BB70-145F-4A0A-9C0E-9DFA5F6070D6}" type="parTrans" cxnId="{3DA87A2A-6CE7-445C-9932-0B448F3ECAC8}">
      <dgm:prSet/>
      <dgm:spPr/>
      <dgm:t>
        <a:bodyPr/>
        <a:lstStyle/>
        <a:p>
          <a:endParaRPr lang="en-US"/>
        </a:p>
      </dgm:t>
    </dgm:pt>
    <dgm:pt modelId="{15CDBBD4-403E-407A-8D3E-63F15BB4887C}" type="sibTrans" cxnId="{3DA87A2A-6CE7-445C-9932-0B448F3ECAC8}">
      <dgm:prSet/>
      <dgm:spPr/>
      <dgm:t>
        <a:bodyPr/>
        <a:lstStyle/>
        <a:p>
          <a:endParaRPr lang="en-US"/>
        </a:p>
      </dgm:t>
    </dgm:pt>
    <dgm:pt modelId="{29D4262E-5129-43CE-B260-0490CBDF622F}">
      <dgm:prSet/>
      <dgm:spPr/>
      <dgm:t>
        <a:bodyPr/>
        <a:lstStyle/>
        <a:p>
          <a:r>
            <a:rPr lang="en-US" smtClean="0"/>
            <a:t>Burnsville Training Center</a:t>
          </a:r>
          <a:endParaRPr lang="en-US" dirty="0"/>
        </a:p>
      </dgm:t>
    </dgm:pt>
    <dgm:pt modelId="{B5A00FD5-9870-451F-907B-8956B5DC599E}" type="parTrans" cxnId="{825B9D34-BCE9-4244-B709-EB7B3F8CD581}">
      <dgm:prSet/>
      <dgm:spPr/>
      <dgm:t>
        <a:bodyPr/>
        <a:lstStyle/>
        <a:p>
          <a:endParaRPr lang="en-US"/>
        </a:p>
      </dgm:t>
    </dgm:pt>
    <dgm:pt modelId="{4809F8FF-2862-4B84-9498-4F8F8947C91E}" type="sibTrans" cxnId="{825B9D34-BCE9-4244-B709-EB7B3F8CD581}">
      <dgm:prSet/>
      <dgm:spPr/>
      <dgm:t>
        <a:bodyPr/>
        <a:lstStyle/>
        <a:p>
          <a:endParaRPr lang="en-US"/>
        </a:p>
      </dgm:t>
    </dgm:pt>
    <dgm:pt modelId="{1A603260-FA7D-4FC2-B1A4-81AD3190F977}">
      <dgm:prSet/>
      <dgm:spPr/>
      <dgm:t>
        <a:bodyPr/>
        <a:lstStyle/>
        <a:p>
          <a:pPr rtl="0"/>
          <a:r>
            <a:rPr lang="en-US" smtClean="0"/>
            <a:t>The Burnsville Training Center is located across the parking lot from the Burnsville Ice Center to the West. It is housed in part of a former city public works building. The door is next to the Skate Park.</a:t>
          </a:r>
          <a:endParaRPr lang="en-US" dirty="0"/>
        </a:p>
      </dgm:t>
    </dgm:pt>
    <dgm:pt modelId="{40A2D64E-58AB-46D9-B187-1DA94706F9BB}" type="parTrans" cxnId="{233DFAA7-EE6E-44CB-8B59-6D640F9D4923}">
      <dgm:prSet/>
      <dgm:spPr/>
      <dgm:t>
        <a:bodyPr/>
        <a:lstStyle/>
        <a:p>
          <a:endParaRPr lang="en-US"/>
        </a:p>
      </dgm:t>
    </dgm:pt>
    <dgm:pt modelId="{54F3C033-CA62-4B7F-A9AB-B4283744CD68}" type="sibTrans" cxnId="{233DFAA7-EE6E-44CB-8B59-6D640F9D4923}">
      <dgm:prSet/>
      <dgm:spPr/>
      <dgm:t>
        <a:bodyPr/>
        <a:lstStyle/>
        <a:p>
          <a:endParaRPr lang="en-US"/>
        </a:p>
      </dgm:t>
    </dgm:pt>
    <dgm:pt modelId="{DAA88BF7-4837-45ED-A4F6-DE5D6E41EB06}" type="pres">
      <dgm:prSet presAssocID="{E0E7E0DA-2F4E-4B5C-87DD-9817EBC8ABC9}" presName="linear" presStyleCnt="0">
        <dgm:presLayoutVars>
          <dgm:dir/>
          <dgm:animLvl val="lvl"/>
          <dgm:resizeHandles val="exact"/>
        </dgm:presLayoutVars>
      </dgm:prSet>
      <dgm:spPr/>
      <dgm:t>
        <a:bodyPr/>
        <a:lstStyle/>
        <a:p>
          <a:endParaRPr lang="en-US"/>
        </a:p>
      </dgm:t>
    </dgm:pt>
    <dgm:pt modelId="{EE87FE93-FC5C-4CA7-9177-A020510A9E45}" type="pres">
      <dgm:prSet presAssocID="{1A539D8D-CB9D-45DA-9A76-F841DD3FAC93}" presName="parentLin" presStyleCnt="0"/>
      <dgm:spPr/>
    </dgm:pt>
    <dgm:pt modelId="{8A2593C4-42EB-4EAB-AA3E-1A69414E2835}" type="pres">
      <dgm:prSet presAssocID="{1A539D8D-CB9D-45DA-9A76-F841DD3FAC93}" presName="parentLeftMargin" presStyleLbl="node1" presStyleIdx="0" presStyleCnt="2"/>
      <dgm:spPr/>
      <dgm:t>
        <a:bodyPr/>
        <a:lstStyle/>
        <a:p>
          <a:endParaRPr lang="en-US"/>
        </a:p>
      </dgm:t>
    </dgm:pt>
    <dgm:pt modelId="{720BB90C-7CC0-4D13-B424-20B097BA2F6E}" type="pres">
      <dgm:prSet presAssocID="{1A539D8D-CB9D-45DA-9A76-F841DD3FAC93}" presName="parentText" presStyleLbl="node1" presStyleIdx="0" presStyleCnt="2">
        <dgm:presLayoutVars>
          <dgm:chMax val="0"/>
          <dgm:bulletEnabled val="1"/>
        </dgm:presLayoutVars>
      </dgm:prSet>
      <dgm:spPr/>
      <dgm:t>
        <a:bodyPr/>
        <a:lstStyle/>
        <a:p>
          <a:endParaRPr lang="en-US"/>
        </a:p>
      </dgm:t>
    </dgm:pt>
    <dgm:pt modelId="{D6A4D586-68D5-402E-85E2-76D0BE3A4636}" type="pres">
      <dgm:prSet presAssocID="{1A539D8D-CB9D-45DA-9A76-F841DD3FAC93}" presName="negativeSpace" presStyleCnt="0"/>
      <dgm:spPr/>
    </dgm:pt>
    <dgm:pt modelId="{2B4EEFEB-BDB6-4422-9C6C-2A3E7789F0EB}" type="pres">
      <dgm:prSet presAssocID="{1A539D8D-CB9D-45DA-9A76-F841DD3FAC93}" presName="childText" presStyleLbl="conFgAcc1" presStyleIdx="0" presStyleCnt="2">
        <dgm:presLayoutVars>
          <dgm:bulletEnabled val="1"/>
        </dgm:presLayoutVars>
      </dgm:prSet>
      <dgm:spPr/>
      <dgm:t>
        <a:bodyPr/>
        <a:lstStyle/>
        <a:p>
          <a:endParaRPr lang="en-US"/>
        </a:p>
      </dgm:t>
    </dgm:pt>
    <dgm:pt modelId="{37D40590-A1A3-4CA5-A92F-863672B4FD0F}" type="pres">
      <dgm:prSet presAssocID="{D879931F-B8BB-4217-BD6E-57C87CEB9C5B}" presName="spaceBetweenRectangles" presStyleCnt="0"/>
      <dgm:spPr/>
    </dgm:pt>
    <dgm:pt modelId="{AE9E6CD0-F5F1-4D4F-8D5E-7744FB8F8EE3}" type="pres">
      <dgm:prSet presAssocID="{29D4262E-5129-43CE-B260-0490CBDF622F}" presName="parentLin" presStyleCnt="0"/>
      <dgm:spPr/>
    </dgm:pt>
    <dgm:pt modelId="{B72FF913-3D5F-43AA-A105-15353366B52C}" type="pres">
      <dgm:prSet presAssocID="{29D4262E-5129-43CE-B260-0490CBDF622F}" presName="parentLeftMargin" presStyleLbl="node1" presStyleIdx="0" presStyleCnt="2"/>
      <dgm:spPr/>
      <dgm:t>
        <a:bodyPr/>
        <a:lstStyle/>
        <a:p>
          <a:endParaRPr lang="en-US"/>
        </a:p>
      </dgm:t>
    </dgm:pt>
    <dgm:pt modelId="{B22EB057-1108-4F11-BF6F-FA71BF10ED33}" type="pres">
      <dgm:prSet presAssocID="{29D4262E-5129-43CE-B260-0490CBDF622F}" presName="parentText" presStyleLbl="node1" presStyleIdx="1" presStyleCnt="2">
        <dgm:presLayoutVars>
          <dgm:chMax val="0"/>
          <dgm:bulletEnabled val="1"/>
        </dgm:presLayoutVars>
      </dgm:prSet>
      <dgm:spPr/>
      <dgm:t>
        <a:bodyPr/>
        <a:lstStyle/>
        <a:p>
          <a:endParaRPr lang="en-US"/>
        </a:p>
      </dgm:t>
    </dgm:pt>
    <dgm:pt modelId="{782AC353-E094-4543-96F0-1194D3C71AD8}" type="pres">
      <dgm:prSet presAssocID="{29D4262E-5129-43CE-B260-0490CBDF622F}" presName="negativeSpace" presStyleCnt="0"/>
      <dgm:spPr/>
    </dgm:pt>
    <dgm:pt modelId="{243B6F9F-D7F0-4399-B7ED-CFDE15568A72}" type="pres">
      <dgm:prSet presAssocID="{29D4262E-5129-43CE-B260-0490CBDF622F}" presName="childText" presStyleLbl="conFgAcc1" presStyleIdx="1" presStyleCnt="2">
        <dgm:presLayoutVars>
          <dgm:bulletEnabled val="1"/>
        </dgm:presLayoutVars>
      </dgm:prSet>
      <dgm:spPr/>
      <dgm:t>
        <a:bodyPr/>
        <a:lstStyle/>
        <a:p>
          <a:endParaRPr lang="en-US"/>
        </a:p>
      </dgm:t>
    </dgm:pt>
  </dgm:ptLst>
  <dgm:cxnLst>
    <dgm:cxn modelId="{825B9D34-BCE9-4244-B709-EB7B3F8CD581}" srcId="{E0E7E0DA-2F4E-4B5C-87DD-9817EBC8ABC9}" destId="{29D4262E-5129-43CE-B260-0490CBDF622F}" srcOrd="1" destOrd="0" parTransId="{B5A00FD5-9870-451F-907B-8956B5DC599E}" sibTransId="{4809F8FF-2862-4B84-9498-4F8F8947C91E}"/>
    <dgm:cxn modelId="{28BDBFB0-2E67-46F6-9B4D-80C935F0F33E}" type="presOf" srcId="{E0E7E0DA-2F4E-4B5C-87DD-9817EBC8ABC9}" destId="{DAA88BF7-4837-45ED-A4F6-DE5D6E41EB06}" srcOrd="0" destOrd="0" presId="urn:microsoft.com/office/officeart/2005/8/layout/list1"/>
    <dgm:cxn modelId="{32AE31F8-B122-415E-9161-36E763F79BBA}" type="presOf" srcId="{1A539D8D-CB9D-45DA-9A76-F841DD3FAC93}" destId="{8A2593C4-42EB-4EAB-AA3E-1A69414E2835}" srcOrd="0" destOrd="0" presId="urn:microsoft.com/office/officeart/2005/8/layout/list1"/>
    <dgm:cxn modelId="{233DFAA7-EE6E-44CB-8B59-6D640F9D4923}" srcId="{29D4262E-5129-43CE-B260-0490CBDF622F}" destId="{1A603260-FA7D-4FC2-B1A4-81AD3190F977}" srcOrd="0" destOrd="0" parTransId="{40A2D64E-58AB-46D9-B187-1DA94706F9BB}" sibTransId="{54F3C033-CA62-4B7F-A9AB-B4283744CD68}"/>
    <dgm:cxn modelId="{00FABB51-9E2E-4DB8-B706-A5ED98DC8D9C}" type="presOf" srcId="{1A539D8D-CB9D-45DA-9A76-F841DD3FAC93}" destId="{720BB90C-7CC0-4D13-B424-20B097BA2F6E}" srcOrd="1" destOrd="0" presId="urn:microsoft.com/office/officeart/2005/8/layout/list1"/>
    <dgm:cxn modelId="{3DA87A2A-6CE7-445C-9932-0B448F3ECAC8}" srcId="{1A539D8D-CB9D-45DA-9A76-F841DD3FAC93}" destId="{CFA632B6-3A62-422B-B1A1-83E2DE2D8026}" srcOrd="0" destOrd="0" parTransId="{5CC7BB70-145F-4A0A-9C0E-9DFA5F6070D6}" sibTransId="{15CDBBD4-403E-407A-8D3E-63F15BB4887C}"/>
    <dgm:cxn modelId="{89DF69E2-FD43-4BF4-9FF0-05598A585E46}" srcId="{E0E7E0DA-2F4E-4B5C-87DD-9817EBC8ABC9}" destId="{1A539D8D-CB9D-45DA-9A76-F841DD3FAC93}" srcOrd="0" destOrd="0" parTransId="{EDB50A70-676F-4134-A191-9AA93BFAF27E}" sibTransId="{D879931F-B8BB-4217-BD6E-57C87CEB9C5B}"/>
    <dgm:cxn modelId="{7714AEDD-D38D-467E-B042-9F74F859778A}" type="presOf" srcId="{1A603260-FA7D-4FC2-B1A4-81AD3190F977}" destId="{243B6F9F-D7F0-4399-B7ED-CFDE15568A72}" srcOrd="0" destOrd="0" presId="urn:microsoft.com/office/officeart/2005/8/layout/list1"/>
    <dgm:cxn modelId="{8E06FE95-70EE-4010-9B6E-80C670C8CFAE}" type="presOf" srcId="{29D4262E-5129-43CE-B260-0490CBDF622F}" destId="{B22EB057-1108-4F11-BF6F-FA71BF10ED33}" srcOrd="1" destOrd="0" presId="urn:microsoft.com/office/officeart/2005/8/layout/list1"/>
    <dgm:cxn modelId="{97E827B7-4EAD-4F6C-83BA-18C5D0B09C3F}" type="presOf" srcId="{CFA632B6-3A62-422B-B1A1-83E2DE2D8026}" destId="{2B4EEFEB-BDB6-4422-9C6C-2A3E7789F0EB}" srcOrd="0" destOrd="0" presId="urn:microsoft.com/office/officeart/2005/8/layout/list1"/>
    <dgm:cxn modelId="{7104C7FB-5E51-4C25-9708-A54BCD128A67}" type="presOf" srcId="{29D4262E-5129-43CE-B260-0490CBDF622F}" destId="{B72FF913-3D5F-43AA-A105-15353366B52C}" srcOrd="0" destOrd="0" presId="urn:microsoft.com/office/officeart/2005/8/layout/list1"/>
    <dgm:cxn modelId="{D2467746-78CF-406F-9CFC-48BEE9610475}" type="presParOf" srcId="{DAA88BF7-4837-45ED-A4F6-DE5D6E41EB06}" destId="{EE87FE93-FC5C-4CA7-9177-A020510A9E45}" srcOrd="0" destOrd="0" presId="urn:microsoft.com/office/officeart/2005/8/layout/list1"/>
    <dgm:cxn modelId="{74440949-7C34-4CF6-965D-BF599A63A723}" type="presParOf" srcId="{EE87FE93-FC5C-4CA7-9177-A020510A9E45}" destId="{8A2593C4-42EB-4EAB-AA3E-1A69414E2835}" srcOrd="0" destOrd="0" presId="urn:microsoft.com/office/officeart/2005/8/layout/list1"/>
    <dgm:cxn modelId="{110EAA10-20C4-4ABE-AF89-A892DCA5766C}" type="presParOf" srcId="{EE87FE93-FC5C-4CA7-9177-A020510A9E45}" destId="{720BB90C-7CC0-4D13-B424-20B097BA2F6E}" srcOrd="1" destOrd="0" presId="urn:microsoft.com/office/officeart/2005/8/layout/list1"/>
    <dgm:cxn modelId="{21B27483-AEB0-4B55-89DE-0CD3163570C8}" type="presParOf" srcId="{DAA88BF7-4837-45ED-A4F6-DE5D6E41EB06}" destId="{D6A4D586-68D5-402E-85E2-76D0BE3A4636}" srcOrd="1" destOrd="0" presId="urn:microsoft.com/office/officeart/2005/8/layout/list1"/>
    <dgm:cxn modelId="{93FDC06C-8D77-45BE-B56E-45E8DB14F550}" type="presParOf" srcId="{DAA88BF7-4837-45ED-A4F6-DE5D6E41EB06}" destId="{2B4EEFEB-BDB6-4422-9C6C-2A3E7789F0EB}" srcOrd="2" destOrd="0" presId="urn:microsoft.com/office/officeart/2005/8/layout/list1"/>
    <dgm:cxn modelId="{A11FAB4D-E8AA-4AFB-BF58-BF22EF03BB02}" type="presParOf" srcId="{DAA88BF7-4837-45ED-A4F6-DE5D6E41EB06}" destId="{37D40590-A1A3-4CA5-A92F-863672B4FD0F}" srcOrd="3" destOrd="0" presId="urn:microsoft.com/office/officeart/2005/8/layout/list1"/>
    <dgm:cxn modelId="{27762D60-C485-4EEF-ADE6-9B44079AB213}" type="presParOf" srcId="{DAA88BF7-4837-45ED-A4F6-DE5D6E41EB06}" destId="{AE9E6CD0-F5F1-4D4F-8D5E-7744FB8F8EE3}" srcOrd="4" destOrd="0" presId="urn:microsoft.com/office/officeart/2005/8/layout/list1"/>
    <dgm:cxn modelId="{38AF7B4F-E7DF-4A06-A645-47B452828CD8}" type="presParOf" srcId="{AE9E6CD0-F5F1-4D4F-8D5E-7744FB8F8EE3}" destId="{B72FF913-3D5F-43AA-A105-15353366B52C}" srcOrd="0" destOrd="0" presId="urn:microsoft.com/office/officeart/2005/8/layout/list1"/>
    <dgm:cxn modelId="{793451FB-A5E6-406B-AE5C-4247823B742A}" type="presParOf" srcId="{AE9E6CD0-F5F1-4D4F-8D5E-7744FB8F8EE3}" destId="{B22EB057-1108-4F11-BF6F-FA71BF10ED33}" srcOrd="1" destOrd="0" presId="urn:microsoft.com/office/officeart/2005/8/layout/list1"/>
    <dgm:cxn modelId="{A50D9CC9-2ED2-4DD7-A8DB-A7841BE4A9FD}" type="presParOf" srcId="{DAA88BF7-4837-45ED-A4F6-DE5D6E41EB06}" destId="{782AC353-E094-4543-96F0-1194D3C71AD8}" srcOrd="5" destOrd="0" presId="urn:microsoft.com/office/officeart/2005/8/layout/list1"/>
    <dgm:cxn modelId="{46505CEE-F92C-4265-9C19-868C114DE81D}" type="presParOf" srcId="{DAA88BF7-4837-45ED-A4F6-DE5D6E41EB06}" destId="{243B6F9F-D7F0-4399-B7ED-CFDE15568A7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3E6FD-DD75-4122-87A2-8208B8120457}">
      <dsp:nvSpPr>
        <dsp:cNvPr id="0" name=""/>
        <dsp:cNvSpPr/>
      </dsp:nvSpPr>
      <dsp:spPr>
        <a:xfrm>
          <a:off x="0" y="0"/>
          <a:ext cx="12192000" cy="2057400"/>
        </a:xfrm>
        <a:prstGeom prst="rect">
          <a:avLst/>
        </a:prstGeom>
        <a:solidFill>
          <a:schemeClr val="accent4">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AVBHA Leadership</a:t>
          </a:r>
          <a:endParaRPr lang="en-US" sz="6500" kern="1200" dirty="0"/>
        </a:p>
      </dsp:txBody>
      <dsp:txXfrm>
        <a:off x="0" y="0"/>
        <a:ext cx="12192000" cy="2057400"/>
      </dsp:txXfrm>
    </dsp:sp>
    <dsp:sp modelId="{20DC249E-D8D1-41B9-BC30-27050F9364B3}">
      <dsp:nvSpPr>
        <dsp:cNvPr id="0" name=""/>
        <dsp:cNvSpPr/>
      </dsp:nvSpPr>
      <dsp:spPr>
        <a:xfrm>
          <a:off x="5953" y="2057400"/>
          <a:ext cx="4060031" cy="4320540"/>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1644650">
            <a:lnSpc>
              <a:spcPct val="90000"/>
            </a:lnSpc>
            <a:spcBef>
              <a:spcPct val="0"/>
            </a:spcBef>
            <a:spcAft>
              <a:spcPct val="35000"/>
            </a:spcAft>
          </a:pPr>
          <a:r>
            <a:rPr lang="en-US" sz="3700" u="sng" kern="1200" dirty="0" smtClean="0"/>
            <a:t>Executive Team</a:t>
          </a:r>
          <a:endParaRPr lang="en-US" sz="3700" u="sng" kern="1200" dirty="0"/>
        </a:p>
        <a:p>
          <a:pPr marL="228600" lvl="1" indent="-228600" algn="l" defTabSz="889000" rtl="0">
            <a:lnSpc>
              <a:spcPct val="90000"/>
            </a:lnSpc>
            <a:spcBef>
              <a:spcPct val="0"/>
            </a:spcBef>
            <a:spcAft>
              <a:spcPct val="15000"/>
            </a:spcAft>
            <a:buChar char="••"/>
          </a:pPr>
          <a:r>
            <a:rPr lang="en-US" sz="2000" kern="1200" dirty="0" smtClean="0">
              <a:latin typeface="+mn-lt"/>
            </a:rPr>
            <a:t>Andrew Spencer (President)</a:t>
          </a:r>
          <a:endParaRPr lang="en-US" sz="2000" kern="1200" dirty="0">
            <a:latin typeface="+mn-lt"/>
          </a:endParaRPr>
        </a:p>
        <a:p>
          <a:pPr marL="228600" lvl="1" indent="-228600" algn="l" defTabSz="889000" rtl="0">
            <a:lnSpc>
              <a:spcPct val="90000"/>
            </a:lnSpc>
            <a:spcBef>
              <a:spcPct val="0"/>
            </a:spcBef>
            <a:spcAft>
              <a:spcPct val="15000"/>
            </a:spcAft>
            <a:buChar char="••"/>
          </a:pPr>
          <a:r>
            <a:rPr lang="en-US" sz="2000" kern="1200" dirty="0" smtClean="0">
              <a:latin typeface="+mn-lt"/>
            </a:rPr>
            <a:t>Joanie </a:t>
          </a:r>
          <a:r>
            <a:rPr lang="en-US" sz="2000" kern="1200" dirty="0" err="1" smtClean="0">
              <a:latin typeface="+mn-lt"/>
            </a:rPr>
            <a:t>Baltes</a:t>
          </a:r>
          <a:r>
            <a:rPr lang="en-US" sz="2000" kern="1200" dirty="0" smtClean="0">
              <a:latin typeface="+mn-lt"/>
            </a:rPr>
            <a:t> (Vice President)</a:t>
          </a:r>
          <a:endParaRPr lang="en-US" sz="2000" kern="1200" dirty="0">
            <a:latin typeface="+mn-lt"/>
          </a:endParaRPr>
        </a:p>
        <a:p>
          <a:pPr marL="228600" lvl="1" indent="-228600" algn="l" defTabSz="889000" rtl="0">
            <a:lnSpc>
              <a:spcPct val="90000"/>
            </a:lnSpc>
            <a:spcBef>
              <a:spcPct val="0"/>
            </a:spcBef>
            <a:spcAft>
              <a:spcPct val="15000"/>
            </a:spcAft>
            <a:buChar char="••"/>
          </a:pPr>
          <a:r>
            <a:rPr lang="en-US" sz="2000" kern="1200" dirty="0" smtClean="0">
              <a:latin typeface="+mn-lt"/>
            </a:rPr>
            <a:t>Luke </a:t>
          </a:r>
          <a:r>
            <a:rPr lang="en-US" sz="2000" kern="1200" dirty="0" err="1" smtClean="0">
              <a:latin typeface="+mn-lt"/>
            </a:rPr>
            <a:t>Korkowski</a:t>
          </a:r>
          <a:r>
            <a:rPr lang="en-US" sz="2000" kern="1200" dirty="0" smtClean="0">
              <a:latin typeface="+mn-lt"/>
            </a:rPr>
            <a:t> (Treasurer)</a:t>
          </a:r>
          <a:endParaRPr lang="en-US" sz="2000" kern="1200" dirty="0">
            <a:latin typeface="+mn-lt"/>
          </a:endParaRPr>
        </a:p>
        <a:p>
          <a:pPr marL="228600" lvl="1" indent="-228600" algn="l" defTabSz="889000" rtl="0">
            <a:lnSpc>
              <a:spcPct val="90000"/>
            </a:lnSpc>
            <a:spcBef>
              <a:spcPct val="0"/>
            </a:spcBef>
            <a:spcAft>
              <a:spcPct val="15000"/>
            </a:spcAft>
            <a:buChar char="••"/>
          </a:pPr>
          <a:r>
            <a:rPr lang="en-US" sz="2000" kern="1200" dirty="0" smtClean="0">
              <a:latin typeface="+mn-lt"/>
            </a:rPr>
            <a:t>Jodi Oster (Secretary)</a:t>
          </a:r>
          <a:endParaRPr lang="en-US" sz="2000" kern="1200" dirty="0">
            <a:latin typeface="+mn-lt"/>
          </a:endParaRPr>
        </a:p>
      </dsp:txBody>
      <dsp:txXfrm>
        <a:off x="5953" y="2057400"/>
        <a:ext cx="4060031" cy="4320540"/>
      </dsp:txXfrm>
    </dsp:sp>
    <dsp:sp modelId="{C295AFDA-F12E-4063-8EF4-9867945AA26C}">
      <dsp:nvSpPr>
        <dsp:cNvPr id="0" name=""/>
        <dsp:cNvSpPr/>
      </dsp:nvSpPr>
      <dsp:spPr>
        <a:xfrm>
          <a:off x="4065984" y="2057400"/>
          <a:ext cx="4060031" cy="4320540"/>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1644650">
            <a:lnSpc>
              <a:spcPct val="90000"/>
            </a:lnSpc>
            <a:spcBef>
              <a:spcPct val="0"/>
            </a:spcBef>
            <a:spcAft>
              <a:spcPct val="35000"/>
            </a:spcAft>
          </a:pPr>
          <a:r>
            <a:rPr lang="en-US" sz="3700" u="sng" kern="1200" dirty="0" smtClean="0"/>
            <a:t>Mite Coordinators</a:t>
          </a:r>
          <a:endParaRPr lang="en-US" sz="3700" u="sng" kern="1200" dirty="0"/>
        </a:p>
        <a:p>
          <a:pPr marL="228600" lvl="1" indent="-228600" algn="l" defTabSz="889000" rtl="0">
            <a:lnSpc>
              <a:spcPct val="90000"/>
            </a:lnSpc>
            <a:spcBef>
              <a:spcPct val="0"/>
            </a:spcBef>
            <a:spcAft>
              <a:spcPct val="15000"/>
            </a:spcAft>
            <a:buChar char="••"/>
          </a:pPr>
          <a:r>
            <a:rPr lang="en-US" sz="2000" b="0" i="0" u="none" strike="noStrike" kern="1200" cap="none" dirty="0" smtClean="0">
              <a:solidFill>
                <a:schemeClr val="dk1"/>
              </a:solidFill>
              <a:latin typeface="+mn-lt"/>
              <a:ea typeface="Calibri"/>
              <a:cs typeface="Calibri"/>
              <a:sym typeface="Calibri"/>
            </a:rPr>
            <a:t>Jeffrey Lantz</a:t>
          </a:r>
          <a:endParaRPr lang="en-US" sz="2000" kern="1200" dirty="0">
            <a:latin typeface="+mn-lt"/>
          </a:endParaRPr>
        </a:p>
        <a:p>
          <a:pPr marL="228600" lvl="1" indent="-228600" algn="l" defTabSz="889000" rtl="0">
            <a:lnSpc>
              <a:spcPct val="90000"/>
            </a:lnSpc>
            <a:spcBef>
              <a:spcPct val="0"/>
            </a:spcBef>
            <a:spcAft>
              <a:spcPct val="15000"/>
            </a:spcAft>
            <a:buChar char="••"/>
          </a:pPr>
          <a:r>
            <a:rPr lang="en-US" sz="2000" b="0" i="0" u="none" strike="noStrike" kern="1200" cap="none" dirty="0" smtClean="0">
              <a:solidFill>
                <a:schemeClr val="dk1"/>
              </a:solidFill>
              <a:latin typeface="+mn-lt"/>
              <a:ea typeface="Calibri"/>
              <a:cs typeface="Calibri"/>
              <a:sym typeface="Calibri"/>
            </a:rPr>
            <a:t>Luke </a:t>
          </a:r>
          <a:r>
            <a:rPr lang="en-US" sz="2000" b="0" i="0" u="none" strike="noStrike" kern="1200" cap="none" dirty="0" err="1" smtClean="0">
              <a:solidFill>
                <a:schemeClr val="dk1"/>
              </a:solidFill>
              <a:latin typeface="+mn-lt"/>
              <a:ea typeface="Calibri"/>
              <a:cs typeface="Calibri"/>
              <a:sym typeface="Calibri"/>
            </a:rPr>
            <a:t>Korkowski</a:t>
          </a:r>
          <a:endParaRPr lang="en-US" sz="2000" kern="1200" dirty="0">
            <a:latin typeface="+mn-lt"/>
          </a:endParaRPr>
        </a:p>
        <a:p>
          <a:pPr marL="228600" lvl="1" indent="-228600" algn="l" defTabSz="889000" rtl="0">
            <a:lnSpc>
              <a:spcPct val="90000"/>
            </a:lnSpc>
            <a:spcBef>
              <a:spcPct val="0"/>
            </a:spcBef>
            <a:spcAft>
              <a:spcPct val="15000"/>
            </a:spcAft>
            <a:buChar char="••"/>
          </a:pPr>
          <a:r>
            <a:rPr lang="en-US" sz="2000" b="0" i="0" u="none" strike="noStrike" kern="1200" cap="none" dirty="0" smtClean="0">
              <a:solidFill>
                <a:schemeClr val="dk1"/>
              </a:solidFill>
              <a:latin typeface="+mn-lt"/>
              <a:ea typeface="Calibri"/>
              <a:cs typeface="Calibri"/>
              <a:sym typeface="Calibri"/>
            </a:rPr>
            <a:t>Ginger Lemke (Intro Coordinator)</a:t>
          </a:r>
          <a:endParaRPr lang="en-US" sz="2000" b="0" i="0" u="none" strike="noStrike" kern="1200" cap="none" dirty="0">
            <a:solidFill>
              <a:schemeClr val="dk1"/>
            </a:solidFill>
            <a:latin typeface="+mn-lt"/>
            <a:ea typeface="Calibri"/>
            <a:cs typeface="Calibri"/>
            <a:sym typeface="Calibri"/>
          </a:endParaRPr>
        </a:p>
      </dsp:txBody>
      <dsp:txXfrm>
        <a:off x="4065984" y="2057400"/>
        <a:ext cx="4060031" cy="4320540"/>
      </dsp:txXfrm>
    </dsp:sp>
    <dsp:sp modelId="{9AE9C99E-FF60-4606-84D9-3B1AE23746B0}">
      <dsp:nvSpPr>
        <dsp:cNvPr id="0" name=""/>
        <dsp:cNvSpPr/>
      </dsp:nvSpPr>
      <dsp:spPr>
        <a:xfrm>
          <a:off x="8126015" y="2057400"/>
          <a:ext cx="4060031" cy="4320540"/>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t" anchorCtr="0">
          <a:noAutofit/>
        </a:bodyPr>
        <a:lstStyle/>
        <a:p>
          <a:pPr lvl="0" algn="ctr" defTabSz="1644650" rtl="0">
            <a:lnSpc>
              <a:spcPct val="90000"/>
            </a:lnSpc>
            <a:spcBef>
              <a:spcPct val="0"/>
            </a:spcBef>
            <a:spcAft>
              <a:spcPct val="35000"/>
            </a:spcAft>
          </a:pPr>
          <a:r>
            <a:rPr lang="en-US" sz="3700" u="sng" kern="1200" dirty="0" smtClean="0"/>
            <a:t>Other</a:t>
          </a:r>
          <a:endParaRPr lang="en-US" sz="3700" u="sng" kern="1200" dirty="0"/>
        </a:p>
        <a:p>
          <a:pPr marL="228600" lvl="1" indent="-228600" algn="l" defTabSz="889000" rtl="0">
            <a:lnSpc>
              <a:spcPct val="90000"/>
            </a:lnSpc>
            <a:spcBef>
              <a:spcPct val="0"/>
            </a:spcBef>
            <a:spcAft>
              <a:spcPct val="15000"/>
            </a:spcAft>
            <a:buChar char="••"/>
          </a:pPr>
          <a:r>
            <a:rPr lang="en-US" sz="2000" kern="1200" dirty="0" smtClean="0">
              <a:latin typeface="+mn-lt"/>
            </a:rPr>
            <a:t>Chuck </a:t>
          </a:r>
          <a:r>
            <a:rPr lang="en-US" sz="2000" kern="1200" dirty="0" err="1" smtClean="0">
              <a:latin typeface="+mn-lt"/>
            </a:rPr>
            <a:t>Rosenfield</a:t>
          </a:r>
          <a:r>
            <a:rPr lang="en-US" sz="2000" kern="1200" dirty="0" smtClean="0">
              <a:latin typeface="+mn-lt"/>
            </a:rPr>
            <a:t>                 (DIBS Coordinator &amp; SafeSport Coordinator)</a:t>
          </a:r>
          <a:endParaRPr lang="en-US" sz="2000" kern="1200" dirty="0">
            <a:latin typeface="+mn-lt"/>
          </a:endParaRPr>
        </a:p>
        <a:p>
          <a:pPr marL="228600" lvl="1" indent="-228600" algn="l" defTabSz="889000" rtl="0">
            <a:lnSpc>
              <a:spcPct val="90000"/>
            </a:lnSpc>
            <a:spcBef>
              <a:spcPct val="0"/>
            </a:spcBef>
            <a:spcAft>
              <a:spcPct val="15000"/>
            </a:spcAft>
            <a:buChar char="••"/>
          </a:pPr>
          <a:r>
            <a:rPr lang="en-US" sz="2000" kern="1200" dirty="0" smtClean="0">
              <a:latin typeface="+mn-lt"/>
            </a:rPr>
            <a:t>Emily </a:t>
          </a:r>
          <a:r>
            <a:rPr lang="en-US" sz="2000" kern="1200" dirty="0" err="1" smtClean="0">
              <a:latin typeface="+mn-lt"/>
            </a:rPr>
            <a:t>Hindal</a:t>
          </a:r>
          <a:r>
            <a:rPr lang="en-US" sz="2000" kern="1200" dirty="0" smtClean="0">
              <a:latin typeface="+mn-lt"/>
            </a:rPr>
            <a:t>              (Tournament Director)</a:t>
          </a:r>
          <a:endParaRPr lang="en-US" sz="2000" kern="1200" dirty="0">
            <a:latin typeface="+mn-lt"/>
          </a:endParaRPr>
        </a:p>
        <a:p>
          <a:pPr marL="228600" lvl="1" indent="-228600" algn="l" defTabSz="889000" rtl="0">
            <a:lnSpc>
              <a:spcPct val="90000"/>
            </a:lnSpc>
            <a:spcBef>
              <a:spcPct val="0"/>
            </a:spcBef>
            <a:spcAft>
              <a:spcPct val="15000"/>
            </a:spcAft>
            <a:buChar char="••"/>
          </a:pPr>
          <a:r>
            <a:rPr lang="en-US" sz="2000" kern="1200" dirty="0" smtClean="0">
              <a:latin typeface="+mn-lt"/>
            </a:rPr>
            <a:t>Ginger Lemke  (Communications – Recruiting &amp; Retention)</a:t>
          </a:r>
          <a:endParaRPr lang="en-US" sz="2000" kern="1200" dirty="0">
            <a:latin typeface="+mn-lt"/>
          </a:endParaRPr>
        </a:p>
        <a:p>
          <a:pPr marL="228600" lvl="1" indent="-228600" algn="l" defTabSz="889000">
            <a:lnSpc>
              <a:spcPct val="90000"/>
            </a:lnSpc>
            <a:spcBef>
              <a:spcPct val="0"/>
            </a:spcBef>
            <a:spcAft>
              <a:spcPct val="15000"/>
            </a:spcAft>
            <a:buChar char="••"/>
          </a:pPr>
          <a:r>
            <a:rPr lang="en-US" sz="2000" kern="1200" dirty="0" smtClean="0">
              <a:latin typeface="+mn-lt"/>
            </a:rPr>
            <a:t>Chris </a:t>
          </a:r>
          <a:r>
            <a:rPr lang="en-US" sz="2000" kern="1200" dirty="0" err="1" smtClean="0">
              <a:latin typeface="+mn-lt"/>
            </a:rPr>
            <a:t>Sikich</a:t>
          </a:r>
          <a:r>
            <a:rPr lang="en-US" sz="2000" kern="1200" dirty="0" smtClean="0">
              <a:latin typeface="+mn-lt"/>
            </a:rPr>
            <a:t>                      (Hockey Development)</a:t>
          </a:r>
          <a:endParaRPr lang="en-US" sz="2000" kern="1200" dirty="0">
            <a:latin typeface="+mn-lt"/>
          </a:endParaRPr>
        </a:p>
        <a:p>
          <a:pPr marL="228600" lvl="1" indent="-228600" algn="l" defTabSz="889000">
            <a:lnSpc>
              <a:spcPct val="90000"/>
            </a:lnSpc>
            <a:spcBef>
              <a:spcPct val="0"/>
            </a:spcBef>
            <a:spcAft>
              <a:spcPct val="15000"/>
            </a:spcAft>
            <a:buChar char="••"/>
          </a:pPr>
          <a:r>
            <a:rPr lang="en-US" sz="2000" kern="1200" dirty="0" smtClean="0">
              <a:latin typeface="+mn-lt"/>
            </a:rPr>
            <a:t>Jeremy Pries                   (Hockey Development)</a:t>
          </a:r>
          <a:endParaRPr lang="en-US" sz="2000" kern="1200" dirty="0">
            <a:latin typeface="+mn-lt"/>
          </a:endParaRPr>
        </a:p>
      </dsp:txBody>
      <dsp:txXfrm>
        <a:off x="8126015" y="2057400"/>
        <a:ext cx="4060031" cy="4320540"/>
      </dsp:txXfrm>
    </dsp:sp>
    <dsp:sp modelId="{5C9E22BA-B0ED-4065-A549-E4D6CB0DF640}">
      <dsp:nvSpPr>
        <dsp:cNvPr id="0" name=""/>
        <dsp:cNvSpPr/>
      </dsp:nvSpPr>
      <dsp:spPr>
        <a:xfrm>
          <a:off x="0" y="6377940"/>
          <a:ext cx="12192000" cy="480060"/>
        </a:xfrm>
        <a:prstGeom prst="rect">
          <a:avLst/>
        </a:prstGeom>
        <a:solidFill>
          <a:schemeClr val="accent4">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E69DA-3102-44F9-8324-8559C7AD00A8}">
      <dsp:nvSpPr>
        <dsp:cNvPr id="0" name=""/>
        <dsp:cNvSpPr/>
      </dsp:nvSpPr>
      <dsp:spPr>
        <a:xfrm>
          <a:off x="1583" y="238353"/>
          <a:ext cx="2512689" cy="1731243"/>
        </a:xfrm>
        <a:prstGeom prst="round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E45DE1-4869-45C9-ABBB-0AD9E11CF66F}">
      <dsp:nvSpPr>
        <dsp:cNvPr id="0" name=""/>
        <dsp:cNvSpPr/>
      </dsp:nvSpPr>
      <dsp:spPr>
        <a:xfrm>
          <a:off x="1583" y="1969596"/>
          <a:ext cx="2512689" cy="932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lvl="0" algn="ctr" defTabSz="933450" rtl="0">
            <a:lnSpc>
              <a:spcPct val="90000"/>
            </a:lnSpc>
            <a:spcBef>
              <a:spcPct val="0"/>
            </a:spcBef>
            <a:spcAft>
              <a:spcPct val="35000"/>
            </a:spcAft>
          </a:pPr>
          <a:r>
            <a:rPr lang="en-US" sz="2100" kern="1200" dirty="0" smtClean="0"/>
            <a:t>Take advantage of used equipment</a:t>
          </a:r>
          <a:endParaRPr lang="en-US" sz="2100" kern="1200" dirty="0"/>
        </a:p>
      </dsp:txBody>
      <dsp:txXfrm>
        <a:off x="1583" y="1969596"/>
        <a:ext cx="2512689" cy="932207"/>
      </dsp:txXfrm>
    </dsp:sp>
    <dsp:sp modelId="{294A4555-4B9F-4795-BA1B-EFF45143C8CB}">
      <dsp:nvSpPr>
        <dsp:cNvPr id="0" name=""/>
        <dsp:cNvSpPr/>
      </dsp:nvSpPr>
      <dsp:spPr>
        <a:xfrm>
          <a:off x="2765647" y="238353"/>
          <a:ext cx="2512689" cy="1731243"/>
        </a:xfrm>
        <a:prstGeom prst="round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893DA8-EA53-458D-894B-45181233A476}">
      <dsp:nvSpPr>
        <dsp:cNvPr id="0" name=""/>
        <dsp:cNvSpPr/>
      </dsp:nvSpPr>
      <dsp:spPr>
        <a:xfrm>
          <a:off x="2765647" y="1969596"/>
          <a:ext cx="2512689" cy="932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lvl="0" algn="ctr" defTabSz="933450" rtl="0">
            <a:lnSpc>
              <a:spcPct val="90000"/>
            </a:lnSpc>
            <a:spcBef>
              <a:spcPct val="0"/>
            </a:spcBef>
            <a:spcAft>
              <a:spcPct val="35000"/>
            </a:spcAft>
          </a:pPr>
          <a:r>
            <a:rPr lang="en-US" sz="2100" kern="1200" smtClean="0"/>
            <a:t>Equipment doesn’t make the player</a:t>
          </a:r>
          <a:endParaRPr lang="en-US" sz="2100" kern="1200" dirty="0"/>
        </a:p>
      </dsp:txBody>
      <dsp:txXfrm>
        <a:off x="2765647" y="1969596"/>
        <a:ext cx="2512689" cy="932207"/>
      </dsp:txXfrm>
    </dsp:sp>
    <dsp:sp modelId="{0F48256C-305E-45B8-8534-ABA67D76DAA7}">
      <dsp:nvSpPr>
        <dsp:cNvPr id="0" name=""/>
        <dsp:cNvSpPr/>
      </dsp:nvSpPr>
      <dsp:spPr>
        <a:xfrm>
          <a:off x="5529711" y="238353"/>
          <a:ext cx="2512689" cy="1731243"/>
        </a:xfrm>
        <a:prstGeom prst="round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2DE05D-2027-4EFF-B198-3920C8231A5E}">
      <dsp:nvSpPr>
        <dsp:cNvPr id="0" name=""/>
        <dsp:cNvSpPr/>
      </dsp:nvSpPr>
      <dsp:spPr>
        <a:xfrm>
          <a:off x="5529711" y="1969596"/>
          <a:ext cx="2512689" cy="932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lvl="0" algn="ctr" defTabSz="933450" rtl="0">
            <a:lnSpc>
              <a:spcPct val="90000"/>
            </a:lnSpc>
            <a:spcBef>
              <a:spcPct val="0"/>
            </a:spcBef>
            <a:spcAft>
              <a:spcPct val="35000"/>
            </a:spcAft>
          </a:pPr>
          <a:r>
            <a:rPr lang="en-US" sz="2100" kern="1200" dirty="0" smtClean="0"/>
            <a:t>Volunteer </a:t>
          </a:r>
        </a:p>
        <a:p>
          <a:pPr lvl="0" algn="ctr" defTabSz="933450" rtl="0">
            <a:lnSpc>
              <a:spcPct val="90000"/>
            </a:lnSpc>
            <a:spcBef>
              <a:spcPct val="0"/>
            </a:spcBef>
            <a:spcAft>
              <a:spcPct val="35000"/>
            </a:spcAft>
          </a:pPr>
          <a:r>
            <a:rPr lang="en-US" sz="2100" kern="1200" dirty="0" smtClean="0"/>
            <a:t>(DIBS)</a:t>
          </a:r>
          <a:endParaRPr lang="en-US" sz="2100" kern="1200" dirty="0"/>
        </a:p>
      </dsp:txBody>
      <dsp:txXfrm>
        <a:off x="5529711" y="1969596"/>
        <a:ext cx="2512689" cy="9322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8C6E5-7C86-4982-9819-B093F94BBA85}">
      <dsp:nvSpPr>
        <dsp:cNvPr id="0" name=""/>
        <dsp:cNvSpPr/>
      </dsp:nvSpPr>
      <dsp:spPr>
        <a:xfrm>
          <a:off x="6572" y="1516930"/>
          <a:ext cx="3250518" cy="382413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2175A58-0EC7-499F-A32A-319933416C2C}">
      <dsp:nvSpPr>
        <dsp:cNvPr id="0" name=""/>
        <dsp:cNvSpPr/>
      </dsp:nvSpPr>
      <dsp:spPr>
        <a:xfrm>
          <a:off x="169098" y="1669896"/>
          <a:ext cx="2925466" cy="2485690"/>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2FFFE9-34C9-4DBF-B240-E97B8D0D9DF0}">
      <dsp:nvSpPr>
        <dsp:cNvPr id="0" name=""/>
        <dsp:cNvSpPr/>
      </dsp:nvSpPr>
      <dsp:spPr>
        <a:xfrm>
          <a:off x="169098" y="4538031"/>
          <a:ext cx="2925466" cy="6500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smtClean="0"/>
            <a:t>14452 Hayes Road, Apple Valley</a:t>
          </a:r>
          <a:endParaRPr lang="en-US" sz="1100" kern="1200"/>
        </a:p>
      </dsp:txBody>
      <dsp:txXfrm>
        <a:off x="169098" y="4538031"/>
        <a:ext cx="2925466" cy="650073"/>
      </dsp:txXfrm>
    </dsp:sp>
    <dsp:sp modelId="{F9C97CF9-F23E-4B1E-9E5A-9438005552B3}">
      <dsp:nvSpPr>
        <dsp:cNvPr id="0" name=""/>
        <dsp:cNvSpPr/>
      </dsp:nvSpPr>
      <dsp:spPr>
        <a:xfrm>
          <a:off x="169098" y="4155586"/>
          <a:ext cx="2925466" cy="382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dirty="0" smtClean="0"/>
            <a:t>Apple Valley High School (Sports Arena) “AVSA” </a:t>
          </a:r>
          <a:endParaRPr lang="en-US" sz="1100" kern="1200" dirty="0"/>
        </a:p>
      </dsp:txBody>
      <dsp:txXfrm>
        <a:off x="169098" y="4155586"/>
        <a:ext cx="2925466" cy="382444"/>
      </dsp:txXfrm>
    </dsp:sp>
    <dsp:sp modelId="{5142053C-67B8-40EB-B4C3-246E05E16B63}">
      <dsp:nvSpPr>
        <dsp:cNvPr id="0" name=""/>
        <dsp:cNvSpPr/>
      </dsp:nvSpPr>
      <dsp:spPr>
        <a:xfrm>
          <a:off x="3869933" y="1516930"/>
          <a:ext cx="3250518" cy="382413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6DAF449-51F3-4631-B8A8-D84868AD5B30}">
      <dsp:nvSpPr>
        <dsp:cNvPr id="0" name=""/>
        <dsp:cNvSpPr/>
      </dsp:nvSpPr>
      <dsp:spPr>
        <a:xfrm>
          <a:off x="4032459" y="1669896"/>
          <a:ext cx="2925466" cy="2485690"/>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860D2A-7951-4FD7-AB3B-7C6310BF1CC6}">
      <dsp:nvSpPr>
        <dsp:cNvPr id="0" name=""/>
        <dsp:cNvSpPr/>
      </dsp:nvSpPr>
      <dsp:spPr>
        <a:xfrm>
          <a:off x="4032459" y="4538031"/>
          <a:ext cx="2925466" cy="6500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smtClean="0"/>
            <a:t>14595 Hayes Road, Apple Valley</a:t>
          </a:r>
          <a:endParaRPr lang="en-US" sz="1100" b="0" kern="1200" dirty="0"/>
        </a:p>
      </dsp:txBody>
      <dsp:txXfrm>
        <a:off x="4032459" y="4538031"/>
        <a:ext cx="2925466" cy="650073"/>
      </dsp:txXfrm>
    </dsp:sp>
    <dsp:sp modelId="{2013CD41-27BC-4CD7-A062-85964752566D}">
      <dsp:nvSpPr>
        <dsp:cNvPr id="0" name=""/>
        <dsp:cNvSpPr/>
      </dsp:nvSpPr>
      <dsp:spPr>
        <a:xfrm>
          <a:off x="4032459" y="4155586"/>
          <a:ext cx="2925466" cy="382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dirty="0" smtClean="0"/>
            <a:t>Hayes Ice Arena</a:t>
          </a:r>
          <a:r>
            <a:rPr lang="en-US" sz="1100" b="1" kern="1200" dirty="0" smtClean="0"/>
            <a:t> </a:t>
          </a:r>
          <a:endParaRPr lang="en-US" sz="1100" kern="1200" dirty="0"/>
        </a:p>
      </dsp:txBody>
      <dsp:txXfrm>
        <a:off x="4032459" y="4155586"/>
        <a:ext cx="2925466" cy="382444"/>
      </dsp:txXfrm>
    </dsp:sp>
    <dsp:sp modelId="{64F812EA-8614-47C0-AB03-8D96216B71EF}">
      <dsp:nvSpPr>
        <dsp:cNvPr id="0" name=""/>
        <dsp:cNvSpPr/>
      </dsp:nvSpPr>
      <dsp:spPr>
        <a:xfrm>
          <a:off x="7733294" y="1516930"/>
          <a:ext cx="3250518" cy="382413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06CE750-4638-4AE3-A4BA-DE07FC6F7965}">
      <dsp:nvSpPr>
        <dsp:cNvPr id="0" name=""/>
        <dsp:cNvSpPr/>
      </dsp:nvSpPr>
      <dsp:spPr>
        <a:xfrm>
          <a:off x="7895820" y="1669896"/>
          <a:ext cx="2925466" cy="2485690"/>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15499E-AB8C-4C9D-9EE1-2DE854AD93AE}">
      <dsp:nvSpPr>
        <dsp:cNvPr id="0" name=""/>
        <dsp:cNvSpPr/>
      </dsp:nvSpPr>
      <dsp:spPr>
        <a:xfrm>
          <a:off x="7895820" y="4538031"/>
          <a:ext cx="2925466" cy="6500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smtClean="0"/>
            <a:t>251 Civic Center Parkway, Burnsville </a:t>
          </a:r>
          <a:endParaRPr lang="en-US" sz="1100" kern="1200" dirty="0"/>
        </a:p>
      </dsp:txBody>
      <dsp:txXfrm>
        <a:off x="7895820" y="4538031"/>
        <a:ext cx="2925466" cy="650073"/>
      </dsp:txXfrm>
    </dsp:sp>
    <dsp:sp modelId="{1A79D7AD-49D5-46E8-B0C3-BEA4EB20D7BA}">
      <dsp:nvSpPr>
        <dsp:cNvPr id="0" name=""/>
        <dsp:cNvSpPr/>
      </dsp:nvSpPr>
      <dsp:spPr>
        <a:xfrm>
          <a:off x="7895820" y="4155586"/>
          <a:ext cx="2925466" cy="382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Burnsville Ice Center “BIC1 &amp; BIC2” </a:t>
          </a:r>
          <a:endParaRPr lang="en-US" sz="1100" kern="1200" dirty="0"/>
        </a:p>
      </dsp:txBody>
      <dsp:txXfrm>
        <a:off x="7895820" y="4155586"/>
        <a:ext cx="2925466" cy="3824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EEFEB-BDB6-4422-9C6C-2A3E7789F0EB}">
      <dsp:nvSpPr>
        <dsp:cNvPr id="0" name=""/>
        <dsp:cNvSpPr/>
      </dsp:nvSpPr>
      <dsp:spPr>
        <a:xfrm>
          <a:off x="0" y="472889"/>
          <a:ext cx="8128000" cy="121038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823" tIns="604012" rIns="630823" bIns="206248" numCol="1" spcCol="1270" anchor="t" anchorCtr="0">
          <a:noAutofit/>
        </a:bodyPr>
        <a:lstStyle/>
        <a:p>
          <a:pPr marL="285750" lvl="1" indent="-285750" algn="l" defTabSz="1289050" rtl="0">
            <a:lnSpc>
              <a:spcPct val="90000"/>
            </a:lnSpc>
            <a:spcBef>
              <a:spcPct val="0"/>
            </a:spcBef>
            <a:spcAft>
              <a:spcPct val="15000"/>
            </a:spcAft>
            <a:buChar char="••"/>
          </a:pPr>
          <a:r>
            <a:rPr lang="en-US" sz="2900" kern="1200" smtClean="0"/>
            <a:t>14760 Pennock Ave Apple Valley</a:t>
          </a:r>
          <a:endParaRPr lang="en-US" sz="2900" kern="1200" dirty="0"/>
        </a:p>
      </dsp:txBody>
      <dsp:txXfrm>
        <a:off x="0" y="472889"/>
        <a:ext cx="8128000" cy="1210387"/>
      </dsp:txXfrm>
    </dsp:sp>
    <dsp:sp modelId="{720BB90C-7CC0-4D13-B424-20B097BA2F6E}">
      <dsp:nvSpPr>
        <dsp:cNvPr id="0" name=""/>
        <dsp:cNvSpPr/>
      </dsp:nvSpPr>
      <dsp:spPr>
        <a:xfrm>
          <a:off x="406400" y="44849"/>
          <a:ext cx="5689600"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289050" rtl="0">
            <a:lnSpc>
              <a:spcPct val="90000"/>
            </a:lnSpc>
            <a:spcBef>
              <a:spcPct val="0"/>
            </a:spcBef>
            <a:spcAft>
              <a:spcPct val="35000"/>
            </a:spcAft>
          </a:pPr>
          <a:r>
            <a:rPr lang="en-US" sz="2900" kern="1200" dirty="0" smtClean="0"/>
            <a:t>Apple Valley training Center</a:t>
          </a:r>
          <a:endParaRPr lang="en-US" sz="2900" kern="1200" dirty="0"/>
        </a:p>
      </dsp:txBody>
      <dsp:txXfrm>
        <a:off x="448190" y="86639"/>
        <a:ext cx="5606020" cy="772500"/>
      </dsp:txXfrm>
    </dsp:sp>
    <dsp:sp modelId="{243B6F9F-D7F0-4399-B7ED-CFDE15568A72}">
      <dsp:nvSpPr>
        <dsp:cNvPr id="0" name=""/>
        <dsp:cNvSpPr/>
      </dsp:nvSpPr>
      <dsp:spPr>
        <a:xfrm>
          <a:off x="0" y="2267917"/>
          <a:ext cx="8128000" cy="3105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823" tIns="604012" rIns="630823" bIns="206248" numCol="1" spcCol="1270" anchor="t" anchorCtr="0">
          <a:noAutofit/>
        </a:bodyPr>
        <a:lstStyle/>
        <a:p>
          <a:pPr marL="285750" lvl="1" indent="-285750" algn="l" defTabSz="1289050" rtl="0">
            <a:lnSpc>
              <a:spcPct val="90000"/>
            </a:lnSpc>
            <a:spcBef>
              <a:spcPct val="0"/>
            </a:spcBef>
            <a:spcAft>
              <a:spcPct val="15000"/>
            </a:spcAft>
            <a:buChar char="••"/>
          </a:pPr>
          <a:r>
            <a:rPr lang="en-US" sz="2900" kern="1200" smtClean="0"/>
            <a:t>The Burnsville Training Center is located across the parking lot from the Burnsville Ice Center to the West. It is housed in part of a former city public works building. The door is next to the Skate Park.</a:t>
          </a:r>
          <a:endParaRPr lang="en-US" sz="2900" kern="1200" dirty="0"/>
        </a:p>
      </dsp:txBody>
      <dsp:txXfrm>
        <a:off x="0" y="2267917"/>
        <a:ext cx="8128000" cy="3105900"/>
      </dsp:txXfrm>
    </dsp:sp>
    <dsp:sp modelId="{B22EB057-1108-4F11-BF6F-FA71BF10ED33}">
      <dsp:nvSpPr>
        <dsp:cNvPr id="0" name=""/>
        <dsp:cNvSpPr/>
      </dsp:nvSpPr>
      <dsp:spPr>
        <a:xfrm>
          <a:off x="406400" y="1839877"/>
          <a:ext cx="5689600"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289050">
            <a:lnSpc>
              <a:spcPct val="90000"/>
            </a:lnSpc>
            <a:spcBef>
              <a:spcPct val="0"/>
            </a:spcBef>
            <a:spcAft>
              <a:spcPct val="35000"/>
            </a:spcAft>
          </a:pPr>
          <a:r>
            <a:rPr lang="en-US" sz="2900" kern="1200" smtClean="0"/>
            <a:t>Burnsville Training Center</a:t>
          </a:r>
          <a:endParaRPr lang="en-US" sz="2900" kern="1200" dirty="0"/>
        </a:p>
      </dsp:txBody>
      <dsp:txXfrm>
        <a:off x="448190" y="1881667"/>
        <a:ext cx="5606020"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6789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3820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0025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8c8e86332c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8c8e86332c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8c8e86332c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8c8e86332c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8030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2045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avbhockey.com/volunteerregistration" TargetMode="External"/><Relationship Id="rId2" Type="http://schemas.openxmlformats.org/officeDocument/2006/relationships/hyperlink" Target="https://www.applevalleyhockey.com/coachapp" TargetMode="Externa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minnesotahockeydistrict8.com/connec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minnesotahockey.org/handbook"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jpg"/><Relationship Id="rId15" Type="http://schemas.openxmlformats.org/officeDocument/2006/relationships/image" Target="../media/image32.png"/><Relationship Id="rId10" Type="http://schemas.openxmlformats.org/officeDocument/2006/relationships/image" Target="../media/image27.jp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www.minnesotahockey.org/page/show/1269347-budget-tips" TargetMode="External"/><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hyperlink" Target="http://www.avbhockey.com/dib_session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a:stretch/>
        </p:blipFill>
        <p:spPr>
          <a:xfrm>
            <a:off x="3105664" y="431868"/>
            <a:ext cx="6211331" cy="6225447"/>
          </a:xfrm>
          <a:prstGeom prst="rect">
            <a:avLst/>
          </a:prstGeom>
          <a:noFill/>
          <a:ln>
            <a:noFill/>
          </a:ln>
        </p:spPr>
      </p:pic>
      <p:sp>
        <p:nvSpPr>
          <p:cNvPr id="85" name="Google Shape;85;p13"/>
          <p:cNvSpPr txBox="1">
            <a:spLocks noGrp="1"/>
          </p:cNvSpPr>
          <p:nvPr>
            <p:ph type="ctrTitle"/>
          </p:nvPr>
        </p:nvSpPr>
        <p:spPr>
          <a:xfrm>
            <a:off x="1524000" y="1122378"/>
            <a:ext cx="9144000" cy="30069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FCC33"/>
              </a:buClr>
              <a:buSzPts val="6600"/>
              <a:buFont typeface="Arial Black"/>
              <a:buNone/>
            </a:pPr>
            <a:r>
              <a:rPr lang="en-US" sz="6400" b="1" dirty="0">
                <a:solidFill>
                  <a:srgbClr val="FFCC33"/>
                </a:solidFill>
                <a:latin typeface="Arial Black"/>
                <a:ea typeface="Arial Black"/>
                <a:cs typeface="Arial Black"/>
                <a:sym typeface="Arial Black"/>
              </a:rPr>
              <a:t>APPLE VALLEY BURNSVILLE HOCKEY </a:t>
            </a:r>
            <a:r>
              <a:rPr lang="en-US" sz="6400" b="1" dirty="0" smtClean="0">
                <a:solidFill>
                  <a:srgbClr val="FFCC33"/>
                </a:solidFill>
                <a:latin typeface="Arial Black"/>
                <a:ea typeface="Arial Black"/>
                <a:cs typeface="Arial Black"/>
                <a:sym typeface="Arial Black"/>
              </a:rPr>
              <a:t>2024-25</a:t>
            </a:r>
            <a:endParaRPr sz="6400" b="1" dirty="0">
              <a:solidFill>
                <a:srgbClr val="FFCC33"/>
              </a:solidFill>
              <a:latin typeface="Arial Black"/>
              <a:ea typeface="Arial Black"/>
              <a:cs typeface="Arial Black"/>
              <a:sym typeface="Arial Black"/>
            </a:endParaRPr>
          </a:p>
        </p:txBody>
      </p:sp>
      <p:sp>
        <p:nvSpPr>
          <p:cNvPr id="86" name="Google Shape;86;p13"/>
          <p:cNvSpPr txBox="1">
            <a:spLocks noGrp="1"/>
          </p:cNvSpPr>
          <p:nvPr>
            <p:ph type="subTitle" idx="1"/>
          </p:nvPr>
        </p:nvSpPr>
        <p:spPr>
          <a:xfrm>
            <a:off x="3011988" y="4545375"/>
            <a:ext cx="6398700" cy="102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CC33"/>
              </a:buClr>
              <a:buSzPts val="5400"/>
              <a:buNone/>
            </a:pPr>
            <a:r>
              <a:rPr lang="en-US" sz="5400" b="1">
                <a:solidFill>
                  <a:srgbClr val="FFCC33"/>
                </a:solidFill>
              </a:rPr>
              <a:t>PARENT MEETING</a:t>
            </a:r>
            <a:endParaRPr sz="5400" b="1">
              <a:solidFill>
                <a:srgbClr val="FFCC3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A young hockey skater stepping onto the ice for the very first time. The skater looks slightly wobbly and uncertain, arms outstretched for balance. They wear a full set of hockey gear including a helmet, pads, and a team jersey that's slightly oversized. The ice rink around them is bright and shiny, with other more experienced skaters visible in the background gliding smoothly. The expression on the skater's face shows a mix of excitement and nervousness, as they focus on their feet, trying to stay uprigh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stretch>
            <a:fillRect/>
          </a:stretch>
        </p:blipFill>
        <p:spPr>
          <a:xfrm>
            <a:off x="0" y="-1"/>
            <a:ext cx="6831623" cy="6864429"/>
          </a:xfrm>
          <a:prstGeom prst="rect">
            <a:avLst/>
          </a:prstGeom>
        </p:spPr>
      </p:pic>
      <p:sp>
        <p:nvSpPr>
          <p:cNvPr id="5" name="TextBox 4"/>
          <p:cNvSpPr txBox="1"/>
          <p:nvPr/>
        </p:nvSpPr>
        <p:spPr>
          <a:xfrm>
            <a:off x="6831623" y="2738754"/>
            <a:ext cx="5360377" cy="1082348"/>
          </a:xfrm>
          <a:prstGeom prst="rect">
            <a:avLst/>
          </a:prstGeom>
          <a:noFill/>
        </p:spPr>
        <p:txBody>
          <a:bodyPr wrap="square" rtlCol="0">
            <a:spAutoFit/>
          </a:bodyPr>
          <a:lstStyle/>
          <a:p>
            <a:pPr algn="ctr"/>
            <a:r>
              <a:rPr lang="en-US" sz="2000" u="sng" dirty="0" smtClean="0"/>
              <a:t>Mini-Mite 1 (MM1)</a:t>
            </a:r>
          </a:p>
          <a:p>
            <a:pPr marL="685800" lvl="1" indent="-228600">
              <a:lnSpc>
                <a:spcPct val="90000"/>
              </a:lnSpc>
              <a:spcBef>
                <a:spcPts val="500"/>
              </a:spcBef>
              <a:buClr>
                <a:schemeClr val="dk1"/>
              </a:buClr>
              <a:buSzPct val="100000"/>
              <a:buChar char="•"/>
            </a:pPr>
            <a:r>
              <a:rPr lang="en-US" sz="2000" dirty="0" smtClean="0"/>
              <a:t>Skill </a:t>
            </a:r>
            <a:r>
              <a:rPr lang="en-US" sz="2000" dirty="0"/>
              <a:t>level: 1</a:t>
            </a:r>
            <a:r>
              <a:rPr lang="en-US" sz="2000" baseline="30000" dirty="0"/>
              <a:t>st</a:t>
            </a:r>
            <a:r>
              <a:rPr lang="en-US" sz="2000" dirty="0"/>
              <a:t> year skaters</a:t>
            </a:r>
          </a:p>
          <a:p>
            <a:pPr marL="685800" lvl="1" indent="-228600">
              <a:lnSpc>
                <a:spcPct val="90000"/>
              </a:lnSpc>
              <a:spcBef>
                <a:spcPts val="500"/>
              </a:spcBef>
              <a:buClr>
                <a:schemeClr val="dk1"/>
              </a:buClr>
              <a:buSzPct val="100000"/>
              <a:buChar char="•"/>
            </a:pPr>
            <a:r>
              <a:rPr lang="en-US" sz="2000" dirty="0"/>
              <a:t>Grade level: Pre-K and </a:t>
            </a:r>
            <a:r>
              <a:rPr lang="en-US" sz="2000" dirty="0" smtClean="0"/>
              <a:t>Kindergarten</a:t>
            </a:r>
            <a:endParaRPr lang="en-US" sz="2000" dirty="0"/>
          </a:p>
        </p:txBody>
      </p:sp>
    </p:spTree>
    <p:extLst>
      <p:ext uri="{BB962C8B-B14F-4D97-AF65-F5344CB8AC3E}">
        <p14:creationId xmlns:p14="http://schemas.microsoft.com/office/powerpoint/2010/main" val="1269541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638"/>
          <a:stretch/>
        </p:blipFill>
        <p:spPr>
          <a:xfrm>
            <a:off x="5344263" y="0"/>
            <a:ext cx="6847737" cy="6858000"/>
          </a:xfrm>
          <a:prstGeom prst="rect">
            <a:avLst/>
          </a:prstGeom>
        </p:spPr>
      </p:pic>
      <p:sp>
        <p:nvSpPr>
          <p:cNvPr id="3" name="TextBox 2"/>
          <p:cNvSpPr txBox="1"/>
          <p:nvPr/>
        </p:nvSpPr>
        <p:spPr>
          <a:xfrm>
            <a:off x="0" y="2887826"/>
            <a:ext cx="5344263" cy="1082348"/>
          </a:xfrm>
          <a:prstGeom prst="rect">
            <a:avLst/>
          </a:prstGeom>
          <a:noFill/>
        </p:spPr>
        <p:txBody>
          <a:bodyPr wrap="square" rtlCol="0">
            <a:spAutoFit/>
          </a:bodyPr>
          <a:lstStyle/>
          <a:p>
            <a:pPr algn="ctr"/>
            <a:r>
              <a:rPr lang="en-US" sz="2000" u="sng" dirty="0"/>
              <a:t>Mini-Mite </a:t>
            </a:r>
            <a:r>
              <a:rPr lang="en-US" sz="2000" u="sng" dirty="0" smtClean="0"/>
              <a:t>2 </a:t>
            </a:r>
            <a:r>
              <a:rPr lang="en-US" sz="2000" u="sng" dirty="0"/>
              <a:t>(</a:t>
            </a:r>
            <a:r>
              <a:rPr lang="en-US" sz="2000" u="sng" dirty="0" smtClean="0"/>
              <a:t>MM2)</a:t>
            </a:r>
            <a:endParaRPr lang="en-US" sz="2000" u="sng" dirty="0"/>
          </a:p>
          <a:p>
            <a:pPr marL="685800" lvl="1" indent="-228600">
              <a:lnSpc>
                <a:spcPct val="90000"/>
              </a:lnSpc>
              <a:spcBef>
                <a:spcPts val="500"/>
              </a:spcBef>
              <a:buClr>
                <a:schemeClr val="dk1"/>
              </a:buClr>
              <a:buSzPct val="100000"/>
              <a:buChar char="•"/>
            </a:pPr>
            <a:r>
              <a:rPr lang="en-US" sz="2000" dirty="0" smtClean="0"/>
              <a:t>Skill </a:t>
            </a:r>
            <a:r>
              <a:rPr lang="en-US" sz="2000" dirty="0"/>
              <a:t>level: </a:t>
            </a:r>
            <a:r>
              <a:rPr lang="en-US" sz="2000" dirty="0" smtClean="0"/>
              <a:t>2</a:t>
            </a:r>
            <a:r>
              <a:rPr lang="en-US" sz="2000" baseline="30000" dirty="0" smtClean="0"/>
              <a:t>nd</a:t>
            </a:r>
            <a:r>
              <a:rPr lang="en-US" sz="2000" dirty="0" smtClean="0"/>
              <a:t> year </a:t>
            </a:r>
            <a:r>
              <a:rPr lang="en-US" sz="2000" dirty="0"/>
              <a:t>skaters</a:t>
            </a:r>
          </a:p>
          <a:p>
            <a:pPr marL="685800" lvl="1" indent="-228600">
              <a:lnSpc>
                <a:spcPct val="90000"/>
              </a:lnSpc>
              <a:spcBef>
                <a:spcPts val="500"/>
              </a:spcBef>
              <a:buClr>
                <a:schemeClr val="dk1"/>
              </a:buClr>
              <a:buSzPct val="100000"/>
              <a:buChar char="•"/>
            </a:pPr>
            <a:r>
              <a:rPr lang="en-US" sz="2000" dirty="0"/>
              <a:t>Grade level: </a:t>
            </a:r>
            <a:r>
              <a:rPr lang="en-US" sz="2000" dirty="0" smtClean="0"/>
              <a:t>1</a:t>
            </a:r>
            <a:r>
              <a:rPr lang="en-US" sz="2000" baseline="30000" dirty="0" smtClean="0"/>
              <a:t>st</a:t>
            </a:r>
            <a:r>
              <a:rPr lang="en-US" sz="2000" dirty="0" smtClean="0"/>
              <a:t> Grader</a:t>
            </a:r>
            <a:endParaRPr lang="en-US" sz="2000" dirty="0"/>
          </a:p>
        </p:txBody>
      </p:sp>
    </p:spTree>
    <p:extLst>
      <p:ext uri="{BB962C8B-B14F-4D97-AF65-F5344CB8AC3E}">
        <p14:creationId xmlns:p14="http://schemas.microsoft.com/office/powerpoint/2010/main" val="1369638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A young hockey skater stepping onto the ice for the very first time. The skater looks slightly wobbly and uncertain, arms outstretched for balance. They wear a full set of hockey gear including a helmet, pads, and a team jersey that's slightly oversized. The ice rink around them is bright and shiny, with other more experienced skaters visible in the background gliding smoothly. The expression on the skater's face shows a mix of excitement and nervousness, as they focus on their feet, trying to stay uprigh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6831623" y="2738754"/>
            <a:ext cx="5360377" cy="1423467"/>
          </a:xfrm>
          <a:prstGeom prst="rect">
            <a:avLst/>
          </a:prstGeom>
          <a:noFill/>
        </p:spPr>
        <p:txBody>
          <a:bodyPr wrap="square" rtlCol="0">
            <a:spAutoFit/>
          </a:bodyPr>
          <a:lstStyle/>
          <a:p>
            <a:pPr algn="ctr"/>
            <a:r>
              <a:rPr lang="en-US" sz="2000" u="sng" dirty="0" smtClean="0"/>
              <a:t>Mite Minor</a:t>
            </a:r>
          </a:p>
          <a:p>
            <a:pPr marL="685800" lvl="1" indent="-228600">
              <a:lnSpc>
                <a:spcPct val="90000"/>
              </a:lnSpc>
              <a:spcBef>
                <a:spcPts val="500"/>
              </a:spcBef>
              <a:buClr>
                <a:schemeClr val="dk1"/>
              </a:buClr>
              <a:buSzPct val="100000"/>
              <a:buChar char="•"/>
            </a:pPr>
            <a:r>
              <a:rPr lang="en-US" sz="2000" dirty="0" smtClean="0"/>
              <a:t>Skill </a:t>
            </a:r>
            <a:r>
              <a:rPr lang="en-US" sz="2000" dirty="0"/>
              <a:t>level: </a:t>
            </a:r>
            <a:r>
              <a:rPr lang="en-US" sz="2000" dirty="0" smtClean="0"/>
              <a:t>3</a:t>
            </a:r>
            <a:r>
              <a:rPr lang="en-US" sz="2000" baseline="30000" dirty="0" smtClean="0"/>
              <a:t>rd</a:t>
            </a:r>
            <a:r>
              <a:rPr lang="en-US" sz="2000" dirty="0" smtClean="0"/>
              <a:t> </a:t>
            </a:r>
            <a:r>
              <a:rPr lang="en-US" sz="2000" dirty="0"/>
              <a:t>year skaters</a:t>
            </a:r>
          </a:p>
          <a:p>
            <a:pPr marL="685800" lvl="1" indent="-228600">
              <a:lnSpc>
                <a:spcPct val="90000"/>
              </a:lnSpc>
              <a:spcBef>
                <a:spcPts val="500"/>
              </a:spcBef>
              <a:buClr>
                <a:schemeClr val="dk1"/>
              </a:buClr>
              <a:buSzPct val="100000"/>
              <a:buChar char="•"/>
            </a:pPr>
            <a:r>
              <a:rPr lang="en-US" sz="2000" dirty="0"/>
              <a:t>Grade level: </a:t>
            </a:r>
            <a:r>
              <a:rPr lang="en-US" sz="2000" dirty="0" smtClean="0"/>
              <a:t>2</a:t>
            </a:r>
            <a:r>
              <a:rPr lang="en-US" sz="2000" baseline="30000" dirty="0" smtClean="0"/>
              <a:t>nd</a:t>
            </a:r>
            <a:r>
              <a:rPr lang="en-US" sz="2000" dirty="0" smtClean="0"/>
              <a:t> Grader</a:t>
            </a:r>
          </a:p>
          <a:p>
            <a:pPr marL="685800" lvl="1" indent="-228600">
              <a:lnSpc>
                <a:spcPct val="90000"/>
              </a:lnSpc>
              <a:spcBef>
                <a:spcPts val="500"/>
              </a:spcBef>
              <a:buClr>
                <a:schemeClr val="dk1"/>
              </a:buClr>
              <a:buSzPct val="100000"/>
              <a:buChar char="•"/>
            </a:pP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77" y="0"/>
            <a:ext cx="6858000" cy="6858000"/>
          </a:xfrm>
          <a:prstGeom prst="rect">
            <a:avLst/>
          </a:prstGeom>
        </p:spPr>
      </p:pic>
    </p:spTree>
    <p:extLst>
      <p:ext uri="{BB962C8B-B14F-4D97-AF65-F5344CB8AC3E}">
        <p14:creationId xmlns:p14="http://schemas.microsoft.com/office/powerpoint/2010/main" val="2645576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
        <p:nvSpPr>
          <p:cNvPr id="3" name="TextBox 2"/>
          <p:cNvSpPr txBox="1"/>
          <p:nvPr/>
        </p:nvSpPr>
        <p:spPr>
          <a:xfrm>
            <a:off x="0" y="2887826"/>
            <a:ext cx="5344263" cy="1082348"/>
          </a:xfrm>
          <a:prstGeom prst="rect">
            <a:avLst/>
          </a:prstGeom>
          <a:noFill/>
        </p:spPr>
        <p:txBody>
          <a:bodyPr wrap="square" rtlCol="0">
            <a:spAutoFit/>
          </a:bodyPr>
          <a:lstStyle/>
          <a:p>
            <a:pPr algn="ctr"/>
            <a:r>
              <a:rPr lang="en-US" sz="2000" u="sng" dirty="0" smtClean="0"/>
              <a:t>Mite Major</a:t>
            </a:r>
            <a:endParaRPr lang="en-US" sz="2000" u="sng" dirty="0"/>
          </a:p>
          <a:p>
            <a:pPr marL="685800" lvl="1" indent="-228600">
              <a:lnSpc>
                <a:spcPct val="90000"/>
              </a:lnSpc>
              <a:spcBef>
                <a:spcPts val="500"/>
              </a:spcBef>
              <a:buClr>
                <a:schemeClr val="dk1"/>
              </a:buClr>
              <a:buSzPct val="100000"/>
              <a:buChar char="•"/>
            </a:pPr>
            <a:r>
              <a:rPr lang="en-US" sz="2000" dirty="0" smtClean="0"/>
              <a:t>Skill </a:t>
            </a:r>
            <a:r>
              <a:rPr lang="en-US" sz="2000" dirty="0"/>
              <a:t>level: </a:t>
            </a:r>
            <a:r>
              <a:rPr lang="en-US" sz="2000" dirty="0" smtClean="0"/>
              <a:t>4</a:t>
            </a:r>
            <a:r>
              <a:rPr lang="en-US" sz="2000" baseline="30000" dirty="0" smtClean="0"/>
              <a:t>th</a:t>
            </a:r>
            <a:r>
              <a:rPr lang="en-US" sz="2000" dirty="0" smtClean="0"/>
              <a:t> and 5</a:t>
            </a:r>
            <a:r>
              <a:rPr lang="en-US" sz="2000" baseline="30000" dirty="0" smtClean="0"/>
              <a:t>th</a:t>
            </a:r>
            <a:r>
              <a:rPr lang="en-US" sz="2000" dirty="0" smtClean="0"/>
              <a:t> year </a:t>
            </a:r>
            <a:r>
              <a:rPr lang="en-US" sz="2000" dirty="0"/>
              <a:t>skaters</a:t>
            </a:r>
          </a:p>
          <a:p>
            <a:pPr marL="685800" lvl="1" indent="-228600">
              <a:lnSpc>
                <a:spcPct val="90000"/>
              </a:lnSpc>
              <a:spcBef>
                <a:spcPts val="500"/>
              </a:spcBef>
              <a:buClr>
                <a:schemeClr val="dk1"/>
              </a:buClr>
              <a:buSzPct val="100000"/>
              <a:buChar char="•"/>
            </a:pPr>
            <a:r>
              <a:rPr lang="en-US" sz="2000" dirty="0"/>
              <a:t>Grade level: </a:t>
            </a:r>
            <a:r>
              <a:rPr lang="en-US" sz="2000" dirty="0" smtClean="0"/>
              <a:t>3</a:t>
            </a:r>
            <a:r>
              <a:rPr lang="en-US" sz="2000" baseline="30000" dirty="0" smtClean="0"/>
              <a:t>rd</a:t>
            </a:r>
            <a:r>
              <a:rPr lang="en-US" sz="2000" dirty="0" smtClean="0"/>
              <a:t> Grader</a:t>
            </a:r>
            <a:endParaRPr lang="en-US" sz="2000" dirty="0"/>
          </a:p>
        </p:txBody>
      </p:sp>
    </p:spTree>
    <p:extLst>
      <p:ext uri="{BB962C8B-B14F-4D97-AF65-F5344CB8AC3E}">
        <p14:creationId xmlns:p14="http://schemas.microsoft.com/office/powerpoint/2010/main" val="2789167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A young hockey skater stepping onto the ice for the very first time. The skater looks slightly wobbly and uncertain, arms outstretched for balance. They wear a full set of hockey gear including a helmet, pads, and a team jersey that's slightly oversized. The ice rink around them is bright and shiny, with other more experienced skaters visible in the background gliding smoothly. The expression on the skater's face shows a mix of excitement and nervousness, as they focus on their feet, trying to stay uprigh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6858000" y="7937"/>
            <a:ext cx="5334000" cy="6773649"/>
          </a:xfrm>
          <a:prstGeom prst="rect">
            <a:avLst/>
          </a:prstGeom>
          <a:noFill/>
        </p:spPr>
        <p:txBody>
          <a:bodyPr wrap="square" rtlCol="0" anchor="ctr">
            <a:spAutoFit/>
          </a:bodyPr>
          <a:lstStyle/>
          <a:p>
            <a:pPr algn="ctr"/>
            <a:r>
              <a:rPr lang="en-US" sz="2000" u="sng" dirty="0" smtClean="0"/>
              <a:t>Mite Plus</a:t>
            </a:r>
          </a:p>
          <a:p>
            <a:pPr marL="685800" lvl="1" indent="-228600">
              <a:lnSpc>
                <a:spcPct val="90000"/>
              </a:lnSpc>
              <a:spcBef>
                <a:spcPts val="500"/>
              </a:spcBef>
              <a:buClr>
                <a:schemeClr val="dk1"/>
              </a:buClr>
              <a:buSzPct val="100000"/>
              <a:buFont typeface="Arial"/>
              <a:buChar char="•"/>
            </a:pPr>
            <a:r>
              <a:rPr lang="en-US" sz="2000" dirty="0" smtClean="0"/>
              <a:t>Skill </a:t>
            </a:r>
            <a:r>
              <a:rPr lang="en-US" sz="2000" dirty="0"/>
              <a:t>level: </a:t>
            </a:r>
            <a:r>
              <a:rPr lang="en-US" sz="2000" dirty="0" smtClean="0"/>
              <a:t>2</a:t>
            </a:r>
            <a:r>
              <a:rPr lang="en-US" sz="2000" baseline="30000" dirty="0" smtClean="0"/>
              <a:t>nd</a:t>
            </a:r>
            <a:r>
              <a:rPr lang="en-US" sz="2000" dirty="0" smtClean="0"/>
              <a:t> </a:t>
            </a:r>
            <a:r>
              <a:rPr lang="en-US" sz="2000" dirty="0"/>
              <a:t>year </a:t>
            </a:r>
            <a:r>
              <a:rPr lang="en-US" sz="2000" dirty="0" smtClean="0"/>
              <a:t>returning skaters</a:t>
            </a:r>
          </a:p>
          <a:p>
            <a:pPr marL="685800" lvl="1" indent="-228600">
              <a:lnSpc>
                <a:spcPct val="90000"/>
              </a:lnSpc>
              <a:spcBef>
                <a:spcPts val="500"/>
              </a:spcBef>
              <a:buClr>
                <a:schemeClr val="dk1"/>
              </a:buClr>
              <a:buSzPct val="100000"/>
              <a:buChar char="•"/>
            </a:pPr>
            <a:r>
              <a:rPr lang="en-US" sz="2000" dirty="0"/>
              <a:t>Program is in addition to </a:t>
            </a:r>
            <a:r>
              <a:rPr lang="en-US" sz="2000" dirty="0" smtClean="0"/>
              <a:t>Mini-Mite 2, Mite Minor, and Mite Major</a:t>
            </a:r>
            <a:r>
              <a:rPr lang="en-US" sz="2000" dirty="0"/>
              <a:t> </a:t>
            </a:r>
          </a:p>
          <a:p>
            <a:pPr marL="685800" lvl="1" indent="-228600">
              <a:lnSpc>
                <a:spcPct val="90000"/>
              </a:lnSpc>
              <a:spcBef>
                <a:spcPts val="500"/>
              </a:spcBef>
              <a:buClr>
                <a:schemeClr val="dk1"/>
              </a:buClr>
              <a:buSzPct val="100000"/>
              <a:buChar char="•"/>
            </a:pPr>
            <a:r>
              <a:rPr lang="en-US" sz="2000" dirty="0"/>
              <a:t>Expectation is to attend all practices and s</a:t>
            </a:r>
            <a:r>
              <a:rPr lang="en-US" sz="2000" dirty="0" smtClean="0"/>
              <a:t>crimmages </a:t>
            </a:r>
            <a:r>
              <a:rPr lang="en-US" sz="2000" dirty="0"/>
              <a:t>for </a:t>
            </a:r>
            <a:r>
              <a:rPr lang="en-US" sz="2000" dirty="0" smtClean="0"/>
              <a:t>both </a:t>
            </a:r>
          </a:p>
          <a:p>
            <a:pPr marL="685800" lvl="1" indent="-228600">
              <a:lnSpc>
                <a:spcPct val="90000"/>
              </a:lnSpc>
              <a:spcBef>
                <a:spcPts val="500"/>
              </a:spcBef>
              <a:buClr>
                <a:schemeClr val="dk1"/>
              </a:buClr>
              <a:buSzPct val="100000"/>
              <a:buChar char="•"/>
            </a:pPr>
            <a:endParaRPr lang="en-US" sz="2000" dirty="0"/>
          </a:p>
          <a:p>
            <a:pPr marL="457200" lvl="1" algn="ctr">
              <a:lnSpc>
                <a:spcPct val="90000"/>
              </a:lnSpc>
              <a:spcBef>
                <a:spcPts val="500"/>
              </a:spcBef>
              <a:buClr>
                <a:schemeClr val="dk1"/>
              </a:buClr>
              <a:buSzPct val="100000"/>
            </a:pPr>
            <a:r>
              <a:rPr lang="en-US" sz="2000" u="sng" dirty="0" smtClean="0"/>
              <a:t>Mite Plus Levels</a:t>
            </a:r>
          </a:p>
          <a:p>
            <a:pPr marL="800100" lvl="1" indent="-342900">
              <a:lnSpc>
                <a:spcPct val="90000"/>
              </a:lnSpc>
              <a:spcBef>
                <a:spcPts val="500"/>
              </a:spcBef>
              <a:buClr>
                <a:schemeClr val="dk1"/>
              </a:buClr>
              <a:buSzPct val="100000"/>
              <a:buFont typeface="Arial" panose="020B0604020202020204" pitchFamily="34" charset="0"/>
              <a:buChar char="•"/>
            </a:pPr>
            <a:r>
              <a:rPr lang="en-US" sz="2000" dirty="0" smtClean="0"/>
              <a:t>Determined by Try-Outs</a:t>
            </a:r>
          </a:p>
          <a:p>
            <a:pPr marL="800100" lvl="1" indent="-342900">
              <a:lnSpc>
                <a:spcPct val="90000"/>
              </a:lnSpc>
              <a:spcBef>
                <a:spcPts val="500"/>
              </a:spcBef>
              <a:buClr>
                <a:schemeClr val="dk1"/>
              </a:buClr>
              <a:buSzPct val="100000"/>
              <a:buFont typeface="Arial" panose="020B0604020202020204" pitchFamily="34" charset="0"/>
              <a:buChar char="•"/>
            </a:pPr>
            <a:r>
              <a:rPr lang="en-US" sz="2000" dirty="0" smtClean="0"/>
              <a:t>Boys: Advanced, Intermediate, Beginner</a:t>
            </a:r>
          </a:p>
          <a:p>
            <a:pPr marL="800100" lvl="1" indent="-342900">
              <a:lnSpc>
                <a:spcPct val="90000"/>
              </a:lnSpc>
              <a:spcBef>
                <a:spcPts val="500"/>
              </a:spcBef>
              <a:buClr>
                <a:schemeClr val="dk1"/>
              </a:buClr>
              <a:buSzPct val="100000"/>
              <a:buFont typeface="Arial" panose="020B0604020202020204" pitchFamily="34" charset="0"/>
              <a:buChar char="•"/>
            </a:pPr>
            <a:r>
              <a:rPr lang="en-US" sz="2000" dirty="0" smtClean="0"/>
              <a:t>Girls: Advanced, Intermediate, Beginner</a:t>
            </a:r>
          </a:p>
          <a:p>
            <a:pPr marL="800100" lvl="1" indent="-342900">
              <a:lnSpc>
                <a:spcPct val="90000"/>
              </a:lnSpc>
              <a:spcBef>
                <a:spcPts val="500"/>
              </a:spcBef>
              <a:buClr>
                <a:schemeClr val="dk1"/>
              </a:buClr>
              <a:buSzPct val="100000"/>
              <a:buFont typeface="Arial" panose="020B0604020202020204" pitchFamily="34" charset="0"/>
              <a:buChar char="•"/>
            </a:pPr>
            <a:r>
              <a:rPr lang="en-US" sz="2000" dirty="0" smtClean="0"/>
              <a:t>Co-Ed: U6 </a:t>
            </a:r>
          </a:p>
          <a:p>
            <a:pPr marL="800100" lvl="1" indent="-342900">
              <a:lnSpc>
                <a:spcPct val="90000"/>
              </a:lnSpc>
              <a:spcBef>
                <a:spcPts val="500"/>
              </a:spcBef>
              <a:buClr>
                <a:schemeClr val="dk1"/>
              </a:buClr>
              <a:buSzPct val="100000"/>
              <a:buFont typeface="Arial" panose="020B0604020202020204" pitchFamily="34" charset="0"/>
              <a:buChar char="•"/>
            </a:pPr>
            <a:endParaRPr lang="en-US" sz="2000" dirty="0"/>
          </a:p>
          <a:p>
            <a:pPr marL="457200" lvl="1" algn="ctr">
              <a:lnSpc>
                <a:spcPct val="90000"/>
              </a:lnSpc>
              <a:spcBef>
                <a:spcPts val="500"/>
              </a:spcBef>
              <a:buClr>
                <a:schemeClr val="dk1"/>
              </a:buClr>
              <a:buSzPct val="100000"/>
            </a:pPr>
            <a:r>
              <a:rPr lang="en-US" sz="2000" u="sng" dirty="0"/>
              <a:t>Parent </a:t>
            </a:r>
            <a:r>
              <a:rPr lang="en-US" sz="2000" u="sng" dirty="0" smtClean="0"/>
              <a:t>Expectations</a:t>
            </a:r>
          </a:p>
          <a:p>
            <a:pPr marL="777241" lvl="1" indent="-342900">
              <a:lnSpc>
                <a:spcPct val="90000"/>
              </a:lnSpc>
              <a:spcBef>
                <a:spcPts val="500"/>
              </a:spcBef>
              <a:buClr>
                <a:schemeClr val="dk1"/>
              </a:buClr>
              <a:buSzPts val="2400"/>
              <a:buFont typeface="Arial" panose="020B0604020202020204" pitchFamily="34" charset="0"/>
              <a:buChar char="•"/>
            </a:pPr>
            <a:r>
              <a:rPr lang="en-US" sz="2000" dirty="0" smtClean="0"/>
              <a:t>Use </a:t>
            </a:r>
            <a:r>
              <a:rPr lang="en-US" sz="2000" dirty="0" err="1" smtClean="0"/>
              <a:t>SportsEngine</a:t>
            </a:r>
            <a:r>
              <a:rPr lang="en-US" sz="2000" dirty="0" smtClean="0"/>
              <a:t> if </a:t>
            </a:r>
            <a:r>
              <a:rPr lang="en-US" sz="2000" dirty="0"/>
              <a:t>your </a:t>
            </a:r>
            <a:r>
              <a:rPr lang="en-US" sz="2000" dirty="0" smtClean="0"/>
              <a:t>skater </a:t>
            </a:r>
            <a:r>
              <a:rPr lang="en-US" sz="2000" dirty="0"/>
              <a:t>will </a:t>
            </a:r>
            <a:r>
              <a:rPr lang="en-US" sz="2000" dirty="0" smtClean="0"/>
              <a:t>be attending or missing </a:t>
            </a:r>
            <a:r>
              <a:rPr lang="en-US" sz="2000" dirty="0"/>
              <a:t>a practice or a game </a:t>
            </a:r>
            <a:endParaRPr lang="en-US" sz="2000" dirty="0" smtClean="0"/>
          </a:p>
          <a:p>
            <a:pPr marL="777241" lvl="1" indent="-342900">
              <a:lnSpc>
                <a:spcPct val="90000"/>
              </a:lnSpc>
              <a:spcBef>
                <a:spcPts val="500"/>
              </a:spcBef>
              <a:buClr>
                <a:schemeClr val="dk1"/>
              </a:buClr>
              <a:buSzPts val="2400"/>
              <a:buFont typeface="Arial" panose="020B0604020202020204" pitchFamily="34" charset="0"/>
              <a:buChar char="•"/>
            </a:pPr>
            <a:r>
              <a:rPr lang="en-US" sz="2000" dirty="0" smtClean="0"/>
              <a:t>Helping </a:t>
            </a:r>
            <a:r>
              <a:rPr lang="en-US" sz="2000" dirty="0"/>
              <a:t>with on and off ice activities during </a:t>
            </a:r>
            <a:r>
              <a:rPr lang="en-US" sz="2000" dirty="0" smtClean="0"/>
              <a:t>scrimmages</a:t>
            </a:r>
            <a:endParaRPr lang="en-US" sz="2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Tree>
    <p:extLst>
      <p:ext uri="{BB962C8B-B14F-4D97-AF65-F5344CB8AC3E}">
        <p14:creationId xmlns:p14="http://schemas.microsoft.com/office/powerpoint/2010/main" val="2224098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21794"/>
            <a:ext cx="5344263" cy="6091411"/>
          </a:xfrm>
          <a:prstGeom prst="rect">
            <a:avLst/>
          </a:prstGeom>
          <a:noFill/>
        </p:spPr>
        <p:txBody>
          <a:bodyPr wrap="square" rtlCol="0">
            <a:spAutoFit/>
          </a:bodyPr>
          <a:lstStyle/>
          <a:p>
            <a:pPr algn="ctr"/>
            <a:r>
              <a:rPr lang="en-US" sz="2000" u="sng" dirty="0" smtClean="0"/>
              <a:t>Evaluations</a:t>
            </a:r>
            <a:endParaRPr lang="en-US" sz="2000" u="sng" dirty="0"/>
          </a:p>
          <a:p>
            <a:pPr marL="228600" lvl="0" indent="-228600">
              <a:lnSpc>
                <a:spcPct val="90000"/>
              </a:lnSpc>
              <a:buClr>
                <a:schemeClr val="dk1"/>
              </a:buClr>
              <a:buSzPct val="100000"/>
              <a:buChar char="•"/>
            </a:pPr>
            <a:r>
              <a:rPr lang="en-US" sz="2000" dirty="0"/>
              <a:t>Format:</a:t>
            </a:r>
          </a:p>
          <a:p>
            <a:pPr marL="685800" lvl="1" indent="-228600">
              <a:lnSpc>
                <a:spcPct val="90000"/>
              </a:lnSpc>
              <a:spcBef>
                <a:spcPts val="500"/>
              </a:spcBef>
              <a:buClr>
                <a:schemeClr val="dk1"/>
              </a:buClr>
              <a:buSzPct val="100000"/>
              <a:buChar char="•"/>
            </a:pPr>
            <a:r>
              <a:rPr lang="en-US" sz="2000" dirty="0"/>
              <a:t>Skill </a:t>
            </a:r>
            <a:r>
              <a:rPr lang="en-US" sz="2000" dirty="0" smtClean="0"/>
              <a:t>Stations </a:t>
            </a:r>
            <a:r>
              <a:rPr lang="en-US" sz="2000" dirty="0" smtClean="0"/>
              <a:t>Evaluations (Day 1)</a:t>
            </a:r>
            <a:r>
              <a:rPr lang="en-US" sz="2000" dirty="0"/>
              <a:t> </a:t>
            </a:r>
          </a:p>
          <a:p>
            <a:pPr marL="685800" lvl="1" indent="-228600">
              <a:lnSpc>
                <a:spcPct val="90000"/>
              </a:lnSpc>
              <a:spcBef>
                <a:spcPts val="500"/>
              </a:spcBef>
              <a:buClr>
                <a:schemeClr val="dk1"/>
              </a:buClr>
              <a:buSzPct val="100000"/>
              <a:buChar char="•"/>
            </a:pPr>
            <a:r>
              <a:rPr lang="en-US" sz="2000" dirty="0"/>
              <a:t>Scrimmage &amp; Game </a:t>
            </a:r>
            <a:r>
              <a:rPr lang="en-US" sz="2000" dirty="0" smtClean="0"/>
              <a:t>Play (Day 2)</a:t>
            </a:r>
          </a:p>
          <a:p>
            <a:pPr marL="685800" lvl="1" indent="-228600">
              <a:lnSpc>
                <a:spcPct val="90000"/>
              </a:lnSpc>
              <a:spcBef>
                <a:spcPts val="500"/>
              </a:spcBef>
              <a:buClr>
                <a:schemeClr val="dk1"/>
              </a:buClr>
              <a:buSzPct val="100000"/>
              <a:buChar char="•"/>
            </a:pPr>
            <a:r>
              <a:rPr lang="en-US" sz="2000" dirty="0" smtClean="0"/>
              <a:t>If opting for U6 team you do not need to do tryouts</a:t>
            </a:r>
            <a:endParaRPr lang="en-US" sz="2000" dirty="0"/>
          </a:p>
          <a:p>
            <a:pPr marL="228600" lvl="0" indent="-228600">
              <a:lnSpc>
                <a:spcPct val="90000"/>
              </a:lnSpc>
              <a:spcBef>
                <a:spcPts val="1000"/>
              </a:spcBef>
              <a:buClr>
                <a:schemeClr val="dk1"/>
              </a:buClr>
              <a:buSzPct val="100000"/>
              <a:buChar char="•"/>
            </a:pPr>
            <a:r>
              <a:rPr lang="en-US" sz="2000" dirty="0"/>
              <a:t>Rosters will be announced after </a:t>
            </a:r>
            <a:r>
              <a:rPr lang="en-US" sz="2000" dirty="0" smtClean="0"/>
              <a:t>tryouts</a:t>
            </a:r>
          </a:p>
          <a:p>
            <a:pPr marL="685800" lvl="1" indent="-228600">
              <a:lnSpc>
                <a:spcPct val="90000"/>
              </a:lnSpc>
              <a:spcBef>
                <a:spcPts val="500"/>
              </a:spcBef>
              <a:buClr>
                <a:schemeClr val="dk1"/>
              </a:buClr>
              <a:buSzPct val="100000"/>
              <a:buChar char="•"/>
            </a:pPr>
            <a:r>
              <a:rPr lang="en-US" sz="2000" dirty="0" smtClean="0"/>
              <a:t>Roster will be posted on avbhockey.com website and uploaded to </a:t>
            </a:r>
            <a:r>
              <a:rPr lang="en-US" sz="2000" dirty="0" err="1" smtClean="0"/>
              <a:t>SportEngine</a:t>
            </a:r>
            <a:endParaRPr lang="en-US" sz="2000" dirty="0" smtClean="0"/>
          </a:p>
          <a:p>
            <a:pPr marL="228600" lvl="0" indent="-228600">
              <a:lnSpc>
                <a:spcPct val="90000"/>
              </a:lnSpc>
              <a:spcBef>
                <a:spcPts val="1000"/>
              </a:spcBef>
              <a:buClr>
                <a:schemeClr val="dk1"/>
              </a:buClr>
              <a:buSzPct val="100000"/>
              <a:buChar char="•"/>
            </a:pPr>
            <a:r>
              <a:rPr lang="en-US" sz="2000" dirty="0" smtClean="0"/>
              <a:t>Final </a:t>
            </a:r>
            <a:r>
              <a:rPr lang="en-US" sz="2000" dirty="0"/>
              <a:t>team roster decisions will be made by a consensus </a:t>
            </a:r>
            <a:r>
              <a:rPr lang="en-US" sz="2000" dirty="0" smtClean="0"/>
              <a:t>from Mite Coordinators, </a:t>
            </a:r>
            <a:r>
              <a:rPr lang="en-US" sz="2000" dirty="0"/>
              <a:t>Board </a:t>
            </a:r>
            <a:r>
              <a:rPr lang="en-US" sz="2000" dirty="0" smtClean="0"/>
              <a:t>Evaluators, and Age</a:t>
            </a:r>
            <a:endParaRPr lang="en-US" sz="2000" dirty="0"/>
          </a:p>
          <a:p>
            <a:pPr marL="228600" lvl="0" indent="-228600">
              <a:lnSpc>
                <a:spcPct val="90000"/>
              </a:lnSpc>
              <a:spcBef>
                <a:spcPts val="1000"/>
              </a:spcBef>
              <a:buClr>
                <a:schemeClr val="dk1"/>
              </a:buClr>
              <a:buSzPct val="100000"/>
              <a:buChar char="•"/>
            </a:pPr>
            <a:r>
              <a:rPr lang="en-US" sz="2000" dirty="0"/>
              <a:t>Please note: </a:t>
            </a:r>
          </a:p>
          <a:p>
            <a:pPr marL="685800" lvl="1" indent="-228600">
              <a:lnSpc>
                <a:spcPct val="90000"/>
              </a:lnSpc>
              <a:spcBef>
                <a:spcPts val="500"/>
              </a:spcBef>
              <a:buClr>
                <a:schemeClr val="dk1"/>
              </a:buClr>
              <a:buSzPct val="100000"/>
              <a:buChar char="•"/>
            </a:pPr>
            <a:r>
              <a:rPr lang="en-US" sz="2000" dirty="0"/>
              <a:t>What team you think your child should be on is not as important as what team they are evaluated at and placed on. Developing at the appropriate level is </a:t>
            </a:r>
            <a:r>
              <a:rPr lang="en-US" sz="2000" dirty="0" smtClean="0"/>
              <a:t>the most important.</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4263" y="0"/>
            <a:ext cx="6858000" cy="6858000"/>
          </a:xfrm>
          <a:prstGeom prst="rect">
            <a:avLst/>
          </a:prstGeom>
        </p:spPr>
      </p:pic>
    </p:spTree>
    <p:extLst>
      <p:ext uri="{BB962C8B-B14F-4D97-AF65-F5344CB8AC3E}">
        <p14:creationId xmlns:p14="http://schemas.microsoft.com/office/powerpoint/2010/main" val="91436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A young hockey skater stepping onto the ice for the very first time. The skater looks slightly wobbly and uncertain, arms outstretched for balance. They wear a full set of hockey gear including a helmet, pads, and a team jersey that's slightly oversized. The ice rink around them is bright and shiny, with other more experienced skaters visible in the background gliding smoothly. The expression on the skater's face shows a mix of excitement and nervousness, as they focus on their feet, trying to stay uprigh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6858000" y="388811"/>
            <a:ext cx="5334000" cy="6011902"/>
          </a:xfrm>
          <a:prstGeom prst="rect">
            <a:avLst/>
          </a:prstGeom>
          <a:noFill/>
        </p:spPr>
        <p:txBody>
          <a:bodyPr wrap="square" rtlCol="0" anchor="ctr">
            <a:spAutoFit/>
          </a:bodyPr>
          <a:lstStyle/>
          <a:p>
            <a:pPr algn="ctr"/>
            <a:r>
              <a:rPr lang="en-US" sz="2000" u="sng" dirty="0" smtClean="0"/>
              <a:t>Coaching</a:t>
            </a:r>
          </a:p>
          <a:p>
            <a:pPr marL="457200" lvl="0" indent="-304800">
              <a:lnSpc>
                <a:spcPct val="115000"/>
              </a:lnSpc>
              <a:spcBef>
                <a:spcPts val="700"/>
              </a:spcBef>
              <a:buClrTx/>
              <a:buSzPts val="1200"/>
              <a:buChar char="●"/>
            </a:pPr>
            <a:r>
              <a:rPr lang="en-US" sz="2000" dirty="0">
                <a:solidFill>
                  <a:schemeClr val="tx1"/>
                </a:solidFill>
                <a:highlight>
                  <a:srgbClr val="FFFFFF"/>
                </a:highlight>
              </a:rPr>
              <a:t>Coach Application: </a:t>
            </a:r>
            <a:r>
              <a:rPr lang="en-US" sz="2000" b="1" dirty="0">
                <a:solidFill>
                  <a:schemeClr val="tx1"/>
                </a:solidFill>
                <a:highlight>
                  <a:srgbClr val="FFFFFF"/>
                </a:highlight>
                <a:uFill>
                  <a:noFill/>
                </a:uFill>
                <a:hlinkClick r:id="rId2"/>
              </a:rPr>
              <a:t>https://www.applevalleyhockey.com/coachapp</a:t>
            </a:r>
            <a:endParaRPr lang="en-US" sz="2000" b="1" dirty="0">
              <a:solidFill>
                <a:schemeClr val="tx1"/>
              </a:solidFill>
              <a:highlight>
                <a:srgbClr val="FFFFFF"/>
              </a:highlight>
            </a:endParaRPr>
          </a:p>
          <a:p>
            <a:pPr marL="457200" lvl="0" indent="-304800">
              <a:lnSpc>
                <a:spcPct val="115000"/>
              </a:lnSpc>
              <a:buClrTx/>
              <a:buSzPts val="1200"/>
              <a:buChar char="●"/>
            </a:pPr>
            <a:r>
              <a:rPr lang="en-US" sz="2000" dirty="0">
                <a:solidFill>
                  <a:schemeClr val="tx1"/>
                </a:solidFill>
                <a:highlight>
                  <a:srgbClr val="FFFFFF"/>
                </a:highlight>
              </a:rPr>
              <a:t>Volunteer Registration: </a:t>
            </a:r>
            <a:r>
              <a:rPr lang="en-US" sz="2000" b="1" dirty="0">
                <a:solidFill>
                  <a:schemeClr val="tx1"/>
                </a:solidFill>
                <a:highlight>
                  <a:srgbClr val="FFFFFF"/>
                </a:highlight>
                <a:uFill>
                  <a:noFill/>
                </a:uFill>
                <a:hlinkClick r:id="rId3"/>
              </a:rPr>
              <a:t>https://</a:t>
            </a:r>
            <a:r>
              <a:rPr lang="en-US" sz="2000" b="1" dirty="0" smtClean="0">
                <a:solidFill>
                  <a:schemeClr val="tx1"/>
                </a:solidFill>
                <a:highlight>
                  <a:srgbClr val="FFFFFF"/>
                </a:highlight>
                <a:uFill>
                  <a:noFill/>
                </a:uFill>
                <a:hlinkClick r:id="rId3"/>
              </a:rPr>
              <a:t>www.avbhockey.com/volunteerregistration</a:t>
            </a:r>
            <a:endParaRPr lang="en-US" sz="2000" b="1" dirty="0">
              <a:solidFill>
                <a:schemeClr val="tx1"/>
              </a:solidFill>
              <a:highlight>
                <a:srgbClr val="FFFFFF"/>
              </a:highlight>
            </a:endParaRPr>
          </a:p>
          <a:p>
            <a:pPr marL="457200" lvl="0" indent="-304800">
              <a:lnSpc>
                <a:spcPct val="115000"/>
              </a:lnSpc>
              <a:buClrTx/>
              <a:buSzPts val="1200"/>
              <a:buChar char="●"/>
            </a:pPr>
            <a:r>
              <a:rPr lang="en-US" sz="2000" dirty="0" smtClean="0"/>
              <a:t>Applevalleyhockey.com </a:t>
            </a:r>
            <a:r>
              <a:rPr lang="en-US" sz="2000" dirty="0"/>
              <a:t>&gt; resources &gt; coaches </a:t>
            </a:r>
            <a:r>
              <a:rPr lang="en-US" sz="2000" dirty="0" smtClean="0"/>
              <a:t>corner</a:t>
            </a:r>
          </a:p>
          <a:p>
            <a:pPr marL="1143000" lvl="2" indent="-219075">
              <a:lnSpc>
                <a:spcPct val="90000"/>
              </a:lnSpc>
              <a:spcBef>
                <a:spcPts val="500"/>
              </a:spcBef>
              <a:buClr>
                <a:schemeClr val="dk1"/>
              </a:buClr>
              <a:buSzPct val="100000"/>
              <a:buChar char="•"/>
            </a:pPr>
            <a:r>
              <a:rPr lang="en-US" sz="2000" dirty="0"/>
              <a:t>Coaches Resources</a:t>
            </a:r>
          </a:p>
          <a:p>
            <a:pPr marL="1143000" lvl="2" indent="-219075">
              <a:lnSpc>
                <a:spcPct val="90000"/>
              </a:lnSpc>
              <a:spcBef>
                <a:spcPts val="500"/>
              </a:spcBef>
              <a:buClr>
                <a:schemeClr val="dk1"/>
              </a:buClr>
              <a:buSzPct val="100000"/>
              <a:buChar char="•"/>
            </a:pPr>
            <a:r>
              <a:rPr lang="en-US" sz="2000" dirty="0" smtClean="0"/>
              <a:t>Coaches </a:t>
            </a:r>
            <a:r>
              <a:rPr lang="en-US" sz="2000" dirty="0"/>
              <a:t>Application</a:t>
            </a:r>
          </a:p>
          <a:p>
            <a:pPr marL="1143000" lvl="2" indent="-219075">
              <a:lnSpc>
                <a:spcPct val="90000"/>
              </a:lnSpc>
              <a:spcBef>
                <a:spcPts val="500"/>
              </a:spcBef>
              <a:buClr>
                <a:schemeClr val="dk1"/>
              </a:buClr>
              <a:buSzPct val="100000"/>
              <a:buFont typeface="Arial"/>
              <a:buChar char="•"/>
            </a:pPr>
            <a:r>
              <a:rPr lang="en-US" sz="2000" u="sng" dirty="0">
                <a:solidFill>
                  <a:schemeClr val="hlink"/>
                </a:solidFill>
                <a:hlinkClick r:id="rId3"/>
              </a:rPr>
              <a:t>Volunteer Registration (avbhockey.com)</a:t>
            </a:r>
            <a:endParaRPr lang="en-US" sz="2000" dirty="0"/>
          </a:p>
          <a:p>
            <a:pPr marL="457200" lvl="0" indent="-304800">
              <a:lnSpc>
                <a:spcPct val="115000"/>
              </a:lnSpc>
              <a:buClrTx/>
              <a:buSzPts val="1200"/>
              <a:buChar char="●"/>
            </a:pPr>
            <a:r>
              <a:rPr lang="en-US" sz="2000" dirty="0" smtClean="0">
                <a:solidFill>
                  <a:schemeClr val="tx1"/>
                </a:solidFill>
              </a:rPr>
              <a:t>If </a:t>
            </a:r>
            <a:r>
              <a:rPr lang="en-US" sz="2000" dirty="0">
                <a:solidFill>
                  <a:schemeClr val="tx1"/>
                </a:solidFill>
              </a:rPr>
              <a:t>you can skate, please consider volunteering</a:t>
            </a:r>
            <a:endParaRPr lang="en-US" sz="2000" dirty="0" smtClean="0">
              <a:solidFill>
                <a:schemeClr val="tx1"/>
              </a:solidFill>
            </a:endParaRPr>
          </a:p>
          <a:p>
            <a:pPr marL="685800" lvl="1" indent="-217169">
              <a:lnSpc>
                <a:spcPct val="90000"/>
              </a:lnSpc>
              <a:spcBef>
                <a:spcPts val="500"/>
              </a:spcBef>
              <a:buClr>
                <a:schemeClr val="dk1"/>
              </a:buClr>
              <a:buSzPct val="100000"/>
              <a:buChar char="•"/>
            </a:pPr>
            <a:r>
              <a:rPr lang="en-US" sz="2000" dirty="0" smtClean="0"/>
              <a:t>Mite </a:t>
            </a:r>
            <a:r>
              <a:rPr lang="en-US" sz="2000" dirty="0"/>
              <a:t>In-House Assistant </a:t>
            </a:r>
            <a:r>
              <a:rPr lang="en-US" sz="2000" dirty="0" smtClean="0"/>
              <a:t>Coach</a:t>
            </a:r>
          </a:p>
          <a:p>
            <a:pPr marL="685800" lvl="1" indent="-217169">
              <a:lnSpc>
                <a:spcPct val="90000"/>
              </a:lnSpc>
              <a:spcBef>
                <a:spcPts val="500"/>
              </a:spcBef>
              <a:buClr>
                <a:schemeClr val="dk1"/>
              </a:buClr>
              <a:buSzPct val="100000"/>
              <a:buChar char="•"/>
            </a:pPr>
            <a:r>
              <a:rPr lang="en-US" sz="2000" dirty="0" smtClean="0"/>
              <a:t>Mite </a:t>
            </a:r>
            <a:r>
              <a:rPr lang="en-US" sz="2000" dirty="0"/>
              <a:t>Plus Assistant </a:t>
            </a:r>
            <a:r>
              <a:rPr lang="en-US" sz="2000" dirty="0" smtClean="0"/>
              <a:t>Coach</a:t>
            </a:r>
            <a:endParaRPr lang="en-US" sz="20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Tree>
    <p:extLst>
      <p:ext uri="{BB962C8B-B14F-4D97-AF65-F5344CB8AC3E}">
        <p14:creationId xmlns:p14="http://schemas.microsoft.com/office/powerpoint/2010/main" val="3398037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2291" y="0"/>
            <a:ext cx="5327417"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4" name="Google Shape;144;p21"/>
          <p:cNvSpPr txBox="1">
            <a:spLocks noGrp="1"/>
          </p:cNvSpPr>
          <p:nvPr>
            <p:ph type="body" idx="2"/>
          </p:nvPr>
        </p:nvSpPr>
        <p:spPr>
          <a:xfrm>
            <a:off x="2066192" y="1913548"/>
            <a:ext cx="7936524" cy="4351200"/>
          </a:xfrm>
          <a:prstGeom prst="rect">
            <a:avLst/>
          </a:prstGeom>
        </p:spPr>
        <p:txBody>
          <a:bodyPr spcFirstLastPara="1" wrap="square" lIns="91425" tIns="45700" rIns="91425" bIns="45700" anchor="t" anchorCtr="0">
            <a:normAutofit/>
          </a:bodyPr>
          <a:lstStyle/>
          <a:p>
            <a:pPr marL="342900"/>
            <a:r>
              <a:rPr lang="en-US" sz="2400" dirty="0"/>
              <a:t>A platform for communications &amp; team schedules</a:t>
            </a:r>
            <a:endParaRPr sz="2400" dirty="0"/>
          </a:p>
          <a:p>
            <a:pPr marL="342900" lvl="0"/>
            <a:r>
              <a:rPr lang="en-US" sz="2400" dirty="0"/>
              <a:t>Once your child is rostered to a team you will be able to use the RSVP and team messaging functions. </a:t>
            </a:r>
            <a:endParaRPr sz="2400" dirty="0"/>
          </a:p>
          <a:p>
            <a:pPr marL="342900" lvl="0"/>
            <a:r>
              <a:rPr lang="en-US" sz="2400" dirty="0"/>
              <a:t>It is important to RSVP for practices and games. </a:t>
            </a:r>
            <a:endParaRPr lang="en-US" sz="2400" dirty="0" smtClean="0"/>
          </a:p>
          <a:p>
            <a:pPr marL="342900" lvl="0"/>
            <a:r>
              <a:rPr lang="en-US" sz="2400" dirty="0" smtClean="0"/>
              <a:t>Check the TV monitors and use only assigned </a:t>
            </a:r>
            <a:r>
              <a:rPr lang="en-US" sz="2400" dirty="0"/>
              <a:t>l</a:t>
            </a:r>
            <a:r>
              <a:rPr lang="en-US" sz="2400" dirty="0" smtClean="0"/>
              <a:t>ocker rooms</a:t>
            </a:r>
          </a:p>
          <a:p>
            <a:pPr marL="342900" lvl="0"/>
            <a:r>
              <a:rPr lang="en-US" sz="2400" dirty="0" smtClean="0"/>
              <a:t>Calendar Update</a:t>
            </a:r>
            <a:endParaRPr sz="2400" dirty="0"/>
          </a:p>
        </p:txBody>
      </p:sp>
      <p:pic>
        <p:nvPicPr>
          <p:cNvPr id="15362" name="Picture 2" descr="Sports Engine Hel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6954" y="492141"/>
            <a:ext cx="571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831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5" name="TextBox 4"/>
          <p:cNvSpPr txBox="1"/>
          <p:nvPr/>
        </p:nvSpPr>
        <p:spPr>
          <a:xfrm>
            <a:off x="1468" y="-215443"/>
            <a:ext cx="12192000" cy="954107"/>
          </a:xfrm>
          <a:prstGeom prst="rect">
            <a:avLst/>
          </a:prstGeom>
          <a:noFill/>
        </p:spPr>
        <p:txBody>
          <a:bodyPr wrap="square" rtlCol="0" anchor="ctr">
            <a:spAutoFit/>
          </a:bodyPr>
          <a:lstStyle/>
          <a:p>
            <a:pPr algn="ctr"/>
            <a:endParaRPr lang="en-US" sz="2800" dirty="0" smtClean="0"/>
          </a:p>
          <a:p>
            <a:pPr algn="ctr"/>
            <a:r>
              <a:rPr lang="en-US" sz="2800" dirty="0" smtClean="0"/>
              <a:t>District 8 Associations</a:t>
            </a:r>
            <a:endParaRPr lang="en-US" sz="2800" dirty="0"/>
          </a:p>
        </p:txBody>
      </p:sp>
      <p:sp>
        <p:nvSpPr>
          <p:cNvPr id="3" name="Rectangle 2"/>
          <p:cNvSpPr/>
          <p:nvPr/>
        </p:nvSpPr>
        <p:spPr>
          <a:xfrm>
            <a:off x="2110156" y="1179272"/>
            <a:ext cx="3987312" cy="3000821"/>
          </a:xfrm>
          <a:prstGeom prst="rect">
            <a:avLst/>
          </a:prstGeom>
        </p:spPr>
        <p:txBody>
          <a:bodyPr wrap="square" numCol="1">
            <a:spAutoFit/>
          </a:bodyPr>
          <a:lstStyle/>
          <a:p>
            <a:pPr marL="571500" indent="-571500">
              <a:lnSpc>
                <a:spcPct val="90000"/>
              </a:lnSpc>
              <a:buClr>
                <a:schemeClr val="dk1"/>
              </a:buClr>
              <a:buSzPts val="2800"/>
              <a:buFont typeface="Arial" panose="020B0604020202020204" pitchFamily="34" charset="0"/>
              <a:buChar char="•"/>
            </a:pPr>
            <a:r>
              <a:rPr lang="en-US" sz="2800" dirty="0" smtClean="0">
                <a:solidFill>
                  <a:schemeClr val="tx1"/>
                </a:solidFill>
                <a:highlight>
                  <a:srgbClr val="FFFFFF"/>
                </a:highlight>
              </a:rPr>
              <a:t>Apple Valley</a:t>
            </a:r>
          </a:p>
          <a:p>
            <a:pPr marL="571500" indent="-571500">
              <a:lnSpc>
                <a:spcPct val="90000"/>
              </a:lnSpc>
              <a:buClr>
                <a:schemeClr val="dk1"/>
              </a:buClr>
              <a:buSzPts val="2800"/>
              <a:buFont typeface="Arial" panose="020B0604020202020204" pitchFamily="34" charset="0"/>
              <a:buChar char="•"/>
            </a:pPr>
            <a:r>
              <a:rPr lang="en-US" sz="2800" dirty="0" smtClean="0">
                <a:solidFill>
                  <a:schemeClr val="tx1"/>
                </a:solidFill>
                <a:highlight>
                  <a:srgbClr val="FFFFFF"/>
                </a:highlight>
              </a:rPr>
              <a:t>Cottage Grove</a:t>
            </a:r>
          </a:p>
          <a:p>
            <a:pPr marL="571500" indent="-571500">
              <a:lnSpc>
                <a:spcPct val="90000"/>
              </a:lnSpc>
              <a:buClr>
                <a:schemeClr val="dk1"/>
              </a:buClr>
              <a:buSzPts val="2800"/>
              <a:buFont typeface="Arial" panose="020B0604020202020204" pitchFamily="34" charset="0"/>
              <a:buChar char="•"/>
            </a:pPr>
            <a:r>
              <a:rPr lang="en-US" sz="2800" dirty="0" smtClean="0">
                <a:solidFill>
                  <a:schemeClr val="tx1"/>
                </a:solidFill>
                <a:highlight>
                  <a:srgbClr val="FFFFFF"/>
                </a:highlight>
              </a:rPr>
              <a:t>Eagan</a:t>
            </a:r>
          </a:p>
          <a:p>
            <a:pPr marL="571500" indent="-571500">
              <a:lnSpc>
                <a:spcPct val="90000"/>
              </a:lnSpc>
              <a:buClr>
                <a:schemeClr val="dk1"/>
              </a:buClr>
              <a:buSzPts val="2800"/>
              <a:buFont typeface="Arial" panose="020B0604020202020204" pitchFamily="34" charset="0"/>
              <a:buChar char="•"/>
            </a:pPr>
            <a:r>
              <a:rPr lang="en-US" sz="2800" dirty="0" err="1" smtClean="0">
                <a:solidFill>
                  <a:schemeClr val="tx1"/>
                </a:solidFill>
                <a:highlight>
                  <a:srgbClr val="FFFFFF"/>
                </a:highlight>
              </a:rPr>
              <a:t>Eastview</a:t>
            </a:r>
            <a:endParaRPr lang="en-US" sz="2800" dirty="0" smtClean="0">
              <a:solidFill>
                <a:schemeClr val="tx1"/>
              </a:solidFill>
              <a:highlight>
                <a:srgbClr val="FFFFFF"/>
              </a:highlight>
            </a:endParaRPr>
          </a:p>
          <a:p>
            <a:pPr marL="571500" indent="-571500">
              <a:lnSpc>
                <a:spcPct val="90000"/>
              </a:lnSpc>
              <a:buClr>
                <a:schemeClr val="dk1"/>
              </a:buClr>
              <a:buSzPts val="2800"/>
              <a:buFont typeface="Arial" panose="020B0604020202020204" pitchFamily="34" charset="0"/>
              <a:buChar char="•"/>
            </a:pPr>
            <a:r>
              <a:rPr lang="en-US" sz="2800" dirty="0" smtClean="0">
                <a:solidFill>
                  <a:schemeClr val="tx1"/>
                </a:solidFill>
                <a:highlight>
                  <a:srgbClr val="FFFFFF"/>
                </a:highlight>
              </a:rPr>
              <a:t>Farmington</a:t>
            </a:r>
          </a:p>
          <a:p>
            <a:pPr marL="571500" indent="-571500">
              <a:lnSpc>
                <a:spcPct val="90000"/>
              </a:lnSpc>
              <a:buClr>
                <a:schemeClr val="dk1"/>
              </a:buClr>
              <a:buSzPts val="2800"/>
              <a:buFont typeface="Arial" panose="020B0604020202020204" pitchFamily="34" charset="0"/>
              <a:buChar char="•"/>
            </a:pPr>
            <a:r>
              <a:rPr lang="en-US" sz="2800" dirty="0" smtClean="0">
                <a:solidFill>
                  <a:schemeClr val="tx1"/>
                </a:solidFill>
                <a:highlight>
                  <a:srgbClr val="FFFFFF"/>
                </a:highlight>
              </a:rPr>
              <a:t>Hastings</a:t>
            </a:r>
          </a:p>
          <a:p>
            <a:pPr marL="571500" indent="-571500">
              <a:lnSpc>
                <a:spcPct val="90000"/>
              </a:lnSpc>
              <a:buClr>
                <a:schemeClr val="dk1"/>
              </a:buClr>
              <a:buSzPts val="2800"/>
              <a:buFont typeface="Arial" panose="020B0604020202020204" pitchFamily="34" charset="0"/>
              <a:buChar char="•"/>
            </a:pPr>
            <a:r>
              <a:rPr lang="en-US" sz="2800" dirty="0" smtClean="0">
                <a:solidFill>
                  <a:schemeClr val="tx1"/>
                </a:solidFill>
                <a:highlight>
                  <a:srgbClr val="FFFFFF"/>
                </a:highlight>
              </a:rPr>
              <a:t>Inver </a:t>
            </a:r>
            <a:r>
              <a:rPr lang="en-US" sz="2800" dirty="0">
                <a:solidFill>
                  <a:schemeClr val="tx1"/>
                </a:solidFill>
                <a:highlight>
                  <a:srgbClr val="FFFFFF"/>
                </a:highlight>
              </a:rPr>
              <a:t>Grove </a:t>
            </a:r>
            <a:r>
              <a:rPr lang="en-US" sz="2800" dirty="0" smtClean="0">
                <a:solidFill>
                  <a:schemeClr val="tx1"/>
                </a:solidFill>
                <a:highlight>
                  <a:srgbClr val="FFFFFF"/>
                </a:highlight>
              </a:rPr>
              <a:t>Heights</a:t>
            </a:r>
            <a:endParaRPr lang="en-US" sz="2800" dirty="0"/>
          </a:p>
          <a:p>
            <a:pPr marL="285750" lvl="0" indent="-285750">
              <a:lnSpc>
                <a:spcPct val="90000"/>
              </a:lnSpc>
              <a:buClr>
                <a:schemeClr val="dk1"/>
              </a:buClr>
              <a:buSzPts val="2800"/>
              <a:buFont typeface="Arial" panose="020B0604020202020204" pitchFamily="34" charset="0"/>
              <a:buChar char="•"/>
            </a:pPr>
            <a:endParaRPr lang="en-US" u="sng" dirty="0">
              <a:solidFill>
                <a:schemeClr val="hlink"/>
              </a:solidFill>
            </a:endParaRPr>
          </a:p>
        </p:txBody>
      </p:sp>
      <p:sp>
        <p:nvSpPr>
          <p:cNvPr id="2" name="Rectangle 1"/>
          <p:cNvSpPr/>
          <p:nvPr/>
        </p:nvSpPr>
        <p:spPr>
          <a:xfrm>
            <a:off x="6097468" y="1179272"/>
            <a:ext cx="5161086" cy="2806922"/>
          </a:xfrm>
          <a:prstGeom prst="rect">
            <a:avLst/>
          </a:prstGeom>
        </p:spPr>
        <p:txBody>
          <a:bodyPr wrap="square">
            <a:spAutoFit/>
          </a:bodyPr>
          <a:lstStyle/>
          <a:p>
            <a:pPr marL="571500" indent="-571500">
              <a:lnSpc>
                <a:spcPct val="90000"/>
              </a:lnSpc>
              <a:buClr>
                <a:schemeClr val="dk1"/>
              </a:buClr>
              <a:buSzPts val="2800"/>
              <a:buFont typeface="Arial" panose="020B0604020202020204" pitchFamily="34" charset="0"/>
              <a:buChar char="•"/>
            </a:pPr>
            <a:r>
              <a:rPr lang="en-US" sz="2800" dirty="0">
                <a:solidFill>
                  <a:schemeClr val="tx1"/>
                </a:solidFill>
                <a:highlight>
                  <a:srgbClr val="FFFFFF"/>
                </a:highlight>
              </a:rPr>
              <a:t>Johnson-Como/N St Paul</a:t>
            </a:r>
          </a:p>
          <a:p>
            <a:pPr marL="571500" indent="-571500">
              <a:lnSpc>
                <a:spcPct val="90000"/>
              </a:lnSpc>
              <a:buClr>
                <a:schemeClr val="dk1"/>
              </a:buClr>
              <a:buSzPts val="2800"/>
              <a:buFont typeface="Arial" panose="020B0604020202020204" pitchFamily="34" charset="0"/>
              <a:buChar char="•"/>
            </a:pPr>
            <a:r>
              <a:rPr lang="en-US" sz="2800" dirty="0">
                <a:solidFill>
                  <a:schemeClr val="tx1"/>
                </a:solidFill>
                <a:highlight>
                  <a:srgbClr val="FFFFFF"/>
                </a:highlight>
              </a:rPr>
              <a:t>Lakeville</a:t>
            </a:r>
          </a:p>
          <a:p>
            <a:pPr marL="571500" indent="-571500">
              <a:lnSpc>
                <a:spcPct val="90000"/>
              </a:lnSpc>
              <a:buClr>
                <a:schemeClr val="dk1"/>
              </a:buClr>
              <a:buSzPts val="2800"/>
              <a:buFont typeface="Arial" panose="020B0604020202020204" pitchFamily="34" charset="0"/>
              <a:buChar char="•"/>
            </a:pPr>
            <a:r>
              <a:rPr lang="en-US" sz="2800" dirty="0">
                <a:solidFill>
                  <a:schemeClr val="tx1"/>
                </a:solidFill>
                <a:highlight>
                  <a:srgbClr val="FFFFFF"/>
                </a:highlight>
              </a:rPr>
              <a:t>Red Wing</a:t>
            </a:r>
          </a:p>
          <a:p>
            <a:pPr marL="571500" indent="-571500">
              <a:lnSpc>
                <a:spcPct val="90000"/>
              </a:lnSpc>
              <a:buClr>
                <a:schemeClr val="dk1"/>
              </a:buClr>
              <a:buSzPts val="2800"/>
              <a:buFont typeface="Arial" panose="020B0604020202020204" pitchFamily="34" charset="0"/>
              <a:buChar char="•"/>
            </a:pPr>
            <a:r>
              <a:rPr lang="en-US" sz="2800" dirty="0">
                <a:solidFill>
                  <a:schemeClr val="tx1"/>
                </a:solidFill>
                <a:highlight>
                  <a:srgbClr val="FFFFFF"/>
                </a:highlight>
              </a:rPr>
              <a:t>Rosemount</a:t>
            </a:r>
          </a:p>
          <a:p>
            <a:pPr marL="571500" indent="-571500">
              <a:lnSpc>
                <a:spcPct val="90000"/>
              </a:lnSpc>
              <a:buClr>
                <a:schemeClr val="dk1"/>
              </a:buClr>
              <a:buSzPts val="2800"/>
              <a:buFont typeface="Arial" panose="020B0604020202020204" pitchFamily="34" charset="0"/>
              <a:buChar char="•"/>
            </a:pPr>
            <a:r>
              <a:rPr lang="en-US" sz="2800" dirty="0">
                <a:solidFill>
                  <a:schemeClr val="tx1"/>
                </a:solidFill>
                <a:highlight>
                  <a:srgbClr val="FFFFFF"/>
                </a:highlight>
              </a:rPr>
              <a:t>Sibley Area</a:t>
            </a:r>
          </a:p>
          <a:p>
            <a:pPr marL="571500" indent="-571500">
              <a:lnSpc>
                <a:spcPct val="90000"/>
              </a:lnSpc>
              <a:buClr>
                <a:schemeClr val="dk1"/>
              </a:buClr>
              <a:buSzPts val="2800"/>
              <a:buFont typeface="Arial" panose="020B0604020202020204" pitchFamily="34" charset="0"/>
              <a:buChar char="•"/>
            </a:pPr>
            <a:r>
              <a:rPr lang="en-US" sz="2800" dirty="0">
                <a:solidFill>
                  <a:schemeClr val="tx1"/>
                </a:solidFill>
                <a:highlight>
                  <a:srgbClr val="FFFFFF"/>
                </a:highlight>
              </a:rPr>
              <a:t>South St. Paul</a:t>
            </a:r>
          </a:p>
          <a:p>
            <a:pPr marL="571500" indent="-571500">
              <a:lnSpc>
                <a:spcPct val="90000"/>
              </a:lnSpc>
              <a:buClr>
                <a:schemeClr val="dk1"/>
              </a:buClr>
              <a:buSzPts val="2800"/>
              <a:buFont typeface="Arial" panose="020B0604020202020204" pitchFamily="34" charset="0"/>
              <a:buChar char="•"/>
            </a:pPr>
            <a:r>
              <a:rPr lang="en-US" sz="2800" dirty="0" smtClean="0">
                <a:solidFill>
                  <a:schemeClr val="tx1"/>
                </a:solidFill>
                <a:highlight>
                  <a:srgbClr val="FFFFFF"/>
                </a:highlight>
              </a:rPr>
              <a:t>Woodbury</a:t>
            </a:r>
            <a:endParaRPr lang="en-US" sz="2800" dirty="0">
              <a:solidFill>
                <a:schemeClr val="tx1"/>
              </a:solidFill>
              <a:highlight>
                <a:srgbClr val="FFFFFF"/>
              </a:highlight>
            </a:endParaRPr>
          </a:p>
        </p:txBody>
      </p:sp>
      <p:sp>
        <p:nvSpPr>
          <p:cNvPr id="4" name="Rectangle 3"/>
          <p:cNvSpPr/>
          <p:nvPr/>
        </p:nvSpPr>
        <p:spPr>
          <a:xfrm>
            <a:off x="3774833" y="4260489"/>
            <a:ext cx="4645269" cy="587853"/>
          </a:xfrm>
          <a:prstGeom prst="rect">
            <a:avLst/>
          </a:prstGeom>
        </p:spPr>
        <p:txBody>
          <a:bodyPr wrap="square">
            <a:spAutoFit/>
          </a:bodyPr>
          <a:lstStyle/>
          <a:p>
            <a:pPr marL="152400" lvl="0" algn="ctr">
              <a:lnSpc>
                <a:spcPct val="115000"/>
              </a:lnSpc>
              <a:buClr>
                <a:srgbClr val="666666"/>
              </a:buClr>
              <a:buSzPts val="1200"/>
            </a:pPr>
            <a:r>
              <a:rPr lang="en-US" b="1" dirty="0">
                <a:highlight>
                  <a:srgbClr val="FFFFFF"/>
                </a:highlight>
                <a:uFill>
                  <a:noFill/>
                </a:uFill>
                <a:hlinkClick r:id="rId3"/>
              </a:rPr>
              <a:t>www.minnesotahockeydistrict8.com/connect</a:t>
            </a:r>
            <a:endParaRPr lang="en-US" b="1" dirty="0">
              <a:highlight>
                <a:srgbClr val="FFFFFF"/>
              </a:highlight>
            </a:endParaRPr>
          </a:p>
          <a:p>
            <a:pPr marL="152400" lvl="0" algn="ctr">
              <a:lnSpc>
                <a:spcPct val="115000"/>
              </a:lnSpc>
              <a:buClr>
                <a:srgbClr val="666666"/>
              </a:buClr>
              <a:buSzPts val="1200"/>
            </a:pPr>
            <a:r>
              <a:rPr lang="en-US" b="1" dirty="0" smtClean="0">
                <a:highlight>
                  <a:srgbClr val="FFFFFF"/>
                </a:highlight>
                <a:uFill>
                  <a:noFill/>
                </a:uFill>
                <a:hlinkClick r:id="rId4"/>
              </a:rPr>
              <a:t>www.minnesotahockey.org/handbook</a:t>
            </a:r>
            <a:endParaRPr lang="en-US" b="1" dirty="0">
              <a:highlight>
                <a:srgbClr val="FFFFFF"/>
              </a:highlight>
            </a:endParaRPr>
          </a:p>
        </p:txBody>
      </p:sp>
    </p:spTree>
    <p:extLst>
      <p:ext uri="{BB962C8B-B14F-4D97-AF65-F5344CB8AC3E}">
        <p14:creationId xmlns:p14="http://schemas.microsoft.com/office/powerpoint/2010/main" val="1385470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764072843"/>
              </p:ext>
            </p:extLst>
          </p:nvPr>
        </p:nvGraphicFramePr>
        <p:xfrm>
          <a:off x="0" y="1"/>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6"/>
          <p:cNvSpPr txBox="1">
            <a:spLocks noGrp="1"/>
          </p:cNvSpPr>
          <p:nvPr>
            <p:ph type="title"/>
          </p:nvPr>
        </p:nvSpPr>
        <p:spPr>
          <a:xfrm>
            <a:off x="838200" y="24520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Our Sponsors - Show support and visit them</a:t>
            </a:r>
            <a:endParaRPr/>
          </a:p>
        </p:txBody>
      </p:sp>
      <p:pic>
        <p:nvPicPr>
          <p:cNvPr id="178" name="Google Shape;178;p26" descr="Sponsored by Westwood Sports"/>
          <p:cNvPicPr preferRelativeResize="0"/>
          <p:nvPr/>
        </p:nvPicPr>
        <p:blipFill rotWithShape="1">
          <a:blip r:embed="rId3">
            <a:alphaModFix/>
          </a:blip>
          <a:srcRect/>
          <a:stretch/>
        </p:blipFill>
        <p:spPr>
          <a:xfrm>
            <a:off x="2437455" y="1608996"/>
            <a:ext cx="952500" cy="247650"/>
          </a:xfrm>
          <a:prstGeom prst="rect">
            <a:avLst/>
          </a:prstGeom>
          <a:noFill/>
          <a:ln>
            <a:noFill/>
          </a:ln>
        </p:spPr>
      </p:pic>
      <p:pic>
        <p:nvPicPr>
          <p:cNvPr id="179" name="Google Shape;179;p26" descr="Sponsored by Rascals"/>
          <p:cNvPicPr preferRelativeResize="0"/>
          <p:nvPr/>
        </p:nvPicPr>
        <p:blipFill rotWithShape="1">
          <a:blip r:embed="rId4">
            <a:alphaModFix/>
          </a:blip>
          <a:srcRect/>
          <a:stretch/>
        </p:blipFill>
        <p:spPr>
          <a:xfrm>
            <a:off x="938169" y="1470884"/>
            <a:ext cx="952500" cy="523875"/>
          </a:xfrm>
          <a:prstGeom prst="rect">
            <a:avLst/>
          </a:prstGeom>
          <a:noFill/>
          <a:ln>
            <a:noFill/>
          </a:ln>
        </p:spPr>
      </p:pic>
      <p:pic>
        <p:nvPicPr>
          <p:cNvPr id="180" name="Google Shape;180;p26" descr="Sponsored by Pizzeria Social"/>
          <p:cNvPicPr preferRelativeResize="0"/>
          <p:nvPr/>
        </p:nvPicPr>
        <p:blipFill rotWithShape="1">
          <a:blip r:embed="rId5">
            <a:alphaModFix/>
          </a:blip>
          <a:srcRect/>
          <a:stretch/>
        </p:blipFill>
        <p:spPr>
          <a:xfrm>
            <a:off x="938169" y="2329722"/>
            <a:ext cx="952500" cy="933450"/>
          </a:xfrm>
          <a:prstGeom prst="rect">
            <a:avLst/>
          </a:prstGeom>
          <a:noFill/>
          <a:ln>
            <a:noFill/>
          </a:ln>
        </p:spPr>
      </p:pic>
      <p:pic>
        <p:nvPicPr>
          <p:cNvPr id="181" name="Google Shape;181;p26" descr="Sponsored by Panino Brothers"/>
          <p:cNvPicPr preferRelativeResize="0"/>
          <p:nvPr/>
        </p:nvPicPr>
        <p:blipFill rotWithShape="1">
          <a:blip r:embed="rId6">
            <a:alphaModFix/>
          </a:blip>
          <a:srcRect/>
          <a:stretch/>
        </p:blipFill>
        <p:spPr>
          <a:xfrm>
            <a:off x="3917777" y="1532796"/>
            <a:ext cx="952500" cy="400050"/>
          </a:xfrm>
          <a:prstGeom prst="rect">
            <a:avLst/>
          </a:prstGeom>
          <a:noFill/>
          <a:ln>
            <a:noFill/>
          </a:ln>
        </p:spPr>
      </p:pic>
      <p:pic>
        <p:nvPicPr>
          <p:cNvPr id="182" name="Google Shape;182;p26" descr="Sponsored by Wild Bill's"/>
          <p:cNvPicPr preferRelativeResize="0"/>
          <p:nvPr/>
        </p:nvPicPr>
        <p:blipFill rotWithShape="1">
          <a:blip r:embed="rId7">
            <a:alphaModFix/>
          </a:blip>
          <a:srcRect/>
          <a:stretch/>
        </p:blipFill>
        <p:spPr>
          <a:xfrm>
            <a:off x="2437455" y="2310672"/>
            <a:ext cx="933450" cy="952500"/>
          </a:xfrm>
          <a:prstGeom prst="rect">
            <a:avLst/>
          </a:prstGeom>
          <a:noFill/>
          <a:ln>
            <a:noFill/>
          </a:ln>
        </p:spPr>
      </p:pic>
      <p:pic>
        <p:nvPicPr>
          <p:cNvPr id="183" name="Google Shape;183;p26" descr="Sponsored by Celts Craft House"/>
          <p:cNvPicPr preferRelativeResize="0"/>
          <p:nvPr/>
        </p:nvPicPr>
        <p:blipFill rotWithShape="1">
          <a:blip r:embed="rId8">
            <a:alphaModFix/>
          </a:blip>
          <a:srcRect/>
          <a:stretch/>
        </p:blipFill>
        <p:spPr>
          <a:xfrm>
            <a:off x="3917777" y="2310672"/>
            <a:ext cx="952500" cy="885825"/>
          </a:xfrm>
          <a:prstGeom prst="rect">
            <a:avLst/>
          </a:prstGeom>
          <a:noFill/>
          <a:ln>
            <a:noFill/>
          </a:ln>
        </p:spPr>
      </p:pic>
      <p:pic>
        <p:nvPicPr>
          <p:cNvPr id="184" name="Google Shape;184;p26" descr="Sponsored by Shooters"/>
          <p:cNvPicPr preferRelativeResize="0"/>
          <p:nvPr/>
        </p:nvPicPr>
        <p:blipFill rotWithShape="1">
          <a:blip r:embed="rId9">
            <a:alphaModFix/>
          </a:blip>
          <a:srcRect/>
          <a:stretch/>
        </p:blipFill>
        <p:spPr>
          <a:xfrm>
            <a:off x="5398099" y="1497442"/>
            <a:ext cx="952500" cy="552451"/>
          </a:xfrm>
          <a:prstGeom prst="rect">
            <a:avLst/>
          </a:prstGeom>
          <a:noFill/>
          <a:ln>
            <a:noFill/>
          </a:ln>
        </p:spPr>
      </p:pic>
      <p:pic>
        <p:nvPicPr>
          <p:cNvPr id="185" name="Google Shape;185;p26" descr="Sponsored by Crooked Pint Ale House"/>
          <p:cNvPicPr preferRelativeResize="0"/>
          <p:nvPr/>
        </p:nvPicPr>
        <p:blipFill rotWithShape="1">
          <a:blip r:embed="rId10">
            <a:alphaModFix/>
          </a:blip>
          <a:srcRect/>
          <a:stretch/>
        </p:blipFill>
        <p:spPr>
          <a:xfrm>
            <a:off x="5398099" y="2277334"/>
            <a:ext cx="952500" cy="952500"/>
          </a:xfrm>
          <a:prstGeom prst="rect">
            <a:avLst/>
          </a:prstGeom>
          <a:noFill/>
          <a:ln>
            <a:noFill/>
          </a:ln>
        </p:spPr>
      </p:pic>
      <p:pic>
        <p:nvPicPr>
          <p:cNvPr id="186" name="Google Shape;186;p26" descr="Sponsored by X-Golf Apple Valley"/>
          <p:cNvPicPr preferRelativeResize="0"/>
          <p:nvPr/>
        </p:nvPicPr>
        <p:blipFill rotWithShape="1">
          <a:blip r:embed="rId11">
            <a:alphaModFix/>
          </a:blip>
          <a:srcRect/>
          <a:stretch/>
        </p:blipFill>
        <p:spPr>
          <a:xfrm>
            <a:off x="6878421" y="1570896"/>
            <a:ext cx="952500" cy="323850"/>
          </a:xfrm>
          <a:prstGeom prst="rect">
            <a:avLst/>
          </a:prstGeom>
          <a:noFill/>
          <a:ln>
            <a:noFill/>
          </a:ln>
        </p:spPr>
      </p:pic>
      <p:pic>
        <p:nvPicPr>
          <p:cNvPr id="188" name="Google Shape;188;p26" descr="Sponsored by Clives Roadhouse - Burnsville"/>
          <p:cNvPicPr preferRelativeResize="0"/>
          <p:nvPr/>
        </p:nvPicPr>
        <p:blipFill rotWithShape="1">
          <a:blip r:embed="rId12">
            <a:alphaModFix/>
          </a:blip>
          <a:srcRect/>
          <a:stretch/>
        </p:blipFill>
        <p:spPr>
          <a:xfrm>
            <a:off x="838200" y="3598135"/>
            <a:ext cx="952500" cy="949151"/>
          </a:xfrm>
          <a:prstGeom prst="rect">
            <a:avLst/>
          </a:prstGeom>
          <a:noFill/>
          <a:ln>
            <a:noFill/>
          </a:ln>
        </p:spPr>
      </p:pic>
      <p:pic>
        <p:nvPicPr>
          <p:cNvPr id="189" name="Google Shape;189;p26" descr="Sponsored by Buck '54"/>
          <p:cNvPicPr preferRelativeResize="0"/>
          <p:nvPr/>
        </p:nvPicPr>
        <p:blipFill rotWithShape="1">
          <a:blip r:embed="rId13">
            <a:alphaModFix/>
          </a:blip>
          <a:srcRect/>
          <a:stretch/>
        </p:blipFill>
        <p:spPr>
          <a:xfrm>
            <a:off x="2418405" y="3594786"/>
            <a:ext cx="952500" cy="952500"/>
          </a:xfrm>
          <a:prstGeom prst="rect">
            <a:avLst/>
          </a:prstGeom>
          <a:noFill/>
          <a:ln>
            <a:noFill/>
          </a:ln>
        </p:spPr>
      </p:pic>
      <p:pic>
        <p:nvPicPr>
          <p:cNvPr id="190" name="Google Shape;190;p26" descr="Sponsored by Bricksworth Beer Co"/>
          <p:cNvPicPr preferRelativeResize="0"/>
          <p:nvPr/>
        </p:nvPicPr>
        <p:blipFill rotWithShape="1">
          <a:blip r:embed="rId14">
            <a:alphaModFix/>
          </a:blip>
          <a:srcRect/>
          <a:stretch/>
        </p:blipFill>
        <p:spPr>
          <a:xfrm>
            <a:off x="3917777" y="3571534"/>
            <a:ext cx="952500" cy="952500"/>
          </a:xfrm>
          <a:prstGeom prst="rect">
            <a:avLst/>
          </a:prstGeom>
          <a:noFill/>
          <a:ln>
            <a:noFill/>
          </a:ln>
        </p:spPr>
      </p:pic>
      <p:pic>
        <p:nvPicPr>
          <p:cNvPr id="191" name="Google Shape;191;p26" descr="Sponsored by Jensen's Cafe"/>
          <p:cNvPicPr preferRelativeResize="0"/>
          <p:nvPr/>
        </p:nvPicPr>
        <p:blipFill rotWithShape="1">
          <a:blip r:embed="rId15">
            <a:alphaModFix/>
          </a:blip>
          <a:srcRect/>
          <a:stretch/>
        </p:blipFill>
        <p:spPr>
          <a:xfrm>
            <a:off x="5398099" y="3571534"/>
            <a:ext cx="952500" cy="952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n Unmarked Birth Certificate With A Blue Ribbon Pattern Stock Illustration  - Download Image Now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9973" y="1105304"/>
            <a:ext cx="6974987" cy="46385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68" y="-215443"/>
            <a:ext cx="12192000" cy="954107"/>
          </a:xfrm>
          <a:prstGeom prst="rect">
            <a:avLst/>
          </a:prstGeom>
          <a:noFill/>
        </p:spPr>
        <p:txBody>
          <a:bodyPr wrap="square" rtlCol="0" anchor="ctr">
            <a:spAutoFit/>
          </a:bodyPr>
          <a:lstStyle/>
          <a:p>
            <a:pPr algn="ctr"/>
            <a:endParaRPr lang="en-US" sz="2800" dirty="0" smtClean="0"/>
          </a:p>
          <a:p>
            <a:pPr algn="ctr"/>
            <a:r>
              <a:rPr lang="en-US" sz="2800" dirty="0" smtClean="0"/>
              <a:t>Needed to Play</a:t>
            </a:r>
            <a:endParaRPr lang="en-US" sz="2800" dirty="0"/>
          </a:p>
        </p:txBody>
      </p:sp>
      <p:sp>
        <p:nvSpPr>
          <p:cNvPr id="3" name="Rectangle 2"/>
          <p:cNvSpPr/>
          <p:nvPr/>
        </p:nvSpPr>
        <p:spPr>
          <a:xfrm>
            <a:off x="2140929" y="1512275"/>
            <a:ext cx="7913077" cy="3824655"/>
          </a:xfrm>
          <a:prstGeom prst="rect">
            <a:avLst/>
          </a:prstGeom>
        </p:spPr>
        <p:txBody>
          <a:bodyPr/>
          <a:lstStyle/>
          <a:p>
            <a:pPr lvl="0" rtl="0">
              <a:buChar char="•"/>
            </a:pPr>
            <a:endParaRPr lang="en-US" dirty="0"/>
          </a:p>
        </p:txBody>
      </p:sp>
      <p:sp>
        <p:nvSpPr>
          <p:cNvPr id="4" name="Rectangle 3"/>
          <p:cNvSpPr/>
          <p:nvPr/>
        </p:nvSpPr>
        <p:spPr>
          <a:xfrm>
            <a:off x="3178668" y="1703390"/>
            <a:ext cx="5807070" cy="1938992"/>
          </a:xfrm>
          <a:prstGeom prst="rect">
            <a:avLst/>
          </a:prstGeom>
        </p:spPr>
        <p:txBody>
          <a:bodyPr wrap="square">
            <a:spAutoFit/>
          </a:bodyPr>
          <a:lstStyle/>
          <a:p>
            <a:pPr lvl="0" algn="ctr"/>
            <a:r>
              <a:rPr lang="en-US" sz="2000" dirty="0" smtClean="0"/>
              <a:t>Birth Certificate</a:t>
            </a:r>
          </a:p>
          <a:p>
            <a:pPr lvl="0"/>
            <a:endParaRPr lang="en-US" sz="2000" dirty="0" smtClean="0"/>
          </a:p>
          <a:p>
            <a:pPr marL="342900" lvl="0" indent="-342900">
              <a:buFont typeface="Arial" panose="020B0604020202020204" pitchFamily="34" charset="0"/>
              <a:buChar char="•"/>
            </a:pPr>
            <a:r>
              <a:rPr lang="en-US" sz="2000" dirty="0" smtClean="0"/>
              <a:t>All </a:t>
            </a:r>
            <a:r>
              <a:rPr lang="en-US" sz="2000" dirty="0"/>
              <a:t>1st year players must provide a copy of a government issued birth certificate to the Registrar </a:t>
            </a:r>
          </a:p>
          <a:p>
            <a:pPr marL="342900" lvl="0" indent="-342900">
              <a:buFont typeface="Arial" panose="020B0604020202020204" pitchFamily="34" charset="0"/>
              <a:buChar char="•"/>
            </a:pPr>
            <a:r>
              <a:rPr lang="en-US" sz="2000" dirty="0"/>
              <a:t>Email a </a:t>
            </a:r>
            <a:r>
              <a:rPr lang="en-US" sz="2000" dirty="0" smtClean="0"/>
              <a:t>pdf copy </a:t>
            </a:r>
            <a:r>
              <a:rPr lang="en-US" sz="2000" dirty="0"/>
              <a:t>to: registrar@avbhockey.com</a:t>
            </a:r>
          </a:p>
        </p:txBody>
      </p:sp>
    </p:spTree>
    <p:extLst>
      <p:ext uri="{BB962C8B-B14F-4D97-AF65-F5344CB8AC3E}">
        <p14:creationId xmlns:p14="http://schemas.microsoft.com/office/powerpoint/2010/main" val="35390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9" name="Google Shape;109;p16"/>
          <p:cNvPicPr preferRelativeResize="0"/>
          <p:nvPr/>
        </p:nvPicPr>
        <p:blipFill rotWithShape="1">
          <a:blip r:embed="rId3">
            <a:alphaModFix/>
          </a:blip>
          <a:srcRect t="5172"/>
          <a:stretch/>
        </p:blipFill>
        <p:spPr>
          <a:xfrm>
            <a:off x="3714754" y="1160584"/>
            <a:ext cx="4765428" cy="4835769"/>
          </a:xfrm>
          <a:prstGeom prst="rect">
            <a:avLst/>
          </a:prstGeom>
          <a:noFill/>
          <a:ln>
            <a:noFill/>
          </a:ln>
        </p:spPr>
      </p:pic>
      <p:sp>
        <p:nvSpPr>
          <p:cNvPr id="5" name="TextBox 4"/>
          <p:cNvSpPr txBox="1"/>
          <p:nvPr/>
        </p:nvSpPr>
        <p:spPr>
          <a:xfrm>
            <a:off x="1468" y="-215443"/>
            <a:ext cx="12192000" cy="954107"/>
          </a:xfrm>
          <a:prstGeom prst="rect">
            <a:avLst/>
          </a:prstGeom>
          <a:noFill/>
        </p:spPr>
        <p:txBody>
          <a:bodyPr wrap="square" rtlCol="0" anchor="ctr">
            <a:spAutoFit/>
          </a:bodyPr>
          <a:lstStyle/>
          <a:p>
            <a:pPr algn="ctr"/>
            <a:endParaRPr lang="en-US" sz="2800" dirty="0" smtClean="0"/>
          </a:p>
          <a:p>
            <a:pPr algn="ctr"/>
            <a:r>
              <a:rPr lang="en-US" sz="2800" dirty="0" smtClean="0"/>
              <a:t>Hockey Equipment Checklist</a:t>
            </a:r>
            <a:endParaRPr lang="en-US" sz="2800" dirty="0"/>
          </a:p>
        </p:txBody>
      </p:sp>
      <p:cxnSp>
        <p:nvCxnSpPr>
          <p:cNvPr id="7" name="Straight Arrow Connector 6"/>
          <p:cNvCxnSpPr/>
          <p:nvPr/>
        </p:nvCxnSpPr>
        <p:spPr>
          <a:xfrm flipV="1">
            <a:off x="2857500" y="1978270"/>
            <a:ext cx="1468315" cy="246184"/>
          </a:xfrm>
          <a:prstGeom prst="straightConnector1">
            <a:avLst/>
          </a:prstGeom>
          <a:ln>
            <a:solidFill>
              <a:srgbClr val="FF0000"/>
            </a:solidFill>
            <a:tailEnd type="triangle"/>
          </a:ln>
          <a:effectLst/>
        </p:spPr>
        <p:style>
          <a:lnRef idx="3">
            <a:schemeClr val="accent2"/>
          </a:lnRef>
          <a:fillRef idx="0">
            <a:schemeClr val="accent2"/>
          </a:fillRef>
          <a:effectRef idx="2">
            <a:schemeClr val="accent2"/>
          </a:effectRef>
          <a:fontRef idx="minor">
            <a:schemeClr val="tx1"/>
          </a:fontRef>
        </p:style>
      </p:cxnSp>
      <p:sp>
        <p:nvSpPr>
          <p:cNvPr id="15" name="TextBox 14"/>
          <p:cNvSpPr txBox="1"/>
          <p:nvPr/>
        </p:nvSpPr>
        <p:spPr>
          <a:xfrm>
            <a:off x="685800" y="1870511"/>
            <a:ext cx="2318238" cy="707886"/>
          </a:xfrm>
          <a:prstGeom prst="rect">
            <a:avLst/>
          </a:prstGeom>
          <a:noFill/>
        </p:spPr>
        <p:txBody>
          <a:bodyPr wrap="square" rtlCol="0">
            <a:spAutoFit/>
          </a:bodyPr>
          <a:lstStyle/>
          <a:p>
            <a:pPr algn="ctr"/>
            <a:r>
              <a:rPr lang="en-US" sz="2000" dirty="0" smtClean="0"/>
              <a:t>Must have or cannot </a:t>
            </a:r>
            <a:r>
              <a:rPr lang="en-US" sz="2000" dirty="0"/>
              <a:t>s</a:t>
            </a:r>
            <a:r>
              <a:rPr lang="en-US" sz="2000" dirty="0" smtClean="0"/>
              <a:t>kate</a:t>
            </a:r>
            <a:endParaRPr lang="en-US" sz="2000" dirty="0"/>
          </a:p>
        </p:txBody>
      </p:sp>
      <p:sp>
        <p:nvSpPr>
          <p:cNvPr id="11" name="Explosion 1 10"/>
          <p:cNvSpPr/>
          <p:nvPr/>
        </p:nvSpPr>
        <p:spPr>
          <a:xfrm>
            <a:off x="8889023" y="2224454"/>
            <a:ext cx="2927838" cy="2831123"/>
          </a:xfrm>
          <a:prstGeom prst="irregularSeal1">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LABEL ALL YOUR GEAR!</a:t>
            </a:r>
            <a:endParaRPr lang="en-US"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5" name="TextBox 4"/>
          <p:cNvSpPr txBox="1"/>
          <p:nvPr/>
        </p:nvSpPr>
        <p:spPr>
          <a:xfrm>
            <a:off x="1468" y="-215443"/>
            <a:ext cx="12192000" cy="954107"/>
          </a:xfrm>
          <a:prstGeom prst="rect">
            <a:avLst/>
          </a:prstGeom>
          <a:noFill/>
        </p:spPr>
        <p:txBody>
          <a:bodyPr wrap="square" rtlCol="0" anchor="ctr">
            <a:spAutoFit/>
          </a:bodyPr>
          <a:lstStyle/>
          <a:p>
            <a:pPr algn="ctr"/>
            <a:endParaRPr lang="en-US" sz="2800" dirty="0" smtClean="0"/>
          </a:p>
          <a:p>
            <a:pPr algn="ctr"/>
            <a:r>
              <a:rPr lang="en-US" sz="2800" dirty="0" smtClean="0"/>
              <a:t>Hockey Stick Length</a:t>
            </a:r>
            <a:endParaRPr lang="en-US" sz="2800" dirty="0"/>
          </a:p>
        </p:txBody>
      </p:sp>
      <p:pic>
        <p:nvPicPr>
          <p:cNvPr id="4" name="Picture 3"/>
          <p:cNvPicPr>
            <a:picLocks noChangeAspect="1"/>
          </p:cNvPicPr>
          <p:nvPr/>
        </p:nvPicPr>
        <p:blipFill rotWithShape="1">
          <a:blip r:embed="rId3"/>
          <a:srcRect r="25736"/>
          <a:stretch/>
        </p:blipFill>
        <p:spPr>
          <a:xfrm>
            <a:off x="2966929" y="1217376"/>
            <a:ext cx="6261078" cy="5144218"/>
          </a:xfrm>
          <a:prstGeom prst="rect">
            <a:avLst/>
          </a:prstGeom>
        </p:spPr>
      </p:pic>
    </p:spTree>
    <p:extLst>
      <p:ext uri="{BB962C8B-B14F-4D97-AF65-F5344CB8AC3E}">
        <p14:creationId xmlns:p14="http://schemas.microsoft.com/office/powerpoint/2010/main" val="4257344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5" name="TextBox 4"/>
          <p:cNvSpPr txBox="1"/>
          <p:nvPr/>
        </p:nvSpPr>
        <p:spPr>
          <a:xfrm>
            <a:off x="1468" y="-215443"/>
            <a:ext cx="12192000" cy="954107"/>
          </a:xfrm>
          <a:prstGeom prst="rect">
            <a:avLst/>
          </a:prstGeom>
          <a:noFill/>
        </p:spPr>
        <p:txBody>
          <a:bodyPr wrap="square" rtlCol="0" anchor="ctr">
            <a:spAutoFit/>
          </a:bodyPr>
          <a:lstStyle/>
          <a:p>
            <a:pPr algn="ctr"/>
            <a:endParaRPr lang="en-US" sz="2800" dirty="0" smtClean="0"/>
          </a:p>
          <a:p>
            <a:pPr algn="ctr"/>
            <a:r>
              <a:rPr lang="en-US" sz="2800" dirty="0" smtClean="0"/>
              <a:t>Hockey can get expensive…</a:t>
            </a:r>
            <a:endParaRPr lang="en-US" sz="2800" dirty="0"/>
          </a:p>
        </p:txBody>
      </p:sp>
      <p:sp>
        <p:nvSpPr>
          <p:cNvPr id="6" name="Google Shape;116;p17"/>
          <p:cNvSpPr txBox="1">
            <a:spLocks noGrp="1"/>
          </p:cNvSpPr>
          <p:nvPr>
            <p:ph type="body" idx="2"/>
          </p:nvPr>
        </p:nvSpPr>
        <p:spPr>
          <a:xfrm>
            <a:off x="8411307" y="6626225"/>
            <a:ext cx="3780693" cy="231775"/>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2800"/>
              <a:buNone/>
            </a:pPr>
            <a:r>
              <a:rPr lang="en-US" sz="1000" dirty="0">
                <a:hlinkClick r:id="rId3"/>
              </a:rPr>
              <a:t>https://</a:t>
            </a:r>
            <a:r>
              <a:rPr lang="en-US" sz="1000" dirty="0" smtClean="0">
                <a:hlinkClick r:id="rId3"/>
              </a:rPr>
              <a:t>www.minnesotahockey.org/page/show/1269347-budget-tips</a:t>
            </a:r>
            <a:endParaRPr lang="en-US" sz="1000" dirty="0" smtClean="0"/>
          </a:p>
          <a:p>
            <a:pPr marL="228600" lvl="0" indent="-228600" algn="r" rtl="0">
              <a:lnSpc>
                <a:spcPct val="90000"/>
              </a:lnSpc>
              <a:spcBef>
                <a:spcPts val="0"/>
              </a:spcBef>
              <a:spcAft>
                <a:spcPts val="0"/>
              </a:spcAft>
              <a:buClr>
                <a:schemeClr val="dk1"/>
              </a:buClr>
              <a:buSzPts val="2800"/>
              <a:buChar char="•"/>
            </a:pPr>
            <a:endParaRPr sz="1000" dirty="0"/>
          </a:p>
        </p:txBody>
      </p:sp>
      <p:graphicFrame>
        <p:nvGraphicFramePr>
          <p:cNvPr id="7" name="Diagram 6"/>
          <p:cNvGraphicFramePr/>
          <p:nvPr>
            <p:extLst>
              <p:ext uri="{D42A27DB-BD31-4B8C-83A1-F6EECF244321}">
                <p14:modId xmlns:p14="http://schemas.microsoft.com/office/powerpoint/2010/main" val="3536521674"/>
              </p:ext>
            </p:extLst>
          </p:nvPr>
        </p:nvGraphicFramePr>
        <p:xfrm>
          <a:off x="2075475" y="2112366"/>
          <a:ext cx="8043985" cy="31401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94037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5" name="TextBox 4"/>
          <p:cNvSpPr txBox="1"/>
          <p:nvPr/>
        </p:nvSpPr>
        <p:spPr>
          <a:xfrm>
            <a:off x="1468" y="-215443"/>
            <a:ext cx="12192000" cy="954107"/>
          </a:xfrm>
          <a:prstGeom prst="rect">
            <a:avLst/>
          </a:prstGeom>
          <a:noFill/>
        </p:spPr>
        <p:txBody>
          <a:bodyPr wrap="square" rtlCol="0" anchor="ctr">
            <a:spAutoFit/>
          </a:bodyPr>
          <a:lstStyle/>
          <a:p>
            <a:pPr algn="ctr"/>
            <a:endParaRPr lang="en-US" sz="2800" dirty="0" smtClean="0"/>
          </a:p>
          <a:p>
            <a:pPr algn="ctr"/>
            <a:r>
              <a:rPr lang="en-US" sz="2800" dirty="0" smtClean="0"/>
              <a:t>Apple Valley Burnsville Hockey Dib Sessions</a:t>
            </a:r>
            <a:endParaRPr lang="en-US" sz="2800" dirty="0"/>
          </a:p>
        </p:txBody>
      </p:sp>
      <p:sp>
        <p:nvSpPr>
          <p:cNvPr id="3" name="Rectangle 2"/>
          <p:cNvSpPr/>
          <p:nvPr/>
        </p:nvSpPr>
        <p:spPr>
          <a:xfrm>
            <a:off x="0" y="797039"/>
            <a:ext cx="12190531" cy="5604611"/>
          </a:xfrm>
          <a:prstGeom prst="rect">
            <a:avLst/>
          </a:prstGeom>
        </p:spPr>
        <p:txBody>
          <a:bodyPr wrap="square">
            <a:spAutoFit/>
          </a:bodyPr>
          <a:lstStyle/>
          <a:p>
            <a:pPr algn="ctr">
              <a:lnSpc>
                <a:spcPct val="90000"/>
              </a:lnSpc>
              <a:buClr>
                <a:schemeClr val="dk1"/>
              </a:buClr>
              <a:buSzPts val="2800"/>
            </a:pPr>
            <a:r>
              <a:rPr lang="en-US" sz="3200" b="1" u="sng" dirty="0" smtClean="0"/>
              <a:t>DIBS for </a:t>
            </a:r>
            <a:r>
              <a:rPr lang="en-US" sz="3200" b="1" u="sng" dirty="0"/>
              <a:t>the 2024/25 </a:t>
            </a:r>
            <a:r>
              <a:rPr lang="en-US" sz="3200" b="1" u="sng" dirty="0" smtClean="0"/>
              <a:t>season</a:t>
            </a:r>
          </a:p>
          <a:p>
            <a:pPr algn="ctr">
              <a:lnSpc>
                <a:spcPct val="90000"/>
              </a:lnSpc>
              <a:buClr>
                <a:schemeClr val="dk1"/>
              </a:buClr>
              <a:buSzPts val="2800"/>
            </a:pPr>
            <a:endParaRPr lang="en-US" sz="3200" b="1" u="sng" dirty="0"/>
          </a:p>
          <a:p>
            <a:pPr marL="571500" indent="-571500">
              <a:lnSpc>
                <a:spcPct val="90000"/>
              </a:lnSpc>
              <a:buClr>
                <a:schemeClr val="dk1"/>
              </a:buClr>
              <a:buSzPts val="2800"/>
              <a:buFont typeface="Arial" panose="020B0604020202020204" pitchFamily="34" charset="0"/>
              <a:buChar char="•"/>
            </a:pPr>
            <a:r>
              <a:rPr lang="en-US" sz="3200" dirty="0" smtClean="0"/>
              <a:t>All </a:t>
            </a:r>
            <a:r>
              <a:rPr lang="en-US" sz="3200" dirty="0"/>
              <a:t>families are required to complete 10 hours of DIBS for the season.</a:t>
            </a:r>
          </a:p>
          <a:p>
            <a:pPr marL="571500" indent="-571500">
              <a:lnSpc>
                <a:spcPct val="90000"/>
              </a:lnSpc>
              <a:buClr>
                <a:schemeClr val="dk1"/>
              </a:buClr>
              <a:buSzPts val="2800"/>
              <a:buFont typeface="Arial" panose="020B0604020202020204" pitchFamily="34" charset="0"/>
              <a:buChar char="•"/>
            </a:pPr>
            <a:r>
              <a:rPr lang="en-US" sz="3200" dirty="0" smtClean="0"/>
              <a:t>Families </a:t>
            </a:r>
            <a:r>
              <a:rPr lang="en-US" sz="3200" dirty="0"/>
              <a:t>not completing their DIBS </a:t>
            </a:r>
            <a:r>
              <a:rPr lang="en-US" sz="3200" u="sng" dirty="0">
                <a:solidFill>
                  <a:srgbClr val="FF0000"/>
                </a:solidFill>
              </a:rPr>
              <a:t>may be charged $50 per unfulfilled hour</a:t>
            </a:r>
            <a:r>
              <a:rPr lang="en-US" sz="3200" dirty="0"/>
              <a:t>, which will be </a:t>
            </a:r>
            <a:r>
              <a:rPr lang="en-US" sz="3200" dirty="0" smtClean="0"/>
              <a:t>reviewed throughout </a:t>
            </a:r>
            <a:r>
              <a:rPr lang="en-US" sz="3200" dirty="0"/>
              <a:t>the season by the board and make a final determination on required payment.</a:t>
            </a:r>
          </a:p>
          <a:p>
            <a:pPr marL="571500" indent="-571500">
              <a:lnSpc>
                <a:spcPct val="90000"/>
              </a:lnSpc>
              <a:buClr>
                <a:schemeClr val="dk1"/>
              </a:buClr>
              <a:buSzPts val="2800"/>
              <a:buFont typeface="Arial" panose="020B0604020202020204" pitchFamily="34" charset="0"/>
              <a:buChar char="•"/>
            </a:pPr>
            <a:r>
              <a:rPr lang="en-US" sz="3200" dirty="0" smtClean="0"/>
              <a:t>If </a:t>
            </a:r>
            <a:r>
              <a:rPr lang="en-US" sz="3200" dirty="0"/>
              <a:t>families choose NOT to participate in DIBS, payment of $500 can be made to </a:t>
            </a:r>
            <a:r>
              <a:rPr lang="en-US" sz="3200" dirty="0" smtClean="0"/>
              <a:t>the Association.</a:t>
            </a:r>
          </a:p>
          <a:p>
            <a:pPr marL="571500" indent="-571500">
              <a:lnSpc>
                <a:spcPct val="90000"/>
              </a:lnSpc>
              <a:buClr>
                <a:schemeClr val="dk1"/>
              </a:buClr>
              <a:buSzPts val="2800"/>
              <a:buFont typeface="Arial" panose="020B0604020202020204" pitchFamily="34" charset="0"/>
              <a:buChar char="•"/>
            </a:pPr>
            <a:r>
              <a:rPr lang="en-US" sz="3200" dirty="0"/>
              <a:t>Chuck </a:t>
            </a:r>
            <a:r>
              <a:rPr lang="en-US" sz="3200" dirty="0" err="1" smtClean="0"/>
              <a:t>Rosenfield</a:t>
            </a:r>
            <a:r>
              <a:rPr lang="en-US" sz="3200" dirty="0" smtClean="0"/>
              <a:t> (DIBS </a:t>
            </a:r>
            <a:r>
              <a:rPr lang="en-US" sz="3200" dirty="0"/>
              <a:t>Coordinator &amp; SafeSport Coordinator)</a:t>
            </a:r>
          </a:p>
          <a:p>
            <a:pPr marL="571500" indent="-571500">
              <a:lnSpc>
                <a:spcPct val="90000"/>
              </a:lnSpc>
              <a:buClr>
                <a:schemeClr val="dk1"/>
              </a:buClr>
              <a:buSzPts val="2800"/>
              <a:buFont typeface="Arial" panose="020B0604020202020204" pitchFamily="34" charset="0"/>
              <a:buChar char="•"/>
            </a:pPr>
            <a:endParaRPr lang="en-US" sz="3200" dirty="0"/>
          </a:p>
          <a:p>
            <a:pPr marL="285750" lvl="0" indent="-285750">
              <a:lnSpc>
                <a:spcPct val="90000"/>
              </a:lnSpc>
              <a:buClr>
                <a:schemeClr val="dk1"/>
              </a:buClr>
              <a:buSzPts val="2800"/>
              <a:buFont typeface="Arial" panose="020B0604020202020204" pitchFamily="34" charset="0"/>
              <a:buChar char="•"/>
            </a:pPr>
            <a:endParaRPr lang="en-US" u="sng" dirty="0">
              <a:solidFill>
                <a:schemeClr val="hlink"/>
              </a:solidFill>
            </a:endParaRPr>
          </a:p>
        </p:txBody>
      </p:sp>
      <p:sp>
        <p:nvSpPr>
          <p:cNvPr id="8" name="Rectangle 7"/>
          <p:cNvSpPr/>
          <p:nvPr/>
        </p:nvSpPr>
        <p:spPr>
          <a:xfrm>
            <a:off x="9122062" y="6550223"/>
            <a:ext cx="3068469" cy="307777"/>
          </a:xfrm>
          <a:prstGeom prst="rect">
            <a:avLst/>
          </a:prstGeom>
        </p:spPr>
        <p:txBody>
          <a:bodyPr wrap="none">
            <a:spAutoFit/>
          </a:bodyPr>
          <a:lstStyle/>
          <a:p>
            <a:pPr marL="114300" lvl="0" indent="0" algn="ctr">
              <a:buSzPts val="2800"/>
              <a:buNone/>
            </a:pPr>
            <a:r>
              <a:rPr lang="en-US" u="sng" dirty="0">
                <a:solidFill>
                  <a:schemeClr val="hlink"/>
                </a:solidFill>
                <a:hlinkClick r:id="rId3"/>
              </a:rPr>
              <a:t>www.avbhockey.com/dib_sessions</a:t>
            </a:r>
            <a:endParaRPr lang="en-US" u="sng" dirty="0">
              <a:solidFill>
                <a:schemeClr val="hlink"/>
              </a:solidFill>
            </a:endParaRPr>
          </a:p>
        </p:txBody>
      </p:sp>
    </p:spTree>
    <p:extLst>
      <p:ext uri="{BB962C8B-B14F-4D97-AF65-F5344CB8AC3E}">
        <p14:creationId xmlns:p14="http://schemas.microsoft.com/office/powerpoint/2010/main" val="3767154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38024411"/>
              </p:ext>
            </p:extLst>
          </p:nvPr>
        </p:nvGraphicFramePr>
        <p:xfrm>
          <a:off x="589084" y="-1"/>
          <a:ext cx="10990385" cy="6858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1468" y="-215443"/>
            <a:ext cx="12192000" cy="954107"/>
          </a:xfrm>
          <a:prstGeom prst="rect">
            <a:avLst/>
          </a:prstGeom>
          <a:noFill/>
        </p:spPr>
        <p:txBody>
          <a:bodyPr wrap="square" rtlCol="0" anchor="ctr">
            <a:spAutoFit/>
          </a:bodyPr>
          <a:lstStyle/>
          <a:p>
            <a:pPr algn="ctr"/>
            <a:endParaRPr lang="en-US" sz="2800" dirty="0" smtClean="0"/>
          </a:p>
          <a:p>
            <a:pPr algn="ctr"/>
            <a:r>
              <a:rPr lang="en-US" sz="2800" dirty="0" smtClean="0"/>
              <a:t>Main Ice Arenas</a:t>
            </a:r>
            <a:endParaRPr lang="en-US" sz="2800" dirty="0"/>
          </a:p>
        </p:txBody>
      </p:sp>
    </p:spTree>
    <p:extLst>
      <p:ext uri="{BB962C8B-B14F-4D97-AF65-F5344CB8AC3E}">
        <p14:creationId xmlns:p14="http://schemas.microsoft.com/office/powerpoint/2010/main" val="3620204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61048027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1468" y="-215443"/>
            <a:ext cx="12192000" cy="954107"/>
          </a:xfrm>
          <a:prstGeom prst="rect">
            <a:avLst/>
          </a:prstGeom>
          <a:noFill/>
        </p:spPr>
        <p:txBody>
          <a:bodyPr wrap="square" rtlCol="0" anchor="ctr">
            <a:spAutoFit/>
          </a:bodyPr>
          <a:lstStyle/>
          <a:p>
            <a:pPr algn="ctr"/>
            <a:endParaRPr lang="en-US" sz="2800" dirty="0" smtClean="0"/>
          </a:p>
          <a:p>
            <a:pPr algn="ctr"/>
            <a:r>
              <a:rPr lang="en-US" sz="2800" dirty="0" smtClean="0"/>
              <a:t>Training Center</a:t>
            </a:r>
            <a:endParaRPr lang="en-US" sz="2800" dirty="0"/>
          </a:p>
        </p:txBody>
      </p:sp>
      <p:sp>
        <p:nvSpPr>
          <p:cNvPr id="3" name="Rectangle 2"/>
          <p:cNvSpPr/>
          <p:nvPr/>
        </p:nvSpPr>
        <p:spPr>
          <a:xfrm>
            <a:off x="2140929" y="1512275"/>
            <a:ext cx="7913077" cy="3824655"/>
          </a:xfrm>
          <a:prstGeom prst="rect">
            <a:avLst/>
          </a:prstGeom>
        </p:spPr>
        <p:txBody>
          <a:bodyPr/>
          <a:lstStyle/>
          <a:p>
            <a:pPr lvl="0" rtl="0">
              <a:buChar char="•"/>
            </a:pPr>
            <a:endParaRPr lang="en-US" dirty="0"/>
          </a:p>
        </p:txBody>
      </p:sp>
    </p:spTree>
    <p:extLst>
      <p:ext uri="{BB962C8B-B14F-4D97-AF65-F5344CB8AC3E}">
        <p14:creationId xmlns:p14="http://schemas.microsoft.com/office/powerpoint/2010/main" val="84473895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1459</TotalTime>
  <Words>721</Words>
  <Application>Microsoft Office PowerPoint</Application>
  <PresentationFormat>Widescreen</PresentationFormat>
  <Paragraphs>130</Paragraphs>
  <Slides>20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Arial Black</vt:lpstr>
      <vt:lpstr>Arial</vt:lpstr>
      <vt:lpstr>Office Theme</vt:lpstr>
      <vt:lpstr>APPLE VALLEY BURNSVILLE HOCKEY 2024-25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Sponsors - Show support and visit them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APPLE VALLEY BURNSVILLE HOCKEY 2023-24</dc:title>
  <dc:creator>Lantz, Jeffrey</dc:creator>
  <cp:lastModifiedBy>Jeffrey Lantz</cp:lastModifiedBy>
  <cp:revision>30</cp:revision>
  <dcterms:modified xsi:type="dcterms:W3CDTF">2024-10-06T21:53:13Z</dcterms:modified>
</cp:coreProperties>
</file>