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10287000" cx="18288000"/>
  <p:notesSz cx="6858000" cy="9144000"/>
  <p:embeddedFontLst>
    <p:embeddedFont>
      <p:font typeface="Ubuntu"/>
      <p:regular r:id="rId29"/>
      <p:bold r:id="rId30"/>
      <p:italic r:id="rId31"/>
      <p:boldItalic r:id="rId32"/>
    </p:embeddedFont>
    <p:embeddedFont>
      <p:font typeface="Forum"/>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AEFEB63-EE05-4641-B84A-EF46B4B54916}">
  <a:tblStyle styleId="{9AEFEB63-EE05-4641-B84A-EF46B4B5491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Ubuntu-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Ubuntu-italic.fntdata"/><Relationship Id="rId30" Type="http://schemas.openxmlformats.org/officeDocument/2006/relationships/font" Target="fonts/Ubuntu-bold.fntdata"/><Relationship Id="rId11" Type="http://schemas.openxmlformats.org/officeDocument/2006/relationships/slide" Target="slides/slide5.xml"/><Relationship Id="rId33" Type="http://schemas.openxmlformats.org/officeDocument/2006/relationships/font" Target="fonts/Forum-regular.fntdata"/><Relationship Id="rId10" Type="http://schemas.openxmlformats.org/officeDocument/2006/relationships/slide" Target="slides/slide4.xml"/><Relationship Id="rId32" Type="http://schemas.openxmlformats.org/officeDocument/2006/relationships/font" Target="fonts/Ubuntu-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2dfd0de5c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Describe Lactate Chart</a:t>
            </a:r>
            <a:br>
              <a:rPr lang="en-US"/>
            </a:br>
            <a:r>
              <a:rPr lang="en-US"/>
              <a:t>Respiration check / HR</a:t>
            </a:r>
            <a:br>
              <a:rPr lang="en-US"/>
            </a:br>
            <a:r>
              <a:rPr lang="en-US"/>
              <a:t>Moderate Intensity creates large benefits for relatively low fatigue. Allows consistency.</a:t>
            </a:r>
            <a:endParaRPr/>
          </a:p>
        </p:txBody>
      </p:sp>
      <p:sp>
        <p:nvSpPr>
          <p:cNvPr id="340" name="Google Shape;340;g32dfd0de5cb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2dfc68c66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2nd primary energy source for endurance races, specifically 800 / 1600 races is the </a:t>
            </a:r>
            <a:r>
              <a:rPr lang="en-US"/>
              <a:t>anaerobic</a:t>
            </a:r>
            <a:r>
              <a:rPr lang="en-US"/>
              <a:t> energy system. Now </a:t>
            </a:r>
            <a:r>
              <a:rPr lang="en-US"/>
              <a:t>Anaerobic</a:t>
            </a:r>
            <a:r>
              <a:rPr lang="en-US"/>
              <a:t> means ‘without oxygen’. What happens is that when the body needs to produce energy and there is no oxygen </a:t>
            </a:r>
            <a:r>
              <a:rPr lang="en-US"/>
              <a:t>available. We aren’t going to go into the finer details but we skip the oxygen step and instead produce Lactic Acid. </a:t>
            </a:r>
            <a:br>
              <a:rPr lang="en-US"/>
            </a:br>
            <a:br>
              <a:rPr lang="en-US"/>
            </a:br>
            <a:r>
              <a:rPr lang="en-US"/>
              <a:t>Now when we are talking about energy systems, it’s not like a valve where one is turned on and another is turned off. They work in tandem all the time. If we could measure your blood lactate right now through a finger prick we would see that you have some ‘lactic acid’ floating around in the system even though you aren’t doing anything. Both systems work together to provide us with energy all the time, what changes is what % they are operating at. Once we reach a point where the Aerobic system can not satisfy the demand for energy then we start to see a ‘revving up’ of the anaerobic system to meet energy needs. Acidosis / Oxygen debt / fatigue is what we get past that point because of the byproducts. </a:t>
            </a:r>
            <a:r>
              <a:rPr lang="en-US"/>
              <a:t> </a:t>
            </a:r>
            <a:endParaRPr/>
          </a:p>
        </p:txBody>
      </p:sp>
      <p:sp>
        <p:nvSpPr>
          <p:cNvPr id="361" name="Google Shape;361;g32dfc68c661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2dfd0de5c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32dfd0de5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expansion of the aerobic system is based on duration. </a:t>
            </a:r>
            <a:br>
              <a:rPr lang="en-US"/>
            </a:br>
            <a:br>
              <a:rPr lang="en-US"/>
            </a:br>
            <a:r>
              <a:rPr lang="en-US"/>
              <a:t>If duration is our PRIMARY factor then INTENSITY is the ceiling. </a:t>
            </a:r>
            <a:endParaRPr/>
          </a:p>
        </p:txBody>
      </p:sp>
      <p:sp>
        <p:nvSpPr>
          <p:cNvPr id="397" name="Google Shape;39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26a3cc2bf6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326a3cc2bf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26a3cc2bf6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326a3cc2bf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2dfd0de5c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32dfd0de5cb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2dfd0de5cb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32dfd0de5cb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2dfd0de5cb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32dfd0de5c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What is Exercise Physiology - If you’ve done any coaching at all you are already working in “applied” exercise physiology. We are studying how the body adapts to exercise - specifically running! If we drop the “exercise” then a </a:t>
            </a:r>
            <a:r>
              <a:rPr lang="en-US"/>
              <a:t>physiologist</a:t>
            </a:r>
            <a:r>
              <a:rPr lang="en-US"/>
              <a:t> is attempting to ascertain how the body functions and adapts to its changing </a:t>
            </a:r>
            <a:r>
              <a:rPr lang="en-US"/>
              <a:t>environment</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we have a decent bit of science to get through but I’m going to wrap it all up with some applicable takeaways. Remember everyone in this room is an applied exercise physiologist, that’s what you do every day when working with your athletes. What we are doing is taking a scientific approach to try to understand how / why the changes are happening in the body in order to try to be more </a:t>
            </a:r>
            <a:r>
              <a:rPr lang="en-US"/>
              <a:t>efficient</a:t>
            </a:r>
            <a:r>
              <a:rPr lang="en-US"/>
              <a:t> when we </a:t>
            </a:r>
            <a:r>
              <a:rPr lang="en-US"/>
              <a:t>assign training. </a:t>
            </a:r>
            <a:endParaRPr/>
          </a:p>
        </p:txBody>
      </p:sp>
      <p:sp>
        <p:nvSpPr>
          <p:cNvPr id="191" name="Google Shape;19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26a3cc2b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If you are like any of my athletes the first thing you are going to ask is “Why is this important?” And honestly it’s a great question. Do we </a:t>
            </a:r>
            <a:r>
              <a:rPr i="1" lang="en-US"/>
              <a:t>Really</a:t>
            </a:r>
            <a:r>
              <a:rPr lang="en-US"/>
              <a:t> need to know the in’s and outs of the chemical processes that are happening inside the muscles to be an effective coach? No. You don’t. I know and interact with some excellent coaches </a:t>
            </a:r>
            <a:r>
              <a:rPr lang="en-US"/>
              <a:t>regularly</a:t>
            </a:r>
            <a:r>
              <a:rPr lang="en-US"/>
              <a:t> who can barely scratch out the basics of Exercise Phys. But I believe firmly that there are some really large benefits to </a:t>
            </a:r>
            <a:r>
              <a:rPr lang="en-US"/>
              <a:t>having</a:t>
            </a:r>
            <a:r>
              <a:rPr lang="en-US"/>
              <a:t> a basic understanding of what’s going on under the hood. </a:t>
            </a:r>
            <a:br>
              <a:rPr lang="en-US"/>
            </a:br>
            <a:br>
              <a:rPr lang="en-US"/>
            </a:br>
            <a:r>
              <a:rPr lang="en-US"/>
              <a:t>#1 - It’s going to speed up your development as a coach. A basic understanding of what is happening within the body allows us to </a:t>
            </a:r>
            <a:r>
              <a:rPr lang="en-US"/>
              <a:t>accelerate</a:t>
            </a:r>
            <a:r>
              <a:rPr lang="en-US"/>
              <a:t> the learning process when it comes to creating workouts and training plans. We don’t just have to rely on what another program is doing and/or what we see on the internet.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#2- Exercise physiology at </a:t>
            </a:r>
            <a:r>
              <a:rPr lang="en-US"/>
              <a:t>its</a:t>
            </a:r>
            <a:r>
              <a:rPr lang="en-US"/>
              <a:t> base is studying how the body reacts to stress. When we have even a basic understanding of these principles then we start to be able to create a framework in which we can make training decisions.</a:t>
            </a:r>
            <a:endParaRPr/>
          </a:p>
        </p:txBody>
      </p:sp>
      <p:sp>
        <p:nvSpPr>
          <p:cNvPr id="201" name="Google Shape;201;g326a3cc2bf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26a3cc2bf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Now we are going to talk about specific adaptations in a minute - but when we look at how the body adapts to the stress we give it. This graph shows how to body reacts to stress that we give it. It is our job as coaches to manage this curve in the athletes that we are working with. By manipulating the size and the frequency of stress we move the body forward on a pathway to getting better.</a:t>
            </a:r>
            <a:br>
              <a:rPr lang="en-US"/>
            </a:br>
            <a:br>
              <a:rPr lang="en-US"/>
            </a:br>
            <a:r>
              <a:rPr lang="en-US"/>
              <a:t>When we are writing training the way I like to look at it is that we are assigning a stress. We can’t just take into account the stress that the athlete is facing in training, but also the stress that they have in their day to day life. School stress, relationships, etc etc.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body gets better at the things we ask of it.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3" name="Google Shape;213;g326a3cc2bf6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There are three main pathways that the body uses but we are going to focus on the big two. Aerobic and </a:t>
            </a:r>
            <a:r>
              <a:rPr lang="en-US"/>
              <a:t>Anaerobic energy pathways is the “how” of the body taking producing energy that we use to create movement. We need to understand these pathways because they interact and are. as far as we can tell, the primary limiting factor in endurance running. </a:t>
            </a:r>
            <a:br>
              <a:rPr lang="en-US"/>
            </a:br>
            <a:br>
              <a:rPr lang="en-US"/>
            </a:br>
            <a:r>
              <a:rPr lang="en-US"/>
              <a:t>On the left we have the aerobic pathway or the aerobic system and on the right we have the anaerobic system.</a:t>
            </a:r>
            <a:br>
              <a:rPr lang="en-US"/>
            </a:br>
            <a:r>
              <a:rPr lang="en-US"/>
              <a:t> </a:t>
            </a:r>
            <a:endParaRPr/>
          </a:p>
        </p:txBody>
      </p:sp>
      <p:sp>
        <p:nvSpPr>
          <p:cNvPr id="223" name="Google Shape;22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26a3cc2bf6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26a3cc2bf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3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47470" l="0" r="23809" t="0"/>
          <a:stretch/>
        </p:blipFill>
        <p:spPr>
          <a:xfrm>
            <a:off x="14056075" y="6717346"/>
            <a:ext cx="4472499" cy="3569650"/>
          </a:xfrm>
          <a:prstGeom prst="rect">
            <a:avLst/>
          </a:prstGeom>
          <a:noFill/>
          <a:ln>
            <a:noFill/>
          </a:ln>
        </p:spPr>
      </p:pic>
      <p:sp>
        <p:nvSpPr>
          <p:cNvPr id="14" name="Google Shape;14;p3"/>
          <p:cNvSpPr/>
          <p:nvPr/>
        </p:nvSpPr>
        <p:spPr>
          <a:xfrm rot="8100000">
            <a:off x="-2414782" y="2577001"/>
            <a:ext cx="5605210" cy="3699439"/>
          </a:xfrm>
          <a:custGeom>
            <a:rect b="b" l="l" r="r" t="t"/>
            <a:pathLst>
              <a:path extrusionOk="0" h="3697383" w="5602095">
                <a:moveTo>
                  <a:pt x="0" y="0"/>
                </a:moveTo>
                <a:lnTo>
                  <a:pt x="5602096" y="0"/>
                </a:lnTo>
                <a:lnTo>
                  <a:pt x="5602096" y="3697383"/>
                </a:lnTo>
                <a:lnTo>
                  <a:pt x="0" y="3697383"/>
                </a:lnTo>
                <a:lnTo>
                  <a:pt x="0" y="0"/>
                </a:lnTo>
                <a:close/>
              </a:path>
            </a:pathLst>
          </a:custGeom>
          <a:blipFill rotWithShape="1">
            <a:blip r:embed="rId3">
              <a:alphaModFix/>
            </a:blip>
            <a:stretch>
              <a:fillRect b="0" l="0" r="0" t="0"/>
            </a:stretch>
          </a:blipFill>
          <a:ln>
            <a:noFill/>
          </a:ln>
        </p:spPr>
      </p:sp>
      <p:sp>
        <p:nvSpPr>
          <p:cNvPr id="15" name="Google Shape;15;p3"/>
          <p:cNvSpPr/>
          <p:nvPr/>
        </p:nvSpPr>
        <p:spPr>
          <a:xfrm>
            <a:off x="3677514" y="314933"/>
            <a:ext cx="4018267" cy="3484933"/>
          </a:xfrm>
          <a:custGeom>
            <a:rect b="b" l="l" r="r" t="t"/>
            <a:pathLst>
              <a:path extrusionOk="0" h="3484933" w="4018267">
                <a:moveTo>
                  <a:pt x="0" y="0"/>
                </a:moveTo>
                <a:lnTo>
                  <a:pt x="4018267" y="0"/>
                </a:lnTo>
                <a:lnTo>
                  <a:pt x="4018267" y="3484934"/>
                </a:lnTo>
                <a:lnTo>
                  <a:pt x="0" y="3484934"/>
                </a:lnTo>
                <a:lnTo>
                  <a:pt x="0" y="0"/>
                </a:lnTo>
                <a:close/>
              </a:path>
            </a:pathLst>
          </a:custGeom>
          <a:blipFill rotWithShape="1">
            <a:blip r:embed="rId4">
              <a:alphaModFix/>
            </a:blip>
            <a:stretch>
              <a:fillRect b="0" l="0" r="0" t="0"/>
            </a:stretch>
          </a:blipFill>
          <a:ln>
            <a:noFill/>
          </a:ln>
        </p:spPr>
      </p:sp>
      <p:sp>
        <p:nvSpPr>
          <p:cNvPr id="16" name="Google Shape;16;p3"/>
          <p:cNvSpPr/>
          <p:nvPr/>
        </p:nvSpPr>
        <p:spPr>
          <a:xfrm>
            <a:off x="-710272" y="7007104"/>
            <a:ext cx="4387786" cy="4502393"/>
          </a:xfrm>
          <a:custGeom>
            <a:rect b="b" l="l" r="r" t="t"/>
            <a:pathLst>
              <a:path extrusionOk="0" h="4502393" w="4387786">
                <a:moveTo>
                  <a:pt x="0" y="0"/>
                </a:moveTo>
                <a:lnTo>
                  <a:pt x="4387786" y="0"/>
                </a:lnTo>
                <a:lnTo>
                  <a:pt x="4387786" y="4502392"/>
                </a:lnTo>
                <a:lnTo>
                  <a:pt x="0" y="4502392"/>
                </a:lnTo>
                <a:lnTo>
                  <a:pt x="0" y="0"/>
                </a:lnTo>
                <a:close/>
              </a:path>
            </a:pathLst>
          </a:custGeom>
          <a:blipFill rotWithShape="1">
            <a:blip r:embed="rId5">
              <a:alphaModFix/>
            </a:blip>
            <a:stretch>
              <a:fillRect b="0" l="0" r="0" t="0"/>
            </a:stretch>
          </a:blipFill>
          <a:ln>
            <a:noFill/>
          </a:ln>
        </p:spPr>
      </p:sp>
      <p:sp>
        <p:nvSpPr>
          <p:cNvPr id="17" name="Google Shape;17;p3"/>
          <p:cNvSpPr/>
          <p:nvPr/>
        </p:nvSpPr>
        <p:spPr>
          <a:xfrm rot="8422674">
            <a:off x="12121724" y="604587"/>
            <a:ext cx="7312662" cy="3358722"/>
          </a:xfrm>
          <a:custGeom>
            <a:rect b="b" l="l" r="r" t="t"/>
            <a:pathLst>
              <a:path extrusionOk="0" h="3359888" w="7315200">
                <a:moveTo>
                  <a:pt x="0" y="0"/>
                </a:moveTo>
                <a:lnTo>
                  <a:pt x="7315200" y="0"/>
                </a:lnTo>
                <a:lnTo>
                  <a:pt x="7315200" y="3359889"/>
                </a:lnTo>
                <a:lnTo>
                  <a:pt x="0" y="3359889"/>
                </a:lnTo>
                <a:lnTo>
                  <a:pt x="0" y="0"/>
                </a:lnTo>
                <a:close/>
              </a:path>
            </a:pathLst>
          </a:custGeom>
          <a:blipFill rotWithShape="1">
            <a:blip r:embed="rId6">
              <a:alphaModFix/>
            </a:blip>
            <a:stretch>
              <a:fillRect b="0" l="0" r="0" t="0"/>
            </a:stretch>
          </a:blipFill>
          <a:ln>
            <a:noFill/>
          </a:ln>
        </p:spPr>
      </p:sp>
      <p:pic>
        <p:nvPicPr>
          <p:cNvPr id="18" name="Google Shape;18;p3"/>
          <p:cNvPicPr preferRelativeResize="0"/>
          <p:nvPr/>
        </p:nvPicPr>
        <p:blipFill>
          <a:blip r:embed="rId7">
            <a:alphaModFix/>
          </a:blip>
          <a:stretch>
            <a:fillRect/>
          </a:stretch>
        </p:blipFill>
        <p:spPr>
          <a:xfrm>
            <a:off x="0" y="0"/>
            <a:ext cx="18288000" cy="10287000"/>
          </a:xfrm>
          <a:prstGeom prst="rect">
            <a:avLst/>
          </a:prstGeom>
          <a:noFill/>
          <a:ln>
            <a:noFill/>
          </a:ln>
        </p:spPr>
      </p:pic>
      <p:sp>
        <p:nvSpPr>
          <p:cNvPr id="19" name="Google Shape;19;p3"/>
          <p:cNvSpPr txBox="1"/>
          <p:nvPr>
            <p:ph type="title"/>
          </p:nvPr>
        </p:nvSpPr>
        <p:spPr>
          <a:xfrm>
            <a:off x="3223788" y="3137800"/>
            <a:ext cx="12081000" cy="4502400"/>
          </a:xfrm>
          <a:prstGeom prst="rect">
            <a:avLst/>
          </a:prstGeom>
          <a:noFill/>
          <a:ln>
            <a:noFill/>
          </a:ln>
        </p:spPr>
        <p:txBody>
          <a:bodyPr anchorCtr="0" anchor="ctr" bIns="45700" lIns="91425" spcFirstLastPara="1" rIns="91425" wrap="square" tIns="45700">
            <a:normAutofit/>
          </a:bodyPr>
          <a:lstStyle>
            <a:lvl1pPr lvl="0" marR="0" algn="ctr">
              <a:spcBef>
                <a:spcPts val="0"/>
              </a:spcBef>
              <a:spcAft>
                <a:spcPts val="0"/>
              </a:spcAft>
              <a:buClr>
                <a:schemeClr val="dk1"/>
              </a:buClr>
              <a:buSzPts val="14400"/>
              <a:buFont typeface="Forum"/>
              <a:buNone/>
              <a:defRPr i="0" sz="14400" u="none" cap="none" strike="noStrike">
                <a:solidFill>
                  <a:schemeClr val="dk1"/>
                </a:solidFill>
                <a:latin typeface="Forum"/>
                <a:ea typeface="Forum"/>
                <a:cs typeface="Forum"/>
                <a:sym typeface="For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3"/>
          <p:cNvSpPr txBox="1"/>
          <p:nvPr>
            <p:ph idx="1" type="subTitle"/>
          </p:nvPr>
        </p:nvSpPr>
        <p:spPr>
          <a:xfrm>
            <a:off x="4016838" y="8242375"/>
            <a:ext cx="10494900" cy="519600"/>
          </a:xfrm>
          <a:prstGeom prst="rect">
            <a:avLst/>
          </a:prstGeom>
        </p:spPr>
        <p:txBody>
          <a:bodyPr anchorCtr="0" anchor="t" bIns="45700" lIns="91425" spcFirstLastPara="1" rIns="91425" wrap="square" tIns="45700">
            <a:noAutofit/>
          </a:bodyPr>
          <a:lstStyle>
            <a:lvl1pPr lvl="0">
              <a:spcBef>
                <a:spcPts val="640"/>
              </a:spcBef>
              <a:spcAft>
                <a:spcPts val="0"/>
              </a:spcAft>
              <a:buSzPts val="2450"/>
              <a:buNone/>
              <a:defRPr sz="245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1" name="Shape 21"/>
        <p:cNvGrpSpPr/>
        <p:nvPr/>
      </p:nvGrpSpPr>
      <p:grpSpPr>
        <a:xfrm>
          <a:off x="0" y="0"/>
          <a:ext cx="0" cy="0"/>
          <a:chOff x="0" y="0"/>
          <a:chExt cx="0" cy="0"/>
        </a:xfrm>
      </p:grpSpPr>
      <p:sp>
        <p:nvSpPr>
          <p:cNvPr id="22" name="Google Shape;22;p4"/>
          <p:cNvSpPr txBox="1"/>
          <p:nvPr>
            <p:ph type="title"/>
          </p:nvPr>
        </p:nvSpPr>
        <p:spPr>
          <a:xfrm>
            <a:off x="2622025" y="520575"/>
            <a:ext cx="13258800" cy="1851900"/>
          </a:xfrm>
          <a:prstGeom prst="rect">
            <a:avLst/>
          </a:prstGeom>
        </p:spPr>
        <p:txBody>
          <a:bodyPr anchorCtr="0" anchor="t" bIns="45700" lIns="91425" spcFirstLastPara="1" rIns="91425" wrap="square" tIns="45700">
            <a:noAutofit/>
          </a:bodyPr>
          <a:lstStyle>
            <a:lvl1pPr lvl="0">
              <a:spcBef>
                <a:spcPts val="0"/>
              </a:spcBef>
              <a:spcAft>
                <a:spcPts val="0"/>
              </a:spcAft>
              <a:buSzPts val="12450"/>
              <a:buNone/>
              <a:defRPr sz="124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3" name="Google Shape;23;p4"/>
          <p:cNvGrpSpPr/>
          <p:nvPr/>
        </p:nvGrpSpPr>
        <p:grpSpPr>
          <a:xfrm>
            <a:off x="525595" y="3330658"/>
            <a:ext cx="5521970" cy="5147754"/>
            <a:chOff x="0" y="0"/>
            <a:chExt cx="7362627" cy="6863672"/>
          </a:xfrm>
        </p:grpSpPr>
        <p:sp>
          <p:nvSpPr>
            <p:cNvPr id="24" name="Google Shape;24;p4"/>
            <p:cNvSpPr/>
            <p:nvPr/>
          </p:nvSpPr>
          <p:spPr>
            <a:xfrm>
              <a:off x="0" y="0"/>
              <a:ext cx="7362627" cy="6863672"/>
            </a:xfrm>
            <a:custGeom>
              <a:rect b="b" l="l" r="r" t="t"/>
              <a:pathLst>
                <a:path extrusionOk="0" h="6863672" w="7362627">
                  <a:moveTo>
                    <a:pt x="0" y="0"/>
                  </a:moveTo>
                  <a:lnTo>
                    <a:pt x="7362627" y="0"/>
                  </a:lnTo>
                  <a:lnTo>
                    <a:pt x="7362627" y="6863672"/>
                  </a:lnTo>
                  <a:lnTo>
                    <a:pt x="0" y="6863672"/>
                  </a:lnTo>
                  <a:lnTo>
                    <a:pt x="0" y="0"/>
                  </a:lnTo>
                  <a:close/>
                </a:path>
              </a:pathLst>
            </a:custGeom>
            <a:blipFill rotWithShape="1">
              <a:blip r:embed="rId2">
                <a:alphaModFix/>
              </a:blip>
              <a:stretch>
                <a:fillRect b="0" l="0" r="0" t="0"/>
              </a:stretch>
            </a:blipFill>
            <a:ln>
              <a:noFill/>
            </a:ln>
          </p:spPr>
        </p:sp>
        <p:grpSp>
          <p:nvGrpSpPr>
            <p:cNvPr id="25" name="Google Shape;25;p4"/>
            <p:cNvGrpSpPr/>
            <p:nvPr/>
          </p:nvGrpSpPr>
          <p:grpSpPr>
            <a:xfrm>
              <a:off x="1126544" y="1720946"/>
              <a:ext cx="5109541" cy="4114800"/>
              <a:chOff x="0" y="0"/>
              <a:chExt cx="1009292" cy="812800"/>
            </a:xfrm>
          </p:grpSpPr>
          <p:sp>
            <p:nvSpPr>
              <p:cNvPr id="26" name="Google Shape;26;p4"/>
              <p:cNvSpPr/>
              <p:nvPr/>
            </p:nvSpPr>
            <p:spPr>
              <a:xfrm>
                <a:off x="0" y="0"/>
                <a:ext cx="1009292" cy="812800"/>
              </a:xfrm>
              <a:custGeom>
                <a:rect b="b" l="l" r="r" t="t"/>
                <a:pathLst>
                  <a:path extrusionOk="0" h="812800" w="1009292">
                    <a:moveTo>
                      <a:pt x="504646" y="0"/>
                    </a:moveTo>
                    <a:cubicBezTo>
                      <a:pt x="225938" y="0"/>
                      <a:pt x="0" y="181951"/>
                      <a:pt x="0" y="406400"/>
                    </a:cubicBezTo>
                    <a:cubicBezTo>
                      <a:pt x="0" y="630849"/>
                      <a:pt x="225938" y="812800"/>
                      <a:pt x="504646" y="812800"/>
                    </a:cubicBezTo>
                    <a:cubicBezTo>
                      <a:pt x="783354" y="812800"/>
                      <a:pt x="1009292" y="630849"/>
                      <a:pt x="1009292" y="406400"/>
                    </a:cubicBezTo>
                    <a:cubicBezTo>
                      <a:pt x="1009292" y="181951"/>
                      <a:pt x="783354" y="0"/>
                      <a:pt x="504646" y="0"/>
                    </a:cubicBezTo>
                    <a:close/>
                  </a:path>
                </a:pathLst>
              </a:custGeom>
              <a:solidFill>
                <a:srgbClr val="F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nvSpPr>
            <p:spPr>
              <a:xfrm>
                <a:off x="94621" y="19050"/>
                <a:ext cx="8202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8" name="Google Shape;28;p4"/>
          <p:cNvGrpSpPr/>
          <p:nvPr/>
        </p:nvGrpSpPr>
        <p:grpSpPr>
          <a:xfrm>
            <a:off x="12240434" y="3330658"/>
            <a:ext cx="5521970" cy="5147754"/>
            <a:chOff x="0" y="0"/>
            <a:chExt cx="7362627" cy="6863672"/>
          </a:xfrm>
        </p:grpSpPr>
        <p:sp>
          <p:nvSpPr>
            <p:cNvPr id="29" name="Google Shape;29;p4"/>
            <p:cNvSpPr/>
            <p:nvPr/>
          </p:nvSpPr>
          <p:spPr>
            <a:xfrm>
              <a:off x="0" y="0"/>
              <a:ext cx="7362627" cy="6863672"/>
            </a:xfrm>
            <a:custGeom>
              <a:rect b="b" l="l" r="r" t="t"/>
              <a:pathLst>
                <a:path extrusionOk="0" h="6863672" w="7362627">
                  <a:moveTo>
                    <a:pt x="0" y="0"/>
                  </a:moveTo>
                  <a:lnTo>
                    <a:pt x="7362627" y="0"/>
                  </a:lnTo>
                  <a:lnTo>
                    <a:pt x="7362627" y="6863672"/>
                  </a:lnTo>
                  <a:lnTo>
                    <a:pt x="0" y="6863672"/>
                  </a:lnTo>
                  <a:lnTo>
                    <a:pt x="0" y="0"/>
                  </a:lnTo>
                  <a:close/>
                </a:path>
              </a:pathLst>
            </a:custGeom>
            <a:blipFill rotWithShape="1">
              <a:blip r:embed="rId2">
                <a:alphaModFix/>
              </a:blip>
              <a:stretch>
                <a:fillRect b="0" l="0" r="0" t="0"/>
              </a:stretch>
            </a:blipFill>
            <a:ln>
              <a:noFill/>
            </a:ln>
          </p:spPr>
        </p:sp>
        <p:grpSp>
          <p:nvGrpSpPr>
            <p:cNvPr id="30" name="Google Shape;30;p4"/>
            <p:cNvGrpSpPr/>
            <p:nvPr/>
          </p:nvGrpSpPr>
          <p:grpSpPr>
            <a:xfrm>
              <a:off x="1126544" y="1720946"/>
              <a:ext cx="5109541" cy="4114800"/>
              <a:chOff x="0" y="0"/>
              <a:chExt cx="1009292" cy="812800"/>
            </a:xfrm>
          </p:grpSpPr>
          <p:sp>
            <p:nvSpPr>
              <p:cNvPr id="31" name="Google Shape;31;p4"/>
              <p:cNvSpPr/>
              <p:nvPr/>
            </p:nvSpPr>
            <p:spPr>
              <a:xfrm>
                <a:off x="0" y="0"/>
                <a:ext cx="1009292" cy="812800"/>
              </a:xfrm>
              <a:custGeom>
                <a:rect b="b" l="l" r="r" t="t"/>
                <a:pathLst>
                  <a:path extrusionOk="0" h="812800" w="1009292">
                    <a:moveTo>
                      <a:pt x="504646" y="0"/>
                    </a:moveTo>
                    <a:cubicBezTo>
                      <a:pt x="225938" y="0"/>
                      <a:pt x="0" y="181951"/>
                      <a:pt x="0" y="406400"/>
                    </a:cubicBezTo>
                    <a:cubicBezTo>
                      <a:pt x="0" y="630849"/>
                      <a:pt x="225938" y="812800"/>
                      <a:pt x="504646" y="812800"/>
                    </a:cubicBezTo>
                    <a:cubicBezTo>
                      <a:pt x="783354" y="812800"/>
                      <a:pt x="1009292" y="630849"/>
                      <a:pt x="1009292" y="406400"/>
                    </a:cubicBezTo>
                    <a:cubicBezTo>
                      <a:pt x="1009292" y="181951"/>
                      <a:pt x="783354" y="0"/>
                      <a:pt x="504646" y="0"/>
                    </a:cubicBezTo>
                    <a:close/>
                  </a:path>
                </a:pathLst>
              </a:custGeom>
              <a:solidFill>
                <a:srgbClr val="F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txBox="1"/>
              <p:nvPr/>
            </p:nvSpPr>
            <p:spPr>
              <a:xfrm>
                <a:off x="94621" y="19050"/>
                <a:ext cx="8202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3" name="Google Shape;33;p4"/>
          <p:cNvGrpSpPr/>
          <p:nvPr/>
        </p:nvGrpSpPr>
        <p:grpSpPr>
          <a:xfrm>
            <a:off x="6383015" y="3330658"/>
            <a:ext cx="5521970" cy="5147754"/>
            <a:chOff x="0" y="0"/>
            <a:chExt cx="7362627" cy="6863672"/>
          </a:xfrm>
        </p:grpSpPr>
        <p:sp>
          <p:nvSpPr>
            <p:cNvPr id="34" name="Google Shape;34;p4"/>
            <p:cNvSpPr/>
            <p:nvPr/>
          </p:nvSpPr>
          <p:spPr>
            <a:xfrm>
              <a:off x="0" y="0"/>
              <a:ext cx="7362627" cy="6863672"/>
            </a:xfrm>
            <a:custGeom>
              <a:rect b="b" l="l" r="r" t="t"/>
              <a:pathLst>
                <a:path extrusionOk="0" h="6863672" w="7362627">
                  <a:moveTo>
                    <a:pt x="0" y="0"/>
                  </a:moveTo>
                  <a:lnTo>
                    <a:pt x="7362627" y="0"/>
                  </a:lnTo>
                  <a:lnTo>
                    <a:pt x="7362627" y="6863672"/>
                  </a:lnTo>
                  <a:lnTo>
                    <a:pt x="0" y="6863672"/>
                  </a:lnTo>
                  <a:lnTo>
                    <a:pt x="0" y="0"/>
                  </a:lnTo>
                  <a:close/>
                </a:path>
              </a:pathLst>
            </a:custGeom>
            <a:blipFill rotWithShape="1">
              <a:blip r:embed="rId2">
                <a:alphaModFix/>
              </a:blip>
              <a:stretch>
                <a:fillRect b="0" l="0" r="0" t="0"/>
              </a:stretch>
            </a:blipFill>
            <a:ln>
              <a:noFill/>
            </a:ln>
          </p:spPr>
        </p:sp>
        <p:grpSp>
          <p:nvGrpSpPr>
            <p:cNvPr id="35" name="Google Shape;35;p4"/>
            <p:cNvGrpSpPr/>
            <p:nvPr/>
          </p:nvGrpSpPr>
          <p:grpSpPr>
            <a:xfrm>
              <a:off x="1126544" y="1720946"/>
              <a:ext cx="5109541" cy="4114800"/>
              <a:chOff x="0" y="0"/>
              <a:chExt cx="1009292" cy="812800"/>
            </a:xfrm>
          </p:grpSpPr>
          <p:sp>
            <p:nvSpPr>
              <p:cNvPr id="36" name="Google Shape;36;p4"/>
              <p:cNvSpPr/>
              <p:nvPr/>
            </p:nvSpPr>
            <p:spPr>
              <a:xfrm>
                <a:off x="0" y="0"/>
                <a:ext cx="1009292" cy="812800"/>
              </a:xfrm>
              <a:custGeom>
                <a:rect b="b" l="l" r="r" t="t"/>
                <a:pathLst>
                  <a:path extrusionOk="0" h="812800" w="1009292">
                    <a:moveTo>
                      <a:pt x="504646" y="0"/>
                    </a:moveTo>
                    <a:cubicBezTo>
                      <a:pt x="225938" y="0"/>
                      <a:pt x="0" y="181951"/>
                      <a:pt x="0" y="406400"/>
                    </a:cubicBezTo>
                    <a:cubicBezTo>
                      <a:pt x="0" y="630849"/>
                      <a:pt x="225938" y="812800"/>
                      <a:pt x="504646" y="812800"/>
                    </a:cubicBezTo>
                    <a:cubicBezTo>
                      <a:pt x="783354" y="812800"/>
                      <a:pt x="1009292" y="630849"/>
                      <a:pt x="1009292" y="406400"/>
                    </a:cubicBezTo>
                    <a:cubicBezTo>
                      <a:pt x="1009292" y="181951"/>
                      <a:pt x="783354" y="0"/>
                      <a:pt x="504646" y="0"/>
                    </a:cubicBezTo>
                    <a:close/>
                  </a:path>
                </a:pathLst>
              </a:custGeom>
              <a:solidFill>
                <a:srgbClr val="F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txBox="1"/>
              <p:nvPr/>
            </p:nvSpPr>
            <p:spPr>
              <a:xfrm>
                <a:off x="94621" y="19050"/>
                <a:ext cx="8202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8" name="Google Shape;38;p4"/>
          <p:cNvSpPr txBox="1"/>
          <p:nvPr/>
        </p:nvSpPr>
        <p:spPr>
          <a:xfrm>
            <a:off x="8325115" y="4755108"/>
            <a:ext cx="1637700" cy="1559400"/>
          </a:xfrm>
          <a:prstGeom prst="rect">
            <a:avLst/>
          </a:prstGeom>
          <a:noFill/>
          <a:ln>
            <a:noFill/>
          </a:ln>
        </p:spPr>
        <p:txBody>
          <a:bodyPr anchorCtr="0" anchor="t" bIns="0" lIns="0" spcFirstLastPara="1" rIns="0" wrap="square" tIns="0">
            <a:spAutoFit/>
          </a:bodyPr>
          <a:lstStyle/>
          <a:p>
            <a:pPr indent="0" lvl="0" marL="0" marR="0" rtl="0" algn="ctr">
              <a:lnSpc>
                <a:spcPct val="112999"/>
              </a:lnSpc>
              <a:spcBef>
                <a:spcPts val="0"/>
              </a:spcBef>
              <a:spcAft>
                <a:spcPts val="0"/>
              </a:spcAft>
              <a:buNone/>
            </a:pPr>
            <a:r>
              <a:rPr b="0" i="0" lang="en-US" sz="10131" u="none" cap="none" strike="noStrike">
                <a:solidFill>
                  <a:srgbClr val="000000"/>
                </a:solidFill>
                <a:latin typeface="Forum"/>
                <a:ea typeface="Forum"/>
                <a:cs typeface="Forum"/>
                <a:sym typeface="Forum"/>
              </a:rPr>
              <a:t>02</a:t>
            </a:r>
            <a:endParaRPr/>
          </a:p>
        </p:txBody>
      </p:sp>
      <p:sp>
        <p:nvSpPr>
          <p:cNvPr id="39" name="Google Shape;39;p4"/>
          <p:cNvSpPr txBox="1"/>
          <p:nvPr/>
        </p:nvSpPr>
        <p:spPr>
          <a:xfrm>
            <a:off x="2722054" y="4755108"/>
            <a:ext cx="1127400" cy="1559400"/>
          </a:xfrm>
          <a:prstGeom prst="rect">
            <a:avLst/>
          </a:prstGeom>
          <a:noFill/>
          <a:ln>
            <a:noFill/>
          </a:ln>
        </p:spPr>
        <p:txBody>
          <a:bodyPr anchorCtr="0" anchor="t" bIns="0" lIns="0" spcFirstLastPara="1" rIns="0" wrap="square" tIns="0">
            <a:spAutoFit/>
          </a:bodyPr>
          <a:lstStyle/>
          <a:p>
            <a:pPr indent="0" lvl="0" marL="0" marR="0" rtl="0" algn="ctr">
              <a:lnSpc>
                <a:spcPct val="112999"/>
              </a:lnSpc>
              <a:spcBef>
                <a:spcPts val="0"/>
              </a:spcBef>
              <a:spcAft>
                <a:spcPts val="0"/>
              </a:spcAft>
              <a:buNone/>
            </a:pPr>
            <a:r>
              <a:rPr b="0" i="0" lang="en-US" sz="10131" u="none" cap="none" strike="noStrike">
                <a:solidFill>
                  <a:srgbClr val="000000"/>
                </a:solidFill>
                <a:latin typeface="Forum"/>
                <a:ea typeface="Forum"/>
                <a:cs typeface="Forum"/>
                <a:sym typeface="Forum"/>
              </a:rPr>
              <a:t>01</a:t>
            </a:r>
            <a:endParaRPr/>
          </a:p>
        </p:txBody>
      </p:sp>
      <p:sp>
        <p:nvSpPr>
          <p:cNvPr id="40" name="Google Shape;40;p4"/>
          <p:cNvSpPr txBox="1"/>
          <p:nvPr/>
        </p:nvSpPr>
        <p:spPr>
          <a:xfrm>
            <a:off x="14241434" y="4755108"/>
            <a:ext cx="1520100" cy="1559400"/>
          </a:xfrm>
          <a:prstGeom prst="rect">
            <a:avLst/>
          </a:prstGeom>
          <a:noFill/>
          <a:ln>
            <a:noFill/>
          </a:ln>
        </p:spPr>
        <p:txBody>
          <a:bodyPr anchorCtr="0" anchor="t" bIns="0" lIns="0" spcFirstLastPara="1" rIns="0" wrap="square" tIns="0">
            <a:spAutoFit/>
          </a:bodyPr>
          <a:lstStyle/>
          <a:p>
            <a:pPr indent="0" lvl="0" marL="0" marR="0" rtl="0" algn="ctr">
              <a:lnSpc>
                <a:spcPct val="112999"/>
              </a:lnSpc>
              <a:spcBef>
                <a:spcPts val="0"/>
              </a:spcBef>
              <a:spcAft>
                <a:spcPts val="0"/>
              </a:spcAft>
              <a:buNone/>
            </a:pPr>
            <a:r>
              <a:rPr b="0" i="0" lang="en-US" sz="10131" u="none" cap="none" strike="noStrike">
                <a:solidFill>
                  <a:srgbClr val="000000"/>
                </a:solidFill>
                <a:latin typeface="Forum"/>
                <a:ea typeface="Forum"/>
                <a:cs typeface="Forum"/>
                <a:sym typeface="Forum"/>
              </a:rPr>
              <a:t>03</a:t>
            </a:r>
            <a:endParaRPr/>
          </a:p>
        </p:txBody>
      </p:sp>
      <p:sp>
        <p:nvSpPr>
          <p:cNvPr id="41" name="Google Shape;41;p4"/>
          <p:cNvSpPr txBox="1"/>
          <p:nvPr>
            <p:ph idx="1" type="subTitle"/>
          </p:nvPr>
        </p:nvSpPr>
        <p:spPr>
          <a:xfrm>
            <a:off x="1875088" y="6314500"/>
            <a:ext cx="2823000" cy="947700"/>
          </a:xfrm>
          <a:prstGeom prst="rect">
            <a:avLst/>
          </a:prstGeom>
        </p:spPr>
        <p:txBody>
          <a:bodyPr anchorCtr="0" anchor="t" bIns="45700" lIns="91425" spcFirstLastPara="1" rIns="91425" wrap="square" tIns="45700">
            <a:noAutofit/>
          </a:bodyPr>
          <a:lstStyle>
            <a:lvl1pPr lvl="0">
              <a:spcBef>
                <a:spcPts val="640"/>
              </a:spcBef>
              <a:spcAft>
                <a:spcPts val="0"/>
              </a:spcAft>
              <a:buSzPts val="2750"/>
              <a:buNone/>
              <a:defRPr sz="2750"/>
            </a:lvl1pPr>
            <a:lvl2pPr lvl="1">
              <a:spcBef>
                <a:spcPts val="560"/>
              </a:spcBef>
              <a:spcAft>
                <a:spcPts val="0"/>
              </a:spcAft>
              <a:buSzPts val="2750"/>
              <a:buNone/>
              <a:defRPr sz="2750"/>
            </a:lvl2pPr>
            <a:lvl3pPr lvl="2">
              <a:spcBef>
                <a:spcPts val="480"/>
              </a:spcBef>
              <a:spcAft>
                <a:spcPts val="0"/>
              </a:spcAft>
              <a:buSzPts val="2750"/>
              <a:buNone/>
              <a:defRPr sz="2750"/>
            </a:lvl3pPr>
            <a:lvl4pPr lvl="3">
              <a:spcBef>
                <a:spcPts val="400"/>
              </a:spcBef>
              <a:spcAft>
                <a:spcPts val="0"/>
              </a:spcAft>
              <a:buSzPts val="2750"/>
              <a:buNone/>
              <a:defRPr sz="2750"/>
            </a:lvl4pPr>
            <a:lvl5pPr lvl="4">
              <a:spcBef>
                <a:spcPts val="400"/>
              </a:spcBef>
              <a:spcAft>
                <a:spcPts val="0"/>
              </a:spcAft>
              <a:buSzPts val="2750"/>
              <a:buNone/>
              <a:defRPr sz="2750"/>
            </a:lvl5pPr>
            <a:lvl6pPr lvl="5">
              <a:spcBef>
                <a:spcPts val="400"/>
              </a:spcBef>
              <a:spcAft>
                <a:spcPts val="0"/>
              </a:spcAft>
              <a:buSzPts val="2750"/>
              <a:buNone/>
              <a:defRPr sz="2750"/>
            </a:lvl6pPr>
            <a:lvl7pPr lvl="6">
              <a:spcBef>
                <a:spcPts val="400"/>
              </a:spcBef>
              <a:spcAft>
                <a:spcPts val="0"/>
              </a:spcAft>
              <a:buSzPts val="2750"/>
              <a:buNone/>
              <a:defRPr sz="2750"/>
            </a:lvl7pPr>
            <a:lvl8pPr lvl="7">
              <a:spcBef>
                <a:spcPts val="400"/>
              </a:spcBef>
              <a:spcAft>
                <a:spcPts val="0"/>
              </a:spcAft>
              <a:buSzPts val="2750"/>
              <a:buNone/>
              <a:defRPr sz="2750"/>
            </a:lvl8pPr>
            <a:lvl9pPr lvl="8">
              <a:spcBef>
                <a:spcPts val="400"/>
              </a:spcBef>
              <a:spcAft>
                <a:spcPts val="0"/>
              </a:spcAft>
              <a:buSzPts val="2750"/>
              <a:buNone/>
              <a:defRPr sz="2750"/>
            </a:lvl9pPr>
          </a:lstStyle>
          <a:p/>
        </p:txBody>
      </p:sp>
      <p:sp>
        <p:nvSpPr>
          <p:cNvPr id="42" name="Google Shape;42;p4"/>
          <p:cNvSpPr txBox="1"/>
          <p:nvPr>
            <p:ph idx="2" type="subTitle"/>
          </p:nvPr>
        </p:nvSpPr>
        <p:spPr>
          <a:xfrm>
            <a:off x="7839913" y="6314500"/>
            <a:ext cx="2823000" cy="947700"/>
          </a:xfrm>
          <a:prstGeom prst="rect">
            <a:avLst/>
          </a:prstGeom>
        </p:spPr>
        <p:txBody>
          <a:bodyPr anchorCtr="0" anchor="t" bIns="45700" lIns="91425" spcFirstLastPara="1" rIns="91425" wrap="square" tIns="45700">
            <a:noAutofit/>
          </a:bodyPr>
          <a:lstStyle>
            <a:lvl1pPr lvl="0" rtl="0">
              <a:spcBef>
                <a:spcPts val="640"/>
              </a:spcBef>
              <a:spcAft>
                <a:spcPts val="0"/>
              </a:spcAft>
              <a:buSzPts val="2750"/>
              <a:buNone/>
              <a:defRPr sz="2750"/>
            </a:lvl1pPr>
            <a:lvl2pPr lvl="1" rtl="0">
              <a:spcBef>
                <a:spcPts val="560"/>
              </a:spcBef>
              <a:spcAft>
                <a:spcPts val="0"/>
              </a:spcAft>
              <a:buSzPts val="2750"/>
              <a:buNone/>
              <a:defRPr sz="2750"/>
            </a:lvl2pPr>
            <a:lvl3pPr lvl="2" rtl="0">
              <a:spcBef>
                <a:spcPts val="480"/>
              </a:spcBef>
              <a:spcAft>
                <a:spcPts val="0"/>
              </a:spcAft>
              <a:buSzPts val="2750"/>
              <a:buNone/>
              <a:defRPr sz="2750"/>
            </a:lvl3pPr>
            <a:lvl4pPr lvl="3" rtl="0">
              <a:spcBef>
                <a:spcPts val="400"/>
              </a:spcBef>
              <a:spcAft>
                <a:spcPts val="0"/>
              </a:spcAft>
              <a:buSzPts val="2750"/>
              <a:buNone/>
              <a:defRPr sz="2750"/>
            </a:lvl4pPr>
            <a:lvl5pPr lvl="4" rtl="0">
              <a:spcBef>
                <a:spcPts val="400"/>
              </a:spcBef>
              <a:spcAft>
                <a:spcPts val="0"/>
              </a:spcAft>
              <a:buSzPts val="2750"/>
              <a:buNone/>
              <a:defRPr sz="2750"/>
            </a:lvl5pPr>
            <a:lvl6pPr lvl="5" rtl="0">
              <a:spcBef>
                <a:spcPts val="400"/>
              </a:spcBef>
              <a:spcAft>
                <a:spcPts val="0"/>
              </a:spcAft>
              <a:buSzPts val="2750"/>
              <a:buNone/>
              <a:defRPr sz="2750"/>
            </a:lvl6pPr>
            <a:lvl7pPr lvl="6" rtl="0">
              <a:spcBef>
                <a:spcPts val="400"/>
              </a:spcBef>
              <a:spcAft>
                <a:spcPts val="0"/>
              </a:spcAft>
              <a:buSzPts val="2750"/>
              <a:buNone/>
              <a:defRPr sz="2750"/>
            </a:lvl7pPr>
            <a:lvl8pPr lvl="7" rtl="0">
              <a:spcBef>
                <a:spcPts val="400"/>
              </a:spcBef>
              <a:spcAft>
                <a:spcPts val="0"/>
              </a:spcAft>
              <a:buSzPts val="2750"/>
              <a:buNone/>
              <a:defRPr sz="2750"/>
            </a:lvl8pPr>
            <a:lvl9pPr lvl="8" rtl="0">
              <a:spcBef>
                <a:spcPts val="400"/>
              </a:spcBef>
              <a:spcAft>
                <a:spcPts val="0"/>
              </a:spcAft>
              <a:buSzPts val="2750"/>
              <a:buNone/>
              <a:defRPr sz="2750"/>
            </a:lvl9pPr>
          </a:lstStyle>
          <a:p/>
        </p:txBody>
      </p:sp>
      <p:sp>
        <p:nvSpPr>
          <p:cNvPr id="43" name="Google Shape;43;p4"/>
          <p:cNvSpPr txBox="1"/>
          <p:nvPr>
            <p:ph idx="3" type="subTitle"/>
          </p:nvPr>
        </p:nvSpPr>
        <p:spPr>
          <a:xfrm>
            <a:off x="13589888" y="6314500"/>
            <a:ext cx="2823000" cy="947700"/>
          </a:xfrm>
          <a:prstGeom prst="rect">
            <a:avLst/>
          </a:prstGeom>
        </p:spPr>
        <p:txBody>
          <a:bodyPr anchorCtr="0" anchor="t" bIns="45700" lIns="91425" spcFirstLastPara="1" rIns="91425" wrap="square" tIns="45700">
            <a:noAutofit/>
          </a:bodyPr>
          <a:lstStyle>
            <a:lvl1pPr lvl="0" rtl="0">
              <a:spcBef>
                <a:spcPts val="640"/>
              </a:spcBef>
              <a:spcAft>
                <a:spcPts val="0"/>
              </a:spcAft>
              <a:buSzPts val="2750"/>
              <a:buNone/>
              <a:defRPr sz="2750"/>
            </a:lvl1pPr>
            <a:lvl2pPr lvl="1" rtl="0">
              <a:spcBef>
                <a:spcPts val="560"/>
              </a:spcBef>
              <a:spcAft>
                <a:spcPts val="0"/>
              </a:spcAft>
              <a:buSzPts val="2750"/>
              <a:buNone/>
              <a:defRPr sz="2750"/>
            </a:lvl2pPr>
            <a:lvl3pPr lvl="2" rtl="0">
              <a:spcBef>
                <a:spcPts val="480"/>
              </a:spcBef>
              <a:spcAft>
                <a:spcPts val="0"/>
              </a:spcAft>
              <a:buSzPts val="2750"/>
              <a:buNone/>
              <a:defRPr sz="2750"/>
            </a:lvl3pPr>
            <a:lvl4pPr lvl="3" rtl="0">
              <a:spcBef>
                <a:spcPts val="400"/>
              </a:spcBef>
              <a:spcAft>
                <a:spcPts val="0"/>
              </a:spcAft>
              <a:buSzPts val="2750"/>
              <a:buNone/>
              <a:defRPr sz="2750"/>
            </a:lvl4pPr>
            <a:lvl5pPr lvl="4" rtl="0">
              <a:spcBef>
                <a:spcPts val="400"/>
              </a:spcBef>
              <a:spcAft>
                <a:spcPts val="0"/>
              </a:spcAft>
              <a:buSzPts val="2750"/>
              <a:buNone/>
              <a:defRPr sz="2750"/>
            </a:lvl5pPr>
            <a:lvl6pPr lvl="5" rtl="0">
              <a:spcBef>
                <a:spcPts val="400"/>
              </a:spcBef>
              <a:spcAft>
                <a:spcPts val="0"/>
              </a:spcAft>
              <a:buSzPts val="2750"/>
              <a:buNone/>
              <a:defRPr sz="2750"/>
            </a:lvl6pPr>
            <a:lvl7pPr lvl="6" rtl="0">
              <a:spcBef>
                <a:spcPts val="400"/>
              </a:spcBef>
              <a:spcAft>
                <a:spcPts val="0"/>
              </a:spcAft>
              <a:buSzPts val="2750"/>
              <a:buNone/>
              <a:defRPr sz="2750"/>
            </a:lvl7pPr>
            <a:lvl8pPr lvl="7" rtl="0">
              <a:spcBef>
                <a:spcPts val="400"/>
              </a:spcBef>
              <a:spcAft>
                <a:spcPts val="0"/>
              </a:spcAft>
              <a:buSzPts val="2750"/>
              <a:buNone/>
              <a:defRPr sz="2750"/>
            </a:lvl8pPr>
            <a:lvl9pPr lvl="8" rtl="0">
              <a:spcBef>
                <a:spcPts val="400"/>
              </a:spcBef>
              <a:spcAft>
                <a:spcPts val="0"/>
              </a:spcAft>
              <a:buSzPts val="2750"/>
              <a:buNone/>
              <a:defRPr sz="275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44" name="Shape 44"/>
        <p:cNvGrpSpPr/>
        <p:nvPr/>
      </p:nvGrpSpPr>
      <p:grpSpPr>
        <a:xfrm>
          <a:off x="0" y="0"/>
          <a:ext cx="0" cy="0"/>
          <a:chOff x="0" y="0"/>
          <a:chExt cx="0" cy="0"/>
        </a:xfrm>
      </p:grpSpPr>
      <p:grpSp>
        <p:nvGrpSpPr>
          <p:cNvPr id="45" name="Google Shape;45;p5"/>
          <p:cNvGrpSpPr/>
          <p:nvPr/>
        </p:nvGrpSpPr>
        <p:grpSpPr>
          <a:xfrm>
            <a:off x="0" y="0"/>
            <a:ext cx="18528564" cy="10287000"/>
            <a:chOff x="0" y="0"/>
            <a:chExt cx="24704752" cy="13716000"/>
          </a:xfrm>
        </p:grpSpPr>
        <p:sp>
          <p:nvSpPr>
            <p:cNvPr id="46" name="Google Shape;46;p5"/>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sp>
          <p:nvSpPr>
            <p:cNvPr id="47" name="Google Shape;47;p5"/>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2">
                <a:alphaModFix/>
              </a:blip>
              <a:stretch>
                <a:fillRect b="-119" l="0" r="-24819" t="0"/>
              </a:stretch>
            </a:blipFill>
            <a:ln>
              <a:noFill/>
            </a:ln>
          </p:spPr>
        </p:sp>
      </p:grpSp>
      <p:sp>
        <p:nvSpPr>
          <p:cNvPr id="48" name="Google Shape;48;p5"/>
          <p:cNvSpPr/>
          <p:nvPr/>
        </p:nvSpPr>
        <p:spPr>
          <a:xfrm rot="10800000">
            <a:off x="7565383" y="-779938"/>
            <a:ext cx="11439431" cy="11439431"/>
          </a:xfrm>
          <a:custGeom>
            <a:rect b="b" l="l" r="r" t="t"/>
            <a:pathLst>
              <a:path extrusionOk="0" h="11439431" w="11439431">
                <a:moveTo>
                  <a:pt x="0" y="0"/>
                </a:moveTo>
                <a:lnTo>
                  <a:pt x="11439431" y="0"/>
                </a:lnTo>
                <a:lnTo>
                  <a:pt x="11439431" y="11439432"/>
                </a:lnTo>
                <a:lnTo>
                  <a:pt x="0" y="11439432"/>
                </a:lnTo>
                <a:lnTo>
                  <a:pt x="0" y="0"/>
                </a:lnTo>
                <a:close/>
              </a:path>
            </a:pathLst>
          </a:custGeom>
          <a:blipFill rotWithShape="1">
            <a:blip r:embed="rId3">
              <a:alphaModFix amt="56000"/>
            </a:blip>
            <a:stretch>
              <a:fillRect b="0" l="0" r="0" t="0"/>
            </a:stretch>
          </a:blipFill>
          <a:ln>
            <a:noFill/>
          </a:ln>
        </p:spPr>
      </p:sp>
      <p:pic>
        <p:nvPicPr>
          <p:cNvPr id="49" name="Google Shape;49;p5"/>
          <p:cNvPicPr preferRelativeResize="0"/>
          <p:nvPr/>
        </p:nvPicPr>
        <p:blipFill>
          <a:blip r:embed="rId4">
            <a:alphaModFix/>
          </a:blip>
          <a:stretch>
            <a:fillRect/>
          </a:stretch>
        </p:blipFill>
        <p:spPr>
          <a:xfrm>
            <a:off x="10348142" y="1025516"/>
            <a:ext cx="7304924" cy="8588036"/>
          </a:xfrm>
          <a:prstGeom prst="rect">
            <a:avLst/>
          </a:prstGeom>
          <a:noFill/>
          <a:ln>
            <a:noFill/>
          </a:ln>
        </p:spPr>
      </p:pic>
      <p:sp>
        <p:nvSpPr>
          <p:cNvPr id="50" name="Google Shape;50;p5"/>
          <p:cNvSpPr txBox="1"/>
          <p:nvPr>
            <p:ph type="title"/>
          </p:nvPr>
        </p:nvSpPr>
        <p:spPr>
          <a:xfrm>
            <a:off x="1201450" y="2726400"/>
            <a:ext cx="10696200" cy="4834200"/>
          </a:xfrm>
          <a:prstGeom prst="rect">
            <a:avLst/>
          </a:prstGeom>
        </p:spPr>
        <p:txBody>
          <a:bodyPr anchorCtr="0" anchor="t" bIns="45700" lIns="91425" spcFirstLastPara="1" rIns="91425" wrap="square" tIns="45700">
            <a:noAutofit/>
          </a:bodyPr>
          <a:lstStyle>
            <a:lvl1pPr lvl="0" algn="l">
              <a:lnSpc>
                <a:spcPct val="80000"/>
              </a:lnSpc>
              <a:spcBef>
                <a:spcPts val="0"/>
              </a:spcBef>
              <a:spcAft>
                <a:spcPts val="0"/>
              </a:spcAft>
              <a:buSzPts val="17400"/>
              <a:buNone/>
              <a:defRPr sz="17400"/>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51" name="Google Shape;51;p5"/>
          <p:cNvSpPr txBox="1"/>
          <p:nvPr>
            <p:ph idx="1" type="body"/>
          </p:nvPr>
        </p:nvSpPr>
        <p:spPr>
          <a:xfrm>
            <a:off x="1201450" y="7290975"/>
            <a:ext cx="8323500" cy="1870200"/>
          </a:xfrm>
          <a:prstGeom prst="rect">
            <a:avLst/>
          </a:prstGeom>
        </p:spPr>
        <p:txBody>
          <a:bodyPr anchorCtr="0" anchor="t" bIns="45700" lIns="91425" spcFirstLastPara="1" rIns="91425" wrap="square" tIns="45700">
            <a:noAutofit/>
          </a:bodyPr>
          <a:lstStyle>
            <a:lvl1pPr indent="-349250" lvl="0" marL="457200" algn="l">
              <a:spcBef>
                <a:spcPts val="640"/>
              </a:spcBef>
              <a:spcAft>
                <a:spcPts val="0"/>
              </a:spcAft>
              <a:buSzPts val="1900"/>
              <a:buChar char="•"/>
              <a:defRPr sz="1900"/>
            </a:lvl1pPr>
            <a:lvl2pPr indent="-349250" lvl="1" marL="914400" algn="l">
              <a:spcBef>
                <a:spcPts val="560"/>
              </a:spcBef>
              <a:spcAft>
                <a:spcPts val="0"/>
              </a:spcAft>
              <a:buSzPts val="1900"/>
              <a:buChar char="–"/>
              <a:defRPr sz="1900"/>
            </a:lvl2pPr>
            <a:lvl3pPr indent="-349250" lvl="2" marL="1371600" algn="l">
              <a:spcBef>
                <a:spcPts val="480"/>
              </a:spcBef>
              <a:spcAft>
                <a:spcPts val="0"/>
              </a:spcAft>
              <a:buSzPts val="1900"/>
              <a:buChar char="•"/>
              <a:defRPr sz="1900"/>
            </a:lvl3pPr>
            <a:lvl4pPr indent="-349250" lvl="3" marL="1828800" algn="l">
              <a:spcBef>
                <a:spcPts val="400"/>
              </a:spcBef>
              <a:spcAft>
                <a:spcPts val="0"/>
              </a:spcAft>
              <a:buSzPts val="1900"/>
              <a:buChar char="–"/>
              <a:defRPr sz="1900"/>
            </a:lvl4pPr>
            <a:lvl5pPr indent="-349250" lvl="4" marL="2286000" algn="l">
              <a:spcBef>
                <a:spcPts val="400"/>
              </a:spcBef>
              <a:spcAft>
                <a:spcPts val="0"/>
              </a:spcAft>
              <a:buSzPts val="1900"/>
              <a:buChar char="»"/>
              <a:defRPr sz="1900"/>
            </a:lvl5pPr>
            <a:lvl6pPr indent="-349250" lvl="5" marL="2743200" algn="l">
              <a:spcBef>
                <a:spcPts val="400"/>
              </a:spcBef>
              <a:spcAft>
                <a:spcPts val="0"/>
              </a:spcAft>
              <a:buSzPts val="1900"/>
              <a:buChar char="•"/>
              <a:defRPr sz="1900"/>
            </a:lvl6pPr>
            <a:lvl7pPr indent="-349250" lvl="6" marL="3200400" algn="l">
              <a:spcBef>
                <a:spcPts val="400"/>
              </a:spcBef>
              <a:spcAft>
                <a:spcPts val="0"/>
              </a:spcAft>
              <a:buSzPts val="1900"/>
              <a:buChar char="•"/>
              <a:defRPr sz="1900"/>
            </a:lvl7pPr>
            <a:lvl8pPr indent="-349250" lvl="7" marL="3657600" algn="l">
              <a:spcBef>
                <a:spcPts val="400"/>
              </a:spcBef>
              <a:spcAft>
                <a:spcPts val="0"/>
              </a:spcAft>
              <a:buSzPts val="1900"/>
              <a:buChar char="•"/>
              <a:defRPr sz="1900"/>
            </a:lvl8pPr>
            <a:lvl9pPr indent="-349250" lvl="8" marL="4114800" algn="l">
              <a:spcBef>
                <a:spcPts val="400"/>
              </a:spcBef>
              <a:spcAft>
                <a:spcPts val="0"/>
              </a:spcAft>
              <a:buSzPts val="1900"/>
              <a:buChar char="•"/>
              <a:defRPr sz="19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52" name="Shape 52"/>
        <p:cNvGrpSpPr/>
        <p:nvPr/>
      </p:nvGrpSpPr>
      <p:grpSpPr>
        <a:xfrm>
          <a:off x="0" y="0"/>
          <a:ext cx="0" cy="0"/>
          <a:chOff x="0" y="0"/>
          <a:chExt cx="0" cy="0"/>
        </a:xfrm>
      </p:grpSpPr>
      <p:grpSp>
        <p:nvGrpSpPr>
          <p:cNvPr id="53" name="Google Shape;53;p6"/>
          <p:cNvGrpSpPr/>
          <p:nvPr/>
        </p:nvGrpSpPr>
        <p:grpSpPr>
          <a:xfrm>
            <a:off x="0" y="0"/>
            <a:ext cx="18528564" cy="10287000"/>
            <a:chOff x="0" y="0"/>
            <a:chExt cx="24704752" cy="13716000"/>
          </a:xfrm>
        </p:grpSpPr>
        <p:sp>
          <p:nvSpPr>
            <p:cNvPr id="54" name="Google Shape;54;p6"/>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sp>
          <p:nvSpPr>
            <p:cNvPr id="55" name="Google Shape;55;p6"/>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2">
                <a:alphaModFix/>
              </a:blip>
              <a:stretch>
                <a:fillRect b="-119" l="0" r="-24819" t="0"/>
              </a:stretch>
            </a:blipFill>
            <a:ln>
              <a:noFill/>
            </a:ln>
          </p:spPr>
        </p:sp>
      </p:grpSp>
      <p:grpSp>
        <p:nvGrpSpPr>
          <p:cNvPr id="56" name="Google Shape;56;p6"/>
          <p:cNvGrpSpPr/>
          <p:nvPr/>
        </p:nvGrpSpPr>
        <p:grpSpPr>
          <a:xfrm rot="5400000">
            <a:off x="10090691" y="1965690"/>
            <a:ext cx="7076537" cy="8323322"/>
            <a:chOff x="0" y="0"/>
            <a:chExt cx="9435382" cy="11097763"/>
          </a:xfrm>
        </p:grpSpPr>
        <p:sp>
          <p:nvSpPr>
            <p:cNvPr id="57" name="Google Shape;57;p6"/>
            <p:cNvSpPr/>
            <p:nvPr/>
          </p:nvSpPr>
          <p:spPr>
            <a:xfrm>
              <a:off x="0" y="0"/>
              <a:ext cx="9435382" cy="11097763"/>
            </a:xfrm>
            <a:custGeom>
              <a:rect b="b" l="l" r="r" t="t"/>
              <a:pathLst>
                <a:path extrusionOk="0" h="11097763" w="9435382">
                  <a:moveTo>
                    <a:pt x="0" y="0"/>
                  </a:moveTo>
                  <a:lnTo>
                    <a:pt x="9435382" y="0"/>
                  </a:lnTo>
                  <a:lnTo>
                    <a:pt x="9435382" y="11097763"/>
                  </a:lnTo>
                  <a:lnTo>
                    <a:pt x="0" y="11097763"/>
                  </a:lnTo>
                  <a:lnTo>
                    <a:pt x="0" y="0"/>
                  </a:lnTo>
                  <a:close/>
                </a:path>
              </a:pathLst>
            </a:custGeom>
            <a:blipFill rotWithShape="1">
              <a:blip r:embed="rId3">
                <a:alphaModFix/>
              </a:blip>
              <a:stretch>
                <a:fillRect b="0" l="0" r="0" t="0"/>
              </a:stretch>
            </a:blipFill>
            <a:ln>
              <a:noFill/>
            </a:ln>
          </p:spPr>
        </p:sp>
        <p:grpSp>
          <p:nvGrpSpPr>
            <p:cNvPr id="58" name="Google Shape;58;p6"/>
            <p:cNvGrpSpPr/>
            <p:nvPr/>
          </p:nvGrpSpPr>
          <p:grpSpPr>
            <a:xfrm>
              <a:off x="1141107" y="1028425"/>
              <a:ext cx="7521999" cy="9300787"/>
              <a:chOff x="0" y="-57150"/>
              <a:chExt cx="1228262" cy="1518719"/>
            </a:xfrm>
          </p:grpSpPr>
          <p:sp>
            <p:nvSpPr>
              <p:cNvPr id="59" name="Google Shape;59;p6"/>
              <p:cNvSpPr/>
              <p:nvPr/>
            </p:nvSpPr>
            <p:spPr>
              <a:xfrm>
                <a:off x="0" y="0"/>
                <a:ext cx="1228262" cy="1461569"/>
              </a:xfrm>
              <a:custGeom>
                <a:rect b="b" l="l" r="r" t="t"/>
                <a:pathLst>
                  <a:path extrusionOk="0" h="1461569" w="1228262">
                    <a:moveTo>
                      <a:pt x="0" y="0"/>
                    </a:moveTo>
                    <a:lnTo>
                      <a:pt x="1228262" y="0"/>
                    </a:lnTo>
                    <a:lnTo>
                      <a:pt x="1228262" y="1461569"/>
                    </a:lnTo>
                    <a:lnTo>
                      <a:pt x="0" y="1461569"/>
                    </a:lnTo>
                    <a:close/>
                  </a:path>
                </a:pathLst>
              </a:custGeom>
              <a:solidFill>
                <a:srgbClr val="F1EAEA"/>
              </a:solidFill>
              <a:ln>
                <a:noFill/>
              </a:ln>
            </p:spPr>
          </p:sp>
          <p:sp>
            <p:nvSpPr>
              <p:cNvPr id="60" name="Google Shape;60;p6"/>
              <p:cNvSpPr txBox="1"/>
              <p:nvPr/>
            </p:nvSpPr>
            <p:spPr>
              <a:xfrm>
                <a:off x="0" y="-57150"/>
                <a:ext cx="1228200" cy="15186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1" name="Google Shape;61;p6"/>
          <p:cNvGrpSpPr/>
          <p:nvPr/>
        </p:nvGrpSpPr>
        <p:grpSpPr>
          <a:xfrm>
            <a:off x="9965695" y="3323831"/>
            <a:ext cx="7065651" cy="4343506"/>
            <a:chOff x="0" y="-57150"/>
            <a:chExt cx="1860900" cy="1143961"/>
          </a:xfrm>
        </p:grpSpPr>
        <p:sp>
          <p:nvSpPr>
            <p:cNvPr id="62" name="Google Shape;62;p6"/>
            <p:cNvSpPr/>
            <p:nvPr/>
          </p:nvSpPr>
          <p:spPr>
            <a:xfrm>
              <a:off x="0" y="0"/>
              <a:ext cx="1860754" cy="1086811"/>
            </a:xfrm>
            <a:custGeom>
              <a:rect b="b" l="l" r="r" t="t"/>
              <a:pathLst>
                <a:path extrusionOk="0" h="1086811" w="1860754">
                  <a:moveTo>
                    <a:pt x="0" y="0"/>
                  </a:moveTo>
                  <a:lnTo>
                    <a:pt x="1860754" y="0"/>
                  </a:lnTo>
                  <a:lnTo>
                    <a:pt x="1860754" y="1086811"/>
                  </a:lnTo>
                  <a:lnTo>
                    <a:pt x="0" y="1086811"/>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63" name="Google Shape;63;p6"/>
            <p:cNvSpPr txBox="1"/>
            <p:nvPr/>
          </p:nvSpPr>
          <p:spPr>
            <a:xfrm>
              <a:off x="0" y="-57150"/>
              <a:ext cx="1860900" cy="11439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 name="Google Shape;64;p6"/>
          <p:cNvGrpSpPr/>
          <p:nvPr/>
        </p:nvGrpSpPr>
        <p:grpSpPr>
          <a:xfrm rot="5400000">
            <a:off x="1456587" y="1965690"/>
            <a:ext cx="7076537" cy="8323322"/>
            <a:chOff x="0" y="0"/>
            <a:chExt cx="9435382" cy="11097763"/>
          </a:xfrm>
        </p:grpSpPr>
        <p:sp>
          <p:nvSpPr>
            <p:cNvPr id="65" name="Google Shape;65;p6"/>
            <p:cNvSpPr/>
            <p:nvPr/>
          </p:nvSpPr>
          <p:spPr>
            <a:xfrm>
              <a:off x="0" y="0"/>
              <a:ext cx="9435382" cy="11097763"/>
            </a:xfrm>
            <a:custGeom>
              <a:rect b="b" l="l" r="r" t="t"/>
              <a:pathLst>
                <a:path extrusionOk="0" h="11097763" w="9435382">
                  <a:moveTo>
                    <a:pt x="0" y="0"/>
                  </a:moveTo>
                  <a:lnTo>
                    <a:pt x="9435382" y="0"/>
                  </a:lnTo>
                  <a:lnTo>
                    <a:pt x="9435382" y="11097763"/>
                  </a:lnTo>
                  <a:lnTo>
                    <a:pt x="0" y="11097763"/>
                  </a:lnTo>
                  <a:lnTo>
                    <a:pt x="0" y="0"/>
                  </a:lnTo>
                  <a:close/>
                </a:path>
              </a:pathLst>
            </a:custGeom>
            <a:blipFill rotWithShape="1">
              <a:blip r:embed="rId3">
                <a:alphaModFix/>
              </a:blip>
              <a:stretch>
                <a:fillRect b="0" l="0" r="0" t="0"/>
              </a:stretch>
            </a:blipFill>
            <a:ln>
              <a:noFill/>
            </a:ln>
          </p:spPr>
        </p:sp>
        <p:grpSp>
          <p:nvGrpSpPr>
            <p:cNvPr id="66" name="Google Shape;66;p6"/>
            <p:cNvGrpSpPr/>
            <p:nvPr/>
          </p:nvGrpSpPr>
          <p:grpSpPr>
            <a:xfrm>
              <a:off x="1141107" y="1028425"/>
              <a:ext cx="7521999" cy="9300787"/>
              <a:chOff x="0" y="-57150"/>
              <a:chExt cx="1228262" cy="1518719"/>
            </a:xfrm>
          </p:grpSpPr>
          <p:sp>
            <p:nvSpPr>
              <p:cNvPr id="67" name="Google Shape;67;p6"/>
              <p:cNvSpPr/>
              <p:nvPr/>
            </p:nvSpPr>
            <p:spPr>
              <a:xfrm>
                <a:off x="0" y="0"/>
                <a:ext cx="1228262" cy="1461569"/>
              </a:xfrm>
              <a:custGeom>
                <a:rect b="b" l="l" r="r" t="t"/>
                <a:pathLst>
                  <a:path extrusionOk="0" h="1461569" w="1228262">
                    <a:moveTo>
                      <a:pt x="0" y="0"/>
                    </a:moveTo>
                    <a:lnTo>
                      <a:pt x="1228262" y="0"/>
                    </a:lnTo>
                    <a:lnTo>
                      <a:pt x="1228262" y="1461569"/>
                    </a:lnTo>
                    <a:lnTo>
                      <a:pt x="0" y="1461569"/>
                    </a:lnTo>
                    <a:close/>
                  </a:path>
                </a:pathLst>
              </a:custGeom>
              <a:solidFill>
                <a:srgbClr val="F1EAEA"/>
              </a:solidFill>
              <a:ln>
                <a:noFill/>
              </a:ln>
            </p:spPr>
          </p:sp>
          <p:sp>
            <p:nvSpPr>
              <p:cNvPr id="68" name="Google Shape;68;p6"/>
              <p:cNvSpPr txBox="1"/>
              <p:nvPr/>
            </p:nvSpPr>
            <p:spPr>
              <a:xfrm>
                <a:off x="0" y="-57150"/>
                <a:ext cx="1228200" cy="15186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9" name="Google Shape;69;p6"/>
          <p:cNvGrpSpPr/>
          <p:nvPr/>
        </p:nvGrpSpPr>
        <p:grpSpPr>
          <a:xfrm>
            <a:off x="1257253" y="3323831"/>
            <a:ext cx="7065651" cy="4343506"/>
            <a:chOff x="0" y="-57150"/>
            <a:chExt cx="1860900" cy="1143961"/>
          </a:xfrm>
        </p:grpSpPr>
        <p:sp>
          <p:nvSpPr>
            <p:cNvPr id="70" name="Google Shape;70;p6"/>
            <p:cNvSpPr/>
            <p:nvPr/>
          </p:nvSpPr>
          <p:spPr>
            <a:xfrm>
              <a:off x="0" y="0"/>
              <a:ext cx="1860754" cy="1086811"/>
            </a:xfrm>
            <a:custGeom>
              <a:rect b="b" l="l" r="r" t="t"/>
              <a:pathLst>
                <a:path extrusionOk="0" h="1086811" w="1860754">
                  <a:moveTo>
                    <a:pt x="0" y="0"/>
                  </a:moveTo>
                  <a:lnTo>
                    <a:pt x="1860754" y="0"/>
                  </a:lnTo>
                  <a:lnTo>
                    <a:pt x="1860754" y="1086811"/>
                  </a:lnTo>
                  <a:lnTo>
                    <a:pt x="0" y="1086811"/>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71" name="Google Shape;71;p6"/>
            <p:cNvSpPr txBox="1"/>
            <p:nvPr/>
          </p:nvSpPr>
          <p:spPr>
            <a:xfrm>
              <a:off x="0" y="-57150"/>
              <a:ext cx="1860900" cy="11439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2" name="Google Shape;72;p6"/>
          <p:cNvSpPr txBox="1"/>
          <p:nvPr>
            <p:ph type="title"/>
          </p:nvPr>
        </p:nvSpPr>
        <p:spPr>
          <a:xfrm>
            <a:off x="457200" y="440907"/>
            <a:ext cx="17588400" cy="1405200"/>
          </a:xfrm>
          <a:prstGeom prst="rect">
            <a:avLst/>
          </a:prstGeom>
        </p:spPr>
        <p:txBody>
          <a:bodyPr anchorCtr="0" anchor="t" bIns="45700" lIns="91425" spcFirstLastPara="1" rIns="91425" wrap="square" tIns="45700">
            <a:noAutofit/>
          </a:bodyPr>
          <a:lstStyle>
            <a:lvl1pPr lvl="0">
              <a:spcBef>
                <a:spcPts val="0"/>
              </a:spcBef>
              <a:spcAft>
                <a:spcPts val="0"/>
              </a:spcAft>
              <a:buSzPts val="10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6"/>
          <p:cNvSpPr/>
          <p:nvPr>
            <p:ph idx="2" type="pic"/>
          </p:nvPr>
        </p:nvSpPr>
        <p:spPr>
          <a:xfrm>
            <a:off x="1270450" y="3555375"/>
            <a:ext cx="7037700" cy="4098600"/>
          </a:xfrm>
          <a:prstGeom prst="rect">
            <a:avLst/>
          </a:prstGeom>
          <a:noFill/>
          <a:ln>
            <a:noFill/>
          </a:ln>
        </p:spPr>
      </p:sp>
      <p:sp>
        <p:nvSpPr>
          <p:cNvPr id="74" name="Google Shape;74;p6"/>
          <p:cNvSpPr/>
          <p:nvPr>
            <p:ph idx="3" type="pic"/>
          </p:nvPr>
        </p:nvSpPr>
        <p:spPr>
          <a:xfrm>
            <a:off x="9979375" y="3555375"/>
            <a:ext cx="7037700" cy="4098600"/>
          </a:xfrm>
          <a:prstGeom prst="rect">
            <a:avLst/>
          </a:prstGeom>
          <a:noFill/>
          <a:ln>
            <a:noFill/>
          </a:ln>
        </p:spPr>
      </p:sp>
      <p:sp>
        <p:nvSpPr>
          <p:cNvPr id="75" name="Google Shape;75;p6"/>
          <p:cNvSpPr txBox="1"/>
          <p:nvPr>
            <p:ph idx="1" type="body"/>
          </p:nvPr>
        </p:nvSpPr>
        <p:spPr>
          <a:xfrm>
            <a:off x="1741300" y="7925675"/>
            <a:ext cx="6096000" cy="1108200"/>
          </a:xfrm>
          <a:prstGeom prst="rect">
            <a:avLst/>
          </a:prstGeom>
        </p:spPr>
        <p:txBody>
          <a:bodyPr anchorCtr="0" anchor="t" bIns="45700" lIns="91425" spcFirstLastPara="1" rIns="91425" wrap="square" tIns="45700">
            <a:noAutofit/>
          </a:bodyPr>
          <a:lstStyle>
            <a:lvl1pPr indent="-355600" lvl="0" marL="457200">
              <a:spcBef>
                <a:spcPts val="640"/>
              </a:spcBef>
              <a:spcAft>
                <a:spcPts val="0"/>
              </a:spcAft>
              <a:buSzPts val="2000"/>
              <a:buChar char="•"/>
              <a:defRPr/>
            </a:lvl1pPr>
            <a:lvl2pPr indent="-355600" lvl="1" marL="914400">
              <a:spcBef>
                <a:spcPts val="560"/>
              </a:spcBef>
              <a:spcAft>
                <a:spcPts val="0"/>
              </a:spcAft>
              <a:buSzPts val="2000"/>
              <a:buChar char="–"/>
              <a:defRPr/>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76" name="Google Shape;76;p6"/>
          <p:cNvSpPr txBox="1"/>
          <p:nvPr>
            <p:ph idx="4" type="body"/>
          </p:nvPr>
        </p:nvSpPr>
        <p:spPr>
          <a:xfrm>
            <a:off x="10450225" y="7925675"/>
            <a:ext cx="6096000" cy="11082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77" name="Shape 77"/>
        <p:cNvGrpSpPr/>
        <p:nvPr/>
      </p:nvGrpSpPr>
      <p:grpSpPr>
        <a:xfrm>
          <a:off x="0" y="0"/>
          <a:ext cx="0" cy="0"/>
          <a:chOff x="0" y="0"/>
          <a:chExt cx="0" cy="0"/>
        </a:xfrm>
      </p:grpSpPr>
      <p:grpSp>
        <p:nvGrpSpPr>
          <p:cNvPr id="78" name="Google Shape;78;p7"/>
          <p:cNvGrpSpPr/>
          <p:nvPr/>
        </p:nvGrpSpPr>
        <p:grpSpPr>
          <a:xfrm>
            <a:off x="0" y="0"/>
            <a:ext cx="18528564" cy="10287000"/>
            <a:chOff x="0" y="0"/>
            <a:chExt cx="24704752" cy="13716000"/>
          </a:xfrm>
        </p:grpSpPr>
        <p:sp>
          <p:nvSpPr>
            <p:cNvPr id="79" name="Google Shape;79;p7"/>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sp>
          <p:nvSpPr>
            <p:cNvPr id="80" name="Google Shape;80;p7"/>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2">
                <a:alphaModFix/>
              </a:blip>
              <a:stretch>
                <a:fillRect b="-119" l="0" r="-24819" t="0"/>
              </a:stretch>
            </a:blipFill>
            <a:ln>
              <a:noFill/>
            </a:ln>
          </p:spPr>
        </p:sp>
      </p:grpSp>
      <p:grpSp>
        <p:nvGrpSpPr>
          <p:cNvPr id="81" name="Google Shape;81;p7"/>
          <p:cNvGrpSpPr/>
          <p:nvPr/>
        </p:nvGrpSpPr>
        <p:grpSpPr>
          <a:xfrm>
            <a:off x="1527978" y="3785001"/>
            <a:ext cx="4688412" cy="723503"/>
            <a:chOff x="0" y="-57150"/>
            <a:chExt cx="1234800" cy="190551"/>
          </a:xfrm>
        </p:grpSpPr>
        <p:sp>
          <p:nvSpPr>
            <p:cNvPr id="82" name="Google Shape;82;p7"/>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83" name="Google Shape;83;p7"/>
            <p:cNvSpPr txBox="1"/>
            <p:nvPr/>
          </p:nvSpPr>
          <p:spPr>
            <a:xfrm>
              <a:off x="0" y="-57150"/>
              <a:ext cx="1234800" cy="1905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4" name="Google Shape;84;p7"/>
          <p:cNvGrpSpPr/>
          <p:nvPr/>
        </p:nvGrpSpPr>
        <p:grpSpPr>
          <a:xfrm>
            <a:off x="1527978" y="7339320"/>
            <a:ext cx="4688412" cy="723503"/>
            <a:chOff x="0" y="-57150"/>
            <a:chExt cx="1234800" cy="190551"/>
          </a:xfrm>
        </p:grpSpPr>
        <p:sp>
          <p:nvSpPr>
            <p:cNvPr id="85" name="Google Shape;85;p7"/>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86" name="Google Shape;86;p7"/>
            <p:cNvSpPr txBox="1"/>
            <p:nvPr/>
          </p:nvSpPr>
          <p:spPr>
            <a:xfrm>
              <a:off x="0" y="-57150"/>
              <a:ext cx="1234800" cy="1905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 name="Google Shape;87;p7"/>
          <p:cNvGrpSpPr/>
          <p:nvPr/>
        </p:nvGrpSpPr>
        <p:grpSpPr>
          <a:xfrm>
            <a:off x="6799925" y="3785001"/>
            <a:ext cx="4688412" cy="723503"/>
            <a:chOff x="0" y="-57150"/>
            <a:chExt cx="1234800" cy="190551"/>
          </a:xfrm>
        </p:grpSpPr>
        <p:sp>
          <p:nvSpPr>
            <p:cNvPr id="88" name="Google Shape;88;p7"/>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89" name="Google Shape;89;p7"/>
            <p:cNvSpPr txBox="1"/>
            <p:nvPr/>
          </p:nvSpPr>
          <p:spPr>
            <a:xfrm>
              <a:off x="0" y="-57150"/>
              <a:ext cx="1234800" cy="1905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7"/>
          <p:cNvGrpSpPr/>
          <p:nvPr/>
        </p:nvGrpSpPr>
        <p:grpSpPr>
          <a:xfrm>
            <a:off x="6799925" y="7339320"/>
            <a:ext cx="4688412" cy="723503"/>
            <a:chOff x="0" y="-57150"/>
            <a:chExt cx="1234800" cy="190551"/>
          </a:xfrm>
        </p:grpSpPr>
        <p:sp>
          <p:nvSpPr>
            <p:cNvPr id="91" name="Google Shape;91;p7"/>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92" name="Google Shape;92;p7"/>
            <p:cNvSpPr txBox="1"/>
            <p:nvPr/>
          </p:nvSpPr>
          <p:spPr>
            <a:xfrm>
              <a:off x="0" y="-57150"/>
              <a:ext cx="1234800" cy="1905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3" name="Google Shape;93;p7"/>
          <p:cNvGrpSpPr/>
          <p:nvPr/>
        </p:nvGrpSpPr>
        <p:grpSpPr>
          <a:xfrm>
            <a:off x="12069701" y="3785001"/>
            <a:ext cx="4688412" cy="723503"/>
            <a:chOff x="0" y="-57150"/>
            <a:chExt cx="1234800" cy="190551"/>
          </a:xfrm>
        </p:grpSpPr>
        <p:sp>
          <p:nvSpPr>
            <p:cNvPr id="94" name="Google Shape;94;p7"/>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95" name="Google Shape;95;p7"/>
            <p:cNvSpPr txBox="1"/>
            <p:nvPr/>
          </p:nvSpPr>
          <p:spPr>
            <a:xfrm>
              <a:off x="0" y="-57150"/>
              <a:ext cx="1234800" cy="1905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 name="Google Shape;96;p7"/>
          <p:cNvGrpSpPr/>
          <p:nvPr/>
        </p:nvGrpSpPr>
        <p:grpSpPr>
          <a:xfrm>
            <a:off x="12069701" y="7339320"/>
            <a:ext cx="4688412" cy="723503"/>
            <a:chOff x="0" y="-57150"/>
            <a:chExt cx="1234800" cy="190551"/>
          </a:xfrm>
        </p:grpSpPr>
        <p:sp>
          <p:nvSpPr>
            <p:cNvPr id="97" name="Google Shape;97;p7"/>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98" name="Google Shape;98;p7"/>
            <p:cNvSpPr txBox="1"/>
            <p:nvPr/>
          </p:nvSpPr>
          <p:spPr>
            <a:xfrm>
              <a:off x="0" y="-57150"/>
              <a:ext cx="1234800" cy="1905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9" name="Google Shape;99;p7"/>
          <p:cNvSpPr/>
          <p:nvPr/>
        </p:nvSpPr>
        <p:spPr>
          <a:xfrm>
            <a:off x="5740479" y="2737388"/>
            <a:ext cx="951296" cy="873463"/>
          </a:xfrm>
          <a:custGeom>
            <a:rect b="b" l="l" r="r" t="t"/>
            <a:pathLst>
              <a:path extrusionOk="0" h="873463" w="951296">
                <a:moveTo>
                  <a:pt x="0" y="0"/>
                </a:moveTo>
                <a:lnTo>
                  <a:pt x="951296" y="0"/>
                </a:lnTo>
                <a:lnTo>
                  <a:pt x="951296" y="873463"/>
                </a:lnTo>
                <a:lnTo>
                  <a:pt x="0" y="873463"/>
                </a:lnTo>
                <a:lnTo>
                  <a:pt x="0" y="0"/>
                </a:lnTo>
                <a:close/>
              </a:path>
            </a:pathLst>
          </a:custGeom>
          <a:blipFill rotWithShape="1">
            <a:blip r:embed="rId3">
              <a:alphaModFix/>
            </a:blip>
            <a:stretch>
              <a:fillRect b="0" l="0" r="0" t="0"/>
            </a:stretch>
          </a:blipFill>
          <a:ln>
            <a:noFill/>
          </a:ln>
        </p:spPr>
      </p:sp>
      <p:sp>
        <p:nvSpPr>
          <p:cNvPr id="100" name="Google Shape;100;p7"/>
          <p:cNvSpPr/>
          <p:nvPr/>
        </p:nvSpPr>
        <p:spPr>
          <a:xfrm>
            <a:off x="11356229" y="2737388"/>
            <a:ext cx="951296" cy="873463"/>
          </a:xfrm>
          <a:custGeom>
            <a:rect b="b" l="l" r="r" t="t"/>
            <a:pathLst>
              <a:path extrusionOk="0" h="873463" w="951296">
                <a:moveTo>
                  <a:pt x="0" y="0"/>
                </a:moveTo>
                <a:lnTo>
                  <a:pt x="951296" y="0"/>
                </a:lnTo>
                <a:lnTo>
                  <a:pt x="951296" y="873463"/>
                </a:lnTo>
                <a:lnTo>
                  <a:pt x="0" y="873463"/>
                </a:lnTo>
                <a:lnTo>
                  <a:pt x="0" y="0"/>
                </a:lnTo>
                <a:close/>
              </a:path>
            </a:pathLst>
          </a:custGeom>
          <a:blipFill rotWithShape="1">
            <a:blip r:embed="rId3">
              <a:alphaModFix/>
            </a:blip>
            <a:stretch>
              <a:fillRect b="0" l="0" r="0" t="0"/>
            </a:stretch>
          </a:blipFill>
          <a:ln>
            <a:noFill/>
          </a:ln>
        </p:spPr>
      </p:sp>
      <p:sp>
        <p:nvSpPr>
          <p:cNvPr id="101" name="Google Shape;101;p7"/>
          <p:cNvSpPr/>
          <p:nvPr/>
        </p:nvSpPr>
        <p:spPr>
          <a:xfrm flipH="1">
            <a:off x="11356229" y="6272626"/>
            <a:ext cx="951296" cy="873463"/>
          </a:xfrm>
          <a:custGeom>
            <a:rect b="b" l="l" r="r" t="t"/>
            <a:pathLst>
              <a:path extrusionOk="0" h="873463" w="951296">
                <a:moveTo>
                  <a:pt x="951296" y="0"/>
                </a:moveTo>
                <a:lnTo>
                  <a:pt x="0" y="0"/>
                </a:lnTo>
                <a:lnTo>
                  <a:pt x="0" y="873463"/>
                </a:lnTo>
                <a:lnTo>
                  <a:pt x="951296" y="873463"/>
                </a:lnTo>
                <a:lnTo>
                  <a:pt x="951296" y="0"/>
                </a:lnTo>
                <a:close/>
              </a:path>
            </a:pathLst>
          </a:custGeom>
          <a:blipFill rotWithShape="1">
            <a:blip r:embed="rId3">
              <a:alphaModFix/>
            </a:blip>
            <a:stretch>
              <a:fillRect b="0" l="0" r="0" t="0"/>
            </a:stretch>
          </a:blipFill>
          <a:ln>
            <a:noFill/>
          </a:ln>
        </p:spPr>
      </p:sp>
      <p:sp>
        <p:nvSpPr>
          <p:cNvPr id="102" name="Google Shape;102;p7"/>
          <p:cNvSpPr/>
          <p:nvPr/>
        </p:nvSpPr>
        <p:spPr>
          <a:xfrm flipH="1">
            <a:off x="5740479" y="6272626"/>
            <a:ext cx="951296" cy="873463"/>
          </a:xfrm>
          <a:custGeom>
            <a:rect b="b" l="l" r="r" t="t"/>
            <a:pathLst>
              <a:path extrusionOk="0" h="873463" w="951296">
                <a:moveTo>
                  <a:pt x="951296" y="0"/>
                </a:moveTo>
                <a:lnTo>
                  <a:pt x="0" y="0"/>
                </a:lnTo>
                <a:lnTo>
                  <a:pt x="0" y="873463"/>
                </a:lnTo>
                <a:lnTo>
                  <a:pt x="951296" y="873463"/>
                </a:lnTo>
                <a:lnTo>
                  <a:pt x="951296" y="0"/>
                </a:lnTo>
                <a:close/>
              </a:path>
            </a:pathLst>
          </a:custGeom>
          <a:blipFill rotWithShape="1">
            <a:blip r:embed="rId3">
              <a:alphaModFix/>
            </a:blip>
            <a:stretch>
              <a:fillRect b="0" l="0" r="0" t="0"/>
            </a:stretch>
          </a:blipFill>
          <a:ln>
            <a:noFill/>
          </a:ln>
        </p:spPr>
      </p:sp>
      <p:sp>
        <p:nvSpPr>
          <p:cNvPr id="103" name="Google Shape;103;p7"/>
          <p:cNvSpPr/>
          <p:nvPr/>
        </p:nvSpPr>
        <p:spPr>
          <a:xfrm rot="5400000">
            <a:off x="16354240" y="5796978"/>
            <a:ext cx="951296" cy="873463"/>
          </a:xfrm>
          <a:custGeom>
            <a:rect b="b" l="l" r="r" t="t"/>
            <a:pathLst>
              <a:path extrusionOk="0" h="873463" w="951296">
                <a:moveTo>
                  <a:pt x="0" y="0"/>
                </a:moveTo>
                <a:lnTo>
                  <a:pt x="951296" y="0"/>
                </a:lnTo>
                <a:lnTo>
                  <a:pt x="951296" y="873463"/>
                </a:lnTo>
                <a:lnTo>
                  <a:pt x="0" y="873463"/>
                </a:lnTo>
                <a:lnTo>
                  <a:pt x="0" y="0"/>
                </a:lnTo>
                <a:close/>
              </a:path>
            </a:pathLst>
          </a:custGeom>
          <a:blipFill rotWithShape="1">
            <a:blip r:embed="rId3">
              <a:alphaModFix/>
            </a:blip>
            <a:stretch>
              <a:fillRect b="0" l="0" r="0" t="0"/>
            </a:stretch>
          </a:blipFill>
          <a:ln>
            <a:noFill/>
          </a:ln>
        </p:spPr>
      </p:sp>
      <p:sp>
        <p:nvSpPr>
          <p:cNvPr id="104" name="Google Shape;104;p7"/>
          <p:cNvSpPr/>
          <p:nvPr/>
        </p:nvSpPr>
        <p:spPr>
          <a:xfrm rot="-5400000">
            <a:off x="982464" y="5796978"/>
            <a:ext cx="951296" cy="873463"/>
          </a:xfrm>
          <a:custGeom>
            <a:rect b="b" l="l" r="r" t="t"/>
            <a:pathLst>
              <a:path extrusionOk="0" h="873463" w="951296">
                <a:moveTo>
                  <a:pt x="0" y="0"/>
                </a:moveTo>
                <a:lnTo>
                  <a:pt x="951296" y="0"/>
                </a:lnTo>
                <a:lnTo>
                  <a:pt x="951296" y="873463"/>
                </a:lnTo>
                <a:lnTo>
                  <a:pt x="0" y="873463"/>
                </a:lnTo>
                <a:lnTo>
                  <a:pt x="0" y="0"/>
                </a:lnTo>
                <a:close/>
              </a:path>
            </a:pathLst>
          </a:custGeom>
          <a:blipFill rotWithShape="1">
            <a:blip r:embed="rId3">
              <a:alphaModFix/>
            </a:blip>
            <a:stretch>
              <a:fillRect b="0" l="0" r="0" t="0"/>
            </a:stretch>
          </a:blipFill>
          <a:ln>
            <a:noFill/>
          </a:ln>
        </p:spPr>
      </p:sp>
      <p:sp>
        <p:nvSpPr>
          <p:cNvPr id="105" name="Google Shape;105;p7"/>
          <p:cNvSpPr txBox="1"/>
          <p:nvPr/>
        </p:nvSpPr>
        <p:spPr>
          <a:xfrm>
            <a:off x="3176861" y="2546888"/>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01</a:t>
            </a:r>
            <a:endParaRPr/>
          </a:p>
        </p:txBody>
      </p:sp>
      <p:sp>
        <p:nvSpPr>
          <p:cNvPr id="106" name="Google Shape;106;p7"/>
          <p:cNvSpPr txBox="1"/>
          <p:nvPr/>
        </p:nvSpPr>
        <p:spPr>
          <a:xfrm>
            <a:off x="3176861" y="6082126"/>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06</a:t>
            </a:r>
            <a:endParaRPr/>
          </a:p>
        </p:txBody>
      </p:sp>
      <p:sp>
        <p:nvSpPr>
          <p:cNvPr id="107" name="Google Shape;107;p7"/>
          <p:cNvSpPr txBox="1"/>
          <p:nvPr/>
        </p:nvSpPr>
        <p:spPr>
          <a:xfrm>
            <a:off x="8448809" y="2546888"/>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02</a:t>
            </a:r>
            <a:endParaRPr/>
          </a:p>
        </p:txBody>
      </p:sp>
      <p:sp>
        <p:nvSpPr>
          <p:cNvPr id="108" name="Google Shape;108;p7"/>
          <p:cNvSpPr txBox="1"/>
          <p:nvPr/>
        </p:nvSpPr>
        <p:spPr>
          <a:xfrm>
            <a:off x="8448809" y="6082126"/>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05</a:t>
            </a:r>
            <a:endParaRPr/>
          </a:p>
        </p:txBody>
      </p:sp>
      <p:sp>
        <p:nvSpPr>
          <p:cNvPr id="109" name="Google Shape;109;p7"/>
          <p:cNvSpPr txBox="1"/>
          <p:nvPr/>
        </p:nvSpPr>
        <p:spPr>
          <a:xfrm>
            <a:off x="13718585" y="2546888"/>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03</a:t>
            </a:r>
            <a:endParaRPr/>
          </a:p>
        </p:txBody>
      </p:sp>
      <p:sp>
        <p:nvSpPr>
          <p:cNvPr id="110" name="Google Shape;110;p7"/>
          <p:cNvSpPr txBox="1"/>
          <p:nvPr/>
        </p:nvSpPr>
        <p:spPr>
          <a:xfrm>
            <a:off x="13718585" y="6082126"/>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04</a:t>
            </a:r>
            <a:endParaRPr/>
          </a:p>
        </p:txBody>
      </p:sp>
      <p:sp>
        <p:nvSpPr>
          <p:cNvPr id="111" name="Google Shape;111;p7"/>
          <p:cNvSpPr txBox="1"/>
          <p:nvPr>
            <p:ph type="title"/>
          </p:nvPr>
        </p:nvSpPr>
        <p:spPr>
          <a:xfrm>
            <a:off x="457200" y="596625"/>
            <a:ext cx="17588400" cy="1405200"/>
          </a:xfrm>
          <a:prstGeom prst="rect">
            <a:avLst/>
          </a:prstGeom>
        </p:spPr>
        <p:txBody>
          <a:bodyPr anchorCtr="0" anchor="t" bIns="45700" lIns="91425" spcFirstLastPara="1" rIns="91425" wrap="square" tIns="45700">
            <a:noAutofit/>
          </a:bodyPr>
          <a:lstStyle>
            <a:lvl1pPr lvl="0">
              <a:spcBef>
                <a:spcPts val="0"/>
              </a:spcBef>
              <a:spcAft>
                <a:spcPts val="0"/>
              </a:spcAft>
              <a:buSzPts val="10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7"/>
          <p:cNvSpPr txBox="1"/>
          <p:nvPr>
            <p:ph idx="1" type="subTitle"/>
          </p:nvPr>
        </p:nvSpPr>
        <p:spPr>
          <a:xfrm>
            <a:off x="1248538" y="7582825"/>
            <a:ext cx="5247300" cy="300000"/>
          </a:xfrm>
          <a:prstGeom prst="rect">
            <a:avLst/>
          </a:prstGeom>
        </p:spPr>
        <p:txBody>
          <a:bodyPr anchorCtr="0" anchor="t" bIns="45700" lIns="91425" spcFirstLastPara="1" rIns="91425" wrap="square" tIns="45700">
            <a:noAutofit/>
          </a:bodyPr>
          <a:lstStyle>
            <a:lvl1pPr lvl="0">
              <a:spcBef>
                <a:spcPts val="640"/>
              </a:spcBef>
              <a:spcAft>
                <a:spcPts val="0"/>
              </a:spcAft>
              <a:buSzPts val="2450"/>
              <a:buNone/>
              <a:defRPr b="1" sz="245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113" name="Google Shape;113;p7"/>
          <p:cNvSpPr txBox="1"/>
          <p:nvPr>
            <p:ph idx="2" type="body"/>
          </p:nvPr>
        </p:nvSpPr>
        <p:spPr>
          <a:xfrm>
            <a:off x="1852950" y="8175969"/>
            <a:ext cx="4038300" cy="951300"/>
          </a:xfrm>
          <a:prstGeom prst="rect">
            <a:avLst/>
          </a:prstGeom>
        </p:spPr>
        <p:txBody>
          <a:bodyPr anchorCtr="0" anchor="t" bIns="45700" lIns="91425" spcFirstLastPara="1" rIns="91425" wrap="square" tIns="45700">
            <a:noAutofit/>
          </a:bodyPr>
          <a:lstStyle>
            <a:lvl1pPr indent="-355600" lvl="0" marL="457200">
              <a:spcBef>
                <a:spcPts val="640"/>
              </a:spcBef>
              <a:spcAft>
                <a:spcPts val="0"/>
              </a:spcAft>
              <a:buSzPts val="2000"/>
              <a:buChar char="•"/>
              <a:defRPr/>
            </a:lvl1pPr>
            <a:lvl2pPr indent="-355600" lvl="1" marL="914400">
              <a:spcBef>
                <a:spcPts val="560"/>
              </a:spcBef>
              <a:spcAft>
                <a:spcPts val="0"/>
              </a:spcAft>
              <a:buSzPts val="2000"/>
              <a:buChar char="–"/>
              <a:defRPr/>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114" name="Google Shape;114;p7"/>
          <p:cNvSpPr txBox="1"/>
          <p:nvPr>
            <p:ph idx="3" type="subTitle"/>
          </p:nvPr>
        </p:nvSpPr>
        <p:spPr>
          <a:xfrm>
            <a:off x="6627738" y="7582825"/>
            <a:ext cx="5247300" cy="300000"/>
          </a:xfrm>
          <a:prstGeom prst="rect">
            <a:avLst/>
          </a:prstGeom>
        </p:spPr>
        <p:txBody>
          <a:bodyPr anchorCtr="0" anchor="t" bIns="45700" lIns="91425" spcFirstLastPara="1" rIns="91425" wrap="square" tIns="45700">
            <a:noAutofit/>
          </a:bodyPr>
          <a:lstStyle>
            <a:lvl1pPr lvl="0" rtl="0">
              <a:spcBef>
                <a:spcPts val="640"/>
              </a:spcBef>
              <a:spcAft>
                <a:spcPts val="0"/>
              </a:spcAft>
              <a:buSzPts val="2450"/>
              <a:buNone/>
              <a:defRPr b="1" sz="24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15" name="Google Shape;115;p7"/>
          <p:cNvSpPr txBox="1"/>
          <p:nvPr>
            <p:ph idx="4" type="body"/>
          </p:nvPr>
        </p:nvSpPr>
        <p:spPr>
          <a:xfrm>
            <a:off x="7232150" y="8175969"/>
            <a:ext cx="4038300" cy="9513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16" name="Google Shape;116;p7"/>
          <p:cNvSpPr txBox="1"/>
          <p:nvPr>
            <p:ph idx="5" type="subTitle"/>
          </p:nvPr>
        </p:nvSpPr>
        <p:spPr>
          <a:xfrm>
            <a:off x="11792388" y="7582825"/>
            <a:ext cx="5247300" cy="300000"/>
          </a:xfrm>
          <a:prstGeom prst="rect">
            <a:avLst/>
          </a:prstGeom>
        </p:spPr>
        <p:txBody>
          <a:bodyPr anchorCtr="0" anchor="t" bIns="45700" lIns="91425" spcFirstLastPara="1" rIns="91425" wrap="square" tIns="45700">
            <a:noAutofit/>
          </a:bodyPr>
          <a:lstStyle>
            <a:lvl1pPr lvl="0" rtl="0">
              <a:spcBef>
                <a:spcPts val="640"/>
              </a:spcBef>
              <a:spcAft>
                <a:spcPts val="0"/>
              </a:spcAft>
              <a:buSzPts val="2450"/>
              <a:buNone/>
              <a:defRPr b="1" sz="24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17" name="Google Shape;117;p7"/>
          <p:cNvSpPr txBox="1"/>
          <p:nvPr>
            <p:ph idx="6" type="body"/>
          </p:nvPr>
        </p:nvSpPr>
        <p:spPr>
          <a:xfrm>
            <a:off x="12396800" y="8175969"/>
            <a:ext cx="4038300" cy="9513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18" name="Google Shape;118;p7"/>
          <p:cNvSpPr txBox="1"/>
          <p:nvPr>
            <p:ph idx="7" type="subTitle"/>
          </p:nvPr>
        </p:nvSpPr>
        <p:spPr>
          <a:xfrm>
            <a:off x="1248538" y="4027223"/>
            <a:ext cx="5247300" cy="300000"/>
          </a:xfrm>
          <a:prstGeom prst="rect">
            <a:avLst/>
          </a:prstGeom>
        </p:spPr>
        <p:txBody>
          <a:bodyPr anchorCtr="0" anchor="t" bIns="45700" lIns="91425" spcFirstLastPara="1" rIns="91425" wrap="square" tIns="45700">
            <a:noAutofit/>
          </a:bodyPr>
          <a:lstStyle>
            <a:lvl1pPr lvl="0" rtl="0">
              <a:spcBef>
                <a:spcPts val="640"/>
              </a:spcBef>
              <a:spcAft>
                <a:spcPts val="0"/>
              </a:spcAft>
              <a:buSzPts val="2450"/>
              <a:buNone/>
              <a:defRPr b="1" sz="24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19" name="Google Shape;119;p7"/>
          <p:cNvSpPr txBox="1"/>
          <p:nvPr>
            <p:ph idx="8" type="body"/>
          </p:nvPr>
        </p:nvSpPr>
        <p:spPr>
          <a:xfrm>
            <a:off x="1852950" y="4620367"/>
            <a:ext cx="4038300" cy="9513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20" name="Google Shape;120;p7"/>
          <p:cNvSpPr txBox="1"/>
          <p:nvPr>
            <p:ph idx="9" type="subTitle"/>
          </p:nvPr>
        </p:nvSpPr>
        <p:spPr>
          <a:xfrm>
            <a:off x="6627738" y="4027223"/>
            <a:ext cx="5247300" cy="300000"/>
          </a:xfrm>
          <a:prstGeom prst="rect">
            <a:avLst/>
          </a:prstGeom>
        </p:spPr>
        <p:txBody>
          <a:bodyPr anchorCtr="0" anchor="t" bIns="45700" lIns="91425" spcFirstLastPara="1" rIns="91425" wrap="square" tIns="45700">
            <a:noAutofit/>
          </a:bodyPr>
          <a:lstStyle>
            <a:lvl1pPr lvl="0" rtl="0">
              <a:spcBef>
                <a:spcPts val="640"/>
              </a:spcBef>
              <a:spcAft>
                <a:spcPts val="0"/>
              </a:spcAft>
              <a:buSzPts val="2450"/>
              <a:buNone/>
              <a:defRPr b="1" sz="24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21" name="Google Shape;121;p7"/>
          <p:cNvSpPr txBox="1"/>
          <p:nvPr>
            <p:ph idx="13" type="body"/>
          </p:nvPr>
        </p:nvSpPr>
        <p:spPr>
          <a:xfrm>
            <a:off x="7232150" y="4620367"/>
            <a:ext cx="4038300" cy="9513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22" name="Google Shape;122;p7"/>
          <p:cNvSpPr txBox="1"/>
          <p:nvPr>
            <p:ph idx="14" type="subTitle"/>
          </p:nvPr>
        </p:nvSpPr>
        <p:spPr>
          <a:xfrm>
            <a:off x="11792388" y="4027223"/>
            <a:ext cx="5247300" cy="300000"/>
          </a:xfrm>
          <a:prstGeom prst="rect">
            <a:avLst/>
          </a:prstGeom>
        </p:spPr>
        <p:txBody>
          <a:bodyPr anchorCtr="0" anchor="t" bIns="45700" lIns="91425" spcFirstLastPara="1" rIns="91425" wrap="square" tIns="45700">
            <a:noAutofit/>
          </a:bodyPr>
          <a:lstStyle>
            <a:lvl1pPr lvl="0" rtl="0">
              <a:spcBef>
                <a:spcPts val="640"/>
              </a:spcBef>
              <a:spcAft>
                <a:spcPts val="0"/>
              </a:spcAft>
              <a:buSzPts val="2450"/>
              <a:buNone/>
              <a:defRPr b="1" sz="24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23" name="Google Shape;123;p7"/>
          <p:cNvSpPr txBox="1"/>
          <p:nvPr>
            <p:ph idx="15" type="body"/>
          </p:nvPr>
        </p:nvSpPr>
        <p:spPr>
          <a:xfrm>
            <a:off x="12396800" y="4620367"/>
            <a:ext cx="4038300" cy="9513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124" name="Shape 124"/>
        <p:cNvGrpSpPr/>
        <p:nvPr/>
      </p:nvGrpSpPr>
      <p:grpSpPr>
        <a:xfrm>
          <a:off x="0" y="0"/>
          <a:ext cx="0" cy="0"/>
          <a:chOff x="0" y="0"/>
          <a:chExt cx="0" cy="0"/>
        </a:xfrm>
      </p:grpSpPr>
      <p:grpSp>
        <p:nvGrpSpPr>
          <p:cNvPr id="125" name="Google Shape;125;p8"/>
          <p:cNvGrpSpPr/>
          <p:nvPr/>
        </p:nvGrpSpPr>
        <p:grpSpPr>
          <a:xfrm>
            <a:off x="8842145" y="398681"/>
            <a:ext cx="8819761" cy="9273108"/>
            <a:chOff x="0" y="-289322"/>
            <a:chExt cx="11759681" cy="12364144"/>
          </a:xfrm>
        </p:grpSpPr>
        <p:grpSp>
          <p:nvGrpSpPr>
            <p:cNvPr id="126" name="Google Shape;126;p8"/>
            <p:cNvGrpSpPr/>
            <p:nvPr/>
          </p:nvGrpSpPr>
          <p:grpSpPr>
            <a:xfrm>
              <a:off x="0" y="-289322"/>
              <a:ext cx="11759681" cy="12364144"/>
              <a:chOff x="0" y="-57150"/>
              <a:chExt cx="2322900" cy="2442300"/>
            </a:xfrm>
          </p:grpSpPr>
          <p:sp>
            <p:nvSpPr>
              <p:cNvPr id="127" name="Google Shape;127;p8"/>
              <p:cNvSpPr/>
              <p:nvPr/>
            </p:nvSpPr>
            <p:spPr>
              <a:xfrm>
                <a:off x="0" y="0"/>
                <a:ext cx="2322762" cy="2385029"/>
              </a:xfrm>
              <a:custGeom>
                <a:rect b="b" l="l" r="r" t="t"/>
                <a:pathLst>
                  <a:path extrusionOk="0" h="2385029" w="2322762">
                    <a:moveTo>
                      <a:pt x="0" y="0"/>
                    </a:moveTo>
                    <a:lnTo>
                      <a:pt x="2322762" y="0"/>
                    </a:lnTo>
                    <a:lnTo>
                      <a:pt x="2322762" y="2385029"/>
                    </a:lnTo>
                    <a:lnTo>
                      <a:pt x="0" y="2385029"/>
                    </a:lnTo>
                    <a:close/>
                  </a:path>
                </a:pathLst>
              </a:custGeom>
              <a:solidFill>
                <a:srgbClr val="F1EAEA"/>
              </a:solidFill>
              <a:ln cap="sq" cmpd="sng" w="28575">
                <a:solidFill>
                  <a:srgbClr val="000000"/>
                </a:solidFill>
                <a:prstDash val="solid"/>
                <a:miter lim="8000"/>
                <a:headEnd len="sm" w="sm" type="none"/>
                <a:tailEnd len="sm" w="sm" type="none"/>
              </a:ln>
            </p:spPr>
          </p:sp>
          <p:sp>
            <p:nvSpPr>
              <p:cNvPr id="128" name="Google Shape;128;p8"/>
              <p:cNvSpPr txBox="1"/>
              <p:nvPr/>
            </p:nvSpPr>
            <p:spPr>
              <a:xfrm>
                <a:off x="0" y="-57150"/>
                <a:ext cx="2322900" cy="24423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9" name="Google Shape;129;p8"/>
            <p:cNvGrpSpPr/>
            <p:nvPr/>
          </p:nvGrpSpPr>
          <p:grpSpPr>
            <a:xfrm>
              <a:off x="0" y="-289322"/>
              <a:ext cx="11759681" cy="840026"/>
              <a:chOff x="0" y="-57150"/>
              <a:chExt cx="2322900" cy="165931"/>
            </a:xfrm>
          </p:grpSpPr>
          <p:sp>
            <p:nvSpPr>
              <p:cNvPr id="130" name="Google Shape;130;p8"/>
              <p:cNvSpPr/>
              <p:nvPr/>
            </p:nvSpPr>
            <p:spPr>
              <a:xfrm>
                <a:off x="0" y="0"/>
                <a:ext cx="2322762" cy="108781"/>
              </a:xfrm>
              <a:custGeom>
                <a:rect b="b" l="l" r="r" t="t"/>
                <a:pathLst>
                  <a:path extrusionOk="0" h="108781" w="2322762">
                    <a:moveTo>
                      <a:pt x="0" y="0"/>
                    </a:moveTo>
                    <a:lnTo>
                      <a:pt x="2322762" y="0"/>
                    </a:lnTo>
                    <a:lnTo>
                      <a:pt x="2322762" y="108781"/>
                    </a:lnTo>
                    <a:lnTo>
                      <a:pt x="0" y="108781"/>
                    </a:lnTo>
                    <a:close/>
                  </a:path>
                </a:pathLst>
              </a:custGeom>
              <a:solidFill>
                <a:srgbClr val="000000"/>
              </a:solidFill>
              <a:ln cap="sq" cmpd="sng" w="28575">
                <a:solidFill>
                  <a:srgbClr val="000000"/>
                </a:solidFill>
                <a:prstDash val="solid"/>
                <a:miter lim="8000"/>
                <a:headEnd len="sm" w="sm" type="none"/>
                <a:tailEnd len="sm" w="sm" type="none"/>
              </a:ln>
            </p:spPr>
          </p:sp>
          <p:sp>
            <p:nvSpPr>
              <p:cNvPr id="131" name="Google Shape;131;p8"/>
              <p:cNvSpPr txBox="1"/>
              <p:nvPr/>
            </p:nvSpPr>
            <p:spPr>
              <a:xfrm>
                <a:off x="0" y="-57150"/>
                <a:ext cx="2322900" cy="1659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32" name="Google Shape;132;p8"/>
            <p:cNvCxnSpPr/>
            <p:nvPr/>
          </p:nvCxnSpPr>
          <p:spPr>
            <a:xfrm>
              <a:off x="0" y="1166771"/>
              <a:ext cx="11759100" cy="0"/>
            </a:xfrm>
            <a:prstGeom prst="straightConnector1">
              <a:avLst/>
            </a:prstGeom>
            <a:noFill/>
            <a:ln cap="flat" cmpd="sng" w="50800">
              <a:solidFill>
                <a:srgbClr val="000000"/>
              </a:solidFill>
              <a:prstDash val="solid"/>
              <a:round/>
              <a:headEnd len="sm" w="sm" type="none"/>
              <a:tailEnd len="sm" w="sm" type="none"/>
            </a:ln>
          </p:spPr>
        </p:cxnSp>
        <p:cxnSp>
          <p:nvCxnSpPr>
            <p:cNvPr id="133" name="Google Shape;133;p8"/>
            <p:cNvCxnSpPr/>
            <p:nvPr/>
          </p:nvCxnSpPr>
          <p:spPr>
            <a:xfrm>
              <a:off x="0" y="4580791"/>
              <a:ext cx="11759100" cy="0"/>
            </a:xfrm>
            <a:prstGeom prst="straightConnector1">
              <a:avLst/>
            </a:prstGeom>
            <a:noFill/>
            <a:ln cap="flat" cmpd="sng" w="50800">
              <a:solidFill>
                <a:srgbClr val="000000"/>
              </a:solidFill>
              <a:prstDash val="solid"/>
              <a:round/>
              <a:headEnd len="sm" w="sm" type="none"/>
              <a:tailEnd len="sm" w="sm" type="none"/>
            </a:ln>
          </p:spPr>
        </p:cxnSp>
        <p:cxnSp>
          <p:nvCxnSpPr>
            <p:cNvPr id="134" name="Google Shape;134;p8"/>
            <p:cNvCxnSpPr/>
            <p:nvPr/>
          </p:nvCxnSpPr>
          <p:spPr>
            <a:xfrm rot="10800000">
              <a:off x="2431055" y="1166832"/>
              <a:ext cx="0" cy="10242000"/>
            </a:xfrm>
            <a:prstGeom prst="straightConnector1">
              <a:avLst/>
            </a:prstGeom>
            <a:noFill/>
            <a:ln cap="flat" cmpd="sng" w="50800">
              <a:solidFill>
                <a:srgbClr val="000000"/>
              </a:solidFill>
              <a:prstDash val="solid"/>
              <a:round/>
              <a:headEnd len="sm" w="sm" type="none"/>
              <a:tailEnd len="sm" w="sm" type="none"/>
            </a:ln>
          </p:spPr>
        </p:cxnSp>
        <p:cxnSp>
          <p:nvCxnSpPr>
            <p:cNvPr id="135" name="Google Shape;135;p8"/>
            <p:cNvCxnSpPr/>
            <p:nvPr/>
          </p:nvCxnSpPr>
          <p:spPr>
            <a:xfrm>
              <a:off x="0" y="7994811"/>
              <a:ext cx="11759100" cy="0"/>
            </a:xfrm>
            <a:prstGeom prst="straightConnector1">
              <a:avLst/>
            </a:prstGeom>
            <a:noFill/>
            <a:ln cap="flat" cmpd="sng" w="50800">
              <a:solidFill>
                <a:srgbClr val="000000"/>
              </a:solidFill>
              <a:prstDash val="solid"/>
              <a:round/>
              <a:headEnd len="sm" w="sm" type="none"/>
              <a:tailEnd len="sm" w="sm" type="none"/>
            </a:ln>
          </p:spPr>
        </p:cxnSp>
        <p:cxnSp>
          <p:nvCxnSpPr>
            <p:cNvPr id="136" name="Google Shape;136;p8"/>
            <p:cNvCxnSpPr/>
            <p:nvPr/>
          </p:nvCxnSpPr>
          <p:spPr>
            <a:xfrm>
              <a:off x="0" y="11408832"/>
              <a:ext cx="11759100" cy="0"/>
            </a:xfrm>
            <a:prstGeom prst="straightConnector1">
              <a:avLst/>
            </a:prstGeom>
            <a:noFill/>
            <a:ln cap="flat" cmpd="sng" w="50800">
              <a:solidFill>
                <a:srgbClr val="000000"/>
              </a:solidFill>
              <a:prstDash val="solid"/>
              <a:round/>
              <a:headEnd len="sm" w="sm" type="none"/>
              <a:tailEnd len="sm" w="sm" type="none"/>
            </a:ln>
          </p:spPr>
        </p:cxnSp>
      </p:grpSp>
      <p:sp>
        <p:nvSpPr>
          <p:cNvPr id="137" name="Google Shape;137;p8"/>
          <p:cNvSpPr txBox="1"/>
          <p:nvPr/>
        </p:nvSpPr>
        <p:spPr>
          <a:xfrm>
            <a:off x="8974343" y="1961563"/>
            <a:ext cx="1573200" cy="15741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0" i="0" lang="en-US" sz="10227" u="none" cap="none" strike="noStrike">
                <a:solidFill>
                  <a:srgbClr val="000000"/>
                </a:solidFill>
                <a:latin typeface="Forum"/>
                <a:ea typeface="Forum"/>
                <a:cs typeface="Forum"/>
                <a:sym typeface="Forum"/>
              </a:rPr>
              <a:t>01</a:t>
            </a:r>
            <a:endParaRPr/>
          </a:p>
        </p:txBody>
      </p:sp>
      <p:sp>
        <p:nvSpPr>
          <p:cNvPr id="138" name="Google Shape;138;p8"/>
          <p:cNvSpPr txBox="1"/>
          <p:nvPr/>
        </p:nvSpPr>
        <p:spPr>
          <a:xfrm>
            <a:off x="8974343" y="7142834"/>
            <a:ext cx="1573200" cy="15741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0" i="0" lang="en-US" sz="10227" u="none" cap="none" strike="noStrike">
                <a:solidFill>
                  <a:srgbClr val="000000"/>
                </a:solidFill>
                <a:latin typeface="Forum"/>
                <a:ea typeface="Forum"/>
                <a:cs typeface="Forum"/>
                <a:sym typeface="Forum"/>
              </a:rPr>
              <a:t>03</a:t>
            </a:r>
            <a:endParaRPr/>
          </a:p>
        </p:txBody>
      </p:sp>
      <p:sp>
        <p:nvSpPr>
          <p:cNvPr id="139" name="Google Shape;139;p8"/>
          <p:cNvSpPr txBox="1"/>
          <p:nvPr/>
        </p:nvSpPr>
        <p:spPr>
          <a:xfrm>
            <a:off x="8974343" y="4552199"/>
            <a:ext cx="1573200" cy="15741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0" i="0" lang="en-US" sz="10227" u="none" cap="none" strike="noStrike">
                <a:solidFill>
                  <a:srgbClr val="000000"/>
                </a:solidFill>
                <a:latin typeface="Forum"/>
                <a:ea typeface="Forum"/>
                <a:cs typeface="Forum"/>
                <a:sym typeface="Forum"/>
              </a:rPr>
              <a:t>02</a:t>
            </a:r>
            <a:endParaRPr/>
          </a:p>
        </p:txBody>
      </p:sp>
      <p:sp>
        <p:nvSpPr>
          <p:cNvPr id="140" name="Google Shape;140;p8"/>
          <p:cNvSpPr txBox="1"/>
          <p:nvPr>
            <p:ph type="title"/>
          </p:nvPr>
        </p:nvSpPr>
        <p:spPr>
          <a:xfrm>
            <a:off x="1181100" y="2086275"/>
            <a:ext cx="7661100" cy="2937600"/>
          </a:xfrm>
          <a:prstGeom prst="rect">
            <a:avLst/>
          </a:prstGeom>
        </p:spPr>
        <p:txBody>
          <a:bodyPr anchorCtr="0" anchor="t" bIns="45700" lIns="91425" spcFirstLastPara="1" rIns="91425" wrap="square" tIns="45700">
            <a:noAutofit/>
          </a:bodyPr>
          <a:lstStyle>
            <a:lvl1pPr lvl="0" algn="l">
              <a:spcBef>
                <a:spcPts val="0"/>
              </a:spcBef>
              <a:spcAft>
                <a:spcPts val="0"/>
              </a:spcAft>
              <a:buSzPts val="10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8"/>
          <p:cNvSpPr txBox="1"/>
          <p:nvPr>
            <p:ph idx="1" type="body"/>
          </p:nvPr>
        </p:nvSpPr>
        <p:spPr>
          <a:xfrm>
            <a:off x="1181100" y="5597900"/>
            <a:ext cx="6368700" cy="2838900"/>
          </a:xfrm>
          <a:prstGeom prst="rect">
            <a:avLst/>
          </a:prstGeom>
        </p:spPr>
        <p:txBody>
          <a:bodyPr anchorCtr="0" anchor="t" bIns="45700" lIns="91425" spcFirstLastPara="1" rIns="91425" wrap="square" tIns="45700">
            <a:noAutofit/>
          </a:bodyPr>
          <a:lstStyle>
            <a:lvl1pPr indent="-355600" lvl="0" marL="457200" algn="l">
              <a:spcBef>
                <a:spcPts val="640"/>
              </a:spcBef>
              <a:spcAft>
                <a:spcPts val="0"/>
              </a:spcAft>
              <a:buSzPts val="2000"/>
              <a:buChar char="•"/>
              <a:defRPr/>
            </a:lvl1pPr>
            <a:lvl2pPr indent="-355600" lvl="1" marL="914400" algn="l">
              <a:spcBef>
                <a:spcPts val="560"/>
              </a:spcBef>
              <a:spcAft>
                <a:spcPts val="0"/>
              </a:spcAft>
              <a:buSzPts val="2000"/>
              <a:buChar char="–"/>
              <a:defRPr/>
            </a:lvl2pPr>
            <a:lvl3pPr indent="-355600" lvl="2" marL="1371600" algn="l">
              <a:spcBef>
                <a:spcPts val="480"/>
              </a:spcBef>
              <a:spcAft>
                <a:spcPts val="0"/>
              </a:spcAft>
              <a:buSzPts val="2000"/>
              <a:buChar char="•"/>
              <a:defRPr/>
            </a:lvl3pPr>
            <a:lvl4pPr indent="-355600" lvl="3" marL="1828800" algn="l">
              <a:spcBef>
                <a:spcPts val="400"/>
              </a:spcBef>
              <a:spcAft>
                <a:spcPts val="0"/>
              </a:spcAft>
              <a:buSzPts val="2000"/>
              <a:buChar char="–"/>
              <a:defRPr/>
            </a:lvl4pPr>
            <a:lvl5pPr indent="-355600" lvl="4" marL="2286000" algn="l">
              <a:spcBef>
                <a:spcPts val="400"/>
              </a:spcBef>
              <a:spcAft>
                <a:spcPts val="0"/>
              </a:spcAft>
              <a:buSzPts val="2000"/>
              <a:buChar char="»"/>
              <a:defRPr/>
            </a:lvl5pPr>
            <a:lvl6pPr indent="-355600" lvl="5" marL="2743200" algn="l">
              <a:spcBef>
                <a:spcPts val="400"/>
              </a:spcBef>
              <a:spcAft>
                <a:spcPts val="0"/>
              </a:spcAft>
              <a:buSzPts val="2000"/>
              <a:buChar char="•"/>
              <a:defRPr/>
            </a:lvl6pPr>
            <a:lvl7pPr indent="-355600" lvl="6" marL="3200400" algn="l">
              <a:spcBef>
                <a:spcPts val="400"/>
              </a:spcBef>
              <a:spcAft>
                <a:spcPts val="0"/>
              </a:spcAft>
              <a:buSzPts val="2000"/>
              <a:buChar char="•"/>
              <a:defRPr/>
            </a:lvl7pPr>
            <a:lvl8pPr indent="-355600" lvl="7" marL="3657600" algn="l">
              <a:spcBef>
                <a:spcPts val="400"/>
              </a:spcBef>
              <a:spcAft>
                <a:spcPts val="0"/>
              </a:spcAft>
              <a:buSzPts val="2000"/>
              <a:buChar char="•"/>
              <a:defRPr/>
            </a:lvl8pPr>
            <a:lvl9pPr indent="-355600" lvl="8" marL="4114800" algn="l">
              <a:spcBef>
                <a:spcPts val="400"/>
              </a:spcBef>
              <a:spcAft>
                <a:spcPts val="0"/>
              </a:spcAft>
              <a:buSzPts val="2000"/>
              <a:buChar char="•"/>
              <a:defRPr/>
            </a:lvl9pPr>
          </a:lstStyle>
          <a:p/>
        </p:txBody>
      </p:sp>
      <p:sp>
        <p:nvSpPr>
          <p:cNvPr id="142" name="Google Shape;142;p8"/>
          <p:cNvSpPr txBox="1"/>
          <p:nvPr>
            <p:ph idx="2" type="body"/>
          </p:nvPr>
        </p:nvSpPr>
        <p:spPr>
          <a:xfrm>
            <a:off x="11221750" y="4428000"/>
            <a:ext cx="6368700" cy="1822500"/>
          </a:xfrm>
          <a:prstGeom prst="rect">
            <a:avLst/>
          </a:prstGeom>
        </p:spPr>
        <p:txBody>
          <a:bodyPr anchorCtr="0" anchor="ctr" bIns="45700" lIns="91425" spcFirstLastPara="1" rIns="91425" wrap="square" tIns="45700">
            <a:noAutofit/>
          </a:bodyPr>
          <a:lstStyle>
            <a:lvl1pPr indent="-355600" lvl="0" marL="457200" rtl="0" algn="l">
              <a:spcBef>
                <a:spcPts val="640"/>
              </a:spcBef>
              <a:spcAft>
                <a:spcPts val="0"/>
              </a:spcAft>
              <a:buSzPts val="2000"/>
              <a:buChar char="•"/>
              <a:defRPr/>
            </a:lvl1pPr>
            <a:lvl2pPr indent="-355600" lvl="1" marL="914400" rtl="0" algn="l">
              <a:spcBef>
                <a:spcPts val="560"/>
              </a:spcBef>
              <a:spcAft>
                <a:spcPts val="0"/>
              </a:spcAft>
              <a:buSzPts val="2000"/>
              <a:buChar char="–"/>
              <a:defRPr/>
            </a:lvl2pPr>
            <a:lvl3pPr indent="-355600" lvl="2" marL="1371600" rtl="0" algn="l">
              <a:spcBef>
                <a:spcPts val="480"/>
              </a:spcBef>
              <a:spcAft>
                <a:spcPts val="0"/>
              </a:spcAft>
              <a:buSzPts val="2000"/>
              <a:buChar char="•"/>
              <a:defRPr/>
            </a:lvl3pPr>
            <a:lvl4pPr indent="-355600" lvl="3" marL="1828800" rtl="0" algn="l">
              <a:spcBef>
                <a:spcPts val="400"/>
              </a:spcBef>
              <a:spcAft>
                <a:spcPts val="0"/>
              </a:spcAft>
              <a:buSzPts val="2000"/>
              <a:buChar char="–"/>
              <a:defRPr/>
            </a:lvl4pPr>
            <a:lvl5pPr indent="-355600" lvl="4" marL="2286000" rtl="0" algn="l">
              <a:spcBef>
                <a:spcPts val="400"/>
              </a:spcBef>
              <a:spcAft>
                <a:spcPts val="0"/>
              </a:spcAft>
              <a:buSzPts val="2000"/>
              <a:buChar char="»"/>
              <a:defRPr/>
            </a:lvl5pPr>
            <a:lvl6pPr indent="-355600" lvl="5" marL="2743200" rtl="0" algn="l">
              <a:spcBef>
                <a:spcPts val="400"/>
              </a:spcBef>
              <a:spcAft>
                <a:spcPts val="0"/>
              </a:spcAft>
              <a:buSzPts val="2000"/>
              <a:buChar char="•"/>
              <a:defRPr/>
            </a:lvl6pPr>
            <a:lvl7pPr indent="-355600" lvl="6" marL="3200400" rtl="0" algn="l">
              <a:spcBef>
                <a:spcPts val="400"/>
              </a:spcBef>
              <a:spcAft>
                <a:spcPts val="0"/>
              </a:spcAft>
              <a:buSzPts val="2000"/>
              <a:buChar char="•"/>
              <a:defRPr/>
            </a:lvl7pPr>
            <a:lvl8pPr indent="-355600" lvl="7" marL="3657600" rtl="0" algn="l">
              <a:spcBef>
                <a:spcPts val="400"/>
              </a:spcBef>
              <a:spcAft>
                <a:spcPts val="0"/>
              </a:spcAft>
              <a:buSzPts val="2000"/>
              <a:buChar char="•"/>
              <a:defRPr/>
            </a:lvl8pPr>
            <a:lvl9pPr indent="-355600" lvl="8" marL="4114800" rtl="0" algn="l">
              <a:spcBef>
                <a:spcPts val="400"/>
              </a:spcBef>
              <a:spcAft>
                <a:spcPts val="0"/>
              </a:spcAft>
              <a:buSzPts val="2000"/>
              <a:buChar char="•"/>
              <a:defRPr/>
            </a:lvl9pPr>
          </a:lstStyle>
          <a:p/>
        </p:txBody>
      </p:sp>
      <p:sp>
        <p:nvSpPr>
          <p:cNvPr id="143" name="Google Shape;143;p8"/>
          <p:cNvSpPr txBox="1"/>
          <p:nvPr>
            <p:ph idx="3" type="body"/>
          </p:nvPr>
        </p:nvSpPr>
        <p:spPr>
          <a:xfrm>
            <a:off x="11221750" y="7018625"/>
            <a:ext cx="6368700" cy="1822500"/>
          </a:xfrm>
          <a:prstGeom prst="rect">
            <a:avLst/>
          </a:prstGeom>
        </p:spPr>
        <p:txBody>
          <a:bodyPr anchorCtr="0" anchor="ctr" bIns="45700" lIns="91425" spcFirstLastPara="1" rIns="91425" wrap="square" tIns="45700">
            <a:noAutofit/>
          </a:bodyPr>
          <a:lstStyle>
            <a:lvl1pPr indent="-355600" lvl="0" marL="457200" rtl="0" algn="l">
              <a:spcBef>
                <a:spcPts val="640"/>
              </a:spcBef>
              <a:spcAft>
                <a:spcPts val="0"/>
              </a:spcAft>
              <a:buSzPts val="2000"/>
              <a:buChar char="•"/>
              <a:defRPr/>
            </a:lvl1pPr>
            <a:lvl2pPr indent="-355600" lvl="1" marL="914400" rtl="0" algn="l">
              <a:spcBef>
                <a:spcPts val="560"/>
              </a:spcBef>
              <a:spcAft>
                <a:spcPts val="0"/>
              </a:spcAft>
              <a:buSzPts val="2000"/>
              <a:buChar char="–"/>
              <a:defRPr/>
            </a:lvl2pPr>
            <a:lvl3pPr indent="-355600" lvl="2" marL="1371600" rtl="0" algn="l">
              <a:spcBef>
                <a:spcPts val="480"/>
              </a:spcBef>
              <a:spcAft>
                <a:spcPts val="0"/>
              </a:spcAft>
              <a:buSzPts val="2000"/>
              <a:buChar char="•"/>
              <a:defRPr/>
            </a:lvl3pPr>
            <a:lvl4pPr indent="-355600" lvl="3" marL="1828800" rtl="0" algn="l">
              <a:spcBef>
                <a:spcPts val="400"/>
              </a:spcBef>
              <a:spcAft>
                <a:spcPts val="0"/>
              </a:spcAft>
              <a:buSzPts val="2000"/>
              <a:buChar char="–"/>
              <a:defRPr/>
            </a:lvl4pPr>
            <a:lvl5pPr indent="-355600" lvl="4" marL="2286000" rtl="0" algn="l">
              <a:spcBef>
                <a:spcPts val="400"/>
              </a:spcBef>
              <a:spcAft>
                <a:spcPts val="0"/>
              </a:spcAft>
              <a:buSzPts val="2000"/>
              <a:buChar char="»"/>
              <a:defRPr/>
            </a:lvl5pPr>
            <a:lvl6pPr indent="-355600" lvl="5" marL="2743200" rtl="0" algn="l">
              <a:spcBef>
                <a:spcPts val="400"/>
              </a:spcBef>
              <a:spcAft>
                <a:spcPts val="0"/>
              </a:spcAft>
              <a:buSzPts val="2000"/>
              <a:buChar char="•"/>
              <a:defRPr/>
            </a:lvl6pPr>
            <a:lvl7pPr indent="-355600" lvl="6" marL="3200400" rtl="0" algn="l">
              <a:spcBef>
                <a:spcPts val="400"/>
              </a:spcBef>
              <a:spcAft>
                <a:spcPts val="0"/>
              </a:spcAft>
              <a:buSzPts val="2000"/>
              <a:buChar char="•"/>
              <a:defRPr/>
            </a:lvl7pPr>
            <a:lvl8pPr indent="-355600" lvl="7" marL="3657600" rtl="0" algn="l">
              <a:spcBef>
                <a:spcPts val="400"/>
              </a:spcBef>
              <a:spcAft>
                <a:spcPts val="0"/>
              </a:spcAft>
              <a:buSzPts val="2000"/>
              <a:buChar char="•"/>
              <a:defRPr/>
            </a:lvl8pPr>
            <a:lvl9pPr indent="-355600" lvl="8" marL="4114800" rtl="0" algn="l">
              <a:spcBef>
                <a:spcPts val="400"/>
              </a:spcBef>
              <a:spcAft>
                <a:spcPts val="0"/>
              </a:spcAft>
              <a:buSzPts val="2000"/>
              <a:buChar char="•"/>
              <a:defRPr/>
            </a:lvl9pPr>
          </a:lstStyle>
          <a:p/>
        </p:txBody>
      </p:sp>
      <p:sp>
        <p:nvSpPr>
          <p:cNvPr id="144" name="Google Shape;144;p8"/>
          <p:cNvSpPr txBox="1"/>
          <p:nvPr>
            <p:ph idx="4" type="body"/>
          </p:nvPr>
        </p:nvSpPr>
        <p:spPr>
          <a:xfrm>
            <a:off x="11221750" y="1837375"/>
            <a:ext cx="6368700" cy="1822500"/>
          </a:xfrm>
          <a:prstGeom prst="rect">
            <a:avLst/>
          </a:prstGeom>
        </p:spPr>
        <p:txBody>
          <a:bodyPr anchorCtr="0" anchor="ctr" bIns="45700" lIns="91425" spcFirstLastPara="1" rIns="91425" wrap="square" tIns="45700">
            <a:noAutofit/>
          </a:bodyPr>
          <a:lstStyle>
            <a:lvl1pPr indent="-355600" lvl="0" marL="457200" rtl="0" algn="l">
              <a:spcBef>
                <a:spcPts val="640"/>
              </a:spcBef>
              <a:spcAft>
                <a:spcPts val="0"/>
              </a:spcAft>
              <a:buSzPts val="2000"/>
              <a:buChar char="•"/>
              <a:defRPr/>
            </a:lvl1pPr>
            <a:lvl2pPr indent="-355600" lvl="1" marL="914400" rtl="0" algn="l">
              <a:spcBef>
                <a:spcPts val="560"/>
              </a:spcBef>
              <a:spcAft>
                <a:spcPts val="0"/>
              </a:spcAft>
              <a:buSzPts val="2000"/>
              <a:buChar char="–"/>
              <a:defRPr/>
            </a:lvl2pPr>
            <a:lvl3pPr indent="-355600" lvl="2" marL="1371600" rtl="0" algn="l">
              <a:spcBef>
                <a:spcPts val="480"/>
              </a:spcBef>
              <a:spcAft>
                <a:spcPts val="0"/>
              </a:spcAft>
              <a:buSzPts val="2000"/>
              <a:buChar char="•"/>
              <a:defRPr/>
            </a:lvl3pPr>
            <a:lvl4pPr indent="-355600" lvl="3" marL="1828800" rtl="0" algn="l">
              <a:spcBef>
                <a:spcPts val="400"/>
              </a:spcBef>
              <a:spcAft>
                <a:spcPts val="0"/>
              </a:spcAft>
              <a:buSzPts val="2000"/>
              <a:buChar char="–"/>
              <a:defRPr/>
            </a:lvl4pPr>
            <a:lvl5pPr indent="-355600" lvl="4" marL="2286000" rtl="0" algn="l">
              <a:spcBef>
                <a:spcPts val="400"/>
              </a:spcBef>
              <a:spcAft>
                <a:spcPts val="0"/>
              </a:spcAft>
              <a:buSzPts val="2000"/>
              <a:buChar char="»"/>
              <a:defRPr/>
            </a:lvl5pPr>
            <a:lvl6pPr indent="-355600" lvl="5" marL="2743200" rtl="0" algn="l">
              <a:spcBef>
                <a:spcPts val="400"/>
              </a:spcBef>
              <a:spcAft>
                <a:spcPts val="0"/>
              </a:spcAft>
              <a:buSzPts val="2000"/>
              <a:buChar char="•"/>
              <a:defRPr/>
            </a:lvl6pPr>
            <a:lvl7pPr indent="-355600" lvl="6" marL="3200400" rtl="0" algn="l">
              <a:spcBef>
                <a:spcPts val="400"/>
              </a:spcBef>
              <a:spcAft>
                <a:spcPts val="0"/>
              </a:spcAft>
              <a:buSzPts val="2000"/>
              <a:buChar char="•"/>
              <a:defRPr/>
            </a:lvl7pPr>
            <a:lvl8pPr indent="-355600" lvl="7" marL="3657600" rtl="0" algn="l">
              <a:spcBef>
                <a:spcPts val="400"/>
              </a:spcBef>
              <a:spcAft>
                <a:spcPts val="0"/>
              </a:spcAft>
              <a:buSzPts val="2000"/>
              <a:buChar char="•"/>
              <a:defRPr/>
            </a:lvl8pPr>
            <a:lvl9pPr indent="-355600" lvl="8" marL="4114800" rtl="0" algn="l">
              <a:spcBef>
                <a:spcPts val="400"/>
              </a:spcBef>
              <a:spcAft>
                <a:spcPts val="0"/>
              </a:spcAft>
              <a:buSzPts val="20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0"/>
            <a:ext cx="18528564" cy="10287000"/>
            <a:chOff x="0" y="0"/>
            <a:chExt cx="24704752" cy="13716000"/>
          </a:xfrm>
        </p:grpSpPr>
        <p:sp>
          <p:nvSpPr>
            <p:cNvPr id="7" name="Google Shape;7;p1"/>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1">
                <a:alphaModFix/>
              </a:blip>
              <a:stretch>
                <a:fillRect b="0" l="0" r="0" t="0"/>
              </a:stretch>
            </a:blipFill>
            <a:ln>
              <a:noFill/>
            </a:ln>
          </p:spPr>
        </p:sp>
        <p:sp>
          <p:nvSpPr>
            <p:cNvPr id="8" name="Google Shape;8;p1"/>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1">
                <a:alphaModFix/>
              </a:blip>
              <a:stretch>
                <a:fillRect b="-119" l="0" r="-24819" t="0"/>
              </a:stretch>
            </a:blipFill>
            <a:ln>
              <a:noFill/>
            </a:ln>
          </p:spPr>
        </p:sp>
      </p:grpSp>
      <p:sp>
        <p:nvSpPr>
          <p:cNvPr id="9" name="Google Shape;9;p1"/>
          <p:cNvSpPr txBox="1"/>
          <p:nvPr>
            <p:ph type="title"/>
          </p:nvPr>
        </p:nvSpPr>
        <p:spPr>
          <a:xfrm>
            <a:off x="457200" y="274650"/>
            <a:ext cx="17588400" cy="14052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10200"/>
              <a:buFont typeface="Forum"/>
              <a:buNone/>
              <a:defRPr i="0" sz="10200" u="none" cap="none" strike="noStrike">
                <a:solidFill>
                  <a:schemeClr val="dk1"/>
                </a:solidFill>
                <a:latin typeface="Forum"/>
                <a:ea typeface="Forum"/>
                <a:cs typeface="Forum"/>
                <a:sym typeface="For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1"/>
          <p:cNvSpPr txBox="1"/>
          <p:nvPr>
            <p:ph idx="1" type="body"/>
          </p:nvPr>
        </p:nvSpPr>
        <p:spPr>
          <a:xfrm>
            <a:off x="5136600" y="2223625"/>
            <a:ext cx="8229600" cy="4526100"/>
          </a:xfrm>
          <a:prstGeom prst="rect">
            <a:avLst/>
          </a:prstGeom>
          <a:noFill/>
          <a:ln>
            <a:noFill/>
          </a:ln>
        </p:spPr>
        <p:txBody>
          <a:bodyPr anchorCtr="0" anchor="t" bIns="45700" lIns="91425" spcFirstLastPara="1" rIns="91425" wrap="square" tIns="45700">
            <a:noAutofit/>
          </a:bodyPr>
          <a:lstStyle>
            <a:lvl1pPr indent="-355600" lvl="0" marL="457200" marR="0" rtl="0" algn="ctr">
              <a:spcBef>
                <a:spcPts val="64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1pPr>
            <a:lvl2pPr indent="-355600" lvl="1" marL="914400" marR="0" rtl="0" algn="ctr">
              <a:spcBef>
                <a:spcPts val="56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2pPr>
            <a:lvl3pPr indent="-355600" lvl="2" marL="1371600" marR="0" rtl="0" algn="ctr">
              <a:spcBef>
                <a:spcPts val="48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3pPr>
            <a:lvl4pPr indent="-355600" lvl="3" marL="1828800" marR="0" rtl="0" algn="ctr">
              <a:spcBef>
                <a:spcPts val="40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4pPr>
            <a:lvl5pPr indent="-355600" lvl="4" marL="2286000" marR="0" rtl="0" algn="ctr">
              <a:spcBef>
                <a:spcPts val="40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5pPr>
            <a:lvl6pPr indent="-355600" lvl="5" marL="2743200" marR="0" rtl="0" algn="ctr">
              <a:spcBef>
                <a:spcPts val="40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6pPr>
            <a:lvl7pPr indent="-355600" lvl="6" marL="3200400" marR="0" rtl="0" algn="ctr">
              <a:spcBef>
                <a:spcPts val="40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7pPr>
            <a:lvl8pPr indent="-355600" lvl="7" marL="3657600" marR="0" rtl="0" algn="ctr">
              <a:spcBef>
                <a:spcPts val="40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8pPr>
            <a:lvl9pPr indent="-355600" lvl="8" marL="4114800" marR="0" rtl="0" algn="ctr">
              <a:spcBef>
                <a:spcPts val="40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36.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5.png"/><Relationship Id="rId5"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7.jpg"/><Relationship Id="rId5" Type="http://schemas.openxmlformats.org/officeDocument/2006/relationships/image" Target="../media/image14.jpg"/><Relationship Id="rId6" Type="http://schemas.openxmlformats.org/officeDocument/2006/relationships/image" Target="../media/image37.png"/><Relationship Id="rId7"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17.jpg"/><Relationship Id="rId9" Type="http://schemas.openxmlformats.org/officeDocument/2006/relationships/image" Target="../media/image34.png"/><Relationship Id="rId5" Type="http://schemas.openxmlformats.org/officeDocument/2006/relationships/image" Target="../media/image39.png"/><Relationship Id="rId6" Type="http://schemas.openxmlformats.org/officeDocument/2006/relationships/image" Target="../media/image35.png"/><Relationship Id="rId7" Type="http://schemas.openxmlformats.org/officeDocument/2006/relationships/image" Target="../media/image38.png"/><Relationship Id="rId8" Type="http://schemas.openxmlformats.org/officeDocument/2006/relationships/hyperlink" Target="mailto:tbambach@uwsp.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7.jpg"/><Relationship Id="rId6" Type="http://schemas.openxmlformats.org/officeDocument/2006/relationships/image" Target="../media/image15.png"/><Relationship Id="rId7"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7.jpg"/><Relationship Id="rId5" Type="http://schemas.openxmlformats.org/officeDocument/2006/relationships/image" Target="../media/image14.jpg"/><Relationship Id="rId6" Type="http://schemas.openxmlformats.org/officeDocument/2006/relationships/image" Target="../media/image37.png"/><Relationship Id="rId7" Type="http://schemas.openxmlformats.org/officeDocument/2006/relationships/image" Target="../media/image15.png"/><Relationship Id="rId8"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6A6"/>
        </a:solidFill>
      </p:bgPr>
    </p:bg>
    <p:spTree>
      <p:nvGrpSpPr>
        <p:cNvPr id="148" name="Shape 148"/>
        <p:cNvGrpSpPr/>
        <p:nvPr/>
      </p:nvGrpSpPr>
      <p:grpSpPr>
        <a:xfrm>
          <a:off x="0" y="0"/>
          <a:ext cx="0" cy="0"/>
          <a:chOff x="0" y="0"/>
          <a:chExt cx="0" cy="0"/>
        </a:xfrm>
      </p:grpSpPr>
      <p:grpSp>
        <p:nvGrpSpPr>
          <p:cNvPr id="149" name="Google Shape;149;p9"/>
          <p:cNvGrpSpPr/>
          <p:nvPr/>
        </p:nvGrpSpPr>
        <p:grpSpPr>
          <a:xfrm>
            <a:off x="0" y="0"/>
            <a:ext cx="18528564" cy="10287000"/>
            <a:chOff x="0" y="0"/>
            <a:chExt cx="24704752" cy="13716000"/>
          </a:xfrm>
        </p:grpSpPr>
        <p:sp>
          <p:nvSpPr>
            <p:cNvPr id="150" name="Google Shape;150;p9"/>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151" name="Google Shape;151;p9"/>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pic>
        <p:nvPicPr>
          <p:cNvPr id="152" name="Google Shape;152;p9"/>
          <p:cNvPicPr preferRelativeResize="0"/>
          <p:nvPr/>
        </p:nvPicPr>
        <p:blipFill rotWithShape="1">
          <a:blip r:embed="rId4">
            <a:alphaModFix/>
          </a:blip>
          <a:srcRect b="47470" l="0" r="23809" t="0"/>
          <a:stretch/>
        </p:blipFill>
        <p:spPr>
          <a:xfrm>
            <a:off x="14056075" y="6717346"/>
            <a:ext cx="4472499" cy="3569650"/>
          </a:xfrm>
          <a:prstGeom prst="rect">
            <a:avLst/>
          </a:prstGeom>
          <a:noFill/>
          <a:ln>
            <a:noFill/>
          </a:ln>
        </p:spPr>
      </p:pic>
      <p:sp>
        <p:nvSpPr>
          <p:cNvPr id="153" name="Google Shape;153;p9"/>
          <p:cNvSpPr/>
          <p:nvPr/>
        </p:nvSpPr>
        <p:spPr>
          <a:xfrm rot="8100000">
            <a:off x="-2411396" y="2577655"/>
            <a:ext cx="5602095" cy="3697383"/>
          </a:xfrm>
          <a:custGeom>
            <a:rect b="b" l="l" r="r" t="t"/>
            <a:pathLst>
              <a:path extrusionOk="0" h="3697383" w="5602095">
                <a:moveTo>
                  <a:pt x="0" y="0"/>
                </a:moveTo>
                <a:lnTo>
                  <a:pt x="5602096" y="0"/>
                </a:lnTo>
                <a:lnTo>
                  <a:pt x="5602096" y="3697383"/>
                </a:lnTo>
                <a:lnTo>
                  <a:pt x="0" y="3697383"/>
                </a:lnTo>
                <a:lnTo>
                  <a:pt x="0" y="0"/>
                </a:lnTo>
                <a:close/>
              </a:path>
            </a:pathLst>
          </a:custGeom>
          <a:blipFill rotWithShape="1">
            <a:blip r:embed="rId5">
              <a:alphaModFix/>
            </a:blip>
            <a:stretch>
              <a:fillRect b="0" l="0" r="0" t="0"/>
            </a:stretch>
          </a:blipFill>
          <a:ln>
            <a:noFill/>
          </a:ln>
        </p:spPr>
      </p:sp>
      <p:sp>
        <p:nvSpPr>
          <p:cNvPr id="154" name="Google Shape;154;p9"/>
          <p:cNvSpPr/>
          <p:nvPr/>
        </p:nvSpPr>
        <p:spPr>
          <a:xfrm>
            <a:off x="3677514" y="314933"/>
            <a:ext cx="4018267" cy="3484933"/>
          </a:xfrm>
          <a:custGeom>
            <a:rect b="b" l="l" r="r" t="t"/>
            <a:pathLst>
              <a:path extrusionOk="0" h="3484933" w="4018267">
                <a:moveTo>
                  <a:pt x="0" y="0"/>
                </a:moveTo>
                <a:lnTo>
                  <a:pt x="4018267" y="0"/>
                </a:lnTo>
                <a:lnTo>
                  <a:pt x="4018267" y="3484934"/>
                </a:lnTo>
                <a:lnTo>
                  <a:pt x="0" y="3484934"/>
                </a:lnTo>
                <a:lnTo>
                  <a:pt x="0" y="0"/>
                </a:lnTo>
                <a:close/>
              </a:path>
            </a:pathLst>
          </a:custGeom>
          <a:blipFill rotWithShape="1">
            <a:blip r:embed="rId6">
              <a:alphaModFix/>
            </a:blip>
            <a:stretch>
              <a:fillRect b="0" l="0" r="0" t="0"/>
            </a:stretch>
          </a:blipFill>
          <a:ln>
            <a:noFill/>
          </a:ln>
        </p:spPr>
      </p:sp>
      <p:sp>
        <p:nvSpPr>
          <p:cNvPr id="155" name="Google Shape;155;p9"/>
          <p:cNvSpPr/>
          <p:nvPr/>
        </p:nvSpPr>
        <p:spPr>
          <a:xfrm>
            <a:off x="-710272" y="7007104"/>
            <a:ext cx="4387786" cy="4502393"/>
          </a:xfrm>
          <a:custGeom>
            <a:rect b="b" l="l" r="r" t="t"/>
            <a:pathLst>
              <a:path extrusionOk="0" h="4502393" w="4387786">
                <a:moveTo>
                  <a:pt x="0" y="0"/>
                </a:moveTo>
                <a:lnTo>
                  <a:pt x="4387786" y="0"/>
                </a:lnTo>
                <a:lnTo>
                  <a:pt x="4387786" y="4502392"/>
                </a:lnTo>
                <a:lnTo>
                  <a:pt x="0" y="4502392"/>
                </a:lnTo>
                <a:lnTo>
                  <a:pt x="0" y="0"/>
                </a:lnTo>
                <a:close/>
              </a:path>
            </a:pathLst>
          </a:custGeom>
          <a:blipFill rotWithShape="1">
            <a:blip r:embed="rId7">
              <a:alphaModFix/>
            </a:blip>
            <a:stretch>
              <a:fillRect b="0" l="0" r="0" t="0"/>
            </a:stretch>
          </a:blipFill>
          <a:ln>
            <a:noFill/>
          </a:ln>
        </p:spPr>
      </p:sp>
      <p:sp>
        <p:nvSpPr>
          <p:cNvPr id="156" name="Google Shape;156;p9"/>
          <p:cNvSpPr/>
          <p:nvPr/>
        </p:nvSpPr>
        <p:spPr>
          <a:xfrm rot="8419424">
            <a:off x="12120089" y="608040"/>
            <a:ext cx="7315200" cy="3359888"/>
          </a:xfrm>
          <a:custGeom>
            <a:rect b="b" l="l" r="r" t="t"/>
            <a:pathLst>
              <a:path extrusionOk="0" h="3359888" w="7315200">
                <a:moveTo>
                  <a:pt x="0" y="0"/>
                </a:moveTo>
                <a:lnTo>
                  <a:pt x="7315200" y="0"/>
                </a:lnTo>
                <a:lnTo>
                  <a:pt x="7315200" y="3359889"/>
                </a:lnTo>
                <a:lnTo>
                  <a:pt x="0" y="3359889"/>
                </a:lnTo>
                <a:lnTo>
                  <a:pt x="0" y="0"/>
                </a:lnTo>
                <a:close/>
              </a:path>
            </a:pathLst>
          </a:custGeom>
          <a:blipFill rotWithShape="1">
            <a:blip r:embed="rId8">
              <a:alphaModFix/>
            </a:blip>
            <a:stretch>
              <a:fillRect b="0" l="0" r="0" t="0"/>
            </a:stretch>
          </a:blipFill>
          <a:ln>
            <a:noFill/>
          </a:ln>
        </p:spPr>
      </p:sp>
      <p:pic>
        <p:nvPicPr>
          <p:cNvPr id="157" name="Google Shape;157;p9"/>
          <p:cNvPicPr preferRelativeResize="0"/>
          <p:nvPr/>
        </p:nvPicPr>
        <p:blipFill>
          <a:blip r:embed="rId9">
            <a:alphaModFix/>
          </a:blip>
          <a:stretch>
            <a:fillRect/>
          </a:stretch>
        </p:blipFill>
        <p:spPr>
          <a:xfrm>
            <a:off x="0" y="0"/>
            <a:ext cx="18288000" cy="10287000"/>
          </a:xfrm>
          <a:prstGeom prst="rect">
            <a:avLst/>
          </a:prstGeom>
          <a:noFill/>
          <a:ln>
            <a:noFill/>
          </a:ln>
        </p:spPr>
      </p:pic>
      <p:sp>
        <p:nvSpPr>
          <p:cNvPr id="158" name="Google Shape;158;p9"/>
          <p:cNvSpPr txBox="1"/>
          <p:nvPr/>
        </p:nvSpPr>
        <p:spPr>
          <a:xfrm>
            <a:off x="3050855" y="3716112"/>
            <a:ext cx="12186300" cy="26598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lang="en-US" sz="9600">
                <a:latin typeface="Forum"/>
                <a:ea typeface="Forum"/>
                <a:cs typeface="Forum"/>
                <a:sym typeface="Forum"/>
              </a:rPr>
              <a:t>Physiology of Endurance Running</a:t>
            </a:r>
            <a:endParaRPr sz="9600"/>
          </a:p>
        </p:txBody>
      </p:sp>
      <p:sp>
        <p:nvSpPr>
          <p:cNvPr id="159" name="Google Shape;159;p9"/>
          <p:cNvSpPr txBox="1"/>
          <p:nvPr/>
        </p:nvSpPr>
        <p:spPr>
          <a:xfrm>
            <a:off x="5244483" y="8191561"/>
            <a:ext cx="7799100" cy="338700"/>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lang="en-US" sz="2200"/>
              <a:t>By: </a:t>
            </a:r>
            <a:r>
              <a:rPr lang="en-US" sz="2200"/>
              <a:t>Thomas Bambach</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grpSp>
        <p:nvGrpSpPr>
          <p:cNvPr id="342" name="Google Shape;342;p18"/>
          <p:cNvGrpSpPr/>
          <p:nvPr/>
        </p:nvGrpSpPr>
        <p:grpSpPr>
          <a:xfrm>
            <a:off x="0" y="0"/>
            <a:ext cx="18528564" cy="10287000"/>
            <a:chOff x="0" y="0"/>
            <a:chExt cx="24704752" cy="13716000"/>
          </a:xfrm>
        </p:grpSpPr>
        <p:sp>
          <p:nvSpPr>
            <p:cNvPr id="343" name="Google Shape;343;p18"/>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344" name="Google Shape;344;p18"/>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19" l="0" r="-24819" t="0"/>
              </a:stretch>
            </a:blipFill>
            <a:ln>
              <a:noFill/>
            </a:ln>
          </p:spPr>
        </p:sp>
      </p:grpSp>
      <p:sp>
        <p:nvSpPr>
          <p:cNvPr id="345" name="Google Shape;345;p18"/>
          <p:cNvSpPr txBox="1"/>
          <p:nvPr/>
        </p:nvSpPr>
        <p:spPr>
          <a:xfrm>
            <a:off x="5246208" y="625110"/>
            <a:ext cx="7119000" cy="12594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lang="en-US" sz="10227">
                <a:latin typeface="Forum"/>
                <a:ea typeface="Forum"/>
                <a:cs typeface="Forum"/>
                <a:sym typeface="Forum"/>
              </a:rPr>
              <a:t>Threshold(s)</a:t>
            </a:r>
            <a:endParaRPr/>
          </a:p>
        </p:txBody>
      </p:sp>
      <p:sp>
        <p:nvSpPr>
          <p:cNvPr id="346" name="Google Shape;346;p18"/>
          <p:cNvSpPr txBox="1"/>
          <p:nvPr/>
        </p:nvSpPr>
        <p:spPr>
          <a:xfrm>
            <a:off x="1181108" y="5554127"/>
            <a:ext cx="5675100" cy="215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t/>
            </a:r>
            <a:endParaRPr/>
          </a:p>
        </p:txBody>
      </p:sp>
      <p:pic>
        <p:nvPicPr>
          <p:cNvPr id="347" name="Google Shape;347;p18"/>
          <p:cNvPicPr preferRelativeResize="0"/>
          <p:nvPr/>
        </p:nvPicPr>
        <p:blipFill>
          <a:blip r:embed="rId4">
            <a:alphaModFix/>
          </a:blip>
          <a:stretch>
            <a:fillRect/>
          </a:stretch>
        </p:blipFill>
        <p:spPr>
          <a:xfrm>
            <a:off x="719000" y="1884500"/>
            <a:ext cx="16850001" cy="8425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grpSp>
        <p:nvGrpSpPr>
          <p:cNvPr id="352" name="Google Shape;352;p19"/>
          <p:cNvGrpSpPr/>
          <p:nvPr/>
        </p:nvGrpSpPr>
        <p:grpSpPr>
          <a:xfrm>
            <a:off x="0" y="0"/>
            <a:ext cx="18528564" cy="10287000"/>
            <a:chOff x="0" y="0"/>
            <a:chExt cx="24704752" cy="13716000"/>
          </a:xfrm>
        </p:grpSpPr>
        <p:sp>
          <p:nvSpPr>
            <p:cNvPr id="353" name="Google Shape;353;p19"/>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354" name="Google Shape;354;p19"/>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sp>
        <p:nvSpPr>
          <p:cNvPr id="355" name="Google Shape;355;p19"/>
          <p:cNvSpPr txBox="1"/>
          <p:nvPr/>
        </p:nvSpPr>
        <p:spPr>
          <a:xfrm>
            <a:off x="764008" y="2285710"/>
            <a:ext cx="7119000" cy="12594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lang="en-US" sz="10227">
                <a:latin typeface="Forum"/>
                <a:ea typeface="Forum"/>
                <a:cs typeface="Forum"/>
                <a:sym typeface="Forum"/>
              </a:rPr>
              <a:t>Vo2 Max</a:t>
            </a:r>
            <a:endParaRPr/>
          </a:p>
        </p:txBody>
      </p:sp>
      <p:sp>
        <p:nvSpPr>
          <p:cNvPr id="356" name="Google Shape;356;p19"/>
          <p:cNvSpPr txBox="1"/>
          <p:nvPr/>
        </p:nvSpPr>
        <p:spPr>
          <a:xfrm>
            <a:off x="1181108" y="5554127"/>
            <a:ext cx="5675100" cy="215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t/>
            </a:r>
            <a:endParaRPr/>
          </a:p>
        </p:txBody>
      </p:sp>
      <p:pic>
        <p:nvPicPr>
          <p:cNvPr id="357" name="Google Shape;357;p19"/>
          <p:cNvPicPr preferRelativeResize="0"/>
          <p:nvPr/>
        </p:nvPicPr>
        <p:blipFill>
          <a:blip r:embed="rId4">
            <a:alphaModFix/>
          </a:blip>
          <a:stretch>
            <a:fillRect/>
          </a:stretch>
        </p:blipFill>
        <p:spPr>
          <a:xfrm>
            <a:off x="8391675" y="1124588"/>
            <a:ext cx="9828875" cy="8037825"/>
          </a:xfrm>
          <a:prstGeom prst="rect">
            <a:avLst/>
          </a:prstGeom>
          <a:noFill/>
          <a:ln>
            <a:noFill/>
          </a:ln>
        </p:spPr>
      </p:pic>
      <p:pic>
        <p:nvPicPr>
          <p:cNvPr id="358" name="Google Shape;358;p19"/>
          <p:cNvPicPr preferRelativeResize="0"/>
          <p:nvPr/>
        </p:nvPicPr>
        <p:blipFill>
          <a:blip r:embed="rId5">
            <a:alphaModFix/>
          </a:blip>
          <a:stretch>
            <a:fillRect/>
          </a:stretch>
        </p:blipFill>
        <p:spPr>
          <a:xfrm>
            <a:off x="763988" y="3904400"/>
            <a:ext cx="6944475" cy="5601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grpSp>
        <p:nvGrpSpPr>
          <p:cNvPr id="363" name="Google Shape;363;p20"/>
          <p:cNvGrpSpPr/>
          <p:nvPr/>
        </p:nvGrpSpPr>
        <p:grpSpPr>
          <a:xfrm>
            <a:off x="0" y="0"/>
            <a:ext cx="18528564" cy="10287000"/>
            <a:chOff x="0" y="0"/>
            <a:chExt cx="24704752" cy="13716000"/>
          </a:xfrm>
        </p:grpSpPr>
        <p:sp>
          <p:nvSpPr>
            <p:cNvPr id="364" name="Google Shape;364;p20"/>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365" name="Google Shape;365;p20"/>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19" l="0" r="-24819" t="0"/>
              </a:stretch>
            </a:blipFill>
            <a:ln>
              <a:noFill/>
            </a:ln>
          </p:spPr>
        </p:sp>
      </p:grpSp>
      <p:grpSp>
        <p:nvGrpSpPr>
          <p:cNvPr id="366" name="Google Shape;366;p20"/>
          <p:cNvGrpSpPr/>
          <p:nvPr/>
        </p:nvGrpSpPr>
        <p:grpSpPr>
          <a:xfrm rot="-5400000">
            <a:off x="159020" y="3130821"/>
            <a:ext cx="6950605" cy="5645231"/>
            <a:chOff x="0" y="-57150"/>
            <a:chExt cx="1830600" cy="1486800"/>
          </a:xfrm>
        </p:grpSpPr>
        <p:sp>
          <p:nvSpPr>
            <p:cNvPr id="367" name="Google Shape;367;p20"/>
            <p:cNvSpPr/>
            <p:nvPr/>
          </p:nvSpPr>
          <p:spPr>
            <a:xfrm>
              <a:off x="0" y="0"/>
              <a:ext cx="1830560" cy="1429621"/>
            </a:xfrm>
            <a:custGeom>
              <a:rect b="b" l="l" r="r" t="t"/>
              <a:pathLst>
                <a:path extrusionOk="0" h="1429621" w="1830560">
                  <a:moveTo>
                    <a:pt x="0" y="0"/>
                  </a:moveTo>
                  <a:lnTo>
                    <a:pt x="1830560" y="0"/>
                  </a:lnTo>
                  <a:lnTo>
                    <a:pt x="1830560" y="1429621"/>
                  </a:lnTo>
                  <a:lnTo>
                    <a:pt x="0" y="1429621"/>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368" name="Google Shape;368;p20"/>
            <p:cNvSpPr txBox="1"/>
            <p:nvPr/>
          </p:nvSpPr>
          <p:spPr>
            <a:xfrm>
              <a:off x="0" y="-57150"/>
              <a:ext cx="1830600" cy="14868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9" name="Google Shape;369;p20"/>
          <p:cNvGrpSpPr/>
          <p:nvPr/>
        </p:nvGrpSpPr>
        <p:grpSpPr>
          <a:xfrm rot="-5400000">
            <a:off x="10825965" y="-1113474"/>
            <a:ext cx="2712403" cy="9818958"/>
            <a:chOff x="0" y="-57150"/>
            <a:chExt cx="714373" cy="2586046"/>
          </a:xfrm>
        </p:grpSpPr>
        <p:sp>
          <p:nvSpPr>
            <p:cNvPr id="370" name="Google Shape;370;p20"/>
            <p:cNvSpPr/>
            <p:nvPr/>
          </p:nvSpPr>
          <p:spPr>
            <a:xfrm>
              <a:off x="0" y="0"/>
              <a:ext cx="714373" cy="2528896"/>
            </a:xfrm>
            <a:custGeom>
              <a:rect b="b" l="l" r="r" t="t"/>
              <a:pathLst>
                <a:path extrusionOk="0" h="2528896" w="714373">
                  <a:moveTo>
                    <a:pt x="0" y="0"/>
                  </a:moveTo>
                  <a:lnTo>
                    <a:pt x="714373" y="0"/>
                  </a:lnTo>
                  <a:lnTo>
                    <a:pt x="714373" y="2528896"/>
                  </a:lnTo>
                  <a:lnTo>
                    <a:pt x="0" y="2528896"/>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371" name="Google Shape;371;p20"/>
            <p:cNvSpPr txBox="1"/>
            <p:nvPr/>
          </p:nvSpPr>
          <p:spPr>
            <a:xfrm>
              <a:off x="0" y="-57150"/>
              <a:ext cx="714300" cy="25860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72" name="Google Shape;372;p20"/>
          <p:cNvPicPr preferRelativeResize="0"/>
          <p:nvPr/>
        </p:nvPicPr>
        <p:blipFill rotWithShape="1">
          <a:blip r:embed="rId4">
            <a:alphaModFix/>
          </a:blip>
          <a:srcRect b="0" l="24011" r="24016" t="0"/>
          <a:stretch/>
        </p:blipFill>
        <p:spPr>
          <a:xfrm>
            <a:off x="1056163" y="2504891"/>
            <a:ext cx="5373167" cy="6892331"/>
          </a:xfrm>
          <a:prstGeom prst="rect">
            <a:avLst/>
          </a:prstGeom>
          <a:noFill/>
          <a:ln>
            <a:noFill/>
          </a:ln>
        </p:spPr>
      </p:pic>
      <p:pic>
        <p:nvPicPr>
          <p:cNvPr id="373" name="Google Shape;373;p20"/>
          <p:cNvPicPr preferRelativeResize="0"/>
          <p:nvPr/>
        </p:nvPicPr>
        <p:blipFill rotWithShape="1">
          <a:blip r:embed="rId5">
            <a:alphaModFix/>
          </a:blip>
          <a:srcRect b="36087" l="0" r="0" t="36087"/>
          <a:stretch/>
        </p:blipFill>
        <p:spPr>
          <a:xfrm>
            <a:off x="7492463" y="2467341"/>
            <a:ext cx="9550462" cy="2657335"/>
          </a:xfrm>
          <a:prstGeom prst="rect">
            <a:avLst/>
          </a:prstGeom>
          <a:noFill/>
          <a:ln>
            <a:noFill/>
          </a:ln>
        </p:spPr>
      </p:pic>
      <p:grpSp>
        <p:nvGrpSpPr>
          <p:cNvPr id="374" name="Google Shape;374;p20"/>
          <p:cNvGrpSpPr/>
          <p:nvPr/>
        </p:nvGrpSpPr>
        <p:grpSpPr>
          <a:xfrm>
            <a:off x="7272680" y="5574328"/>
            <a:ext cx="4719783" cy="3818082"/>
            <a:chOff x="0" y="0"/>
            <a:chExt cx="6293044" cy="5090776"/>
          </a:xfrm>
        </p:grpSpPr>
        <p:sp>
          <p:nvSpPr>
            <p:cNvPr id="375" name="Google Shape;375;p20"/>
            <p:cNvSpPr/>
            <p:nvPr/>
          </p:nvSpPr>
          <p:spPr>
            <a:xfrm>
              <a:off x="0" y="0"/>
              <a:ext cx="6293044" cy="5090776"/>
            </a:xfrm>
            <a:custGeom>
              <a:rect b="b" l="l" r="r" t="t"/>
              <a:pathLst>
                <a:path extrusionOk="0" h="5090776" w="6293044">
                  <a:moveTo>
                    <a:pt x="0" y="0"/>
                  </a:moveTo>
                  <a:lnTo>
                    <a:pt x="6293044" y="0"/>
                  </a:lnTo>
                  <a:lnTo>
                    <a:pt x="6293044" y="5090776"/>
                  </a:lnTo>
                  <a:lnTo>
                    <a:pt x="0" y="5090776"/>
                  </a:lnTo>
                  <a:lnTo>
                    <a:pt x="0" y="0"/>
                  </a:lnTo>
                  <a:close/>
                </a:path>
              </a:pathLst>
            </a:custGeom>
            <a:blipFill rotWithShape="1">
              <a:blip r:embed="rId6">
                <a:alphaModFix/>
              </a:blip>
              <a:stretch>
                <a:fillRect b="0" l="0" r="0" t="0"/>
              </a:stretch>
            </a:blipFill>
            <a:ln>
              <a:noFill/>
            </a:ln>
          </p:spPr>
        </p:sp>
        <p:grpSp>
          <p:nvGrpSpPr>
            <p:cNvPr id="376" name="Google Shape;376;p20"/>
            <p:cNvGrpSpPr/>
            <p:nvPr/>
          </p:nvGrpSpPr>
          <p:grpSpPr>
            <a:xfrm>
              <a:off x="780201" y="922201"/>
              <a:ext cx="4732903" cy="3632470"/>
              <a:chOff x="0" y="-57150"/>
              <a:chExt cx="1089000" cy="835800"/>
            </a:xfrm>
          </p:grpSpPr>
          <p:sp>
            <p:nvSpPr>
              <p:cNvPr id="377" name="Google Shape;377;p20"/>
              <p:cNvSpPr/>
              <p:nvPr/>
            </p:nvSpPr>
            <p:spPr>
              <a:xfrm>
                <a:off x="0" y="0"/>
                <a:ext cx="1088940" cy="778622"/>
              </a:xfrm>
              <a:custGeom>
                <a:rect b="b" l="l" r="r" t="t"/>
                <a:pathLst>
                  <a:path extrusionOk="0" h="778622" w="1088940">
                    <a:moveTo>
                      <a:pt x="0" y="0"/>
                    </a:moveTo>
                    <a:lnTo>
                      <a:pt x="1088940" y="0"/>
                    </a:lnTo>
                    <a:lnTo>
                      <a:pt x="1088940" y="778622"/>
                    </a:lnTo>
                    <a:lnTo>
                      <a:pt x="0" y="778622"/>
                    </a:lnTo>
                    <a:close/>
                  </a:path>
                </a:pathLst>
              </a:custGeom>
              <a:solidFill>
                <a:srgbClr val="F1F1F1"/>
              </a:solidFill>
              <a:ln>
                <a:noFill/>
              </a:ln>
            </p:spPr>
          </p:sp>
          <p:sp>
            <p:nvSpPr>
              <p:cNvPr id="378" name="Google Shape;378;p20"/>
              <p:cNvSpPr txBox="1"/>
              <p:nvPr/>
            </p:nvSpPr>
            <p:spPr>
              <a:xfrm>
                <a:off x="0" y="-57150"/>
                <a:ext cx="1089000" cy="8358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79" name="Google Shape;379;p20"/>
          <p:cNvGrpSpPr/>
          <p:nvPr/>
        </p:nvGrpSpPr>
        <p:grpSpPr>
          <a:xfrm>
            <a:off x="12679253" y="5574328"/>
            <a:ext cx="4719783" cy="3818082"/>
            <a:chOff x="0" y="0"/>
            <a:chExt cx="6293044" cy="5090776"/>
          </a:xfrm>
        </p:grpSpPr>
        <p:sp>
          <p:nvSpPr>
            <p:cNvPr id="380" name="Google Shape;380;p20"/>
            <p:cNvSpPr/>
            <p:nvPr/>
          </p:nvSpPr>
          <p:spPr>
            <a:xfrm>
              <a:off x="0" y="0"/>
              <a:ext cx="6293044" cy="5090776"/>
            </a:xfrm>
            <a:custGeom>
              <a:rect b="b" l="l" r="r" t="t"/>
              <a:pathLst>
                <a:path extrusionOk="0" h="5090776" w="6293044">
                  <a:moveTo>
                    <a:pt x="0" y="0"/>
                  </a:moveTo>
                  <a:lnTo>
                    <a:pt x="6293044" y="0"/>
                  </a:lnTo>
                  <a:lnTo>
                    <a:pt x="6293044" y="5090776"/>
                  </a:lnTo>
                  <a:lnTo>
                    <a:pt x="0" y="5090776"/>
                  </a:lnTo>
                  <a:lnTo>
                    <a:pt x="0" y="0"/>
                  </a:lnTo>
                  <a:close/>
                </a:path>
              </a:pathLst>
            </a:custGeom>
            <a:blipFill rotWithShape="1">
              <a:blip r:embed="rId6">
                <a:alphaModFix/>
              </a:blip>
              <a:stretch>
                <a:fillRect b="0" l="0" r="0" t="0"/>
              </a:stretch>
            </a:blipFill>
            <a:ln>
              <a:noFill/>
            </a:ln>
          </p:spPr>
        </p:sp>
        <p:grpSp>
          <p:nvGrpSpPr>
            <p:cNvPr id="381" name="Google Shape;381;p20"/>
            <p:cNvGrpSpPr/>
            <p:nvPr/>
          </p:nvGrpSpPr>
          <p:grpSpPr>
            <a:xfrm>
              <a:off x="780201" y="922201"/>
              <a:ext cx="4732903" cy="3632470"/>
              <a:chOff x="0" y="-57150"/>
              <a:chExt cx="1089000" cy="835800"/>
            </a:xfrm>
          </p:grpSpPr>
          <p:sp>
            <p:nvSpPr>
              <p:cNvPr id="382" name="Google Shape;382;p20"/>
              <p:cNvSpPr/>
              <p:nvPr/>
            </p:nvSpPr>
            <p:spPr>
              <a:xfrm>
                <a:off x="0" y="0"/>
                <a:ext cx="1088940" cy="778622"/>
              </a:xfrm>
              <a:custGeom>
                <a:rect b="b" l="l" r="r" t="t"/>
                <a:pathLst>
                  <a:path extrusionOk="0" h="778622" w="1088940">
                    <a:moveTo>
                      <a:pt x="0" y="0"/>
                    </a:moveTo>
                    <a:lnTo>
                      <a:pt x="1088940" y="0"/>
                    </a:lnTo>
                    <a:lnTo>
                      <a:pt x="1088940" y="778622"/>
                    </a:lnTo>
                    <a:lnTo>
                      <a:pt x="0" y="778622"/>
                    </a:lnTo>
                    <a:close/>
                  </a:path>
                </a:pathLst>
              </a:custGeom>
              <a:solidFill>
                <a:srgbClr val="F1F1F1"/>
              </a:solidFill>
              <a:ln>
                <a:noFill/>
              </a:ln>
            </p:spPr>
          </p:sp>
          <p:sp>
            <p:nvSpPr>
              <p:cNvPr id="383" name="Google Shape;383;p20"/>
              <p:cNvSpPr txBox="1"/>
              <p:nvPr/>
            </p:nvSpPr>
            <p:spPr>
              <a:xfrm>
                <a:off x="0" y="-57150"/>
                <a:ext cx="1089000" cy="8358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84" name="Google Shape;384;p20"/>
          <p:cNvSpPr txBox="1"/>
          <p:nvPr/>
        </p:nvSpPr>
        <p:spPr>
          <a:xfrm>
            <a:off x="7903219" y="7221344"/>
            <a:ext cx="34587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2000">
                <a:latin typeface="Ubuntu"/>
                <a:ea typeface="Ubuntu"/>
                <a:cs typeface="Ubuntu"/>
                <a:sym typeface="Ubuntu"/>
              </a:rPr>
              <a:t>Lots of energy, but it comes at a cost. </a:t>
            </a:r>
            <a:endParaRPr/>
          </a:p>
        </p:txBody>
      </p:sp>
      <p:sp>
        <p:nvSpPr>
          <p:cNvPr id="385" name="Google Shape;385;p20"/>
          <p:cNvSpPr txBox="1"/>
          <p:nvPr/>
        </p:nvSpPr>
        <p:spPr>
          <a:xfrm>
            <a:off x="13309818" y="7221344"/>
            <a:ext cx="3458700" cy="2308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2000">
                <a:latin typeface="Ubuntu"/>
                <a:ea typeface="Ubuntu"/>
                <a:cs typeface="Ubuntu"/>
                <a:sym typeface="Ubuntu"/>
              </a:rPr>
              <a:t>We can see </a:t>
            </a:r>
            <a:r>
              <a:rPr lang="en-US" sz="2000">
                <a:latin typeface="Ubuntu"/>
                <a:ea typeface="Ubuntu"/>
                <a:cs typeface="Ubuntu"/>
                <a:sym typeface="Ubuntu"/>
              </a:rPr>
              <a:t>anaerobic</a:t>
            </a:r>
            <a:r>
              <a:rPr lang="en-US" sz="2000">
                <a:latin typeface="Ubuntu"/>
                <a:ea typeface="Ubuntu"/>
                <a:cs typeface="Ubuntu"/>
                <a:sym typeface="Ubuntu"/>
              </a:rPr>
              <a:t> adaptations in as little as 48 hours. However, total capacity is limited. </a:t>
            </a:r>
            <a:r>
              <a:rPr lang="en-US" sz="2000">
                <a:latin typeface="Ubuntu"/>
                <a:ea typeface="Ubuntu"/>
                <a:cs typeface="Ubuntu"/>
                <a:sym typeface="Ubuntu"/>
              </a:rPr>
              <a:t>Further</a:t>
            </a:r>
            <a:r>
              <a:rPr lang="en-US" sz="2000">
                <a:latin typeface="Ubuntu"/>
                <a:ea typeface="Ubuntu"/>
                <a:cs typeface="Ubuntu"/>
                <a:sym typeface="Ubuntu"/>
              </a:rPr>
              <a:t> research is needed. </a:t>
            </a:r>
            <a:endParaRPr sz="2000">
              <a:latin typeface="Ubuntu"/>
              <a:ea typeface="Ubuntu"/>
              <a:cs typeface="Ubuntu"/>
              <a:sym typeface="Ubuntu"/>
            </a:endParaRPr>
          </a:p>
          <a:p>
            <a:pPr indent="0" lvl="0" marL="0" marR="0" rtl="0" algn="ctr">
              <a:lnSpc>
                <a:spcPct val="130000"/>
              </a:lnSpc>
              <a:spcBef>
                <a:spcPts val="0"/>
              </a:spcBef>
              <a:spcAft>
                <a:spcPts val="0"/>
              </a:spcAft>
              <a:buNone/>
            </a:pPr>
            <a:r>
              <a:t/>
            </a:r>
            <a:endParaRPr sz="2000">
              <a:latin typeface="Ubuntu"/>
              <a:ea typeface="Ubuntu"/>
              <a:cs typeface="Ubuntu"/>
              <a:sym typeface="Ubuntu"/>
            </a:endParaRPr>
          </a:p>
        </p:txBody>
      </p:sp>
      <p:sp>
        <p:nvSpPr>
          <p:cNvPr id="386" name="Google Shape;386;p20"/>
          <p:cNvSpPr txBox="1"/>
          <p:nvPr/>
        </p:nvSpPr>
        <p:spPr>
          <a:xfrm>
            <a:off x="7684477" y="6573579"/>
            <a:ext cx="3767100" cy="365400"/>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lang="en-US" sz="2373">
                <a:latin typeface="Ubuntu"/>
                <a:ea typeface="Ubuntu"/>
                <a:cs typeface="Ubuntu"/>
                <a:sym typeface="Ubuntu"/>
              </a:rPr>
              <a:t>“Fast energy”</a:t>
            </a:r>
            <a:endParaRPr sz="1300"/>
          </a:p>
        </p:txBody>
      </p:sp>
      <p:sp>
        <p:nvSpPr>
          <p:cNvPr id="387" name="Google Shape;387;p20"/>
          <p:cNvSpPr txBox="1"/>
          <p:nvPr/>
        </p:nvSpPr>
        <p:spPr>
          <a:xfrm>
            <a:off x="13155637" y="6565929"/>
            <a:ext cx="3767100" cy="380700"/>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lang="en-US" sz="2473">
                <a:latin typeface="Ubuntu"/>
                <a:ea typeface="Ubuntu"/>
                <a:cs typeface="Ubuntu"/>
                <a:sym typeface="Ubuntu"/>
              </a:rPr>
              <a:t>Highly Trainable</a:t>
            </a:r>
            <a:endParaRPr/>
          </a:p>
        </p:txBody>
      </p:sp>
      <p:sp>
        <p:nvSpPr>
          <p:cNvPr id="388" name="Google Shape;388;p20"/>
          <p:cNvSpPr txBox="1"/>
          <p:nvPr/>
        </p:nvSpPr>
        <p:spPr>
          <a:xfrm>
            <a:off x="1382983" y="443598"/>
            <a:ext cx="15522000" cy="15741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lang="en-US" sz="10227">
                <a:latin typeface="Forum"/>
                <a:ea typeface="Forum"/>
                <a:cs typeface="Forum"/>
                <a:sym typeface="Forum"/>
              </a:rPr>
              <a:t>Anerobic Energy Production</a:t>
            </a:r>
            <a:endParaRPr/>
          </a:p>
        </p:txBody>
      </p:sp>
      <p:pic>
        <p:nvPicPr>
          <p:cNvPr id="389" name="Google Shape;389;p20"/>
          <p:cNvPicPr preferRelativeResize="0"/>
          <p:nvPr/>
        </p:nvPicPr>
        <p:blipFill>
          <a:blip r:embed="rId7">
            <a:alphaModFix/>
          </a:blip>
          <a:stretch>
            <a:fillRect/>
          </a:stretch>
        </p:blipFill>
        <p:spPr>
          <a:xfrm>
            <a:off x="1083650" y="4799244"/>
            <a:ext cx="5373148" cy="21473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graphicFrame>
        <p:nvGraphicFramePr>
          <p:cNvPr id="394" name="Google Shape;394;p21"/>
          <p:cNvGraphicFramePr/>
          <p:nvPr/>
        </p:nvGraphicFramePr>
        <p:xfrm>
          <a:off x="2377900" y="1970138"/>
          <a:ext cx="3000000" cy="3000000"/>
        </p:xfrm>
        <a:graphic>
          <a:graphicData uri="http://schemas.openxmlformats.org/drawingml/2006/table">
            <a:tbl>
              <a:tblPr>
                <a:noFill/>
                <a:tableStyleId>{9AEFEB63-EE05-4641-B84A-EF46B4B54916}</a:tableStyleId>
              </a:tblPr>
              <a:tblGrid>
                <a:gridCol w="3470200"/>
                <a:gridCol w="3470200"/>
                <a:gridCol w="3470200"/>
                <a:gridCol w="3470200"/>
              </a:tblGrid>
              <a:tr h="953425">
                <a:tc>
                  <a:txBody>
                    <a:bodyPr/>
                    <a:lstStyle/>
                    <a:p>
                      <a:pPr indent="0" lvl="0" marL="0" rtl="0" algn="ctr">
                        <a:spcBef>
                          <a:spcPts val="0"/>
                        </a:spcBef>
                        <a:spcAft>
                          <a:spcPts val="0"/>
                        </a:spcAft>
                        <a:buNone/>
                      </a:pPr>
                      <a:r>
                        <a:rPr b="1" lang="en-US" sz="2300"/>
                        <a:t>System</a:t>
                      </a:r>
                      <a:endParaRPr b="1" sz="2300"/>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sz="2300"/>
                        <a:t>Adaptation Speed</a:t>
                      </a:r>
                      <a:endParaRPr b="1" sz="2300"/>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sz="2300"/>
                        <a:t>Adaptation C</a:t>
                      </a:r>
                      <a:r>
                        <a:rPr b="1" lang="en-US" sz="2300"/>
                        <a:t>eiling</a:t>
                      </a:r>
                      <a:r>
                        <a:rPr b="1" lang="en-US" sz="2300"/>
                        <a:t> </a:t>
                      </a:r>
                      <a:endParaRPr b="1" sz="2300"/>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US" sz="2300"/>
                        <a:t>Recovery Cost</a:t>
                      </a:r>
                      <a:endParaRPr b="1" sz="2300"/>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1265100">
                <a:tc>
                  <a:txBody>
                    <a:bodyPr/>
                    <a:lstStyle/>
                    <a:p>
                      <a:pPr indent="0" lvl="0" marL="0" rtl="0" algn="l">
                        <a:spcBef>
                          <a:spcPts val="0"/>
                        </a:spcBef>
                        <a:spcAft>
                          <a:spcPts val="0"/>
                        </a:spcAft>
                        <a:buNone/>
                      </a:pPr>
                      <a:r>
                        <a:rPr b="1" lang="en-US" sz="2100"/>
                        <a:t>Aerobic System</a:t>
                      </a:r>
                      <a:endParaRPr b="1" sz="2100"/>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000"/>
                        <a:t>Slow</a:t>
                      </a:r>
                      <a:endParaRPr sz="2000"/>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000"/>
                        <a:t>High / Unknown</a:t>
                      </a:r>
                      <a:endParaRPr sz="2000"/>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000"/>
                        <a:t>Generally Lower</a:t>
                      </a:r>
                      <a:endParaRPr sz="2000"/>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1189050">
                <a:tc>
                  <a:txBody>
                    <a:bodyPr/>
                    <a:lstStyle/>
                    <a:p>
                      <a:pPr indent="0" lvl="0" marL="0" rtl="0" algn="l">
                        <a:spcBef>
                          <a:spcPts val="0"/>
                        </a:spcBef>
                        <a:spcAft>
                          <a:spcPts val="0"/>
                        </a:spcAft>
                        <a:buNone/>
                      </a:pPr>
                      <a:r>
                        <a:rPr b="1" lang="en-US" sz="2100"/>
                        <a:t>Anaerobic</a:t>
                      </a:r>
                      <a:r>
                        <a:rPr b="1" lang="en-US" sz="2100"/>
                        <a:t> System</a:t>
                      </a:r>
                      <a:endParaRPr b="1" sz="2100"/>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000"/>
                        <a:t>Fast</a:t>
                      </a:r>
                      <a:endParaRPr sz="2000"/>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000"/>
                        <a:t>Relatively Low </a:t>
                      </a:r>
                      <a:endParaRPr sz="2000"/>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2000"/>
                        <a:t>Generally Higher</a:t>
                      </a:r>
                      <a:endParaRPr sz="2000"/>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grpSp>
        <p:nvGrpSpPr>
          <p:cNvPr id="399" name="Google Shape;399;p22"/>
          <p:cNvGrpSpPr/>
          <p:nvPr/>
        </p:nvGrpSpPr>
        <p:grpSpPr>
          <a:xfrm>
            <a:off x="0" y="0"/>
            <a:ext cx="18528564" cy="10287000"/>
            <a:chOff x="0" y="0"/>
            <a:chExt cx="24704752" cy="13716000"/>
          </a:xfrm>
        </p:grpSpPr>
        <p:sp>
          <p:nvSpPr>
            <p:cNvPr id="400" name="Google Shape;400;p22"/>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401" name="Google Shape;401;p22"/>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sp>
        <p:nvSpPr>
          <p:cNvPr id="402" name="Google Shape;402;p22"/>
          <p:cNvSpPr/>
          <p:nvPr/>
        </p:nvSpPr>
        <p:spPr>
          <a:xfrm rot="10800000">
            <a:off x="7565383" y="-779938"/>
            <a:ext cx="11439431" cy="11439431"/>
          </a:xfrm>
          <a:custGeom>
            <a:rect b="b" l="l" r="r" t="t"/>
            <a:pathLst>
              <a:path extrusionOk="0" h="11439431" w="11439431">
                <a:moveTo>
                  <a:pt x="0" y="0"/>
                </a:moveTo>
                <a:lnTo>
                  <a:pt x="11439431" y="0"/>
                </a:lnTo>
                <a:lnTo>
                  <a:pt x="11439431" y="11439432"/>
                </a:lnTo>
                <a:lnTo>
                  <a:pt x="0" y="11439432"/>
                </a:lnTo>
                <a:lnTo>
                  <a:pt x="0" y="0"/>
                </a:lnTo>
                <a:close/>
              </a:path>
            </a:pathLst>
          </a:custGeom>
          <a:blipFill rotWithShape="1">
            <a:blip r:embed="rId4">
              <a:alphaModFix amt="56000"/>
            </a:blip>
            <a:stretch>
              <a:fillRect b="0" l="0" r="0" t="0"/>
            </a:stretch>
          </a:blipFill>
          <a:ln>
            <a:noFill/>
          </a:ln>
        </p:spPr>
      </p:sp>
      <p:pic>
        <p:nvPicPr>
          <p:cNvPr id="403" name="Google Shape;403;p22"/>
          <p:cNvPicPr preferRelativeResize="0"/>
          <p:nvPr/>
        </p:nvPicPr>
        <p:blipFill>
          <a:blip r:embed="rId5">
            <a:alphaModFix/>
          </a:blip>
          <a:stretch>
            <a:fillRect/>
          </a:stretch>
        </p:blipFill>
        <p:spPr>
          <a:xfrm>
            <a:off x="11421075" y="1221325"/>
            <a:ext cx="6046674" cy="8354463"/>
          </a:xfrm>
          <a:prstGeom prst="rect">
            <a:avLst/>
          </a:prstGeom>
          <a:noFill/>
          <a:ln>
            <a:noFill/>
          </a:ln>
        </p:spPr>
      </p:pic>
      <p:sp>
        <p:nvSpPr>
          <p:cNvPr id="404" name="Google Shape;404;p22"/>
          <p:cNvSpPr txBox="1"/>
          <p:nvPr/>
        </p:nvSpPr>
        <p:spPr>
          <a:xfrm>
            <a:off x="1123950" y="2878511"/>
            <a:ext cx="10858800" cy="21480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lang="en-US" sz="17443">
                <a:latin typeface="Forum"/>
                <a:ea typeface="Forum"/>
                <a:cs typeface="Forum"/>
                <a:sym typeface="Forum"/>
              </a:rPr>
              <a:t>HOW?</a:t>
            </a:r>
            <a:endParaRPr/>
          </a:p>
        </p:txBody>
      </p:sp>
      <p:sp>
        <p:nvSpPr>
          <p:cNvPr id="405" name="Google Shape;405;p22"/>
          <p:cNvSpPr txBox="1"/>
          <p:nvPr/>
        </p:nvSpPr>
        <p:spPr>
          <a:xfrm>
            <a:off x="926729" y="5913778"/>
            <a:ext cx="8062800" cy="1108200"/>
          </a:xfrm>
          <a:prstGeom prst="rect">
            <a:avLst/>
          </a:prstGeom>
          <a:noFill/>
          <a:ln>
            <a:noFill/>
          </a:ln>
        </p:spPr>
        <p:txBody>
          <a:bodyPr anchorCtr="0" anchor="t" bIns="0" lIns="0" spcFirstLastPara="1" rIns="0" wrap="square" tIns="0">
            <a:spAutoFit/>
          </a:bodyPr>
          <a:lstStyle/>
          <a:p>
            <a:pPr indent="0" lvl="0" marL="0" marR="0" rtl="0" algn="l">
              <a:lnSpc>
                <a:spcPct val="200000"/>
              </a:lnSpc>
              <a:spcBef>
                <a:spcPts val="0"/>
              </a:spcBef>
              <a:spcAft>
                <a:spcPts val="0"/>
              </a:spcAft>
              <a:buNone/>
            </a:pPr>
            <a:r>
              <a:rPr lang="en-US" sz="2400">
                <a:latin typeface="Ubuntu"/>
                <a:ea typeface="Ubuntu"/>
                <a:cs typeface="Ubuntu"/>
                <a:sym typeface="Ubuntu"/>
              </a:rPr>
              <a:t>All the science is great - HOW do we improve the Aerobic system?</a:t>
            </a:r>
            <a:endParaRPr sz="1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grpSp>
        <p:nvGrpSpPr>
          <p:cNvPr id="410" name="Google Shape;410;p23"/>
          <p:cNvGrpSpPr/>
          <p:nvPr/>
        </p:nvGrpSpPr>
        <p:grpSpPr>
          <a:xfrm>
            <a:off x="0" y="0"/>
            <a:ext cx="18528564" cy="10287000"/>
            <a:chOff x="0" y="0"/>
            <a:chExt cx="24704752" cy="13716000"/>
          </a:xfrm>
        </p:grpSpPr>
        <p:sp>
          <p:nvSpPr>
            <p:cNvPr id="411" name="Google Shape;411;p23"/>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412" name="Google Shape;412;p23"/>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sp>
        <p:nvSpPr>
          <p:cNvPr id="413" name="Google Shape;413;p23"/>
          <p:cNvSpPr txBox="1"/>
          <p:nvPr/>
        </p:nvSpPr>
        <p:spPr>
          <a:xfrm>
            <a:off x="1382983" y="970704"/>
            <a:ext cx="15522000" cy="15741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lang="en-US" sz="10227">
                <a:latin typeface="Forum"/>
                <a:ea typeface="Forum"/>
                <a:cs typeface="Forum"/>
                <a:sym typeface="Forum"/>
              </a:rPr>
              <a:t>Examples</a:t>
            </a:r>
            <a:endParaRPr/>
          </a:p>
        </p:txBody>
      </p:sp>
      <p:grpSp>
        <p:nvGrpSpPr>
          <p:cNvPr id="414" name="Google Shape;414;p23"/>
          <p:cNvGrpSpPr/>
          <p:nvPr/>
        </p:nvGrpSpPr>
        <p:grpSpPr>
          <a:xfrm>
            <a:off x="1148982" y="3804433"/>
            <a:ext cx="7290824" cy="1905088"/>
            <a:chOff x="0" y="-38474"/>
            <a:chExt cx="9721099" cy="2540117"/>
          </a:xfrm>
        </p:grpSpPr>
        <p:sp>
          <p:nvSpPr>
            <p:cNvPr id="415" name="Google Shape;415;p23"/>
            <p:cNvSpPr/>
            <p:nvPr/>
          </p:nvSpPr>
          <p:spPr>
            <a:xfrm>
              <a:off x="0" y="0"/>
              <a:ext cx="9721099" cy="2501643"/>
            </a:xfrm>
            <a:custGeom>
              <a:rect b="b" l="l" r="r" t="t"/>
              <a:pathLst>
                <a:path extrusionOk="0" h="2501643" w="9721099">
                  <a:moveTo>
                    <a:pt x="0" y="0"/>
                  </a:moveTo>
                  <a:lnTo>
                    <a:pt x="9721099" y="0"/>
                  </a:lnTo>
                  <a:lnTo>
                    <a:pt x="9721099" y="2501643"/>
                  </a:lnTo>
                  <a:lnTo>
                    <a:pt x="0" y="2501643"/>
                  </a:lnTo>
                  <a:lnTo>
                    <a:pt x="0" y="0"/>
                  </a:lnTo>
                  <a:close/>
                </a:path>
              </a:pathLst>
            </a:custGeom>
            <a:blipFill rotWithShape="1">
              <a:blip r:embed="rId4">
                <a:alphaModFix/>
              </a:blip>
              <a:stretch>
                <a:fillRect b="0" l="0" r="0" t="0"/>
              </a:stretch>
            </a:blipFill>
            <a:ln>
              <a:noFill/>
            </a:ln>
          </p:spPr>
        </p:sp>
        <p:grpSp>
          <p:nvGrpSpPr>
            <p:cNvPr id="416" name="Google Shape;416;p23"/>
            <p:cNvGrpSpPr/>
            <p:nvPr/>
          </p:nvGrpSpPr>
          <p:grpSpPr>
            <a:xfrm>
              <a:off x="1974316" y="-38474"/>
              <a:ext cx="6350506" cy="2183893"/>
              <a:chOff x="0" y="-57150"/>
              <a:chExt cx="1010207" cy="347403"/>
            </a:xfrm>
          </p:grpSpPr>
          <p:sp>
            <p:nvSpPr>
              <p:cNvPr id="417" name="Google Shape;417;p23"/>
              <p:cNvSpPr/>
              <p:nvPr/>
            </p:nvSpPr>
            <p:spPr>
              <a:xfrm>
                <a:off x="0" y="0"/>
                <a:ext cx="1010207" cy="290253"/>
              </a:xfrm>
              <a:custGeom>
                <a:rect b="b" l="l" r="r" t="t"/>
                <a:pathLst>
                  <a:path extrusionOk="0" h="290253" w="1010207">
                    <a:moveTo>
                      <a:pt x="0" y="0"/>
                    </a:moveTo>
                    <a:lnTo>
                      <a:pt x="1010207" y="0"/>
                    </a:lnTo>
                    <a:lnTo>
                      <a:pt x="1010207" y="290253"/>
                    </a:lnTo>
                    <a:lnTo>
                      <a:pt x="0" y="290253"/>
                    </a:lnTo>
                    <a:close/>
                  </a:path>
                </a:pathLst>
              </a:custGeom>
              <a:solidFill>
                <a:srgbClr val="F1EAEA"/>
              </a:solidFill>
              <a:ln>
                <a:noFill/>
              </a:ln>
            </p:spPr>
          </p:sp>
          <p:sp>
            <p:nvSpPr>
              <p:cNvPr id="418" name="Google Shape;418;p23"/>
              <p:cNvSpPr txBox="1"/>
              <p:nvPr/>
            </p:nvSpPr>
            <p:spPr>
              <a:xfrm>
                <a:off x="0" y="-57150"/>
                <a:ext cx="1010207" cy="347403"/>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19" name="Google Shape;419;p23"/>
          <p:cNvGrpSpPr/>
          <p:nvPr/>
        </p:nvGrpSpPr>
        <p:grpSpPr>
          <a:xfrm>
            <a:off x="9848193" y="3804433"/>
            <a:ext cx="7290824" cy="1905088"/>
            <a:chOff x="0" y="-38474"/>
            <a:chExt cx="9721099" cy="2540117"/>
          </a:xfrm>
        </p:grpSpPr>
        <p:sp>
          <p:nvSpPr>
            <p:cNvPr id="420" name="Google Shape;420;p23"/>
            <p:cNvSpPr/>
            <p:nvPr/>
          </p:nvSpPr>
          <p:spPr>
            <a:xfrm>
              <a:off x="0" y="0"/>
              <a:ext cx="9721099" cy="2501643"/>
            </a:xfrm>
            <a:custGeom>
              <a:rect b="b" l="l" r="r" t="t"/>
              <a:pathLst>
                <a:path extrusionOk="0" h="2501643" w="9721099">
                  <a:moveTo>
                    <a:pt x="0" y="0"/>
                  </a:moveTo>
                  <a:lnTo>
                    <a:pt x="9721099" y="0"/>
                  </a:lnTo>
                  <a:lnTo>
                    <a:pt x="9721099" y="2501643"/>
                  </a:lnTo>
                  <a:lnTo>
                    <a:pt x="0" y="2501643"/>
                  </a:lnTo>
                  <a:lnTo>
                    <a:pt x="0" y="0"/>
                  </a:lnTo>
                  <a:close/>
                </a:path>
              </a:pathLst>
            </a:custGeom>
            <a:blipFill rotWithShape="1">
              <a:blip r:embed="rId4">
                <a:alphaModFix/>
              </a:blip>
              <a:stretch>
                <a:fillRect b="0" l="0" r="0" t="0"/>
              </a:stretch>
            </a:blipFill>
            <a:ln>
              <a:noFill/>
            </a:ln>
          </p:spPr>
        </p:sp>
        <p:grpSp>
          <p:nvGrpSpPr>
            <p:cNvPr id="421" name="Google Shape;421;p23"/>
            <p:cNvGrpSpPr/>
            <p:nvPr/>
          </p:nvGrpSpPr>
          <p:grpSpPr>
            <a:xfrm>
              <a:off x="2249712" y="-38474"/>
              <a:ext cx="6350506" cy="2183893"/>
              <a:chOff x="0" y="-57150"/>
              <a:chExt cx="1010207" cy="347403"/>
            </a:xfrm>
          </p:grpSpPr>
          <p:sp>
            <p:nvSpPr>
              <p:cNvPr id="422" name="Google Shape;422;p23"/>
              <p:cNvSpPr/>
              <p:nvPr/>
            </p:nvSpPr>
            <p:spPr>
              <a:xfrm>
                <a:off x="0" y="0"/>
                <a:ext cx="1010207" cy="290253"/>
              </a:xfrm>
              <a:custGeom>
                <a:rect b="b" l="l" r="r" t="t"/>
                <a:pathLst>
                  <a:path extrusionOk="0" h="290253" w="1010207">
                    <a:moveTo>
                      <a:pt x="0" y="0"/>
                    </a:moveTo>
                    <a:lnTo>
                      <a:pt x="1010207" y="0"/>
                    </a:lnTo>
                    <a:lnTo>
                      <a:pt x="1010207" y="290253"/>
                    </a:lnTo>
                    <a:lnTo>
                      <a:pt x="0" y="290253"/>
                    </a:lnTo>
                    <a:close/>
                  </a:path>
                </a:pathLst>
              </a:custGeom>
              <a:solidFill>
                <a:srgbClr val="F1EAEA"/>
              </a:solidFill>
              <a:ln>
                <a:noFill/>
              </a:ln>
            </p:spPr>
          </p:sp>
          <p:sp>
            <p:nvSpPr>
              <p:cNvPr id="423" name="Google Shape;423;p23"/>
              <p:cNvSpPr txBox="1"/>
              <p:nvPr/>
            </p:nvSpPr>
            <p:spPr>
              <a:xfrm>
                <a:off x="0" y="-57150"/>
                <a:ext cx="1010207" cy="347403"/>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24" name="Google Shape;424;p23"/>
          <p:cNvGrpSpPr/>
          <p:nvPr/>
        </p:nvGrpSpPr>
        <p:grpSpPr>
          <a:xfrm>
            <a:off x="1148982" y="6794036"/>
            <a:ext cx="7290824" cy="1876232"/>
            <a:chOff x="0" y="0"/>
            <a:chExt cx="9721099" cy="2501643"/>
          </a:xfrm>
        </p:grpSpPr>
        <p:sp>
          <p:nvSpPr>
            <p:cNvPr id="425" name="Google Shape;425;p23"/>
            <p:cNvSpPr/>
            <p:nvPr/>
          </p:nvSpPr>
          <p:spPr>
            <a:xfrm>
              <a:off x="0" y="0"/>
              <a:ext cx="9721099" cy="2501643"/>
            </a:xfrm>
            <a:custGeom>
              <a:rect b="b" l="l" r="r" t="t"/>
              <a:pathLst>
                <a:path extrusionOk="0" h="2501643" w="9721099">
                  <a:moveTo>
                    <a:pt x="0" y="0"/>
                  </a:moveTo>
                  <a:lnTo>
                    <a:pt x="9721099" y="0"/>
                  </a:lnTo>
                  <a:lnTo>
                    <a:pt x="9721099" y="2501643"/>
                  </a:lnTo>
                  <a:lnTo>
                    <a:pt x="0" y="2501643"/>
                  </a:lnTo>
                  <a:lnTo>
                    <a:pt x="0" y="0"/>
                  </a:lnTo>
                  <a:close/>
                </a:path>
              </a:pathLst>
            </a:custGeom>
            <a:blipFill rotWithShape="1">
              <a:blip r:embed="rId4">
                <a:alphaModFix/>
              </a:blip>
              <a:stretch>
                <a:fillRect b="0" l="0" r="0" t="0"/>
              </a:stretch>
            </a:blipFill>
            <a:ln>
              <a:noFill/>
            </a:ln>
          </p:spPr>
        </p:sp>
        <p:grpSp>
          <p:nvGrpSpPr>
            <p:cNvPr id="426" name="Google Shape;426;p23"/>
            <p:cNvGrpSpPr/>
            <p:nvPr/>
          </p:nvGrpSpPr>
          <p:grpSpPr>
            <a:xfrm>
              <a:off x="1974316" y="10816"/>
              <a:ext cx="6350506" cy="2183893"/>
              <a:chOff x="0" y="-57150"/>
              <a:chExt cx="1010207" cy="347403"/>
            </a:xfrm>
          </p:grpSpPr>
          <p:sp>
            <p:nvSpPr>
              <p:cNvPr id="427" name="Google Shape;427;p23"/>
              <p:cNvSpPr/>
              <p:nvPr/>
            </p:nvSpPr>
            <p:spPr>
              <a:xfrm>
                <a:off x="0" y="0"/>
                <a:ext cx="1010207" cy="290253"/>
              </a:xfrm>
              <a:custGeom>
                <a:rect b="b" l="l" r="r" t="t"/>
                <a:pathLst>
                  <a:path extrusionOk="0" h="290253" w="1010207">
                    <a:moveTo>
                      <a:pt x="0" y="0"/>
                    </a:moveTo>
                    <a:lnTo>
                      <a:pt x="1010207" y="0"/>
                    </a:lnTo>
                    <a:lnTo>
                      <a:pt x="1010207" y="290253"/>
                    </a:lnTo>
                    <a:lnTo>
                      <a:pt x="0" y="290253"/>
                    </a:lnTo>
                    <a:close/>
                  </a:path>
                </a:pathLst>
              </a:custGeom>
              <a:solidFill>
                <a:srgbClr val="F1EAEA"/>
              </a:solidFill>
              <a:ln>
                <a:noFill/>
              </a:ln>
            </p:spPr>
          </p:sp>
          <p:sp>
            <p:nvSpPr>
              <p:cNvPr id="428" name="Google Shape;428;p23"/>
              <p:cNvSpPr txBox="1"/>
              <p:nvPr/>
            </p:nvSpPr>
            <p:spPr>
              <a:xfrm>
                <a:off x="0" y="-57150"/>
                <a:ext cx="1010207" cy="347403"/>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29" name="Google Shape;429;p23"/>
          <p:cNvGrpSpPr/>
          <p:nvPr/>
        </p:nvGrpSpPr>
        <p:grpSpPr>
          <a:xfrm>
            <a:off x="9848193" y="6794036"/>
            <a:ext cx="7290824" cy="1876232"/>
            <a:chOff x="0" y="0"/>
            <a:chExt cx="9721099" cy="2501643"/>
          </a:xfrm>
        </p:grpSpPr>
        <p:sp>
          <p:nvSpPr>
            <p:cNvPr id="430" name="Google Shape;430;p23"/>
            <p:cNvSpPr/>
            <p:nvPr/>
          </p:nvSpPr>
          <p:spPr>
            <a:xfrm>
              <a:off x="0" y="0"/>
              <a:ext cx="9721099" cy="2501643"/>
            </a:xfrm>
            <a:custGeom>
              <a:rect b="b" l="l" r="r" t="t"/>
              <a:pathLst>
                <a:path extrusionOk="0" h="2501643" w="9721099">
                  <a:moveTo>
                    <a:pt x="0" y="0"/>
                  </a:moveTo>
                  <a:lnTo>
                    <a:pt x="9721099" y="0"/>
                  </a:lnTo>
                  <a:lnTo>
                    <a:pt x="9721099" y="2501643"/>
                  </a:lnTo>
                  <a:lnTo>
                    <a:pt x="0" y="2501643"/>
                  </a:lnTo>
                  <a:lnTo>
                    <a:pt x="0" y="0"/>
                  </a:lnTo>
                  <a:close/>
                </a:path>
              </a:pathLst>
            </a:custGeom>
            <a:blipFill rotWithShape="1">
              <a:blip r:embed="rId4">
                <a:alphaModFix/>
              </a:blip>
              <a:stretch>
                <a:fillRect b="0" l="0" r="0" t="0"/>
              </a:stretch>
            </a:blipFill>
            <a:ln>
              <a:noFill/>
            </a:ln>
          </p:spPr>
        </p:sp>
        <p:grpSp>
          <p:nvGrpSpPr>
            <p:cNvPr id="431" name="Google Shape;431;p23"/>
            <p:cNvGrpSpPr/>
            <p:nvPr/>
          </p:nvGrpSpPr>
          <p:grpSpPr>
            <a:xfrm>
              <a:off x="2249712" y="10816"/>
              <a:ext cx="6350506" cy="2183893"/>
              <a:chOff x="0" y="-57150"/>
              <a:chExt cx="1010207" cy="347403"/>
            </a:xfrm>
          </p:grpSpPr>
          <p:sp>
            <p:nvSpPr>
              <p:cNvPr id="432" name="Google Shape;432;p23"/>
              <p:cNvSpPr/>
              <p:nvPr/>
            </p:nvSpPr>
            <p:spPr>
              <a:xfrm>
                <a:off x="0" y="0"/>
                <a:ext cx="1010207" cy="290253"/>
              </a:xfrm>
              <a:custGeom>
                <a:rect b="b" l="l" r="r" t="t"/>
                <a:pathLst>
                  <a:path extrusionOk="0" h="290253" w="1010207">
                    <a:moveTo>
                      <a:pt x="0" y="0"/>
                    </a:moveTo>
                    <a:lnTo>
                      <a:pt x="1010207" y="0"/>
                    </a:lnTo>
                    <a:lnTo>
                      <a:pt x="1010207" y="290253"/>
                    </a:lnTo>
                    <a:lnTo>
                      <a:pt x="0" y="290253"/>
                    </a:lnTo>
                    <a:close/>
                  </a:path>
                </a:pathLst>
              </a:custGeom>
              <a:solidFill>
                <a:srgbClr val="F1EAEA"/>
              </a:solidFill>
              <a:ln>
                <a:noFill/>
              </a:ln>
            </p:spPr>
          </p:sp>
          <p:sp>
            <p:nvSpPr>
              <p:cNvPr id="433" name="Google Shape;433;p23"/>
              <p:cNvSpPr txBox="1"/>
              <p:nvPr/>
            </p:nvSpPr>
            <p:spPr>
              <a:xfrm>
                <a:off x="0" y="-57150"/>
                <a:ext cx="1010207" cy="347403"/>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34" name="Google Shape;434;p23"/>
          <p:cNvSpPr txBox="1"/>
          <p:nvPr/>
        </p:nvSpPr>
        <p:spPr>
          <a:xfrm>
            <a:off x="2910740" y="4514932"/>
            <a:ext cx="4053300" cy="1052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1900">
                <a:latin typeface="Ubuntu"/>
                <a:ea typeface="Ubuntu"/>
                <a:cs typeface="Ubuntu"/>
                <a:sym typeface="Ubuntu"/>
              </a:rPr>
              <a:t>Easy running / Low Intensity Training is the most cost effective way to improve the aerobic system	</a:t>
            </a:r>
            <a:endParaRPr/>
          </a:p>
        </p:txBody>
      </p:sp>
      <p:sp>
        <p:nvSpPr>
          <p:cNvPr id="435" name="Google Shape;435;p23"/>
          <p:cNvSpPr txBox="1"/>
          <p:nvPr/>
        </p:nvSpPr>
        <p:spPr>
          <a:xfrm>
            <a:off x="2834440" y="7614792"/>
            <a:ext cx="4053300" cy="672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1900">
                <a:latin typeface="Ubuntu"/>
                <a:ea typeface="Ubuntu"/>
                <a:cs typeface="Ubuntu"/>
                <a:sym typeface="Ubuntu"/>
              </a:rPr>
              <a:t>Adaptations come slowly - Perfect for offseason focus</a:t>
            </a:r>
            <a:endParaRPr/>
          </a:p>
        </p:txBody>
      </p:sp>
      <p:sp>
        <p:nvSpPr>
          <p:cNvPr id="436" name="Google Shape;436;p23"/>
          <p:cNvSpPr txBox="1"/>
          <p:nvPr/>
        </p:nvSpPr>
        <p:spPr>
          <a:xfrm>
            <a:off x="11597505" y="4514932"/>
            <a:ext cx="4053300" cy="1052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1900">
                <a:latin typeface="Ubuntu"/>
                <a:ea typeface="Ubuntu"/>
                <a:cs typeface="Ubuntu"/>
                <a:sym typeface="Ubuntu"/>
              </a:rPr>
              <a:t>Volume is the primary driver of aerobic gains. Volume is individual in nature.</a:t>
            </a:r>
            <a:endParaRPr/>
          </a:p>
        </p:txBody>
      </p:sp>
      <p:sp>
        <p:nvSpPr>
          <p:cNvPr id="437" name="Google Shape;437;p23"/>
          <p:cNvSpPr txBox="1"/>
          <p:nvPr/>
        </p:nvSpPr>
        <p:spPr>
          <a:xfrm>
            <a:off x="11597505" y="7481667"/>
            <a:ext cx="4053300" cy="1052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1900">
                <a:latin typeface="Ubuntu"/>
                <a:ea typeface="Ubuntu"/>
                <a:cs typeface="Ubuntu"/>
                <a:sym typeface="Ubuntu"/>
              </a:rPr>
              <a:t>Using certain </a:t>
            </a:r>
            <a:r>
              <a:rPr lang="en-US" sz="1900">
                <a:latin typeface="Ubuntu"/>
                <a:ea typeface="Ubuntu"/>
                <a:cs typeface="Ubuntu"/>
                <a:sym typeface="Ubuntu"/>
              </a:rPr>
              <a:t>intensities</a:t>
            </a:r>
            <a:r>
              <a:rPr lang="en-US" sz="1900">
                <a:latin typeface="Ubuntu"/>
                <a:ea typeface="Ubuntu"/>
                <a:cs typeface="Ubuntu"/>
                <a:sym typeface="Ubuntu"/>
              </a:rPr>
              <a:t> (Threshold) we can jumpstart the adaptation process.</a:t>
            </a:r>
            <a:endParaRPr/>
          </a:p>
        </p:txBody>
      </p:sp>
      <p:sp>
        <p:nvSpPr>
          <p:cNvPr id="438" name="Google Shape;438;p23"/>
          <p:cNvSpPr txBox="1"/>
          <p:nvPr/>
        </p:nvSpPr>
        <p:spPr>
          <a:xfrm>
            <a:off x="2910740" y="4060085"/>
            <a:ext cx="4558800" cy="354000"/>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lang="en-US" sz="2299">
                <a:latin typeface="Ubuntu"/>
                <a:ea typeface="Ubuntu"/>
                <a:cs typeface="Ubuntu"/>
                <a:sym typeface="Ubuntu"/>
              </a:rPr>
              <a:t>Easy Running	</a:t>
            </a:r>
            <a:endParaRPr/>
          </a:p>
        </p:txBody>
      </p:sp>
      <p:sp>
        <p:nvSpPr>
          <p:cNvPr id="439" name="Google Shape;439;p23"/>
          <p:cNvSpPr txBox="1"/>
          <p:nvPr/>
        </p:nvSpPr>
        <p:spPr>
          <a:xfrm>
            <a:off x="2910740" y="6975058"/>
            <a:ext cx="4558800" cy="354000"/>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lang="en-US" sz="2299">
                <a:latin typeface="Ubuntu"/>
                <a:ea typeface="Ubuntu"/>
                <a:cs typeface="Ubuntu"/>
                <a:sym typeface="Ubuntu"/>
              </a:rPr>
              <a:t>Consistency</a:t>
            </a:r>
            <a:endParaRPr/>
          </a:p>
        </p:txBody>
      </p:sp>
      <p:sp>
        <p:nvSpPr>
          <p:cNvPr id="440" name="Google Shape;440;p23"/>
          <p:cNvSpPr txBox="1"/>
          <p:nvPr/>
        </p:nvSpPr>
        <p:spPr>
          <a:xfrm>
            <a:off x="11597505" y="4060085"/>
            <a:ext cx="4631100" cy="354000"/>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lang="en-US" sz="2299">
                <a:latin typeface="Ubuntu"/>
                <a:ea typeface="Ubuntu"/>
                <a:cs typeface="Ubuntu"/>
                <a:sym typeface="Ubuntu"/>
              </a:rPr>
              <a:t>High(er) volume</a:t>
            </a:r>
            <a:endParaRPr/>
          </a:p>
        </p:txBody>
      </p:sp>
      <p:sp>
        <p:nvSpPr>
          <p:cNvPr id="441" name="Google Shape;441;p23"/>
          <p:cNvSpPr txBox="1"/>
          <p:nvPr/>
        </p:nvSpPr>
        <p:spPr>
          <a:xfrm>
            <a:off x="11597505" y="6975058"/>
            <a:ext cx="4438500" cy="354000"/>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lang="en-US" sz="2299">
                <a:latin typeface="Ubuntu"/>
                <a:ea typeface="Ubuntu"/>
                <a:cs typeface="Ubuntu"/>
                <a:sym typeface="Ubuntu"/>
              </a:rPr>
              <a:t>Duration / Intensity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24"/>
          <p:cNvSpPr txBox="1"/>
          <p:nvPr/>
        </p:nvSpPr>
        <p:spPr>
          <a:xfrm>
            <a:off x="2213100" y="1144700"/>
            <a:ext cx="14575800" cy="1758900"/>
          </a:xfrm>
          <a:prstGeom prst="rect">
            <a:avLst/>
          </a:prstGeom>
          <a:noFill/>
          <a:ln>
            <a:noFill/>
          </a:ln>
        </p:spPr>
        <p:txBody>
          <a:bodyPr anchorCtr="0" anchor="t" bIns="91425" lIns="91425" spcFirstLastPara="1" rIns="91425" wrap="square" tIns="91425">
            <a:spAutoFit/>
          </a:bodyPr>
          <a:lstStyle/>
          <a:p>
            <a:pPr indent="0" lvl="0" marL="0" rtl="0" algn="ctr">
              <a:lnSpc>
                <a:spcPct val="113004"/>
              </a:lnSpc>
              <a:spcBef>
                <a:spcPts val="0"/>
              </a:spcBef>
              <a:spcAft>
                <a:spcPts val="0"/>
              </a:spcAft>
              <a:buNone/>
            </a:pPr>
            <a:r>
              <a:rPr lang="en-US" sz="10227">
                <a:solidFill>
                  <a:schemeClr val="dk1"/>
                </a:solidFill>
                <a:latin typeface="Forum"/>
                <a:ea typeface="Forum"/>
                <a:cs typeface="Forum"/>
                <a:sym typeface="Forum"/>
              </a:rPr>
              <a:t>Examples</a:t>
            </a:r>
            <a:endParaRPr>
              <a:solidFill>
                <a:schemeClr val="dk1"/>
              </a:solidFill>
            </a:endParaRPr>
          </a:p>
        </p:txBody>
      </p:sp>
      <p:graphicFrame>
        <p:nvGraphicFramePr>
          <p:cNvPr id="447" name="Google Shape;447;p24"/>
          <p:cNvGraphicFramePr/>
          <p:nvPr/>
        </p:nvGraphicFramePr>
        <p:xfrm>
          <a:off x="952500" y="4000500"/>
          <a:ext cx="3000000" cy="3000000"/>
        </p:xfrm>
        <a:graphic>
          <a:graphicData uri="http://schemas.openxmlformats.org/drawingml/2006/table">
            <a:tbl>
              <a:tblPr>
                <a:noFill/>
                <a:tableStyleId>{9AEFEB63-EE05-4641-B84A-EF46B4B54916}</a:tableStyleId>
              </a:tblPr>
              <a:tblGrid>
                <a:gridCol w="5461000"/>
                <a:gridCol w="5461000"/>
                <a:gridCol w="5461000"/>
              </a:tblGrid>
              <a:tr h="381000">
                <a:tc>
                  <a:txBody>
                    <a:bodyPr/>
                    <a:lstStyle/>
                    <a:p>
                      <a:pPr indent="0" lvl="0" marL="0" rtl="0" algn="l">
                        <a:spcBef>
                          <a:spcPts val="0"/>
                        </a:spcBef>
                        <a:spcAft>
                          <a:spcPts val="0"/>
                        </a:spcAft>
                        <a:buNone/>
                      </a:pPr>
                      <a:r>
                        <a:rPr b="1" lang="en-US" sz="3100"/>
                        <a:t>Activity</a:t>
                      </a:r>
                      <a:endParaRPr b="1" sz="3100"/>
                    </a:p>
                  </a:txBody>
                  <a:tcPr marT="91425" marB="91425" marR="91425" marL="91425"/>
                </a:tc>
                <a:tc>
                  <a:txBody>
                    <a:bodyPr/>
                    <a:lstStyle/>
                    <a:p>
                      <a:pPr indent="0" lvl="0" marL="0" rtl="0" algn="l">
                        <a:spcBef>
                          <a:spcPts val="0"/>
                        </a:spcBef>
                        <a:spcAft>
                          <a:spcPts val="0"/>
                        </a:spcAft>
                        <a:buNone/>
                      </a:pPr>
                      <a:r>
                        <a:rPr b="1" lang="en-US" sz="3100"/>
                        <a:t>Stimulus</a:t>
                      </a:r>
                      <a:endParaRPr b="1" sz="3100"/>
                    </a:p>
                  </a:txBody>
                  <a:tcPr marT="91425" marB="91425" marR="91425" marL="91425"/>
                </a:tc>
                <a:tc>
                  <a:txBody>
                    <a:bodyPr/>
                    <a:lstStyle/>
                    <a:p>
                      <a:pPr indent="0" lvl="0" marL="0" rtl="0" algn="l">
                        <a:spcBef>
                          <a:spcPts val="0"/>
                        </a:spcBef>
                        <a:spcAft>
                          <a:spcPts val="0"/>
                        </a:spcAft>
                        <a:buNone/>
                      </a:pPr>
                      <a:r>
                        <a:rPr b="1" lang="en-US" sz="3100"/>
                        <a:t>Recovery </a:t>
                      </a:r>
                      <a:r>
                        <a:rPr b="1" lang="en-US" sz="3100"/>
                        <a:t>Cost</a:t>
                      </a:r>
                      <a:endParaRPr b="1" sz="3100"/>
                    </a:p>
                  </a:txBody>
                  <a:tcPr marT="91425" marB="91425" marR="91425" marL="91425"/>
                </a:tc>
              </a:tr>
              <a:tr h="381000">
                <a:tc>
                  <a:txBody>
                    <a:bodyPr/>
                    <a:lstStyle/>
                    <a:p>
                      <a:pPr indent="0" lvl="0" marL="0" rtl="0" algn="l">
                        <a:spcBef>
                          <a:spcPts val="0"/>
                        </a:spcBef>
                        <a:spcAft>
                          <a:spcPts val="0"/>
                        </a:spcAft>
                        <a:buNone/>
                      </a:pPr>
                      <a:r>
                        <a:rPr lang="en-US" sz="3100"/>
                        <a:t>Easy Running</a:t>
                      </a:r>
                      <a:endParaRPr sz="3100"/>
                    </a:p>
                  </a:txBody>
                  <a:tcPr marT="91425" marB="91425" marR="91425" marL="91425"/>
                </a:tc>
                <a:tc>
                  <a:txBody>
                    <a:bodyPr/>
                    <a:lstStyle/>
                    <a:p>
                      <a:pPr indent="0" lvl="0" marL="0" rtl="0" algn="l">
                        <a:spcBef>
                          <a:spcPts val="0"/>
                        </a:spcBef>
                        <a:spcAft>
                          <a:spcPts val="0"/>
                        </a:spcAft>
                        <a:buNone/>
                      </a:pPr>
                      <a:r>
                        <a:rPr lang="en-US" sz="3100"/>
                        <a:t>*</a:t>
                      </a:r>
                      <a:endParaRPr sz="3100"/>
                    </a:p>
                  </a:txBody>
                  <a:tcPr marT="91425" marB="91425" marR="91425" marL="91425"/>
                </a:tc>
                <a:tc>
                  <a:txBody>
                    <a:bodyPr/>
                    <a:lstStyle/>
                    <a:p>
                      <a:pPr indent="0" lvl="0" marL="0" rtl="0" algn="l">
                        <a:spcBef>
                          <a:spcPts val="0"/>
                        </a:spcBef>
                        <a:spcAft>
                          <a:spcPts val="0"/>
                        </a:spcAft>
                        <a:buNone/>
                      </a:pPr>
                      <a:r>
                        <a:rPr lang="en-US" sz="3100"/>
                        <a:t>*</a:t>
                      </a:r>
                      <a:endParaRPr sz="3100"/>
                    </a:p>
                  </a:txBody>
                  <a:tcPr marT="91425" marB="91425" marR="91425" marL="91425"/>
                </a:tc>
              </a:tr>
              <a:tr h="381000">
                <a:tc>
                  <a:txBody>
                    <a:bodyPr/>
                    <a:lstStyle/>
                    <a:p>
                      <a:pPr indent="0" lvl="0" marL="0" rtl="0" algn="l">
                        <a:spcBef>
                          <a:spcPts val="0"/>
                        </a:spcBef>
                        <a:spcAft>
                          <a:spcPts val="0"/>
                        </a:spcAft>
                        <a:buNone/>
                      </a:pPr>
                      <a:r>
                        <a:rPr lang="en-US" sz="3100"/>
                        <a:t>Moderate Running</a:t>
                      </a:r>
                      <a:endParaRPr sz="3100"/>
                    </a:p>
                  </a:txBody>
                  <a:tcPr marT="91425" marB="91425" marR="91425" marL="91425"/>
                </a:tc>
                <a:tc>
                  <a:txBody>
                    <a:bodyPr/>
                    <a:lstStyle/>
                    <a:p>
                      <a:pPr indent="0" lvl="0" marL="0" rtl="0" algn="l">
                        <a:spcBef>
                          <a:spcPts val="0"/>
                        </a:spcBef>
                        <a:spcAft>
                          <a:spcPts val="0"/>
                        </a:spcAft>
                        <a:buNone/>
                      </a:pPr>
                      <a:r>
                        <a:rPr lang="en-US" sz="3100"/>
                        <a:t>**</a:t>
                      </a:r>
                      <a:endParaRPr sz="3100"/>
                    </a:p>
                  </a:txBody>
                  <a:tcPr marT="91425" marB="91425" marR="91425" marL="91425"/>
                </a:tc>
                <a:tc>
                  <a:txBody>
                    <a:bodyPr/>
                    <a:lstStyle/>
                    <a:p>
                      <a:pPr indent="0" lvl="0" marL="0" rtl="0" algn="l">
                        <a:spcBef>
                          <a:spcPts val="0"/>
                        </a:spcBef>
                        <a:spcAft>
                          <a:spcPts val="0"/>
                        </a:spcAft>
                        <a:buNone/>
                      </a:pPr>
                      <a:r>
                        <a:rPr lang="en-US" sz="3100"/>
                        <a:t>**</a:t>
                      </a:r>
                      <a:endParaRPr sz="3100"/>
                    </a:p>
                  </a:txBody>
                  <a:tcPr marT="91425" marB="91425" marR="91425" marL="91425"/>
                </a:tc>
              </a:tr>
              <a:tr h="381000">
                <a:tc>
                  <a:txBody>
                    <a:bodyPr/>
                    <a:lstStyle/>
                    <a:p>
                      <a:pPr indent="0" lvl="0" marL="0" rtl="0" algn="l">
                        <a:spcBef>
                          <a:spcPts val="0"/>
                        </a:spcBef>
                        <a:spcAft>
                          <a:spcPts val="0"/>
                        </a:spcAft>
                        <a:buNone/>
                      </a:pPr>
                      <a:r>
                        <a:rPr lang="en-US" sz="3100"/>
                        <a:t>Long Run</a:t>
                      </a:r>
                      <a:endParaRPr sz="3100"/>
                    </a:p>
                  </a:txBody>
                  <a:tcPr marT="91425" marB="91425" marR="91425" marL="91425"/>
                </a:tc>
                <a:tc>
                  <a:txBody>
                    <a:bodyPr/>
                    <a:lstStyle/>
                    <a:p>
                      <a:pPr indent="0" lvl="0" marL="0" rtl="0" algn="l">
                        <a:spcBef>
                          <a:spcPts val="0"/>
                        </a:spcBef>
                        <a:spcAft>
                          <a:spcPts val="0"/>
                        </a:spcAft>
                        <a:buNone/>
                      </a:pPr>
                      <a:r>
                        <a:rPr lang="en-US" sz="3100"/>
                        <a:t>***</a:t>
                      </a:r>
                      <a:endParaRPr sz="3100"/>
                    </a:p>
                  </a:txBody>
                  <a:tcPr marT="91425" marB="91425" marR="91425" marL="91425"/>
                </a:tc>
                <a:tc>
                  <a:txBody>
                    <a:bodyPr/>
                    <a:lstStyle/>
                    <a:p>
                      <a:pPr indent="0" lvl="0" marL="0" rtl="0" algn="l">
                        <a:spcBef>
                          <a:spcPts val="0"/>
                        </a:spcBef>
                        <a:spcAft>
                          <a:spcPts val="0"/>
                        </a:spcAft>
                        <a:buNone/>
                      </a:pPr>
                      <a:r>
                        <a:rPr lang="en-US" sz="3100"/>
                        <a:t>***</a:t>
                      </a:r>
                      <a:endParaRPr sz="3100"/>
                    </a:p>
                  </a:txBody>
                  <a:tcPr marT="91425" marB="91425" marR="91425" marL="91425"/>
                </a:tc>
              </a:tr>
              <a:tr h="381000">
                <a:tc>
                  <a:txBody>
                    <a:bodyPr/>
                    <a:lstStyle/>
                    <a:p>
                      <a:pPr indent="0" lvl="0" marL="0" rtl="0" algn="l">
                        <a:spcBef>
                          <a:spcPts val="0"/>
                        </a:spcBef>
                        <a:spcAft>
                          <a:spcPts val="0"/>
                        </a:spcAft>
                        <a:buNone/>
                      </a:pPr>
                      <a:r>
                        <a:rPr lang="en-US" sz="3100"/>
                        <a:t>Threshold Training</a:t>
                      </a:r>
                      <a:endParaRPr sz="3100"/>
                    </a:p>
                  </a:txBody>
                  <a:tcPr marT="91425" marB="91425" marR="91425" marL="91425"/>
                </a:tc>
                <a:tc>
                  <a:txBody>
                    <a:bodyPr/>
                    <a:lstStyle/>
                    <a:p>
                      <a:pPr indent="0" lvl="0" marL="0" rtl="0" algn="l">
                        <a:spcBef>
                          <a:spcPts val="0"/>
                        </a:spcBef>
                        <a:spcAft>
                          <a:spcPts val="0"/>
                        </a:spcAft>
                        <a:buNone/>
                      </a:pPr>
                      <a:r>
                        <a:rPr lang="en-US" sz="3100"/>
                        <a:t>***</a:t>
                      </a:r>
                      <a:endParaRPr sz="3100"/>
                    </a:p>
                  </a:txBody>
                  <a:tcPr marT="91425" marB="91425" marR="91425" marL="91425"/>
                </a:tc>
                <a:tc>
                  <a:txBody>
                    <a:bodyPr/>
                    <a:lstStyle/>
                    <a:p>
                      <a:pPr indent="0" lvl="0" marL="0" rtl="0" algn="l">
                        <a:spcBef>
                          <a:spcPts val="0"/>
                        </a:spcBef>
                        <a:spcAft>
                          <a:spcPts val="0"/>
                        </a:spcAft>
                        <a:buNone/>
                      </a:pPr>
                      <a:r>
                        <a:rPr lang="en-US" sz="3100"/>
                        <a:t>**</a:t>
                      </a:r>
                      <a:endParaRPr sz="3100"/>
                    </a:p>
                  </a:txBody>
                  <a:tcPr marT="91425" marB="91425" marR="91425" marL="91425"/>
                </a:tc>
              </a:tr>
              <a:tr h="381000">
                <a:tc>
                  <a:txBody>
                    <a:bodyPr/>
                    <a:lstStyle/>
                    <a:p>
                      <a:pPr indent="0" lvl="0" marL="0" rtl="0" algn="l">
                        <a:spcBef>
                          <a:spcPts val="0"/>
                        </a:spcBef>
                        <a:spcAft>
                          <a:spcPts val="0"/>
                        </a:spcAft>
                        <a:buNone/>
                      </a:pPr>
                      <a:r>
                        <a:rPr lang="en-US" sz="3100"/>
                        <a:t>V02 Max Training</a:t>
                      </a:r>
                      <a:endParaRPr sz="3100"/>
                    </a:p>
                  </a:txBody>
                  <a:tcPr marT="91425" marB="91425" marR="91425" marL="91425"/>
                </a:tc>
                <a:tc>
                  <a:txBody>
                    <a:bodyPr/>
                    <a:lstStyle/>
                    <a:p>
                      <a:pPr indent="0" lvl="0" marL="0" rtl="0" algn="l">
                        <a:spcBef>
                          <a:spcPts val="0"/>
                        </a:spcBef>
                        <a:spcAft>
                          <a:spcPts val="0"/>
                        </a:spcAft>
                        <a:buNone/>
                      </a:pPr>
                      <a:r>
                        <a:rPr lang="en-US" sz="3100"/>
                        <a:t>*****</a:t>
                      </a:r>
                      <a:endParaRPr sz="3100"/>
                    </a:p>
                  </a:txBody>
                  <a:tcPr marT="91425" marB="91425" marR="91425" marL="91425"/>
                </a:tc>
                <a:tc>
                  <a:txBody>
                    <a:bodyPr/>
                    <a:lstStyle/>
                    <a:p>
                      <a:pPr indent="0" lvl="0" marL="0" rtl="0" algn="l">
                        <a:spcBef>
                          <a:spcPts val="0"/>
                        </a:spcBef>
                        <a:spcAft>
                          <a:spcPts val="0"/>
                        </a:spcAft>
                        <a:buNone/>
                      </a:pPr>
                      <a:r>
                        <a:rPr lang="en-US" sz="3100"/>
                        <a:t>*****</a:t>
                      </a:r>
                      <a:endParaRPr sz="3100"/>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25"/>
          <p:cNvSpPr txBox="1"/>
          <p:nvPr/>
        </p:nvSpPr>
        <p:spPr>
          <a:xfrm>
            <a:off x="2213100" y="944600"/>
            <a:ext cx="14575800" cy="400200"/>
          </a:xfrm>
          <a:prstGeom prst="rect">
            <a:avLst/>
          </a:prstGeom>
          <a:noFill/>
          <a:ln>
            <a:noFill/>
          </a:ln>
        </p:spPr>
        <p:txBody>
          <a:bodyPr anchorCtr="0" anchor="t" bIns="91425" lIns="91425" spcFirstLastPara="1" rIns="91425" wrap="square" tIns="91425">
            <a:spAutoFit/>
          </a:bodyPr>
          <a:lstStyle/>
          <a:p>
            <a:pPr indent="0" lvl="0" marL="0" rtl="0" algn="ctr">
              <a:lnSpc>
                <a:spcPct val="113004"/>
              </a:lnSpc>
              <a:spcBef>
                <a:spcPts val="0"/>
              </a:spcBef>
              <a:spcAft>
                <a:spcPts val="0"/>
              </a:spcAft>
              <a:buNone/>
            </a:pPr>
            <a:r>
              <a:t/>
            </a:r>
            <a:endParaRPr>
              <a:solidFill>
                <a:schemeClr val="dk1"/>
              </a:solidFill>
            </a:endParaRPr>
          </a:p>
        </p:txBody>
      </p:sp>
      <p:graphicFrame>
        <p:nvGraphicFramePr>
          <p:cNvPr id="453" name="Google Shape;453;p25"/>
          <p:cNvGraphicFramePr/>
          <p:nvPr/>
        </p:nvGraphicFramePr>
        <p:xfrm>
          <a:off x="952500" y="1070075"/>
          <a:ext cx="3000000" cy="3000000"/>
        </p:xfrm>
        <a:graphic>
          <a:graphicData uri="http://schemas.openxmlformats.org/drawingml/2006/table">
            <a:tbl>
              <a:tblPr>
                <a:noFill/>
                <a:tableStyleId>{9AEFEB63-EE05-4641-B84A-EF46B4B54916}</a:tableStyleId>
              </a:tblPr>
              <a:tblGrid>
                <a:gridCol w="8191500"/>
                <a:gridCol w="8191500"/>
              </a:tblGrid>
              <a:tr h="319950">
                <a:tc>
                  <a:txBody>
                    <a:bodyPr/>
                    <a:lstStyle/>
                    <a:p>
                      <a:pPr indent="0" lvl="0" marL="0" rtl="0" algn="ctr">
                        <a:spcBef>
                          <a:spcPts val="0"/>
                        </a:spcBef>
                        <a:spcAft>
                          <a:spcPts val="0"/>
                        </a:spcAft>
                        <a:buNone/>
                      </a:pPr>
                      <a:r>
                        <a:rPr b="1" lang="en-US" sz="3100"/>
                        <a:t>Activity</a:t>
                      </a:r>
                      <a:endParaRPr b="1" sz="31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3100"/>
                        <a:t>Sample</a:t>
                      </a:r>
                      <a:endParaRPr b="1" sz="3100"/>
                    </a:p>
                  </a:txBody>
                  <a:tcPr marT="91425" marB="91425" marR="91425" marL="91425"/>
                </a:tc>
              </a:tr>
              <a:tr h="381000">
                <a:tc>
                  <a:txBody>
                    <a:bodyPr/>
                    <a:lstStyle/>
                    <a:p>
                      <a:pPr indent="0" lvl="0" marL="0" rtl="0" algn="l">
                        <a:spcBef>
                          <a:spcPts val="0"/>
                        </a:spcBef>
                        <a:spcAft>
                          <a:spcPts val="0"/>
                        </a:spcAft>
                        <a:buNone/>
                      </a:pPr>
                      <a:r>
                        <a:rPr lang="en-US" sz="3100"/>
                        <a:t>Easy Running</a:t>
                      </a:r>
                      <a:endParaRPr sz="3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3000"/>
                        <a:t>4-6 mile easy run (8:20+ per mile)</a:t>
                      </a:r>
                      <a:endParaRPr sz="3000"/>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spcBef>
                          <a:spcPts val="0"/>
                        </a:spcBef>
                        <a:spcAft>
                          <a:spcPts val="0"/>
                        </a:spcAft>
                        <a:buNone/>
                      </a:pPr>
                      <a:r>
                        <a:rPr lang="en-US" sz="3100"/>
                        <a:t>Moderate Running</a:t>
                      </a:r>
                      <a:endParaRPr sz="3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3000"/>
                        <a:t>2-3 miles @ 7:40-7:55 per mile</a:t>
                      </a:r>
                      <a:endParaRPr sz="3000"/>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spcBef>
                          <a:spcPts val="0"/>
                        </a:spcBef>
                        <a:spcAft>
                          <a:spcPts val="0"/>
                        </a:spcAft>
                        <a:buNone/>
                      </a:pPr>
                      <a:r>
                        <a:rPr lang="en-US" sz="3100"/>
                        <a:t>Long Run</a:t>
                      </a:r>
                      <a:endParaRPr sz="3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3000"/>
                        <a:t>6-8</a:t>
                      </a:r>
                      <a:r>
                        <a:rPr lang="en-US" sz="3000"/>
                        <a:t> miles at an easy pace</a:t>
                      </a:r>
                      <a:endParaRPr sz="3000"/>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spcBef>
                          <a:spcPts val="0"/>
                        </a:spcBef>
                        <a:spcAft>
                          <a:spcPts val="0"/>
                        </a:spcAft>
                        <a:buNone/>
                      </a:pPr>
                      <a:r>
                        <a:rPr lang="en-US" sz="3100"/>
                        <a:t>Threshold Training</a:t>
                      </a:r>
                      <a:endParaRPr sz="3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3000"/>
                        <a:t>3 x 1 mile @ 7:20-7:30 per mile w/ 1’ recovery</a:t>
                      </a:r>
                      <a:endParaRPr sz="3000"/>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spcBef>
                          <a:spcPts val="0"/>
                        </a:spcBef>
                        <a:spcAft>
                          <a:spcPts val="0"/>
                        </a:spcAft>
                        <a:buNone/>
                      </a:pPr>
                      <a:r>
                        <a:rPr lang="en-US" sz="3100"/>
                        <a:t>V02 Max Training</a:t>
                      </a:r>
                      <a:endParaRPr sz="3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3000"/>
                        <a:t>6 x 800 @ 3:20-25 w/ 2:00-3:00 recovery</a:t>
                      </a:r>
                      <a:endParaRPr sz="3000"/>
                    </a:p>
                  </a:txBody>
                  <a:tcPr marT="91425" marB="91425" marR="91425" marL="91425">
                    <a:lnL cap="flat" cmpd="sng" w="9525">
                      <a:solidFill>
                        <a:srgbClr val="9E9E9E"/>
                      </a:solidFill>
                      <a:prstDash val="solid"/>
                      <a:round/>
                      <a:headEnd len="sm" w="sm" type="none"/>
                      <a:tailEnd len="sm" w="sm" type="none"/>
                    </a:lnL>
                  </a:tcPr>
                </a:tc>
              </a:tr>
            </a:tbl>
          </a:graphicData>
        </a:graphic>
      </p:graphicFrame>
      <p:sp>
        <p:nvSpPr>
          <p:cNvPr id="454" name="Google Shape;454;p25"/>
          <p:cNvSpPr txBox="1"/>
          <p:nvPr/>
        </p:nvSpPr>
        <p:spPr>
          <a:xfrm>
            <a:off x="5151175" y="454525"/>
            <a:ext cx="85470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700">
                <a:solidFill>
                  <a:schemeClr val="dk1"/>
                </a:solidFill>
                <a:latin typeface="Ubuntu"/>
                <a:ea typeface="Ubuntu"/>
                <a:cs typeface="Ubuntu"/>
                <a:sym typeface="Ubuntu"/>
              </a:rPr>
              <a:t>6:10 1600m girl who runs 25-35 miles per week</a:t>
            </a:r>
            <a:endParaRPr b="1" sz="2700">
              <a:solidFill>
                <a:schemeClr val="dk1"/>
              </a:solidFill>
              <a:latin typeface="Ubuntu"/>
              <a:ea typeface="Ubuntu"/>
              <a:cs typeface="Ubuntu"/>
              <a:sym typeface="Ubuntu"/>
            </a:endParaRPr>
          </a:p>
        </p:txBody>
      </p:sp>
      <p:sp>
        <p:nvSpPr>
          <p:cNvPr id="455" name="Google Shape;455;p25"/>
          <p:cNvSpPr txBox="1"/>
          <p:nvPr/>
        </p:nvSpPr>
        <p:spPr>
          <a:xfrm>
            <a:off x="4548150" y="5217075"/>
            <a:ext cx="99057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700">
                <a:solidFill>
                  <a:schemeClr val="dk1"/>
                </a:solidFill>
                <a:latin typeface="Ubuntu"/>
                <a:ea typeface="Ubuntu"/>
                <a:cs typeface="Ubuntu"/>
                <a:sym typeface="Ubuntu"/>
              </a:rPr>
              <a:t>10:20</a:t>
            </a:r>
            <a:r>
              <a:rPr b="1" lang="en-US" sz="2700">
                <a:solidFill>
                  <a:schemeClr val="dk1"/>
                </a:solidFill>
                <a:latin typeface="Ubuntu"/>
                <a:ea typeface="Ubuntu"/>
                <a:cs typeface="Ubuntu"/>
                <a:sym typeface="Ubuntu"/>
              </a:rPr>
              <a:t> 3200m boy who runs 35-45 miles per week</a:t>
            </a:r>
            <a:endParaRPr/>
          </a:p>
        </p:txBody>
      </p:sp>
      <p:graphicFrame>
        <p:nvGraphicFramePr>
          <p:cNvPr id="456" name="Google Shape;456;p25"/>
          <p:cNvGraphicFramePr/>
          <p:nvPr/>
        </p:nvGraphicFramePr>
        <p:xfrm>
          <a:off x="601225" y="5893675"/>
          <a:ext cx="3000000" cy="3000000"/>
        </p:xfrm>
        <a:graphic>
          <a:graphicData uri="http://schemas.openxmlformats.org/drawingml/2006/table">
            <a:tbl>
              <a:tblPr>
                <a:noFill/>
                <a:tableStyleId>{9AEFEB63-EE05-4641-B84A-EF46B4B54916}</a:tableStyleId>
              </a:tblPr>
              <a:tblGrid>
                <a:gridCol w="8191500"/>
                <a:gridCol w="8191500"/>
              </a:tblGrid>
              <a:tr h="319950">
                <a:tc>
                  <a:txBody>
                    <a:bodyPr/>
                    <a:lstStyle/>
                    <a:p>
                      <a:pPr indent="0" lvl="0" marL="0" rtl="0" algn="ctr">
                        <a:spcBef>
                          <a:spcPts val="0"/>
                        </a:spcBef>
                        <a:spcAft>
                          <a:spcPts val="0"/>
                        </a:spcAft>
                        <a:buNone/>
                      </a:pPr>
                      <a:r>
                        <a:rPr b="1" lang="en-US" sz="3100"/>
                        <a:t>Activity</a:t>
                      </a:r>
                      <a:endParaRPr b="1" sz="31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US" sz="3100"/>
                        <a:t>Sample</a:t>
                      </a:r>
                      <a:endParaRPr b="1" sz="3100"/>
                    </a:p>
                  </a:txBody>
                  <a:tcPr marT="91425" marB="91425" marR="91425" marL="91425"/>
                </a:tc>
              </a:tr>
              <a:tr h="381000">
                <a:tc>
                  <a:txBody>
                    <a:bodyPr/>
                    <a:lstStyle/>
                    <a:p>
                      <a:pPr indent="0" lvl="0" marL="0" rtl="0" algn="l">
                        <a:spcBef>
                          <a:spcPts val="0"/>
                        </a:spcBef>
                        <a:spcAft>
                          <a:spcPts val="0"/>
                        </a:spcAft>
                        <a:buNone/>
                      </a:pPr>
                      <a:r>
                        <a:rPr lang="en-US" sz="3100"/>
                        <a:t>Easy Running</a:t>
                      </a:r>
                      <a:endParaRPr sz="3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3000"/>
                        <a:t>4-7</a:t>
                      </a:r>
                      <a:r>
                        <a:rPr lang="en-US" sz="3000"/>
                        <a:t> mile easy run (7:30+ per mile)</a:t>
                      </a:r>
                      <a:endParaRPr sz="3000"/>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spcBef>
                          <a:spcPts val="0"/>
                        </a:spcBef>
                        <a:spcAft>
                          <a:spcPts val="0"/>
                        </a:spcAft>
                        <a:buNone/>
                      </a:pPr>
                      <a:r>
                        <a:rPr lang="en-US" sz="3100"/>
                        <a:t>Moderate Running</a:t>
                      </a:r>
                      <a:endParaRPr sz="3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3000"/>
                        <a:t>4-5</a:t>
                      </a:r>
                      <a:r>
                        <a:rPr lang="en-US" sz="3000"/>
                        <a:t> miles @ 6:10-6:25 per mile</a:t>
                      </a:r>
                      <a:endParaRPr sz="3000"/>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spcBef>
                          <a:spcPts val="0"/>
                        </a:spcBef>
                        <a:spcAft>
                          <a:spcPts val="0"/>
                        </a:spcAft>
                        <a:buNone/>
                      </a:pPr>
                      <a:r>
                        <a:rPr lang="en-US" sz="3100"/>
                        <a:t>Long Run</a:t>
                      </a:r>
                      <a:endParaRPr sz="3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3000"/>
                        <a:t>8-10 miles at an easy pace</a:t>
                      </a:r>
                      <a:endParaRPr sz="3000"/>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spcBef>
                          <a:spcPts val="0"/>
                        </a:spcBef>
                        <a:spcAft>
                          <a:spcPts val="0"/>
                        </a:spcAft>
                        <a:buNone/>
                      </a:pPr>
                      <a:r>
                        <a:rPr lang="en-US" sz="3100"/>
                        <a:t>Threshold Training</a:t>
                      </a:r>
                      <a:endParaRPr sz="3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2700"/>
                        <a:t>6-7 x 1000m @ 3:35-3:45 (5:48-6:00) w/ 1’ recovery</a:t>
                      </a:r>
                      <a:endParaRPr sz="2700"/>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spcBef>
                          <a:spcPts val="0"/>
                        </a:spcBef>
                        <a:spcAft>
                          <a:spcPts val="0"/>
                        </a:spcAft>
                        <a:buNone/>
                      </a:pPr>
                      <a:r>
                        <a:rPr lang="en-US" sz="3100"/>
                        <a:t>V02 Max Training</a:t>
                      </a:r>
                      <a:endParaRPr sz="31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3000"/>
                        <a:t>6 x 800 @ 2:35-45 w/ 2:00-3:00 recovery</a:t>
                      </a:r>
                      <a:endParaRPr sz="30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grpSp>
        <p:nvGrpSpPr>
          <p:cNvPr id="461" name="Google Shape;461;p26"/>
          <p:cNvGrpSpPr/>
          <p:nvPr/>
        </p:nvGrpSpPr>
        <p:grpSpPr>
          <a:xfrm>
            <a:off x="0" y="88175"/>
            <a:ext cx="18528564" cy="10287000"/>
            <a:chOff x="0" y="0"/>
            <a:chExt cx="24704752" cy="13716000"/>
          </a:xfrm>
        </p:grpSpPr>
        <p:sp>
          <p:nvSpPr>
            <p:cNvPr id="462" name="Google Shape;462;p26"/>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463" name="Google Shape;463;p26"/>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19" l="0" r="-24819" t="0"/>
              </a:stretch>
            </a:blipFill>
            <a:ln>
              <a:noFill/>
            </a:ln>
          </p:spPr>
        </p:sp>
      </p:grpSp>
      <p:sp>
        <p:nvSpPr>
          <p:cNvPr id="464" name="Google Shape;464;p26"/>
          <p:cNvSpPr txBox="1"/>
          <p:nvPr/>
        </p:nvSpPr>
        <p:spPr>
          <a:xfrm>
            <a:off x="1382983" y="970704"/>
            <a:ext cx="15522000" cy="15741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lang="en-US" sz="10227">
                <a:latin typeface="Forum"/>
                <a:ea typeface="Forum"/>
                <a:cs typeface="Forum"/>
                <a:sym typeface="Forum"/>
              </a:rPr>
              <a:t>Anaerobic</a:t>
            </a:r>
            <a:r>
              <a:rPr lang="en-US" sz="10227">
                <a:latin typeface="Forum"/>
                <a:ea typeface="Forum"/>
                <a:cs typeface="Forum"/>
                <a:sym typeface="Forum"/>
              </a:rPr>
              <a:t> Training</a:t>
            </a:r>
            <a:endParaRPr/>
          </a:p>
        </p:txBody>
      </p:sp>
      <p:grpSp>
        <p:nvGrpSpPr>
          <p:cNvPr id="465" name="Google Shape;465;p26"/>
          <p:cNvGrpSpPr/>
          <p:nvPr/>
        </p:nvGrpSpPr>
        <p:grpSpPr>
          <a:xfrm>
            <a:off x="1148982" y="3804435"/>
            <a:ext cx="7290824" cy="1905086"/>
            <a:chOff x="0" y="-38472"/>
            <a:chExt cx="9721099" cy="2540115"/>
          </a:xfrm>
        </p:grpSpPr>
        <p:sp>
          <p:nvSpPr>
            <p:cNvPr id="466" name="Google Shape;466;p26"/>
            <p:cNvSpPr/>
            <p:nvPr/>
          </p:nvSpPr>
          <p:spPr>
            <a:xfrm>
              <a:off x="0" y="0"/>
              <a:ext cx="9721099" cy="2501643"/>
            </a:xfrm>
            <a:custGeom>
              <a:rect b="b" l="l" r="r" t="t"/>
              <a:pathLst>
                <a:path extrusionOk="0" h="2501643" w="9721099">
                  <a:moveTo>
                    <a:pt x="0" y="0"/>
                  </a:moveTo>
                  <a:lnTo>
                    <a:pt x="9721099" y="0"/>
                  </a:lnTo>
                  <a:lnTo>
                    <a:pt x="9721099" y="2501643"/>
                  </a:lnTo>
                  <a:lnTo>
                    <a:pt x="0" y="2501643"/>
                  </a:lnTo>
                  <a:lnTo>
                    <a:pt x="0" y="0"/>
                  </a:lnTo>
                  <a:close/>
                </a:path>
              </a:pathLst>
            </a:custGeom>
            <a:blipFill rotWithShape="1">
              <a:blip r:embed="rId4">
                <a:alphaModFix/>
              </a:blip>
              <a:stretch>
                <a:fillRect b="0" l="0" r="0" t="0"/>
              </a:stretch>
            </a:blipFill>
            <a:ln>
              <a:noFill/>
            </a:ln>
          </p:spPr>
        </p:sp>
        <p:grpSp>
          <p:nvGrpSpPr>
            <p:cNvPr id="467" name="Google Shape;467;p26"/>
            <p:cNvGrpSpPr/>
            <p:nvPr/>
          </p:nvGrpSpPr>
          <p:grpSpPr>
            <a:xfrm>
              <a:off x="1974316" y="-38472"/>
              <a:ext cx="6350464" cy="2183879"/>
              <a:chOff x="0" y="-57150"/>
              <a:chExt cx="1010207" cy="347403"/>
            </a:xfrm>
          </p:grpSpPr>
          <p:sp>
            <p:nvSpPr>
              <p:cNvPr id="468" name="Google Shape;468;p26"/>
              <p:cNvSpPr/>
              <p:nvPr/>
            </p:nvSpPr>
            <p:spPr>
              <a:xfrm>
                <a:off x="0" y="0"/>
                <a:ext cx="1010207" cy="290253"/>
              </a:xfrm>
              <a:custGeom>
                <a:rect b="b" l="l" r="r" t="t"/>
                <a:pathLst>
                  <a:path extrusionOk="0" h="290253" w="1010207">
                    <a:moveTo>
                      <a:pt x="0" y="0"/>
                    </a:moveTo>
                    <a:lnTo>
                      <a:pt x="1010207" y="0"/>
                    </a:lnTo>
                    <a:lnTo>
                      <a:pt x="1010207" y="290253"/>
                    </a:lnTo>
                    <a:lnTo>
                      <a:pt x="0" y="290253"/>
                    </a:lnTo>
                    <a:close/>
                  </a:path>
                </a:pathLst>
              </a:custGeom>
              <a:solidFill>
                <a:srgbClr val="F1EAEA"/>
              </a:solidFill>
              <a:ln>
                <a:noFill/>
              </a:ln>
            </p:spPr>
          </p:sp>
          <p:sp>
            <p:nvSpPr>
              <p:cNvPr id="469" name="Google Shape;469;p26"/>
              <p:cNvSpPr txBox="1"/>
              <p:nvPr/>
            </p:nvSpPr>
            <p:spPr>
              <a:xfrm>
                <a:off x="0" y="-57150"/>
                <a:ext cx="1010100" cy="3474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70" name="Google Shape;470;p26"/>
          <p:cNvGrpSpPr/>
          <p:nvPr/>
        </p:nvGrpSpPr>
        <p:grpSpPr>
          <a:xfrm>
            <a:off x="9848193" y="3804435"/>
            <a:ext cx="7290824" cy="1905086"/>
            <a:chOff x="0" y="-38472"/>
            <a:chExt cx="9721099" cy="2540115"/>
          </a:xfrm>
        </p:grpSpPr>
        <p:sp>
          <p:nvSpPr>
            <p:cNvPr id="471" name="Google Shape;471;p26"/>
            <p:cNvSpPr/>
            <p:nvPr/>
          </p:nvSpPr>
          <p:spPr>
            <a:xfrm>
              <a:off x="0" y="0"/>
              <a:ext cx="9721099" cy="2501643"/>
            </a:xfrm>
            <a:custGeom>
              <a:rect b="b" l="l" r="r" t="t"/>
              <a:pathLst>
                <a:path extrusionOk="0" h="2501643" w="9721099">
                  <a:moveTo>
                    <a:pt x="0" y="0"/>
                  </a:moveTo>
                  <a:lnTo>
                    <a:pt x="9721099" y="0"/>
                  </a:lnTo>
                  <a:lnTo>
                    <a:pt x="9721099" y="2501643"/>
                  </a:lnTo>
                  <a:lnTo>
                    <a:pt x="0" y="2501643"/>
                  </a:lnTo>
                  <a:lnTo>
                    <a:pt x="0" y="0"/>
                  </a:lnTo>
                  <a:close/>
                </a:path>
              </a:pathLst>
            </a:custGeom>
            <a:blipFill rotWithShape="1">
              <a:blip r:embed="rId4">
                <a:alphaModFix/>
              </a:blip>
              <a:stretch>
                <a:fillRect b="0" l="0" r="0" t="0"/>
              </a:stretch>
            </a:blipFill>
            <a:ln>
              <a:noFill/>
            </a:ln>
          </p:spPr>
        </p:sp>
        <p:grpSp>
          <p:nvGrpSpPr>
            <p:cNvPr id="472" name="Google Shape;472;p26"/>
            <p:cNvGrpSpPr/>
            <p:nvPr/>
          </p:nvGrpSpPr>
          <p:grpSpPr>
            <a:xfrm>
              <a:off x="2249712" y="-38472"/>
              <a:ext cx="6350464" cy="2183879"/>
              <a:chOff x="0" y="-57150"/>
              <a:chExt cx="1010207" cy="347403"/>
            </a:xfrm>
          </p:grpSpPr>
          <p:sp>
            <p:nvSpPr>
              <p:cNvPr id="473" name="Google Shape;473;p26"/>
              <p:cNvSpPr/>
              <p:nvPr/>
            </p:nvSpPr>
            <p:spPr>
              <a:xfrm>
                <a:off x="0" y="0"/>
                <a:ext cx="1010207" cy="290253"/>
              </a:xfrm>
              <a:custGeom>
                <a:rect b="b" l="l" r="r" t="t"/>
                <a:pathLst>
                  <a:path extrusionOk="0" h="290253" w="1010207">
                    <a:moveTo>
                      <a:pt x="0" y="0"/>
                    </a:moveTo>
                    <a:lnTo>
                      <a:pt x="1010207" y="0"/>
                    </a:lnTo>
                    <a:lnTo>
                      <a:pt x="1010207" y="290253"/>
                    </a:lnTo>
                    <a:lnTo>
                      <a:pt x="0" y="290253"/>
                    </a:lnTo>
                    <a:close/>
                  </a:path>
                </a:pathLst>
              </a:custGeom>
              <a:solidFill>
                <a:srgbClr val="F1EAEA"/>
              </a:solidFill>
              <a:ln>
                <a:noFill/>
              </a:ln>
            </p:spPr>
          </p:sp>
          <p:sp>
            <p:nvSpPr>
              <p:cNvPr id="474" name="Google Shape;474;p26"/>
              <p:cNvSpPr txBox="1"/>
              <p:nvPr/>
            </p:nvSpPr>
            <p:spPr>
              <a:xfrm>
                <a:off x="0" y="-57150"/>
                <a:ext cx="1010100" cy="3474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75" name="Google Shape;475;p26"/>
          <p:cNvGrpSpPr/>
          <p:nvPr/>
        </p:nvGrpSpPr>
        <p:grpSpPr>
          <a:xfrm>
            <a:off x="1148982" y="6794036"/>
            <a:ext cx="7290824" cy="1876232"/>
            <a:chOff x="0" y="0"/>
            <a:chExt cx="9721099" cy="2501643"/>
          </a:xfrm>
        </p:grpSpPr>
        <p:sp>
          <p:nvSpPr>
            <p:cNvPr id="476" name="Google Shape;476;p26"/>
            <p:cNvSpPr/>
            <p:nvPr/>
          </p:nvSpPr>
          <p:spPr>
            <a:xfrm>
              <a:off x="0" y="0"/>
              <a:ext cx="9721099" cy="2501643"/>
            </a:xfrm>
            <a:custGeom>
              <a:rect b="b" l="l" r="r" t="t"/>
              <a:pathLst>
                <a:path extrusionOk="0" h="2501643" w="9721099">
                  <a:moveTo>
                    <a:pt x="0" y="0"/>
                  </a:moveTo>
                  <a:lnTo>
                    <a:pt x="9721099" y="0"/>
                  </a:lnTo>
                  <a:lnTo>
                    <a:pt x="9721099" y="2501643"/>
                  </a:lnTo>
                  <a:lnTo>
                    <a:pt x="0" y="2501643"/>
                  </a:lnTo>
                  <a:lnTo>
                    <a:pt x="0" y="0"/>
                  </a:lnTo>
                  <a:close/>
                </a:path>
              </a:pathLst>
            </a:custGeom>
            <a:blipFill rotWithShape="1">
              <a:blip r:embed="rId4">
                <a:alphaModFix/>
              </a:blip>
              <a:stretch>
                <a:fillRect b="0" l="0" r="0" t="0"/>
              </a:stretch>
            </a:blipFill>
            <a:ln>
              <a:noFill/>
            </a:ln>
          </p:spPr>
        </p:sp>
        <p:grpSp>
          <p:nvGrpSpPr>
            <p:cNvPr id="477" name="Google Shape;477;p26"/>
            <p:cNvGrpSpPr/>
            <p:nvPr/>
          </p:nvGrpSpPr>
          <p:grpSpPr>
            <a:xfrm>
              <a:off x="1974316" y="10818"/>
              <a:ext cx="6350464" cy="2183879"/>
              <a:chOff x="0" y="-57150"/>
              <a:chExt cx="1010207" cy="347403"/>
            </a:xfrm>
          </p:grpSpPr>
          <p:sp>
            <p:nvSpPr>
              <p:cNvPr id="478" name="Google Shape;478;p26"/>
              <p:cNvSpPr/>
              <p:nvPr/>
            </p:nvSpPr>
            <p:spPr>
              <a:xfrm>
                <a:off x="0" y="0"/>
                <a:ext cx="1010207" cy="290253"/>
              </a:xfrm>
              <a:custGeom>
                <a:rect b="b" l="l" r="r" t="t"/>
                <a:pathLst>
                  <a:path extrusionOk="0" h="290253" w="1010207">
                    <a:moveTo>
                      <a:pt x="0" y="0"/>
                    </a:moveTo>
                    <a:lnTo>
                      <a:pt x="1010207" y="0"/>
                    </a:lnTo>
                    <a:lnTo>
                      <a:pt x="1010207" y="290253"/>
                    </a:lnTo>
                    <a:lnTo>
                      <a:pt x="0" y="290253"/>
                    </a:lnTo>
                    <a:close/>
                  </a:path>
                </a:pathLst>
              </a:custGeom>
              <a:solidFill>
                <a:srgbClr val="F1EAEA"/>
              </a:solidFill>
              <a:ln>
                <a:noFill/>
              </a:ln>
            </p:spPr>
          </p:sp>
          <p:sp>
            <p:nvSpPr>
              <p:cNvPr id="479" name="Google Shape;479;p26"/>
              <p:cNvSpPr txBox="1"/>
              <p:nvPr/>
            </p:nvSpPr>
            <p:spPr>
              <a:xfrm>
                <a:off x="0" y="-57150"/>
                <a:ext cx="1010100" cy="3474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80" name="Google Shape;480;p26"/>
          <p:cNvGrpSpPr/>
          <p:nvPr/>
        </p:nvGrpSpPr>
        <p:grpSpPr>
          <a:xfrm>
            <a:off x="9848193" y="6794036"/>
            <a:ext cx="7290824" cy="1876232"/>
            <a:chOff x="0" y="0"/>
            <a:chExt cx="9721099" cy="2501643"/>
          </a:xfrm>
        </p:grpSpPr>
        <p:sp>
          <p:nvSpPr>
            <p:cNvPr id="481" name="Google Shape;481;p26"/>
            <p:cNvSpPr/>
            <p:nvPr/>
          </p:nvSpPr>
          <p:spPr>
            <a:xfrm>
              <a:off x="0" y="0"/>
              <a:ext cx="9721099" cy="2501643"/>
            </a:xfrm>
            <a:custGeom>
              <a:rect b="b" l="l" r="r" t="t"/>
              <a:pathLst>
                <a:path extrusionOk="0" h="2501643" w="9721099">
                  <a:moveTo>
                    <a:pt x="0" y="0"/>
                  </a:moveTo>
                  <a:lnTo>
                    <a:pt x="9721099" y="0"/>
                  </a:lnTo>
                  <a:lnTo>
                    <a:pt x="9721099" y="2501643"/>
                  </a:lnTo>
                  <a:lnTo>
                    <a:pt x="0" y="2501643"/>
                  </a:lnTo>
                  <a:lnTo>
                    <a:pt x="0" y="0"/>
                  </a:lnTo>
                  <a:close/>
                </a:path>
              </a:pathLst>
            </a:custGeom>
            <a:blipFill rotWithShape="1">
              <a:blip r:embed="rId4">
                <a:alphaModFix/>
              </a:blip>
              <a:stretch>
                <a:fillRect b="0" l="0" r="0" t="0"/>
              </a:stretch>
            </a:blipFill>
            <a:ln>
              <a:noFill/>
            </a:ln>
          </p:spPr>
        </p:sp>
        <p:grpSp>
          <p:nvGrpSpPr>
            <p:cNvPr id="482" name="Google Shape;482;p26"/>
            <p:cNvGrpSpPr/>
            <p:nvPr/>
          </p:nvGrpSpPr>
          <p:grpSpPr>
            <a:xfrm>
              <a:off x="2249712" y="10818"/>
              <a:ext cx="6350464" cy="2183879"/>
              <a:chOff x="0" y="-57150"/>
              <a:chExt cx="1010207" cy="347403"/>
            </a:xfrm>
          </p:grpSpPr>
          <p:sp>
            <p:nvSpPr>
              <p:cNvPr id="483" name="Google Shape;483;p26"/>
              <p:cNvSpPr/>
              <p:nvPr/>
            </p:nvSpPr>
            <p:spPr>
              <a:xfrm>
                <a:off x="0" y="0"/>
                <a:ext cx="1010207" cy="290253"/>
              </a:xfrm>
              <a:custGeom>
                <a:rect b="b" l="l" r="r" t="t"/>
                <a:pathLst>
                  <a:path extrusionOk="0" h="290253" w="1010207">
                    <a:moveTo>
                      <a:pt x="0" y="0"/>
                    </a:moveTo>
                    <a:lnTo>
                      <a:pt x="1010207" y="0"/>
                    </a:lnTo>
                    <a:lnTo>
                      <a:pt x="1010207" y="290253"/>
                    </a:lnTo>
                    <a:lnTo>
                      <a:pt x="0" y="290253"/>
                    </a:lnTo>
                    <a:close/>
                  </a:path>
                </a:pathLst>
              </a:custGeom>
              <a:solidFill>
                <a:srgbClr val="F1EAEA"/>
              </a:solidFill>
              <a:ln>
                <a:noFill/>
              </a:ln>
            </p:spPr>
          </p:sp>
          <p:sp>
            <p:nvSpPr>
              <p:cNvPr id="484" name="Google Shape;484;p26"/>
              <p:cNvSpPr txBox="1"/>
              <p:nvPr/>
            </p:nvSpPr>
            <p:spPr>
              <a:xfrm>
                <a:off x="0" y="-57150"/>
                <a:ext cx="1010100" cy="3474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85" name="Google Shape;485;p26"/>
          <p:cNvSpPr txBox="1"/>
          <p:nvPr/>
        </p:nvSpPr>
        <p:spPr>
          <a:xfrm>
            <a:off x="2910740" y="4514932"/>
            <a:ext cx="4053300" cy="672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1900">
                <a:latin typeface="Ubuntu"/>
                <a:ea typeface="Ubuntu"/>
                <a:cs typeface="Ubuntu"/>
                <a:sym typeface="Ubuntu"/>
              </a:rPr>
              <a:t>Fatigue resistance to paces around race pace.</a:t>
            </a:r>
            <a:endParaRPr/>
          </a:p>
        </p:txBody>
      </p:sp>
      <p:sp>
        <p:nvSpPr>
          <p:cNvPr id="486" name="Google Shape;486;p26"/>
          <p:cNvSpPr txBox="1"/>
          <p:nvPr/>
        </p:nvSpPr>
        <p:spPr>
          <a:xfrm>
            <a:off x="2834440" y="7481667"/>
            <a:ext cx="4053300" cy="1052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1900">
                <a:latin typeface="Ubuntu"/>
                <a:ea typeface="Ubuntu"/>
                <a:cs typeface="Ubuntu"/>
                <a:sym typeface="Ubuntu"/>
              </a:rPr>
              <a:t>Adaptations come quickly, can carefully dose workouts to achieve results.</a:t>
            </a:r>
            <a:endParaRPr/>
          </a:p>
        </p:txBody>
      </p:sp>
      <p:sp>
        <p:nvSpPr>
          <p:cNvPr id="487" name="Google Shape;487;p26"/>
          <p:cNvSpPr txBox="1"/>
          <p:nvPr/>
        </p:nvSpPr>
        <p:spPr>
          <a:xfrm>
            <a:off x="11597505" y="4514932"/>
            <a:ext cx="4053300" cy="1052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1900">
                <a:latin typeface="Ubuntu"/>
                <a:ea typeface="Ubuntu"/>
                <a:cs typeface="Ubuntu"/>
                <a:sym typeface="Ubuntu"/>
              </a:rPr>
              <a:t>Intensity is the primary driver of adaptations for </a:t>
            </a:r>
            <a:r>
              <a:rPr lang="en-US" sz="1900">
                <a:latin typeface="Ubuntu"/>
                <a:ea typeface="Ubuntu"/>
                <a:cs typeface="Ubuntu"/>
                <a:sym typeface="Ubuntu"/>
              </a:rPr>
              <a:t>anaerobic</a:t>
            </a:r>
            <a:r>
              <a:rPr lang="en-US" sz="1900">
                <a:latin typeface="Ubuntu"/>
                <a:ea typeface="Ubuntu"/>
                <a:cs typeface="Ubuntu"/>
                <a:sym typeface="Ubuntu"/>
              </a:rPr>
              <a:t> training. High volumes can be dangerous</a:t>
            </a:r>
            <a:endParaRPr/>
          </a:p>
        </p:txBody>
      </p:sp>
      <p:sp>
        <p:nvSpPr>
          <p:cNvPr id="488" name="Google Shape;488;p26"/>
          <p:cNvSpPr txBox="1"/>
          <p:nvPr/>
        </p:nvSpPr>
        <p:spPr>
          <a:xfrm>
            <a:off x="11597505" y="7481667"/>
            <a:ext cx="4053300" cy="1052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1900">
                <a:latin typeface="Ubuntu"/>
                <a:ea typeface="Ubuntu"/>
                <a:cs typeface="Ubuntu"/>
                <a:sym typeface="Ubuntu"/>
              </a:rPr>
              <a:t>Racing is </a:t>
            </a:r>
            <a:r>
              <a:rPr lang="en-US" sz="1900">
                <a:latin typeface="Ubuntu"/>
                <a:ea typeface="Ubuntu"/>
                <a:cs typeface="Ubuntu"/>
                <a:sym typeface="Ubuntu"/>
              </a:rPr>
              <a:t>Anaerobic</a:t>
            </a:r>
            <a:r>
              <a:rPr lang="en-US" sz="1900">
                <a:latin typeface="Ubuntu"/>
                <a:ea typeface="Ubuntu"/>
                <a:cs typeface="Ubuntu"/>
                <a:sym typeface="Ubuntu"/>
              </a:rPr>
              <a:t> Training. We can replace a good </a:t>
            </a:r>
            <a:r>
              <a:rPr lang="en-US" sz="1900">
                <a:latin typeface="Ubuntu"/>
                <a:ea typeface="Ubuntu"/>
                <a:cs typeface="Ubuntu"/>
                <a:sym typeface="Ubuntu"/>
              </a:rPr>
              <a:t>anaerobic</a:t>
            </a:r>
            <a:r>
              <a:rPr lang="en-US" sz="1900">
                <a:latin typeface="Ubuntu"/>
                <a:ea typeface="Ubuntu"/>
                <a:cs typeface="Ubuntu"/>
                <a:sym typeface="Ubuntu"/>
              </a:rPr>
              <a:t> workout with an 400/800/1600m race. </a:t>
            </a:r>
            <a:endParaRPr/>
          </a:p>
        </p:txBody>
      </p:sp>
      <p:sp>
        <p:nvSpPr>
          <p:cNvPr id="489" name="Google Shape;489;p26"/>
          <p:cNvSpPr txBox="1"/>
          <p:nvPr/>
        </p:nvSpPr>
        <p:spPr>
          <a:xfrm>
            <a:off x="2910740" y="4060085"/>
            <a:ext cx="4558800" cy="354000"/>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lang="en-US" sz="2299">
                <a:latin typeface="Ubuntu"/>
                <a:ea typeface="Ubuntu"/>
                <a:cs typeface="Ubuntu"/>
                <a:sym typeface="Ubuntu"/>
              </a:rPr>
              <a:t>Increased Fatigue Resistance</a:t>
            </a:r>
            <a:r>
              <a:rPr b="1" lang="en-US" sz="2299">
                <a:latin typeface="Ubuntu"/>
                <a:ea typeface="Ubuntu"/>
                <a:cs typeface="Ubuntu"/>
                <a:sym typeface="Ubuntu"/>
              </a:rPr>
              <a:t>	</a:t>
            </a:r>
            <a:endParaRPr/>
          </a:p>
        </p:txBody>
      </p:sp>
      <p:sp>
        <p:nvSpPr>
          <p:cNvPr id="490" name="Google Shape;490;p26"/>
          <p:cNvSpPr txBox="1"/>
          <p:nvPr/>
        </p:nvSpPr>
        <p:spPr>
          <a:xfrm>
            <a:off x="2910740" y="6975058"/>
            <a:ext cx="4558800" cy="354000"/>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lang="en-US" sz="2299">
                <a:latin typeface="Ubuntu"/>
                <a:ea typeface="Ubuntu"/>
                <a:cs typeface="Ubuntu"/>
                <a:sym typeface="Ubuntu"/>
              </a:rPr>
              <a:t>Scalpel not a Sledgehammer</a:t>
            </a:r>
            <a:endParaRPr/>
          </a:p>
        </p:txBody>
      </p:sp>
      <p:sp>
        <p:nvSpPr>
          <p:cNvPr id="491" name="Google Shape;491;p26"/>
          <p:cNvSpPr txBox="1"/>
          <p:nvPr/>
        </p:nvSpPr>
        <p:spPr>
          <a:xfrm>
            <a:off x="11597505" y="4060085"/>
            <a:ext cx="4631100" cy="354000"/>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lang="en-US" sz="2299">
                <a:latin typeface="Ubuntu"/>
                <a:ea typeface="Ubuntu"/>
                <a:cs typeface="Ubuntu"/>
                <a:sym typeface="Ubuntu"/>
              </a:rPr>
              <a:t>Low(er) </a:t>
            </a:r>
            <a:r>
              <a:rPr b="1" lang="en-US" sz="2299">
                <a:latin typeface="Ubuntu"/>
                <a:ea typeface="Ubuntu"/>
                <a:cs typeface="Ubuntu"/>
                <a:sym typeface="Ubuntu"/>
              </a:rPr>
              <a:t>volume</a:t>
            </a:r>
            <a:endParaRPr/>
          </a:p>
        </p:txBody>
      </p:sp>
      <p:sp>
        <p:nvSpPr>
          <p:cNvPr id="492" name="Google Shape;492;p26"/>
          <p:cNvSpPr txBox="1"/>
          <p:nvPr/>
        </p:nvSpPr>
        <p:spPr>
          <a:xfrm>
            <a:off x="11597505" y="6975058"/>
            <a:ext cx="4438500" cy="354000"/>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lang="en-US" sz="2299">
                <a:latin typeface="Ubuntu"/>
                <a:ea typeface="Ubuntu"/>
                <a:cs typeface="Ubuntu"/>
                <a:sym typeface="Ubuntu"/>
              </a:rPr>
              <a:t>Racing is Training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27"/>
          <p:cNvSpPr txBox="1"/>
          <p:nvPr/>
        </p:nvSpPr>
        <p:spPr>
          <a:xfrm>
            <a:off x="1856100" y="659725"/>
            <a:ext cx="14575800" cy="1758900"/>
          </a:xfrm>
          <a:prstGeom prst="rect">
            <a:avLst/>
          </a:prstGeom>
          <a:noFill/>
          <a:ln>
            <a:noFill/>
          </a:ln>
        </p:spPr>
        <p:txBody>
          <a:bodyPr anchorCtr="0" anchor="t" bIns="91425" lIns="91425" spcFirstLastPara="1" rIns="91425" wrap="square" tIns="91425">
            <a:spAutoFit/>
          </a:bodyPr>
          <a:lstStyle/>
          <a:p>
            <a:pPr indent="0" lvl="0" marL="0" rtl="0" algn="ctr">
              <a:lnSpc>
                <a:spcPct val="113004"/>
              </a:lnSpc>
              <a:spcBef>
                <a:spcPts val="0"/>
              </a:spcBef>
              <a:spcAft>
                <a:spcPts val="0"/>
              </a:spcAft>
              <a:buNone/>
            </a:pPr>
            <a:r>
              <a:rPr lang="en-US" sz="10227">
                <a:solidFill>
                  <a:schemeClr val="dk1"/>
                </a:solidFill>
                <a:latin typeface="Forum"/>
                <a:ea typeface="Forum"/>
                <a:cs typeface="Forum"/>
                <a:sym typeface="Forum"/>
              </a:rPr>
              <a:t>Anaerobic Training</a:t>
            </a:r>
            <a:endParaRPr>
              <a:solidFill>
                <a:schemeClr val="dk1"/>
              </a:solidFill>
            </a:endParaRPr>
          </a:p>
        </p:txBody>
      </p:sp>
      <p:sp>
        <p:nvSpPr>
          <p:cNvPr id="498" name="Google Shape;498;p27"/>
          <p:cNvSpPr txBox="1"/>
          <p:nvPr/>
        </p:nvSpPr>
        <p:spPr>
          <a:xfrm>
            <a:off x="2042700" y="2821550"/>
            <a:ext cx="15342300" cy="6921600"/>
          </a:xfrm>
          <a:prstGeom prst="rect">
            <a:avLst/>
          </a:prstGeom>
          <a:noFill/>
          <a:ln>
            <a:noFill/>
          </a:ln>
        </p:spPr>
        <p:txBody>
          <a:bodyPr anchorCtr="0" anchor="t" bIns="91425" lIns="91425" spcFirstLastPara="1" rIns="91425" wrap="square" tIns="91425">
            <a:noAutofit/>
          </a:bodyPr>
          <a:lstStyle/>
          <a:p>
            <a:pPr indent="-393700" lvl="0" marL="457200" rtl="0" algn="l">
              <a:spcBef>
                <a:spcPts val="0"/>
              </a:spcBef>
              <a:spcAft>
                <a:spcPts val="0"/>
              </a:spcAft>
              <a:buClr>
                <a:schemeClr val="dk1"/>
              </a:buClr>
              <a:buSzPts val="2600"/>
              <a:buFont typeface="Ubuntu"/>
              <a:buChar char="-"/>
            </a:pPr>
            <a:r>
              <a:rPr lang="en-US" sz="2600">
                <a:solidFill>
                  <a:schemeClr val="dk1"/>
                </a:solidFill>
                <a:latin typeface="Ubuntu"/>
                <a:ea typeface="Ubuntu"/>
                <a:cs typeface="Ubuntu"/>
                <a:sym typeface="Ubuntu"/>
              </a:rPr>
              <a:t>Anaerobic</a:t>
            </a:r>
            <a:r>
              <a:rPr lang="en-US" sz="2600">
                <a:solidFill>
                  <a:schemeClr val="dk1"/>
                </a:solidFill>
                <a:latin typeface="Ubuntu"/>
                <a:ea typeface="Ubuntu"/>
                <a:cs typeface="Ubuntu"/>
                <a:sym typeface="Ubuntu"/>
              </a:rPr>
              <a:t> Training should be connected to the </a:t>
            </a:r>
            <a:r>
              <a:rPr b="1" lang="en-US" sz="2600">
                <a:solidFill>
                  <a:schemeClr val="dk1"/>
                </a:solidFill>
                <a:latin typeface="Ubuntu"/>
                <a:ea typeface="Ubuntu"/>
                <a:cs typeface="Ubuntu"/>
                <a:sym typeface="Ubuntu"/>
              </a:rPr>
              <a:t>SPEED</a:t>
            </a:r>
            <a:r>
              <a:rPr lang="en-US" sz="2600">
                <a:solidFill>
                  <a:schemeClr val="dk1"/>
                </a:solidFill>
                <a:latin typeface="Ubuntu"/>
                <a:ea typeface="Ubuntu"/>
                <a:cs typeface="Ubuntu"/>
                <a:sym typeface="Ubuntu"/>
              </a:rPr>
              <a:t> of the event.</a:t>
            </a:r>
            <a:endParaRPr sz="2600">
              <a:solidFill>
                <a:schemeClr val="dk1"/>
              </a:solidFill>
              <a:latin typeface="Ubuntu"/>
              <a:ea typeface="Ubuntu"/>
              <a:cs typeface="Ubuntu"/>
              <a:sym typeface="Ubuntu"/>
            </a:endParaRPr>
          </a:p>
          <a:p>
            <a:pPr indent="0" lvl="0" marL="457200" rtl="0" algn="l">
              <a:spcBef>
                <a:spcPts val="0"/>
              </a:spcBef>
              <a:spcAft>
                <a:spcPts val="0"/>
              </a:spcAft>
              <a:buNone/>
            </a:pPr>
            <a:r>
              <a:rPr lang="en-US" sz="2000">
                <a:solidFill>
                  <a:schemeClr val="dk1"/>
                </a:solidFill>
                <a:latin typeface="Ubuntu"/>
                <a:ea typeface="Ubuntu"/>
                <a:cs typeface="Ubuntu"/>
                <a:sym typeface="Ubuntu"/>
              </a:rPr>
              <a:t>2:00 for 800m is :15 per 100m. Does not matter if you are short or tall, skinny or muscular. The SPEED of the event is constant.</a:t>
            </a:r>
            <a:endParaRPr sz="2000">
              <a:solidFill>
                <a:schemeClr val="dk1"/>
              </a:solidFill>
              <a:latin typeface="Ubuntu"/>
              <a:ea typeface="Ubuntu"/>
              <a:cs typeface="Ubuntu"/>
              <a:sym typeface="Ubuntu"/>
            </a:endParaRPr>
          </a:p>
          <a:p>
            <a:pPr indent="0" lvl="0" marL="457200" rtl="0" algn="l">
              <a:spcBef>
                <a:spcPts val="0"/>
              </a:spcBef>
              <a:spcAft>
                <a:spcPts val="0"/>
              </a:spcAft>
              <a:buNone/>
            </a:pPr>
            <a:br>
              <a:rPr b="1" lang="en-US" sz="2000">
                <a:solidFill>
                  <a:schemeClr val="dk1"/>
                </a:solidFill>
                <a:latin typeface="Ubuntu"/>
                <a:ea typeface="Ubuntu"/>
                <a:cs typeface="Ubuntu"/>
                <a:sym typeface="Ubuntu"/>
              </a:rPr>
            </a:br>
            <a:endParaRPr b="1" sz="2000">
              <a:solidFill>
                <a:schemeClr val="dk1"/>
              </a:solidFill>
              <a:latin typeface="Ubuntu"/>
              <a:ea typeface="Ubuntu"/>
              <a:cs typeface="Ubuntu"/>
              <a:sym typeface="Ubuntu"/>
            </a:endParaRPr>
          </a:p>
          <a:p>
            <a:pPr indent="-355600" lvl="0" marL="457200" rtl="0" algn="l">
              <a:spcBef>
                <a:spcPts val="0"/>
              </a:spcBef>
              <a:spcAft>
                <a:spcPts val="0"/>
              </a:spcAft>
              <a:buClr>
                <a:schemeClr val="dk1"/>
              </a:buClr>
              <a:buSzPts val="2000"/>
              <a:buFont typeface="Ubuntu"/>
              <a:buChar char="-"/>
            </a:pPr>
            <a:r>
              <a:rPr lang="en-US" sz="2600">
                <a:solidFill>
                  <a:schemeClr val="dk1"/>
                </a:solidFill>
                <a:latin typeface="Ubuntu"/>
                <a:ea typeface="Ubuntu"/>
                <a:cs typeface="Ubuntu"/>
                <a:sym typeface="Ubuntu"/>
              </a:rPr>
              <a:t>Anaerobic Training should be used to ENHANCE, not to REPLACE foundational training. </a:t>
            </a:r>
            <a:br>
              <a:rPr b="1" lang="en-US" sz="2000">
                <a:solidFill>
                  <a:schemeClr val="dk1"/>
                </a:solidFill>
                <a:latin typeface="Ubuntu"/>
                <a:ea typeface="Ubuntu"/>
                <a:cs typeface="Ubuntu"/>
                <a:sym typeface="Ubuntu"/>
              </a:rPr>
            </a:br>
            <a:br>
              <a:rPr b="1" lang="en-US" sz="2000">
                <a:solidFill>
                  <a:schemeClr val="dk1"/>
                </a:solidFill>
                <a:latin typeface="Ubuntu"/>
                <a:ea typeface="Ubuntu"/>
                <a:cs typeface="Ubuntu"/>
                <a:sym typeface="Ubuntu"/>
              </a:rPr>
            </a:br>
            <a:br>
              <a:rPr b="1" lang="en-US" sz="2000">
                <a:solidFill>
                  <a:schemeClr val="dk1"/>
                </a:solidFill>
                <a:latin typeface="Ubuntu"/>
                <a:ea typeface="Ubuntu"/>
                <a:cs typeface="Ubuntu"/>
                <a:sym typeface="Ubuntu"/>
              </a:rPr>
            </a:br>
            <a:endParaRPr b="1" sz="2000">
              <a:solidFill>
                <a:schemeClr val="dk1"/>
              </a:solidFill>
              <a:latin typeface="Ubuntu"/>
              <a:ea typeface="Ubuntu"/>
              <a:cs typeface="Ubuntu"/>
              <a:sym typeface="Ubuntu"/>
            </a:endParaRPr>
          </a:p>
          <a:p>
            <a:pPr indent="-393700" lvl="0" marL="457200" rtl="0" algn="l">
              <a:spcBef>
                <a:spcPts val="0"/>
              </a:spcBef>
              <a:spcAft>
                <a:spcPts val="0"/>
              </a:spcAft>
              <a:buClr>
                <a:schemeClr val="dk1"/>
              </a:buClr>
              <a:buSzPts val="2600"/>
              <a:buFont typeface="Ubuntu"/>
              <a:buChar char="-"/>
            </a:pPr>
            <a:r>
              <a:rPr lang="en-US" sz="2600">
                <a:solidFill>
                  <a:schemeClr val="dk1"/>
                </a:solidFill>
                <a:latin typeface="Ubuntu"/>
                <a:ea typeface="Ubuntu"/>
                <a:cs typeface="Ubuntu"/>
                <a:sym typeface="Ubuntu"/>
              </a:rPr>
              <a:t>“</a:t>
            </a:r>
            <a:r>
              <a:rPr lang="en-US" sz="2600">
                <a:solidFill>
                  <a:schemeClr val="dk1"/>
                </a:solidFill>
                <a:latin typeface="Ubuntu"/>
                <a:ea typeface="Ubuntu"/>
                <a:cs typeface="Ubuntu"/>
                <a:sym typeface="Ubuntu"/>
              </a:rPr>
              <a:t>Aerobic Capacity determines anaerobic potential”  - Al Carius</a:t>
            </a:r>
            <a:br>
              <a:rPr lang="en-US" sz="2600">
                <a:solidFill>
                  <a:schemeClr val="dk1"/>
                </a:solidFill>
                <a:latin typeface="Ubuntu"/>
                <a:ea typeface="Ubuntu"/>
                <a:cs typeface="Ubuntu"/>
                <a:sym typeface="Ubuntu"/>
              </a:rPr>
            </a:br>
            <a:br>
              <a:rPr lang="en-US" sz="2600">
                <a:solidFill>
                  <a:schemeClr val="dk1"/>
                </a:solidFill>
                <a:latin typeface="Ubuntu"/>
                <a:ea typeface="Ubuntu"/>
                <a:cs typeface="Ubuntu"/>
                <a:sym typeface="Ubuntu"/>
              </a:rPr>
            </a:br>
            <a:endParaRPr sz="2600">
              <a:solidFill>
                <a:schemeClr val="dk1"/>
              </a:solidFill>
              <a:latin typeface="Ubuntu"/>
              <a:ea typeface="Ubuntu"/>
              <a:cs typeface="Ubuntu"/>
              <a:sym typeface="Ubuntu"/>
            </a:endParaRPr>
          </a:p>
          <a:p>
            <a:pPr indent="-393700" lvl="0" marL="457200" rtl="0" algn="l">
              <a:spcBef>
                <a:spcPts val="0"/>
              </a:spcBef>
              <a:spcAft>
                <a:spcPts val="0"/>
              </a:spcAft>
              <a:buClr>
                <a:schemeClr val="dk1"/>
              </a:buClr>
              <a:buSzPts val="2600"/>
              <a:buFont typeface="Ubuntu"/>
              <a:buChar char="-"/>
            </a:pPr>
            <a:r>
              <a:rPr lang="en-US" sz="2600">
                <a:solidFill>
                  <a:schemeClr val="dk1"/>
                </a:solidFill>
                <a:latin typeface="Ubuntu"/>
                <a:ea typeface="Ubuntu"/>
                <a:cs typeface="Ubuntu"/>
                <a:sym typeface="Ubuntu"/>
              </a:rPr>
              <a:t>Anaerobic training is typically where we can see athletes getting “overcooked”</a:t>
            </a:r>
            <a:endParaRPr sz="2600">
              <a:solidFill>
                <a:schemeClr val="dk1"/>
              </a:solidFill>
              <a:latin typeface="Ubuntu"/>
              <a:ea typeface="Ubuntu"/>
              <a:cs typeface="Ubuntu"/>
              <a:sym typeface="Ubuntu"/>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grpSp>
        <p:nvGrpSpPr>
          <p:cNvPr id="164" name="Google Shape;164;p10"/>
          <p:cNvGrpSpPr/>
          <p:nvPr/>
        </p:nvGrpSpPr>
        <p:grpSpPr>
          <a:xfrm>
            <a:off x="0" y="0"/>
            <a:ext cx="18528564" cy="10287000"/>
            <a:chOff x="0" y="0"/>
            <a:chExt cx="24704752" cy="13716000"/>
          </a:xfrm>
        </p:grpSpPr>
        <p:sp>
          <p:nvSpPr>
            <p:cNvPr id="165" name="Google Shape;165;p10"/>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166" name="Google Shape;166;p10"/>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grpSp>
        <p:nvGrpSpPr>
          <p:cNvPr id="167" name="Google Shape;167;p10"/>
          <p:cNvGrpSpPr/>
          <p:nvPr/>
        </p:nvGrpSpPr>
        <p:grpSpPr>
          <a:xfrm>
            <a:off x="525595" y="3330658"/>
            <a:ext cx="5521970" cy="5147754"/>
            <a:chOff x="0" y="0"/>
            <a:chExt cx="7362627" cy="6863672"/>
          </a:xfrm>
        </p:grpSpPr>
        <p:sp>
          <p:nvSpPr>
            <p:cNvPr id="168" name="Google Shape;168;p10"/>
            <p:cNvSpPr/>
            <p:nvPr/>
          </p:nvSpPr>
          <p:spPr>
            <a:xfrm>
              <a:off x="0" y="0"/>
              <a:ext cx="7362627" cy="6863672"/>
            </a:xfrm>
            <a:custGeom>
              <a:rect b="b" l="l" r="r" t="t"/>
              <a:pathLst>
                <a:path extrusionOk="0" h="6863672" w="7362627">
                  <a:moveTo>
                    <a:pt x="0" y="0"/>
                  </a:moveTo>
                  <a:lnTo>
                    <a:pt x="7362627" y="0"/>
                  </a:lnTo>
                  <a:lnTo>
                    <a:pt x="7362627" y="6863672"/>
                  </a:lnTo>
                  <a:lnTo>
                    <a:pt x="0" y="6863672"/>
                  </a:lnTo>
                  <a:lnTo>
                    <a:pt x="0" y="0"/>
                  </a:lnTo>
                  <a:close/>
                </a:path>
              </a:pathLst>
            </a:custGeom>
            <a:blipFill rotWithShape="1">
              <a:blip r:embed="rId4">
                <a:alphaModFix/>
              </a:blip>
              <a:stretch>
                <a:fillRect b="0" l="0" r="0" t="0"/>
              </a:stretch>
            </a:blipFill>
            <a:ln>
              <a:noFill/>
            </a:ln>
          </p:spPr>
        </p:sp>
        <p:grpSp>
          <p:nvGrpSpPr>
            <p:cNvPr id="169" name="Google Shape;169;p10"/>
            <p:cNvGrpSpPr/>
            <p:nvPr/>
          </p:nvGrpSpPr>
          <p:grpSpPr>
            <a:xfrm>
              <a:off x="1126544" y="1720946"/>
              <a:ext cx="5109539" cy="4114800"/>
              <a:chOff x="0" y="0"/>
              <a:chExt cx="1009292" cy="812800"/>
            </a:xfrm>
          </p:grpSpPr>
          <p:sp>
            <p:nvSpPr>
              <p:cNvPr id="170" name="Google Shape;170;p10"/>
              <p:cNvSpPr/>
              <p:nvPr/>
            </p:nvSpPr>
            <p:spPr>
              <a:xfrm>
                <a:off x="0" y="0"/>
                <a:ext cx="1009292" cy="812800"/>
              </a:xfrm>
              <a:custGeom>
                <a:rect b="b" l="l" r="r" t="t"/>
                <a:pathLst>
                  <a:path extrusionOk="0" h="812800" w="1009292">
                    <a:moveTo>
                      <a:pt x="504646" y="0"/>
                    </a:moveTo>
                    <a:cubicBezTo>
                      <a:pt x="225938" y="0"/>
                      <a:pt x="0" y="181951"/>
                      <a:pt x="0" y="406400"/>
                    </a:cubicBezTo>
                    <a:cubicBezTo>
                      <a:pt x="0" y="630849"/>
                      <a:pt x="225938" y="812800"/>
                      <a:pt x="504646" y="812800"/>
                    </a:cubicBezTo>
                    <a:cubicBezTo>
                      <a:pt x="783354" y="812800"/>
                      <a:pt x="1009292" y="630849"/>
                      <a:pt x="1009292" y="406400"/>
                    </a:cubicBezTo>
                    <a:cubicBezTo>
                      <a:pt x="1009292" y="181951"/>
                      <a:pt x="783354" y="0"/>
                      <a:pt x="504646" y="0"/>
                    </a:cubicBezTo>
                    <a:close/>
                  </a:path>
                </a:pathLst>
              </a:custGeom>
              <a:solidFill>
                <a:srgbClr val="F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0"/>
              <p:cNvSpPr txBox="1"/>
              <p:nvPr/>
            </p:nvSpPr>
            <p:spPr>
              <a:xfrm>
                <a:off x="94621" y="19050"/>
                <a:ext cx="82005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72" name="Google Shape;172;p10"/>
          <p:cNvGrpSpPr/>
          <p:nvPr/>
        </p:nvGrpSpPr>
        <p:grpSpPr>
          <a:xfrm>
            <a:off x="12240434" y="3330658"/>
            <a:ext cx="5521970" cy="5147754"/>
            <a:chOff x="0" y="0"/>
            <a:chExt cx="7362627" cy="6863672"/>
          </a:xfrm>
        </p:grpSpPr>
        <p:sp>
          <p:nvSpPr>
            <p:cNvPr id="173" name="Google Shape;173;p10"/>
            <p:cNvSpPr/>
            <p:nvPr/>
          </p:nvSpPr>
          <p:spPr>
            <a:xfrm>
              <a:off x="0" y="0"/>
              <a:ext cx="7362627" cy="6863672"/>
            </a:xfrm>
            <a:custGeom>
              <a:rect b="b" l="l" r="r" t="t"/>
              <a:pathLst>
                <a:path extrusionOk="0" h="6863672" w="7362627">
                  <a:moveTo>
                    <a:pt x="0" y="0"/>
                  </a:moveTo>
                  <a:lnTo>
                    <a:pt x="7362627" y="0"/>
                  </a:lnTo>
                  <a:lnTo>
                    <a:pt x="7362627" y="6863672"/>
                  </a:lnTo>
                  <a:lnTo>
                    <a:pt x="0" y="6863672"/>
                  </a:lnTo>
                  <a:lnTo>
                    <a:pt x="0" y="0"/>
                  </a:lnTo>
                  <a:close/>
                </a:path>
              </a:pathLst>
            </a:custGeom>
            <a:blipFill rotWithShape="1">
              <a:blip r:embed="rId4">
                <a:alphaModFix/>
              </a:blip>
              <a:stretch>
                <a:fillRect b="0" l="0" r="0" t="0"/>
              </a:stretch>
            </a:blipFill>
            <a:ln>
              <a:noFill/>
            </a:ln>
          </p:spPr>
        </p:sp>
        <p:grpSp>
          <p:nvGrpSpPr>
            <p:cNvPr id="174" name="Google Shape;174;p10"/>
            <p:cNvGrpSpPr/>
            <p:nvPr/>
          </p:nvGrpSpPr>
          <p:grpSpPr>
            <a:xfrm>
              <a:off x="1126544" y="1720946"/>
              <a:ext cx="5109539" cy="4114800"/>
              <a:chOff x="0" y="0"/>
              <a:chExt cx="1009292" cy="812800"/>
            </a:xfrm>
          </p:grpSpPr>
          <p:sp>
            <p:nvSpPr>
              <p:cNvPr id="175" name="Google Shape;175;p10"/>
              <p:cNvSpPr/>
              <p:nvPr/>
            </p:nvSpPr>
            <p:spPr>
              <a:xfrm>
                <a:off x="0" y="0"/>
                <a:ext cx="1009292" cy="812800"/>
              </a:xfrm>
              <a:custGeom>
                <a:rect b="b" l="l" r="r" t="t"/>
                <a:pathLst>
                  <a:path extrusionOk="0" h="812800" w="1009292">
                    <a:moveTo>
                      <a:pt x="504646" y="0"/>
                    </a:moveTo>
                    <a:cubicBezTo>
                      <a:pt x="225938" y="0"/>
                      <a:pt x="0" y="181951"/>
                      <a:pt x="0" y="406400"/>
                    </a:cubicBezTo>
                    <a:cubicBezTo>
                      <a:pt x="0" y="630849"/>
                      <a:pt x="225938" y="812800"/>
                      <a:pt x="504646" y="812800"/>
                    </a:cubicBezTo>
                    <a:cubicBezTo>
                      <a:pt x="783354" y="812800"/>
                      <a:pt x="1009292" y="630849"/>
                      <a:pt x="1009292" y="406400"/>
                    </a:cubicBezTo>
                    <a:cubicBezTo>
                      <a:pt x="1009292" y="181951"/>
                      <a:pt x="783354" y="0"/>
                      <a:pt x="504646" y="0"/>
                    </a:cubicBezTo>
                    <a:close/>
                  </a:path>
                </a:pathLst>
              </a:custGeom>
              <a:solidFill>
                <a:srgbClr val="F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0"/>
              <p:cNvSpPr txBox="1"/>
              <p:nvPr/>
            </p:nvSpPr>
            <p:spPr>
              <a:xfrm>
                <a:off x="94621" y="19050"/>
                <a:ext cx="82005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77" name="Google Shape;177;p10"/>
          <p:cNvGrpSpPr/>
          <p:nvPr/>
        </p:nvGrpSpPr>
        <p:grpSpPr>
          <a:xfrm>
            <a:off x="6383015" y="3330658"/>
            <a:ext cx="5521970" cy="5147754"/>
            <a:chOff x="0" y="0"/>
            <a:chExt cx="7362627" cy="6863672"/>
          </a:xfrm>
        </p:grpSpPr>
        <p:sp>
          <p:nvSpPr>
            <p:cNvPr id="178" name="Google Shape;178;p10"/>
            <p:cNvSpPr/>
            <p:nvPr/>
          </p:nvSpPr>
          <p:spPr>
            <a:xfrm>
              <a:off x="0" y="0"/>
              <a:ext cx="7362627" cy="6863672"/>
            </a:xfrm>
            <a:custGeom>
              <a:rect b="b" l="l" r="r" t="t"/>
              <a:pathLst>
                <a:path extrusionOk="0" h="6863672" w="7362627">
                  <a:moveTo>
                    <a:pt x="0" y="0"/>
                  </a:moveTo>
                  <a:lnTo>
                    <a:pt x="7362627" y="0"/>
                  </a:lnTo>
                  <a:lnTo>
                    <a:pt x="7362627" y="6863672"/>
                  </a:lnTo>
                  <a:lnTo>
                    <a:pt x="0" y="6863672"/>
                  </a:lnTo>
                  <a:lnTo>
                    <a:pt x="0" y="0"/>
                  </a:lnTo>
                  <a:close/>
                </a:path>
              </a:pathLst>
            </a:custGeom>
            <a:blipFill rotWithShape="1">
              <a:blip r:embed="rId4">
                <a:alphaModFix/>
              </a:blip>
              <a:stretch>
                <a:fillRect b="0" l="0" r="0" t="0"/>
              </a:stretch>
            </a:blipFill>
            <a:ln>
              <a:noFill/>
            </a:ln>
          </p:spPr>
        </p:sp>
        <p:grpSp>
          <p:nvGrpSpPr>
            <p:cNvPr id="179" name="Google Shape;179;p10"/>
            <p:cNvGrpSpPr/>
            <p:nvPr/>
          </p:nvGrpSpPr>
          <p:grpSpPr>
            <a:xfrm>
              <a:off x="1126544" y="1720946"/>
              <a:ext cx="5109539" cy="4114800"/>
              <a:chOff x="0" y="0"/>
              <a:chExt cx="1009292" cy="812800"/>
            </a:xfrm>
          </p:grpSpPr>
          <p:sp>
            <p:nvSpPr>
              <p:cNvPr id="180" name="Google Shape;180;p10"/>
              <p:cNvSpPr/>
              <p:nvPr/>
            </p:nvSpPr>
            <p:spPr>
              <a:xfrm>
                <a:off x="0" y="0"/>
                <a:ext cx="1009292" cy="812800"/>
              </a:xfrm>
              <a:custGeom>
                <a:rect b="b" l="l" r="r" t="t"/>
                <a:pathLst>
                  <a:path extrusionOk="0" h="812800" w="1009292">
                    <a:moveTo>
                      <a:pt x="504646" y="0"/>
                    </a:moveTo>
                    <a:cubicBezTo>
                      <a:pt x="225938" y="0"/>
                      <a:pt x="0" y="181951"/>
                      <a:pt x="0" y="406400"/>
                    </a:cubicBezTo>
                    <a:cubicBezTo>
                      <a:pt x="0" y="630849"/>
                      <a:pt x="225938" y="812800"/>
                      <a:pt x="504646" y="812800"/>
                    </a:cubicBezTo>
                    <a:cubicBezTo>
                      <a:pt x="783354" y="812800"/>
                      <a:pt x="1009292" y="630849"/>
                      <a:pt x="1009292" y="406400"/>
                    </a:cubicBezTo>
                    <a:cubicBezTo>
                      <a:pt x="1009292" y="181951"/>
                      <a:pt x="783354" y="0"/>
                      <a:pt x="504646" y="0"/>
                    </a:cubicBezTo>
                    <a:close/>
                  </a:path>
                </a:pathLst>
              </a:custGeom>
              <a:solidFill>
                <a:srgbClr val="F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0"/>
              <p:cNvSpPr txBox="1"/>
              <p:nvPr/>
            </p:nvSpPr>
            <p:spPr>
              <a:xfrm>
                <a:off x="94621" y="19050"/>
                <a:ext cx="82005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82" name="Google Shape;182;p10"/>
          <p:cNvSpPr txBox="1"/>
          <p:nvPr/>
        </p:nvSpPr>
        <p:spPr>
          <a:xfrm>
            <a:off x="3286580" y="799631"/>
            <a:ext cx="11714700" cy="1920900"/>
          </a:xfrm>
          <a:prstGeom prst="rect">
            <a:avLst/>
          </a:prstGeom>
          <a:noFill/>
          <a:ln>
            <a:noFill/>
          </a:ln>
        </p:spPr>
        <p:txBody>
          <a:bodyPr anchorCtr="0" anchor="t" bIns="0" lIns="0" spcFirstLastPara="1" rIns="0" wrap="square" tIns="0">
            <a:spAutoFit/>
          </a:bodyPr>
          <a:lstStyle/>
          <a:p>
            <a:pPr indent="0" lvl="0" marL="0" marR="0" rtl="0" algn="ctr">
              <a:lnSpc>
                <a:spcPct val="112997"/>
              </a:lnSpc>
              <a:spcBef>
                <a:spcPts val="0"/>
              </a:spcBef>
              <a:spcAft>
                <a:spcPts val="0"/>
              </a:spcAft>
              <a:buNone/>
            </a:pPr>
            <a:r>
              <a:rPr lang="en-US" sz="12479">
                <a:latin typeface="Forum"/>
                <a:ea typeface="Forum"/>
                <a:cs typeface="Forum"/>
                <a:sym typeface="Forum"/>
              </a:rPr>
              <a:t>Goals	</a:t>
            </a:r>
            <a:endParaRPr/>
          </a:p>
        </p:txBody>
      </p:sp>
      <p:sp>
        <p:nvSpPr>
          <p:cNvPr id="183" name="Google Shape;183;p10"/>
          <p:cNvSpPr txBox="1"/>
          <p:nvPr/>
        </p:nvSpPr>
        <p:spPr>
          <a:xfrm>
            <a:off x="8325140" y="4137758"/>
            <a:ext cx="1637700" cy="1559400"/>
          </a:xfrm>
          <a:prstGeom prst="rect">
            <a:avLst/>
          </a:prstGeom>
          <a:noFill/>
          <a:ln>
            <a:noFill/>
          </a:ln>
        </p:spPr>
        <p:txBody>
          <a:bodyPr anchorCtr="0" anchor="t" bIns="0" lIns="0" spcFirstLastPara="1" rIns="0" wrap="square" tIns="0">
            <a:spAutoFit/>
          </a:bodyPr>
          <a:lstStyle/>
          <a:p>
            <a:pPr indent="0" lvl="0" marL="0" marR="0" rtl="0" algn="ctr">
              <a:lnSpc>
                <a:spcPct val="112999"/>
              </a:lnSpc>
              <a:spcBef>
                <a:spcPts val="0"/>
              </a:spcBef>
              <a:spcAft>
                <a:spcPts val="0"/>
              </a:spcAft>
              <a:buNone/>
            </a:pPr>
            <a:r>
              <a:rPr b="0" i="0" lang="en-US" sz="10131" u="none" cap="none" strike="noStrike">
                <a:solidFill>
                  <a:srgbClr val="000000"/>
                </a:solidFill>
                <a:latin typeface="Forum"/>
                <a:ea typeface="Forum"/>
                <a:cs typeface="Forum"/>
                <a:sym typeface="Forum"/>
              </a:rPr>
              <a:t>02</a:t>
            </a:r>
            <a:endParaRPr/>
          </a:p>
        </p:txBody>
      </p:sp>
      <p:sp>
        <p:nvSpPr>
          <p:cNvPr id="184" name="Google Shape;184;p10"/>
          <p:cNvSpPr txBox="1"/>
          <p:nvPr/>
        </p:nvSpPr>
        <p:spPr>
          <a:xfrm>
            <a:off x="2722929" y="4137758"/>
            <a:ext cx="1127400" cy="1559400"/>
          </a:xfrm>
          <a:prstGeom prst="rect">
            <a:avLst/>
          </a:prstGeom>
          <a:noFill/>
          <a:ln>
            <a:noFill/>
          </a:ln>
        </p:spPr>
        <p:txBody>
          <a:bodyPr anchorCtr="0" anchor="t" bIns="0" lIns="0" spcFirstLastPara="1" rIns="0" wrap="square" tIns="0">
            <a:spAutoFit/>
          </a:bodyPr>
          <a:lstStyle/>
          <a:p>
            <a:pPr indent="0" lvl="0" marL="0" marR="0" rtl="0" algn="ctr">
              <a:lnSpc>
                <a:spcPct val="112999"/>
              </a:lnSpc>
              <a:spcBef>
                <a:spcPts val="0"/>
              </a:spcBef>
              <a:spcAft>
                <a:spcPts val="0"/>
              </a:spcAft>
              <a:buNone/>
            </a:pPr>
            <a:r>
              <a:rPr b="0" i="0" lang="en-US" sz="10131" u="none" cap="none" strike="noStrike">
                <a:solidFill>
                  <a:srgbClr val="000000"/>
                </a:solidFill>
                <a:latin typeface="Forum"/>
                <a:ea typeface="Forum"/>
                <a:cs typeface="Forum"/>
                <a:sym typeface="Forum"/>
              </a:rPr>
              <a:t>01</a:t>
            </a:r>
            <a:endParaRPr/>
          </a:p>
        </p:txBody>
      </p:sp>
      <p:sp>
        <p:nvSpPr>
          <p:cNvPr id="185" name="Google Shape;185;p10"/>
          <p:cNvSpPr txBox="1"/>
          <p:nvPr/>
        </p:nvSpPr>
        <p:spPr>
          <a:xfrm>
            <a:off x="14241347" y="4137758"/>
            <a:ext cx="1520100" cy="1559400"/>
          </a:xfrm>
          <a:prstGeom prst="rect">
            <a:avLst/>
          </a:prstGeom>
          <a:noFill/>
          <a:ln>
            <a:noFill/>
          </a:ln>
        </p:spPr>
        <p:txBody>
          <a:bodyPr anchorCtr="0" anchor="t" bIns="0" lIns="0" spcFirstLastPara="1" rIns="0" wrap="square" tIns="0">
            <a:spAutoFit/>
          </a:bodyPr>
          <a:lstStyle/>
          <a:p>
            <a:pPr indent="0" lvl="0" marL="0" marR="0" rtl="0" algn="ctr">
              <a:lnSpc>
                <a:spcPct val="112999"/>
              </a:lnSpc>
              <a:spcBef>
                <a:spcPts val="0"/>
              </a:spcBef>
              <a:spcAft>
                <a:spcPts val="0"/>
              </a:spcAft>
              <a:buNone/>
            </a:pPr>
            <a:r>
              <a:rPr b="0" i="0" lang="en-US" sz="10131" u="none" cap="none" strike="noStrike">
                <a:solidFill>
                  <a:srgbClr val="000000"/>
                </a:solidFill>
                <a:latin typeface="Forum"/>
                <a:ea typeface="Forum"/>
                <a:cs typeface="Forum"/>
                <a:sym typeface="Forum"/>
              </a:rPr>
              <a:t>03</a:t>
            </a:r>
            <a:endParaRPr/>
          </a:p>
        </p:txBody>
      </p:sp>
      <p:sp>
        <p:nvSpPr>
          <p:cNvPr id="186" name="Google Shape;186;p10"/>
          <p:cNvSpPr txBox="1"/>
          <p:nvPr/>
        </p:nvSpPr>
        <p:spPr>
          <a:xfrm>
            <a:off x="7236275" y="5714925"/>
            <a:ext cx="4056000" cy="17235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None/>
            </a:pPr>
            <a:r>
              <a:t/>
            </a:r>
            <a:endParaRPr/>
          </a:p>
          <a:p>
            <a:pPr indent="0" lvl="0" marL="0" marR="0" rtl="0" algn="ctr">
              <a:lnSpc>
                <a:spcPct val="120000"/>
              </a:lnSpc>
              <a:spcBef>
                <a:spcPts val="0"/>
              </a:spcBef>
              <a:spcAft>
                <a:spcPts val="0"/>
              </a:spcAft>
              <a:buNone/>
            </a:pPr>
            <a:r>
              <a:rPr lang="en-US" sz="2799">
                <a:latin typeface="Ubuntu"/>
                <a:ea typeface="Ubuntu"/>
                <a:cs typeface="Ubuntu"/>
                <a:sym typeface="Ubuntu"/>
              </a:rPr>
              <a:t>To help develop a common understanding and language</a:t>
            </a:r>
            <a:endParaRPr/>
          </a:p>
        </p:txBody>
      </p:sp>
      <p:sp>
        <p:nvSpPr>
          <p:cNvPr id="187" name="Google Shape;187;p10"/>
          <p:cNvSpPr txBox="1"/>
          <p:nvPr/>
        </p:nvSpPr>
        <p:spPr>
          <a:xfrm>
            <a:off x="1337819" y="5714925"/>
            <a:ext cx="3897600" cy="1981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799">
                <a:latin typeface="Ubuntu"/>
                <a:ea typeface="Ubuntu"/>
                <a:cs typeface="Ubuntu"/>
                <a:sym typeface="Ubuntu"/>
              </a:rPr>
              <a:t>To provide a high level </a:t>
            </a:r>
            <a:r>
              <a:rPr lang="en-US" sz="2799">
                <a:latin typeface="Ubuntu"/>
                <a:ea typeface="Ubuntu"/>
                <a:cs typeface="Ubuntu"/>
                <a:sym typeface="Ubuntu"/>
              </a:rPr>
              <a:t>overview of what happens ‘under the hood’ when training</a:t>
            </a:r>
            <a:endParaRPr/>
          </a:p>
        </p:txBody>
      </p:sp>
      <p:sp>
        <p:nvSpPr>
          <p:cNvPr id="188" name="Google Shape;188;p10"/>
          <p:cNvSpPr txBox="1"/>
          <p:nvPr/>
        </p:nvSpPr>
        <p:spPr>
          <a:xfrm>
            <a:off x="12774900" y="5844225"/>
            <a:ext cx="4389600" cy="146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2799">
                <a:latin typeface="Ubuntu"/>
                <a:ea typeface="Ubuntu"/>
                <a:cs typeface="Ubuntu"/>
                <a:sym typeface="Ubuntu"/>
              </a:rPr>
              <a:t>Establish a training ‘Tool kit’ - Which sessions do what?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28"/>
          <p:cNvSpPr txBox="1"/>
          <p:nvPr/>
        </p:nvSpPr>
        <p:spPr>
          <a:xfrm>
            <a:off x="1856100" y="659725"/>
            <a:ext cx="14575800" cy="1758900"/>
          </a:xfrm>
          <a:prstGeom prst="rect">
            <a:avLst/>
          </a:prstGeom>
          <a:noFill/>
          <a:ln>
            <a:noFill/>
          </a:ln>
        </p:spPr>
        <p:txBody>
          <a:bodyPr anchorCtr="0" anchor="t" bIns="91425" lIns="91425" spcFirstLastPara="1" rIns="91425" wrap="square" tIns="91425">
            <a:spAutoFit/>
          </a:bodyPr>
          <a:lstStyle/>
          <a:p>
            <a:pPr indent="0" lvl="0" marL="0" rtl="0" algn="ctr">
              <a:lnSpc>
                <a:spcPct val="113004"/>
              </a:lnSpc>
              <a:spcBef>
                <a:spcPts val="0"/>
              </a:spcBef>
              <a:spcAft>
                <a:spcPts val="0"/>
              </a:spcAft>
              <a:buNone/>
            </a:pPr>
            <a:r>
              <a:rPr lang="en-US" sz="10227">
                <a:solidFill>
                  <a:schemeClr val="dk1"/>
                </a:solidFill>
                <a:latin typeface="Forum"/>
                <a:ea typeface="Forum"/>
                <a:cs typeface="Forum"/>
                <a:sym typeface="Forum"/>
              </a:rPr>
              <a:t>Anaerobic Training</a:t>
            </a:r>
            <a:endParaRPr>
              <a:solidFill>
                <a:schemeClr val="dk1"/>
              </a:solidFill>
            </a:endParaRPr>
          </a:p>
        </p:txBody>
      </p:sp>
      <p:sp>
        <p:nvSpPr>
          <p:cNvPr id="504" name="Google Shape;504;p28"/>
          <p:cNvSpPr txBox="1"/>
          <p:nvPr/>
        </p:nvSpPr>
        <p:spPr>
          <a:xfrm>
            <a:off x="1734100" y="6004375"/>
            <a:ext cx="15312900" cy="385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chemeClr val="dk1"/>
                </a:solidFill>
                <a:latin typeface="Ubuntu"/>
                <a:ea typeface="Ubuntu"/>
                <a:cs typeface="Ubuntu"/>
                <a:sym typeface="Ubuntu"/>
              </a:rPr>
              <a:t>For 800m - </a:t>
            </a:r>
            <a:endParaRPr b="1" sz="2000">
              <a:solidFill>
                <a:schemeClr val="dk1"/>
              </a:solidFill>
              <a:latin typeface="Ubuntu"/>
              <a:ea typeface="Ubuntu"/>
              <a:cs typeface="Ubuntu"/>
              <a:sym typeface="Ubuntu"/>
            </a:endParaRPr>
          </a:p>
          <a:p>
            <a:pPr indent="-355600" lvl="0" marL="457200" rtl="0" algn="l">
              <a:spcBef>
                <a:spcPts val="0"/>
              </a:spcBef>
              <a:spcAft>
                <a:spcPts val="0"/>
              </a:spcAft>
              <a:buClr>
                <a:schemeClr val="dk1"/>
              </a:buClr>
              <a:buSzPts val="2000"/>
              <a:buFont typeface="Ubuntu"/>
              <a:buChar char="-"/>
            </a:pPr>
            <a:r>
              <a:rPr b="1" lang="en-US" sz="2000">
                <a:solidFill>
                  <a:schemeClr val="dk1"/>
                </a:solidFill>
                <a:latin typeface="Ubuntu"/>
                <a:ea typeface="Ubuntu"/>
                <a:cs typeface="Ubuntu"/>
                <a:sym typeface="Ubuntu"/>
              </a:rPr>
              <a:t>3 sets of 300’s -&gt; Increasing rest, decreasing pace each set.</a:t>
            </a:r>
            <a:endParaRPr b="1" sz="2000">
              <a:solidFill>
                <a:schemeClr val="dk1"/>
              </a:solidFill>
              <a:latin typeface="Ubuntu"/>
              <a:ea typeface="Ubuntu"/>
              <a:cs typeface="Ubuntu"/>
              <a:sym typeface="Ubuntu"/>
            </a:endParaRPr>
          </a:p>
          <a:p>
            <a:pPr indent="0" lvl="0" marL="0" rtl="0" algn="l">
              <a:spcBef>
                <a:spcPts val="0"/>
              </a:spcBef>
              <a:spcAft>
                <a:spcPts val="0"/>
              </a:spcAft>
              <a:buNone/>
            </a:pPr>
            <a:r>
              <a:t/>
            </a:r>
            <a:endParaRPr b="1" sz="2000">
              <a:solidFill>
                <a:schemeClr val="dk1"/>
              </a:solidFill>
              <a:latin typeface="Ubuntu"/>
              <a:ea typeface="Ubuntu"/>
              <a:cs typeface="Ubuntu"/>
              <a:sym typeface="Ubuntu"/>
            </a:endParaRPr>
          </a:p>
          <a:p>
            <a:pPr indent="0" lvl="0" marL="0" rtl="0" algn="l">
              <a:spcBef>
                <a:spcPts val="0"/>
              </a:spcBef>
              <a:spcAft>
                <a:spcPts val="0"/>
              </a:spcAft>
              <a:buNone/>
            </a:pPr>
            <a:r>
              <a:rPr b="1" lang="en-US" sz="2000">
                <a:solidFill>
                  <a:schemeClr val="dk1"/>
                </a:solidFill>
                <a:latin typeface="Ubuntu"/>
                <a:ea typeface="Ubuntu"/>
                <a:cs typeface="Ubuntu"/>
                <a:sym typeface="Ubuntu"/>
              </a:rPr>
              <a:t>Example - for 2:20 800m girl. </a:t>
            </a:r>
            <a:endParaRPr b="1" sz="2000">
              <a:solidFill>
                <a:schemeClr val="dk1"/>
              </a:solidFill>
              <a:latin typeface="Ubuntu"/>
              <a:ea typeface="Ubuntu"/>
              <a:cs typeface="Ubuntu"/>
              <a:sym typeface="Ubuntu"/>
            </a:endParaRPr>
          </a:p>
          <a:p>
            <a:pPr indent="0" lvl="0" marL="0" rtl="0" algn="l">
              <a:spcBef>
                <a:spcPts val="0"/>
              </a:spcBef>
              <a:spcAft>
                <a:spcPts val="0"/>
              </a:spcAft>
              <a:buNone/>
            </a:pPr>
            <a:r>
              <a:rPr lang="en-US" sz="2000">
                <a:solidFill>
                  <a:schemeClr val="dk1"/>
                </a:solidFill>
                <a:latin typeface="Ubuntu"/>
                <a:ea typeface="Ubuntu"/>
                <a:cs typeface="Ubuntu"/>
                <a:sym typeface="Ubuntu"/>
              </a:rPr>
              <a:t>3 x 300 in 54-55 (recovery 1’) - Rest 3’</a:t>
            </a:r>
            <a:br>
              <a:rPr lang="en-US" sz="2000">
                <a:solidFill>
                  <a:schemeClr val="dk1"/>
                </a:solidFill>
                <a:latin typeface="Ubuntu"/>
                <a:ea typeface="Ubuntu"/>
                <a:cs typeface="Ubuntu"/>
                <a:sym typeface="Ubuntu"/>
              </a:rPr>
            </a:br>
            <a:r>
              <a:rPr lang="en-US" sz="2000">
                <a:solidFill>
                  <a:schemeClr val="dk1"/>
                </a:solidFill>
                <a:latin typeface="Ubuntu"/>
                <a:ea typeface="Ubuntu"/>
                <a:cs typeface="Ubuntu"/>
                <a:sym typeface="Ubuntu"/>
              </a:rPr>
              <a:t>3 x 300 in 52-53 (recovery 2’) - Rest 4’</a:t>
            </a:r>
            <a:br>
              <a:rPr lang="en-US" sz="2000">
                <a:solidFill>
                  <a:schemeClr val="dk1"/>
                </a:solidFill>
                <a:latin typeface="Ubuntu"/>
                <a:ea typeface="Ubuntu"/>
                <a:cs typeface="Ubuntu"/>
                <a:sym typeface="Ubuntu"/>
              </a:rPr>
            </a:br>
            <a:r>
              <a:rPr lang="en-US" sz="2000">
                <a:solidFill>
                  <a:schemeClr val="dk1"/>
                </a:solidFill>
                <a:latin typeface="Ubuntu"/>
                <a:ea typeface="Ubuntu"/>
                <a:cs typeface="Ubuntu"/>
                <a:sym typeface="Ubuntu"/>
              </a:rPr>
              <a:t>2 x 300 in 50-51 (recovery 3’) </a:t>
            </a:r>
            <a:endParaRPr sz="2000">
              <a:solidFill>
                <a:schemeClr val="dk1"/>
              </a:solidFill>
              <a:latin typeface="Ubuntu"/>
              <a:ea typeface="Ubuntu"/>
              <a:cs typeface="Ubuntu"/>
              <a:sym typeface="Ubuntu"/>
            </a:endParaRPr>
          </a:p>
          <a:p>
            <a:pPr indent="0" lvl="0" marL="0" rtl="0" algn="l">
              <a:spcBef>
                <a:spcPts val="0"/>
              </a:spcBef>
              <a:spcAft>
                <a:spcPts val="0"/>
              </a:spcAft>
              <a:buNone/>
            </a:pPr>
            <a:r>
              <a:t/>
            </a:r>
            <a:endParaRPr sz="20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US" sz="2000">
                <a:solidFill>
                  <a:schemeClr val="dk1"/>
                </a:solidFill>
                <a:latin typeface="Ubuntu"/>
                <a:ea typeface="Ubuntu"/>
                <a:cs typeface="Ubuntu"/>
                <a:sym typeface="Ubuntu"/>
              </a:rPr>
              <a:t>Example - for 2:00 800m boy.</a:t>
            </a:r>
            <a:r>
              <a:rPr lang="en-US" sz="2000">
                <a:solidFill>
                  <a:schemeClr val="dk1"/>
                </a:solidFill>
                <a:latin typeface="Ubuntu"/>
                <a:ea typeface="Ubuntu"/>
                <a:cs typeface="Ubuntu"/>
                <a:sym typeface="Ubuntu"/>
              </a:rPr>
              <a:t> </a:t>
            </a:r>
            <a:endParaRPr sz="20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US" sz="2000">
                <a:solidFill>
                  <a:schemeClr val="dk1"/>
                </a:solidFill>
                <a:latin typeface="Ubuntu"/>
                <a:ea typeface="Ubuntu"/>
                <a:cs typeface="Ubuntu"/>
                <a:sym typeface="Ubuntu"/>
              </a:rPr>
              <a:t>3 x 300 in 47-48 (recovery 1’) - Rest 3’</a:t>
            </a:r>
            <a:br>
              <a:rPr lang="en-US" sz="2000">
                <a:solidFill>
                  <a:schemeClr val="dk1"/>
                </a:solidFill>
                <a:latin typeface="Ubuntu"/>
                <a:ea typeface="Ubuntu"/>
                <a:cs typeface="Ubuntu"/>
                <a:sym typeface="Ubuntu"/>
              </a:rPr>
            </a:br>
            <a:r>
              <a:rPr lang="en-US" sz="2000">
                <a:solidFill>
                  <a:schemeClr val="dk1"/>
                </a:solidFill>
                <a:latin typeface="Ubuntu"/>
                <a:ea typeface="Ubuntu"/>
                <a:cs typeface="Ubuntu"/>
                <a:sym typeface="Ubuntu"/>
              </a:rPr>
              <a:t>3 x 300 in 46-47 (recovery 2’) - rest 4’</a:t>
            </a:r>
            <a:br>
              <a:rPr lang="en-US" sz="2000">
                <a:solidFill>
                  <a:schemeClr val="dk1"/>
                </a:solidFill>
                <a:latin typeface="Ubuntu"/>
                <a:ea typeface="Ubuntu"/>
                <a:cs typeface="Ubuntu"/>
                <a:sym typeface="Ubuntu"/>
              </a:rPr>
            </a:br>
            <a:r>
              <a:rPr lang="en-US" sz="2000">
                <a:solidFill>
                  <a:schemeClr val="dk1"/>
                </a:solidFill>
                <a:latin typeface="Ubuntu"/>
                <a:ea typeface="Ubuntu"/>
                <a:cs typeface="Ubuntu"/>
                <a:sym typeface="Ubuntu"/>
              </a:rPr>
              <a:t>2 x 300 in 44-45 (recovery 3’) </a:t>
            </a:r>
            <a:endParaRPr sz="2000">
              <a:solidFill>
                <a:schemeClr val="dk1"/>
              </a:solidFill>
              <a:latin typeface="Ubuntu"/>
              <a:ea typeface="Ubuntu"/>
              <a:cs typeface="Ubuntu"/>
              <a:sym typeface="Ubuntu"/>
            </a:endParaRPr>
          </a:p>
          <a:p>
            <a:pPr indent="0" lvl="0" marL="0" rtl="0" algn="l">
              <a:spcBef>
                <a:spcPts val="0"/>
              </a:spcBef>
              <a:spcAft>
                <a:spcPts val="0"/>
              </a:spcAft>
              <a:buNone/>
            </a:pPr>
            <a:r>
              <a:t/>
            </a:r>
            <a:endParaRPr b="1" sz="2000">
              <a:solidFill>
                <a:schemeClr val="dk1"/>
              </a:solidFill>
              <a:latin typeface="Ubuntu"/>
              <a:ea typeface="Ubuntu"/>
              <a:cs typeface="Ubuntu"/>
              <a:sym typeface="Ubuntu"/>
            </a:endParaRPr>
          </a:p>
        </p:txBody>
      </p:sp>
      <p:sp>
        <p:nvSpPr>
          <p:cNvPr id="505" name="Google Shape;505;p28"/>
          <p:cNvSpPr txBox="1"/>
          <p:nvPr/>
        </p:nvSpPr>
        <p:spPr>
          <a:xfrm>
            <a:off x="1734100" y="2683075"/>
            <a:ext cx="15606900" cy="332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000">
                <a:solidFill>
                  <a:schemeClr val="dk1"/>
                </a:solidFill>
                <a:latin typeface="Ubuntu"/>
                <a:ea typeface="Ubuntu"/>
                <a:cs typeface="Ubuntu"/>
                <a:sym typeface="Ubuntu"/>
              </a:rPr>
              <a:t>Example - for 2:20 800m girl. </a:t>
            </a:r>
            <a:endParaRPr b="1" sz="20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US" sz="2000">
                <a:solidFill>
                  <a:schemeClr val="dk1"/>
                </a:solidFill>
                <a:latin typeface="Ubuntu"/>
                <a:ea typeface="Ubuntu"/>
                <a:cs typeface="Ubuntu"/>
                <a:sym typeface="Ubuntu"/>
              </a:rPr>
              <a:t>4 x 200 in 36-37 (recovery :45) - Rest 3’</a:t>
            </a:r>
            <a:br>
              <a:rPr lang="en-US" sz="2000">
                <a:solidFill>
                  <a:schemeClr val="dk1"/>
                </a:solidFill>
                <a:latin typeface="Ubuntu"/>
                <a:ea typeface="Ubuntu"/>
                <a:cs typeface="Ubuntu"/>
                <a:sym typeface="Ubuntu"/>
              </a:rPr>
            </a:br>
            <a:r>
              <a:rPr lang="en-US" sz="2000">
                <a:solidFill>
                  <a:schemeClr val="dk1"/>
                </a:solidFill>
                <a:latin typeface="Ubuntu"/>
                <a:ea typeface="Ubuntu"/>
                <a:cs typeface="Ubuntu"/>
                <a:sym typeface="Ubuntu"/>
              </a:rPr>
              <a:t>4 x 200 in 35 (recovery 2’) - Rest 4’</a:t>
            </a:r>
            <a:br>
              <a:rPr lang="en-US" sz="2000">
                <a:solidFill>
                  <a:schemeClr val="dk1"/>
                </a:solidFill>
                <a:latin typeface="Ubuntu"/>
                <a:ea typeface="Ubuntu"/>
                <a:cs typeface="Ubuntu"/>
                <a:sym typeface="Ubuntu"/>
              </a:rPr>
            </a:br>
            <a:r>
              <a:rPr lang="en-US" sz="2000">
                <a:solidFill>
                  <a:schemeClr val="dk1"/>
                </a:solidFill>
                <a:latin typeface="Ubuntu"/>
                <a:ea typeface="Ubuntu"/>
                <a:cs typeface="Ubuntu"/>
                <a:sym typeface="Ubuntu"/>
              </a:rPr>
              <a:t>4 x 200 in 33.5 (recovery 3’) </a:t>
            </a:r>
            <a:endParaRPr sz="20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sz="20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b="1" lang="en-US" sz="2000">
                <a:solidFill>
                  <a:schemeClr val="dk1"/>
                </a:solidFill>
                <a:latin typeface="Ubuntu"/>
                <a:ea typeface="Ubuntu"/>
                <a:cs typeface="Ubuntu"/>
                <a:sym typeface="Ubuntu"/>
              </a:rPr>
              <a:t>Example - for 2:00 800m boy.</a:t>
            </a:r>
            <a:r>
              <a:rPr lang="en-US" sz="2000">
                <a:solidFill>
                  <a:schemeClr val="dk1"/>
                </a:solidFill>
                <a:latin typeface="Ubuntu"/>
                <a:ea typeface="Ubuntu"/>
                <a:cs typeface="Ubuntu"/>
                <a:sym typeface="Ubuntu"/>
              </a:rPr>
              <a:t> </a:t>
            </a:r>
            <a:endParaRPr sz="2000">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US" sz="2000">
                <a:solidFill>
                  <a:schemeClr val="dk1"/>
                </a:solidFill>
                <a:latin typeface="Ubuntu"/>
                <a:ea typeface="Ubuntu"/>
                <a:cs typeface="Ubuntu"/>
                <a:sym typeface="Ubuntu"/>
              </a:rPr>
              <a:t>4 x 200 in 31-32 (recovery :45) - Rest 3’</a:t>
            </a:r>
            <a:br>
              <a:rPr lang="en-US" sz="2000">
                <a:solidFill>
                  <a:schemeClr val="dk1"/>
                </a:solidFill>
                <a:latin typeface="Ubuntu"/>
                <a:ea typeface="Ubuntu"/>
                <a:cs typeface="Ubuntu"/>
                <a:sym typeface="Ubuntu"/>
              </a:rPr>
            </a:br>
            <a:r>
              <a:rPr lang="en-US" sz="2000">
                <a:solidFill>
                  <a:schemeClr val="dk1"/>
                </a:solidFill>
                <a:latin typeface="Ubuntu"/>
                <a:ea typeface="Ubuntu"/>
                <a:cs typeface="Ubuntu"/>
                <a:sym typeface="Ubuntu"/>
              </a:rPr>
              <a:t>4 x 200 in 30 (recovery 2’) - Rest 4’</a:t>
            </a:r>
            <a:br>
              <a:rPr lang="en-US" sz="2000">
                <a:solidFill>
                  <a:schemeClr val="dk1"/>
                </a:solidFill>
                <a:latin typeface="Ubuntu"/>
                <a:ea typeface="Ubuntu"/>
                <a:cs typeface="Ubuntu"/>
                <a:sym typeface="Ubuntu"/>
              </a:rPr>
            </a:br>
            <a:r>
              <a:rPr lang="en-US" sz="2000">
                <a:solidFill>
                  <a:schemeClr val="dk1"/>
                </a:solidFill>
                <a:latin typeface="Ubuntu"/>
                <a:ea typeface="Ubuntu"/>
                <a:cs typeface="Ubuntu"/>
                <a:sym typeface="Ubuntu"/>
              </a:rPr>
              <a:t>4 x 200 in 28.5 (recovery 3’) </a:t>
            </a:r>
            <a:endParaRPr sz="2000">
              <a:solidFill>
                <a:schemeClr val="dk1"/>
              </a:solidFill>
              <a:latin typeface="Ubuntu"/>
              <a:ea typeface="Ubuntu"/>
              <a:cs typeface="Ubuntu"/>
              <a:sym typeface="Ubuntu"/>
            </a:endParaRPr>
          </a:p>
          <a:p>
            <a:pPr indent="0" lvl="0" marL="0" rtl="0" algn="l">
              <a:spcBef>
                <a:spcPts val="0"/>
              </a:spcBef>
              <a:spcAft>
                <a:spcPts val="0"/>
              </a:spcAft>
              <a:buNone/>
            </a:pPr>
            <a:r>
              <a:t/>
            </a:r>
            <a:endParaRPr sz="2000">
              <a:solidFill>
                <a:schemeClr val="dk1"/>
              </a:solidFill>
              <a:latin typeface="Ubuntu"/>
              <a:ea typeface="Ubuntu"/>
              <a:cs typeface="Ubuntu"/>
              <a:sym typeface="Ubuntu"/>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grpSp>
        <p:nvGrpSpPr>
          <p:cNvPr id="510" name="Google Shape;510;p29"/>
          <p:cNvGrpSpPr/>
          <p:nvPr/>
        </p:nvGrpSpPr>
        <p:grpSpPr>
          <a:xfrm>
            <a:off x="0" y="-102875"/>
            <a:ext cx="18528564" cy="10287000"/>
            <a:chOff x="0" y="0"/>
            <a:chExt cx="24704752" cy="13716000"/>
          </a:xfrm>
        </p:grpSpPr>
        <p:sp>
          <p:nvSpPr>
            <p:cNvPr id="511" name="Google Shape;511;p29"/>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512" name="Google Shape;512;p29"/>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sp>
        <p:nvSpPr>
          <p:cNvPr id="513" name="Google Shape;513;p29"/>
          <p:cNvSpPr txBox="1"/>
          <p:nvPr/>
        </p:nvSpPr>
        <p:spPr>
          <a:xfrm>
            <a:off x="1028700" y="802725"/>
            <a:ext cx="11962200" cy="1574100"/>
          </a:xfrm>
          <a:prstGeom prst="rect">
            <a:avLst/>
          </a:prstGeom>
          <a:noFill/>
          <a:ln>
            <a:noFill/>
          </a:ln>
        </p:spPr>
        <p:txBody>
          <a:bodyPr anchorCtr="0" anchor="t" bIns="0" lIns="0" spcFirstLastPara="1" rIns="0" wrap="square" tIns="0">
            <a:spAutoFit/>
          </a:bodyPr>
          <a:lstStyle/>
          <a:p>
            <a:pPr indent="0" lvl="0" marL="0" marR="0" rtl="0" algn="l">
              <a:lnSpc>
                <a:spcPct val="113004"/>
              </a:lnSpc>
              <a:spcBef>
                <a:spcPts val="0"/>
              </a:spcBef>
              <a:spcAft>
                <a:spcPts val="0"/>
              </a:spcAft>
              <a:buNone/>
            </a:pPr>
            <a:r>
              <a:rPr lang="en-US" sz="10227">
                <a:latin typeface="Forum"/>
                <a:ea typeface="Forum"/>
                <a:cs typeface="Forum"/>
                <a:sym typeface="Forum"/>
              </a:rPr>
              <a:t>Volume Guidelines</a:t>
            </a:r>
            <a:endParaRPr/>
          </a:p>
        </p:txBody>
      </p:sp>
      <p:graphicFrame>
        <p:nvGraphicFramePr>
          <p:cNvPr id="514" name="Google Shape;514;p29"/>
          <p:cNvGraphicFramePr/>
          <p:nvPr/>
        </p:nvGraphicFramePr>
        <p:xfrm>
          <a:off x="1114175" y="2573900"/>
          <a:ext cx="3000000" cy="3000000"/>
        </p:xfrm>
        <a:graphic>
          <a:graphicData uri="http://schemas.openxmlformats.org/drawingml/2006/table">
            <a:tbl>
              <a:tblPr>
                <a:noFill/>
                <a:tableStyleId>{9AEFEB63-EE05-4641-B84A-EF46B4B54916}</a:tableStyleId>
              </a:tblPr>
              <a:tblGrid>
                <a:gridCol w="5603050"/>
                <a:gridCol w="5603050"/>
              </a:tblGrid>
              <a:tr h="862800">
                <a:tc>
                  <a:txBody>
                    <a:bodyPr/>
                    <a:lstStyle/>
                    <a:p>
                      <a:pPr indent="0" lvl="0" marL="0" rtl="0" algn="l">
                        <a:spcBef>
                          <a:spcPts val="0"/>
                        </a:spcBef>
                        <a:spcAft>
                          <a:spcPts val="0"/>
                        </a:spcAft>
                        <a:buNone/>
                      </a:pPr>
                      <a:r>
                        <a:rPr b="1" lang="en-US" sz="2600"/>
                        <a:t>Race Distance</a:t>
                      </a:r>
                      <a:endParaRPr b="1" sz="2600"/>
                    </a:p>
                  </a:txBody>
                  <a:tcPr marT="91425" marB="91425" marR="91425" marL="91425"/>
                </a:tc>
                <a:tc>
                  <a:txBody>
                    <a:bodyPr/>
                    <a:lstStyle/>
                    <a:p>
                      <a:pPr indent="0" lvl="0" marL="0" rtl="0" algn="l">
                        <a:spcBef>
                          <a:spcPts val="0"/>
                        </a:spcBef>
                        <a:spcAft>
                          <a:spcPts val="0"/>
                        </a:spcAft>
                        <a:buNone/>
                      </a:pPr>
                      <a:r>
                        <a:rPr b="1" lang="en-US" sz="2600"/>
                        <a:t>Total Volume</a:t>
                      </a:r>
                      <a:endParaRPr b="1" sz="2600"/>
                    </a:p>
                  </a:txBody>
                  <a:tcPr marT="91425" marB="91425" marR="91425" marL="91425"/>
                </a:tc>
              </a:tr>
              <a:tr h="862800">
                <a:tc>
                  <a:txBody>
                    <a:bodyPr/>
                    <a:lstStyle/>
                    <a:p>
                      <a:pPr indent="0" lvl="0" marL="0" rtl="0" algn="l">
                        <a:spcBef>
                          <a:spcPts val="0"/>
                        </a:spcBef>
                        <a:spcAft>
                          <a:spcPts val="0"/>
                        </a:spcAft>
                        <a:buNone/>
                      </a:pPr>
                      <a:r>
                        <a:rPr b="1" lang="en-US" sz="2600"/>
                        <a:t>800m</a:t>
                      </a:r>
                      <a:endParaRPr b="1" sz="2600"/>
                    </a:p>
                  </a:txBody>
                  <a:tcPr marT="91425" marB="91425" marR="91425" marL="91425"/>
                </a:tc>
                <a:tc>
                  <a:txBody>
                    <a:bodyPr/>
                    <a:lstStyle/>
                    <a:p>
                      <a:pPr indent="0" lvl="0" marL="0" rtl="0" algn="l">
                        <a:spcBef>
                          <a:spcPts val="0"/>
                        </a:spcBef>
                        <a:spcAft>
                          <a:spcPts val="0"/>
                        </a:spcAft>
                        <a:buNone/>
                      </a:pPr>
                      <a:r>
                        <a:rPr lang="en-US" sz="2600"/>
                        <a:t>1000m - 2500m </a:t>
                      </a:r>
                      <a:endParaRPr sz="2600"/>
                    </a:p>
                  </a:txBody>
                  <a:tcPr marT="91425" marB="91425" marR="91425" marL="91425"/>
                </a:tc>
              </a:tr>
              <a:tr h="862800">
                <a:tc>
                  <a:txBody>
                    <a:bodyPr/>
                    <a:lstStyle/>
                    <a:p>
                      <a:pPr indent="0" lvl="0" marL="0" rtl="0" algn="l">
                        <a:spcBef>
                          <a:spcPts val="0"/>
                        </a:spcBef>
                        <a:spcAft>
                          <a:spcPts val="0"/>
                        </a:spcAft>
                        <a:buNone/>
                      </a:pPr>
                      <a:r>
                        <a:rPr b="1" lang="en-US" sz="2600"/>
                        <a:t>1600m</a:t>
                      </a:r>
                      <a:endParaRPr b="1" sz="2600"/>
                    </a:p>
                  </a:txBody>
                  <a:tcPr marT="91425" marB="91425" marR="91425" marL="91425"/>
                </a:tc>
                <a:tc>
                  <a:txBody>
                    <a:bodyPr/>
                    <a:lstStyle/>
                    <a:p>
                      <a:pPr indent="0" lvl="0" marL="0" rtl="0" algn="l">
                        <a:spcBef>
                          <a:spcPts val="0"/>
                        </a:spcBef>
                        <a:spcAft>
                          <a:spcPts val="0"/>
                        </a:spcAft>
                        <a:buNone/>
                      </a:pPr>
                      <a:r>
                        <a:rPr lang="en-US" sz="2600"/>
                        <a:t>1800-3200m</a:t>
                      </a:r>
                      <a:endParaRPr sz="2600"/>
                    </a:p>
                  </a:txBody>
                  <a:tcPr marT="91425" marB="91425" marR="91425" marL="91425"/>
                </a:tc>
              </a:tr>
              <a:tr h="862800">
                <a:tc>
                  <a:txBody>
                    <a:bodyPr/>
                    <a:lstStyle/>
                    <a:p>
                      <a:pPr indent="0" lvl="0" marL="0" rtl="0" algn="l">
                        <a:spcBef>
                          <a:spcPts val="0"/>
                        </a:spcBef>
                        <a:spcAft>
                          <a:spcPts val="0"/>
                        </a:spcAft>
                        <a:buNone/>
                      </a:pPr>
                      <a:r>
                        <a:rPr b="1" lang="en-US" sz="2600"/>
                        <a:t>3200m</a:t>
                      </a:r>
                      <a:endParaRPr b="1" sz="2600"/>
                    </a:p>
                  </a:txBody>
                  <a:tcPr marT="91425" marB="91425" marR="91425" marL="91425"/>
                </a:tc>
                <a:tc>
                  <a:txBody>
                    <a:bodyPr/>
                    <a:lstStyle/>
                    <a:p>
                      <a:pPr indent="0" lvl="0" marL="0" rtl="0" algn="l">
                        <a:spcBef>
                          <a:spcPts val="0"/>
                        </a:spcBef>
                        <a:spcAft>
                          <a:spcPts val="0"/>
                        </a:spcAft>
                        <a:buNone/>
                      </a:pPr>
                      <a:r>
                        <a:rPr lang="en-US" sz="2600"/>
                        <a:t>2500-5000m</a:t>
                      </a:r>
                      <a:endParaRPr sz="2600"/>
                    </a:p>
                  </a:txBody>
                  <a:tcPr marT="91425" marB="91425" marR="91425" marL="914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grpSp>
        <p:nvGrpSpPr>
          <p:cNvPr id="519" name="Google Shape;519;p30"/>
          <p:cNvGrpSpPr/>
          <p:nvPr/>
        </p:nvGrpSpPr>
        <p:grpSpPr>
          <a:xfrm>
            <a:off x="0" y="0"/>
            <a:ext cx="18528564" cy="10287000"/>
            <a:chOff x="0" y="0"/>
            <a:chExt cx="24704752" cy="13716000"/>
          </a:xfrm>
        </p:grpSpPr>
        <p:sp>
          <p:nvSpPr>
            <p:cNvPr id="520" name="Google Shape;520;p30"/>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521" name="Google Shape;521;p30"/>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19" l="0" r="-24819" t="0"/>
              </a:stretch>
            </a:blipFill>
            <a:ln>
              <a:noFill/>
            </a:ln>
          </p:spPr>
        </p:sp>
      </p:grpSp>
      <p:pic>
        <p:nvPicPr>
          <p:cNvPr id="522" name="Google Shape;522;p30"/>
          <p:cNvPicPr preferRelativeResize="0"/>
          <p:nvPr/>
        </p:nvPicPr>
        <p:blipFill rotWithShape="1">
          <a:blip r:embed="rId4">
            <a:alphaModFix/>
          </a:blip>
          <a:srcRect b="24641" l="0" r="0" t="24636"/>
          <a:stretch/>
        </p:blipFill>
        <p:spPr>
          <a:xfrm>
            <a:off x="0" y="0"/>
            <a:ext cx="18528575" cy="6265525"/>
          </a:xfrm>
          <a:prstGeom prst="rect">
            <a:avLst/>
          </a:prstGeom>
          <a:noFill/>
          <a:ln>
            <a:noFill/>
          </a:ln>
        </p:spPr>
      </p:pic>
      <p:sp>
        <p:nvSpPr>
          <p:cNvPr id="523" name="Google Shape;523;p30"/>
          <p:cNvSpPr/>
          <p:nvPr/>
        </p:nvSpPr>
        <p:spPr>
          <a:xfrm>
            <a:off x="1426896" y="704645"/>
            <a:ext cx="6803839" cy="7638392"/>
          </a:xfrm>
          <a:custGeom>
            <a:rect b="b" l="l" r="r" t="t"/>
            <a:pathLst>
              <a:path extrusionOk="0" h="7638392" w="6803839">
                <a:moveTo>
                  <a:pt x="0" y="0"/>
                </a:moveTo>
                <a:lnTo>
                  <a:pt x="6803839" y="0"/>
                </a:lnTo>
                <a:lnTo>
                  <a:pt x="6803839" y="7638391"/>
                </a:lnTo>
                <a:lnTo>
                  <a:pt x="0" y="7638391"/>
                </a:lnTo>
                <a:lnTo>
                  <a:pt x="0" y="0"/>
                </a:lnTo>
                <a:close/>
              </a:path>
            </a:pathLst>
          </a:custGeom>
          <a:blipFill rotWithShape="1">
            <a:blip r:embed="rId5">
              <a:alphaModFix/>
            </a:blip>
            <a:stretch>
              <a:fillRect b="0" l="0" r="0" t="0"/>
            </a:stretch>
          </a:blipFill>
          <a:ln>
            <a:noFill/>
          </a:ln>
        </p:spPr>
      </p:sp>
      <p:sp>
        <p:nvSpPr>
          <p:cNvPr id="524" name="Google Shape;524;p30"/>
          <p:cNvSpPr/>
          <p:nvPr/>
        </p:nvSpPr>
        <p:spPr>
          <a:xfrm>
            <a:off x="10312415" y="7930447"/>
            <a:ext cx="656622" cy="656622"/>
          </a:xfrm>
          <a:custGeom>
            <a:rect b="b" l="l" r="r" t="t"/>
            <a:pathLst>
              <a:path extrusionOk="0" h="656622" w="656622">
                <a:moveTo>
                  <a:pt x="0" y="0"/>
                </a:moveTo>
                <a:lnTo>
                  <a:pt x="656622" y="0"/>
                </a:lnTo>
                <a:lnTo>
                  <a:pt x="656622" y="656623"/>
                </a:lnTo>
                <a:lnTo>
                  <a:pt x="0" y="656623"/>
                </a:lnTo>
                <a:lnTo>
                  <a:pt x="0" y="0"/>
                </a:lnTo>
                <a:close/>
              </a:path>
            </a:pathLst>
          </a:custGeom>
          <a:blipFill rotWithShape="1">
            <a:blip r:embed="rId6">
              <a:alphaModFix/>
            </a:blip>
            <a:stretch>
              <a:fillRect b="0" l="0" r="0" t="0"/>
            </a:stretch>
          </a:blipFill>
          <a:ln>
            <a:noFill/>
          </a:ln>
        </p:spPr>
      </p:sp>
      <p:grpSp>
        <p:nvGrpSpPr>
          <p:cNvPr id="525" name="Google Shape;525;p30"/>
          <p:cNvGrpSpPr/>
          <p:nvPr/>
        </p:nvGrpSpPr>
        <p:grpSpPr>
          <a:xfrm>
            <a:off x="10312415" y="6907839"/>
            <a:ext cx="656661" cy="679747"/>
            <a:chOff x="0" y="-28575"/>
            <a:chExt cx="812800" cy="841375"/>
          </a:xfrm>
        </p:grpSpPr>
        <p:sp>
          <p:nvSpPr>
            <p:cNvPr id="526" name="Google Shape;526;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77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0"/>
            <p:cNvSpPr txBox="1"/>
            <p:nvPr/>
          </p:nvSpPr>
          <p:spPr>
            <a:xfrm>
              <a:off x="76200" y="-28575"/>
              <a:ext cx="660300" cy="765300"/>
            </a:xfrm>
            <a:prstGeom prst="rect">
              <a:avLst/>
            </a:prstGeom>
            <a:noFill/>
            <a:ln>
              <a:noFill/>
            </a:ln>
          </p:spPr>
          <p:txBody>
            <a:bodyPr anchorCtr="0" anchor="ctr" bIns="50800" lIns="50800" spcFirstLastPara="1" rIns="50800" wrap="square" tIns="50800">
              <a:noAutofit/>
            </a:bodyPr>
            <a:lstStyle/>
            <a:p>
              <a:pPr indent="0" lvl="0" marL="0" marR="0" rtl="0" algn="ctr">
                <a:lnSpc>
                  <a:spcPct val="175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8" name="Google Shape;528;p30"/>
          <p:cNvSpPr/>
          <p:nvPr/>
        </p:nvSpPr>
        <p:spPr>
          <a:xfrm>
            <a:off x="10403037" y="7098014"/>
            <a:ext cx="475379" cy="341494"/>
          </a:xfrm>
          <a:custGeom>
            <a:rect b="b" l="l" r="r" t="t"/>
            <a:pathLst>
              <a:path extrusionOk="0" h="341494" w="475379">
                <a:moveTo>
                  <a:pt x="0" y="0"/>
                </a:moveTo>
                <a:lnTo>
                  <a:pt x="475379" y="0"/>
                </a:lnTo>
                <a:lnTo>
                  <a:pt x="475379" y="341494"/>
                </a:lnTo>
                <a:lnTo>
                  <a:pt x="0" y="341494"/>
                </a:lnTo>
                <a:lnTo>
                  <a:pt x="0" y="0"/>
                </a:lnTo>
                <a:close/>
              </a:path>
            </a:pathLst>
          </a:custGeom>
          <a:blipFill rotWithShape="1">
            <a:blip r:embed="rId7">
              <a:alphaModFix/>
            </a:blip>
            <a:stretch>
              <a:fillRect b="0" l="-10038" r="0" t="-30619"/>
            </a:stretch>
          </a:blipFill>
          <a:ln>
            <a:noFill/>
          </a:ln>
        </p:spPr>
      </p:sp>
      <p:sp>
        <p:nvSpPr>
          <p:cNvPr id="529" name="Google Shape;529;p30"/>
          <p:cNvSpPr txBox="1"/>
          <p:nvPr/>
        </p:nvSpPr>
        <p:spPr>
          <a:xfrm>
            <a:off x="1985356" y="3088090"/>
            <a:ext cx="5686800" cy="3291300"/>
          </a:xfrm>
          <a:prstGeom prst="rect">
            <a:avLst/>
          </a:prstGeom>
          <a:noFill/>
          <a:ln>
            <a:noFill/>
          </a:ln>
        </p:spPr>
        <p:txBody>
          <a:bodyPr anchorCtr="0" anchor="t" bIns="0" lIns="0" spcFirstLastPara="1" rIns="0" wrap="square" tIns="0">
            <a:spAutoFit/>
          </a:bodyPr>
          <a:lstStyle/>
          <a:p>
            <a:pPr indent="0" lvl="0" marL="0" marR="0" rtl="0" algn="ctr">
              <a:lnSpc>
                <a:spcPct val="70000"/>
              </a:lnSpc>
              <a:spcBef>
                <a:spcPts val="0"/>
              </a:spcBef>
              <a:spcAft>
                <a:spcPts val="0"/>
              </a:spcAft>
              <a:buNone/>
            </a:pPr>
            <a:r>
              <a:rPr b="0" i="0" lang="en-US" sz="15273" u="none" cap="none" strike="noStrike">
                <a:solidFill>
                  <a:srgbClr val="000000"/>
                </a:solidFill>
                <a:latin typeface="Forum"/>
                <a:ea typeface="Forum"/>
                <a:cs typeface="Forum"/>
                <a:sym typeface="Forum"/>
              </a:rPr>
              <a:t>Thank</a:t>
            </a:r>
            <a:endParaRPr/>
          </a:p>
          <a:p>
            <a:pPr indent="0" lvl="0" marL="0" marR="0" rtl="0" algn="ctr">
              <a:lnSpc>
                <a:spcPct val="70000"/>
              </a:lnSpc>
              <a:spcBef>
                <a:spcPts val="0"/>
              </a:spcBef>
              <a:spcAft>
                <a:spcPts val="0"/>
              </a:spcAft>
              <a:buNone/>
            </a:pPr>
            <a:r>
              <a:rPr b="0" i="0" lang="en-US" sz="15273" u="none" cap="none" strike="noStrike">
                <a:solidFill>
                  <a:srgbClr val="000000"/>
                </a:solidFill>
                <a:latin typeface="Forum"/>
                <a:ea typeface="Forum"/>
                <a:cs typeface="Forum"/>
                <a:sym typeface="Forum"/>
              </a:rPr>
              <a:t>You</a:t>
            </a:r>
            <a:endParaRPr/>
          </a:p>
        </p:txBody>
      </p:sp>
      <p:sp>
        <p:nvSpPr>
          <p:cNvPr id="530" name="Google Shape;530;p30"/>
          <p:cNvSpPr txBox="1"/>
          <p:nvPr/>
        </p:nvSpPr>
        <p:spPr>
          <a:xfrm>
            <a:off x="1258390" y="8536686"/>
            <a:ext cx="7140900" cy="215400"/>
          </a:xfrm>
          <a:prstGeom prst="rect">
            <a:avLst/>
          </a:prstGeom>
          <a:noFill/>
          <a:ln>
            <a:noFill/>
          </a:ln>
        </p:spPr>
        <p:txBody>
          <a:bodyPr anchorCtr="0" anchor="t" bIns="0" lIns="0" spcFirstLastPara="1" rIns="0" wrap="square" tIns="0">
            <a:spAutoFit/>
          </a:bodyPr>
          <a:lstStyle/>
          <a:p>
            <a:pPr indent="0" lvl="0" marL="0" marR="0" rtl="0" algn="ctr">
              <a:lnSpc>
                <a:spcPct val="215000"/>
              </a:lnSpc>
              <a:spcBef>
                <a:spcPts val="0"/>
              </a:spcBef>
              <a:spcAft>
                <a:spcPts val="0"/>
              </a:spcAft>
              <a:buNone/>
            </a:pPr>
            <a:r>
              <a:t/>
            </a:r>
            <a:endParaRPr/>
          </a:p>
        </p:txBody>
      </p:sp>
      <p:sp>
        <p:nvSpPr>
          <p:cNvPr id="531" name="Google Shape;531;p30"/>
          <p:cNvSpPr txBox="1"/>
          <p:nvPr/>
        </p:nvSpPr>
        <p:spPr>
          <a:xfrm>
            <a:off x="11266911" y="7066250"/>
            <a:ext cx="5629200" cy="2215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2499" u="sng">
                <a:solidFill>
                  <a:schemeClr val="hlink"/>
                </a:solidFill>
                <a:latin typeface="Ubuntu"/>
                <a:ea typeface="Ubuntu"/>
                <a:cs typeface="Ubuntu"/>
                <a:sym typeface="Ubuntu"/>
                <a:hlinkClick r:id="rId8"/>
              </a:rPr>
              <a:t>tbambach@uwsp.edu</a:t>
            </a:r>
            <a:r>
              <a:rPr lang="en-US" sz="2499">
                <a:latin typeface="Ubuntu"/>
                <a:ea typeface="Ubuntu"/>
                <a:cs typeface="Ubuntu"/>
                <a:sym typeface="Ubuntu"/>
              </a:rPr>
              <a:t>	</a:t>
            </a:r>
            <a:endParaRPr/>
          </a:p>
          <a:p>
            <a:pPr indent="0" lvl="0" marL="0" marR="0" rtl="0" algn="l">
              <a:lnSpc>
                <a:spcPct val="130000"/>
              </a:lnSpc>
              <a:spcBef>
                <a:spcPts val="0"/>
              </a:spcBef>
              <a:spcAft>
                <a:spcPts val="0"/>
              </a:spcAft>
              <a:buNone/>
            </a:pPr>
            <a:r>
              <a:t/>
            </a:r>
            <a:endParaRPr b="0" i="0" sz="2499" u="none" cap="none" strike="noStrike">
              <a:solidFill>
                <a:srgbClr val="000000"/>
              </a:solidFill>
              <a:latin typeface="Ubuntu"/>
              <a:ea typeface="Ubuntu"/>
              <a:cs typeface="Ubuntu"/>
              <a:sym typeface="Ubuntu"/>
            </a:endParaRPr>
          </a:p>
          <a:p>
            <a:pPr indent="0" lvl="0" marL="0" marR="0" rtl="0" algn="l">
              <a:lnSpc>
                <a:spcPct val="130000"/>
              </a:lnSpc>
              <a:spcBef>
                <a:spcPts val="0"/>
              </a:spcBef>
              <a:spcAft>
                <a:spcPts val="0"/>
              </a:spcAft>
              <a:buNone/>
            </a:pPr>
            <a:r>
              <a:rPr b="0" i="0" lang="en-US" sz="2499" u="none" cap="none" strike="noStrike">
                <a:solidFill>
                  <a:srgbClr val="000000"/>
                </a:solidFill>
                <a:latin typeface="Ubuntu"/>
                <a:ea typeface="Ubuntu"/>
                <a:cs typeface="Ubuntu"/>
                <a:sym typeface="Ubuntu"/>
              </a:rPr>
              <a:t>(</a:t>
            </a:r>
            <a:r>
              <a:rPr lang="en-US" sz="2499">
                <a:latin typeface="Ubuntu"/>
                <a:ea typeface="Ubuntu"/>
                <a:cs typeface="Ubuntu"/>
                <a:sym typeface="Ubuntu"/>
              </a:rPr>
              <a:t>616) 644-4594</a:t>
            </a:r>
            <a:endParaRPr/>
          </a:p>
          <a:p>
            <a:pPr indent="0" lvl="0" marL="0" marR="0" rtl="0" algn="l">
              <a:lnSpc>
                <a:spcPct val="130000"/>
              </a:lnSpc>
              <a:spcBef>
                <a:spcPts val="0"/>
              </a:spcBef>
              <a:spcAft>
                <a:spcPts val="0"/>
              </a:spcAft>
              <a:buNone/>
            </a:pPr>
            <a:r>
              <a:t/>
            </a:r>
            <a:endParaRPr b="0" i="0" sz="2499" u="none" cap="none" strike="noStrike">
              <a:solidFill>
                <a:srgbClr val="000000"/>
              </a:solidFill>
              <a:latin typeface="Ubuntu"/>
              <a:ea typeface="Ubuntu"/>
              <a:cs typeface="Ubuntu"/>
              <a:sym typeface="Ubuntu"/>
            </a:endParaRPr>
          </a:p>
          <a:p>
            <a:pPr indent="0" lvl="0" marL="0" marR="0" rtl="0" algn="l">
              <a:lnSpc>
                <a:spcPct val="130000"/>
              </a:lnSpc>
              <a:spcBef>
                <a:spcPts val="0"/>
              </a:spcBef>
              <a:spcAft>
                <a:spcPts val="0"/>
              </a:spcAft>
              <a:buNone/>
            </a:pPr>
            <a:r>
              <a:t/>
            </a:r>
            <a:endParaRPr/>
          </a:p>
        </p:txBody>
      </p:sp>
      <p:pic>
        <p:nvPicPr>
          <p:cNvPr id="532" name="Google Shape;532;p30"/>
          <p:cNvPicPr preferRelativeResize="0"/>
          <p:nvPr/>
        </p:nvPicPr>
        <p:blipFill>
          <a:blip r:embed="rId9">
            <a:alphaModFix/>
          </a:blip>
          <a:stretch>
            <a:fillRect/>
          </a:stretch>
        </p:blipFill>
        <p:spPr>
          <a:xfrm>
            <a:off x="10228200" y="607412"/>
            <a:ext cx="5643175" cy="5643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grpSp>
        <p:nvGrpSpPr>
          <p:cNvPr id="193" name="Google Shape;193;p11"/>
          <p:cNvGrpSpPr/>
          <p:nvPr/>
        </p:nvGrpSpPr>
        <p:grpSpPr>
          <a:xfrm>
            <a:off x="0" y="0"/>
            <a:ext cx="18528564" cy="10287000"/>
            <a:chOff x="0" y="0"/>
            <a:chExt cx="24704752" cy="13716000"/>
          </a:xfrm>
        </p:grpSpPr>
        <p:sp>
          <p:nvSpPr>
            <p:cNvPr id="194" name="Google Shape;194;p11"/>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195" name="Google Shape;195;p11"/>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sp>
        <p:nvSpPr>
          <p:cNvPr id="196" name="Google Shape;196;p11"/>
          <p:cNvSpPr/>
          <p:nvPr/>
        </p:nvSpPr>
        <p:spPr>
          <a:xfrm rot="10800000">
            <a:off x="7565383" y="-779938"/>
            <a:ext cx="11439431" cy="11439431"/>
          </a:xfrm>
          <a:custGeom>
            <a:rect b="b" l="l" r="r" t="t"/>
            <a:pathLst>
              <a:path extrusionOk="0" h="11439431" w="11439431">
                <a:moveTo>
                  <a:pt x="0" y="0"/>
                </a:moveTo>
                <a:lnTo>
                  <a:pt x="11439431" y="0"/>
                </a:lnTo>
                <a:lnTo>
                  <a:pt x="11439431" y="11439432"/>
                </a:lnTo>
                <a:lnTo>
                  <a:pt x="0" y="11439432"/>
                </a:lnTo>
                <a:lnTo>
                  <a:pt x="0" y="0"/>
                </a:lnTo>
                <a:close/>
              </a:path>
            </a:pathLst>
          </a:custGeom>
          <a:blipFill rotWithShape="1">
            <a:blip r:embed="rId4">
              <a:alphaModFix amt="56000"/>
            </a:blip>
            <a:stretch>
              <a:fillRect b="0" l="0" r="0" t="0"/>
            </a:stretch>
          </a:blipFill>
          <a:ln>
            <a:noFill/>
          </a:ln>
        </p:spPr>
      </p:sp>
      <p:sp>
        <p:nvSpPr>
          <p:cNvPr id="197" name="Google Shape;197;p11"/>
          <p:cNvSpPr txBox="1"/>
          <p:nvPr/>
        </p:nvSpPr>
        <p:spPr>
          <a:xfrm>
            <a:off x="1047625" y="1281161"/>
            <a:ext cx="10858800" cy="4295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lang="en-US" sz="17443">
                <a:latin typeface="Forum"/>
                <a:ea typeface="Forum"/>
                <a:cs typeface="Forum"/>
                <a:sym typeface="Forum"/>
              </a:rPr>
              <a:t>Exercise Physiology</a:t>
            </a:r>
            <a:endParaRPr/>
          </a:p>
        </p:txBody>
      </p:sp>
      <p:sp>
        <p:nvSpPr>
          <p:cNvPr id="198" name="Google Shape;198;p11"/>
          <p:cNvSpPr txBox="1"/>
          <p:nvPr/>
        </p:nvSpPr>
        <p:spPr>
          <a:xfrm>
            <a:off x="1140400" y="5851575"/>
            <a:ext cx="9543300" cy="4063500"/>
          </a:xfrm>
          <a:prstGeom prst="rect">
            <a:avLst/>
          </a:prstGeom>
          <a:noFill/>
          <a:ln>
            <a:noFill/>
          </a:ln>
        </p:spPr>
        <p:txBody>
          <a:bodyPr anchorCtr="0" anchor="t" bIns="0" lIns="0" spcFirstLastPara="1" rIns="0" wrap="square" tIns="0">
            <a:spAutoFit/>
          </a:bodyPr>
          <a:lstStyle/>
          <a:p>
            <a:pPr indent="-349250" lvl="0" marL="457200" marR="0" rtl="0" algn="l">
              <a:lnSpc>
                <a:spcPct val="200000"/>
              </a:lnSpc>
              <a:spcBef>
                <a:spcPts val="0"/>
              </a:spcBef>
              <a:spcAft>
                <a:spcPts val="0"/>
              </a:spcAft>
              <a:buSzPts val="1900"/>
              <a:buChar char="-"/>
            </a:pPr>
            <a:r>
              <a:rPr lang="en-US" sz="2400">
                <a:latin typeface="Ubuntu"/>
                <a:ea typeface="Ubuntu"/>
                <a:cs typeface="Ubuntu"/>
                <a:sym typeface="Ubuntu"/>
              </a:rPr>
              <a:t>How does the body work?</a:t>
            </a:r>
            <a:endParaRPr sz="2400">
              <a:latin typeface="Ubuntu"/>
              <a:ea typeface="Ubuntu"/>
              <a:cs typeface="Ubuntu"/>
              <a:sym typeface="Ubuntu"/>
            </a:endParaRPr>
          </a:p>
          <a:p>
            <a:pPr indent="-381000" lvl="0" marL="457200" marR="0" rtl="0" algn="l">
              <a:lnSpc>
                <a:spcPct val="200000"/>
              </a:lnSpc>
              <a:spcBef>
                <a:spcPts val="0"/>
              </a:spcBef>
              <a:spcAft>
                <a:spcPts val="0"/>
              </a:spcAft>
              <a:buSzPts val="2400"/>
              <a:buFont typeface="Ubuntu"/>
              <a:buChar char="-"/>
            </a:pPr>
            <a:r>
              <a:rPr lang="en-US" sz="2400">
                <a:latin typeface="Ubuntu"/>
                <a:ea typeface="Ubuntu"/>
                <a:cs typeface="Ubuntu"/>
                <a:sym typeface="Ubuntu"/>
              </a:rPr>
              <a:t>How the body responds to exercise.</a:t>
            </a:r>
            <a:endParaRPr sz="2400">
              <a:latin typeface="Ubuntu"/>
              <a:ea typeface="Ubuntu"/>
              <a:cs typeface="Ubuntu"/>
              <a:sym typeface="Ubuntu"/>
            </a:endParaRPr>
          </a:p>
          <a:p>
            <a:pPr indent="-381000" lvl="0" marL="457200" marR="0" rtl="0" algn="l">
              <a:lnSpc>
                <a:spcPct val="200000"/>
              </a:lnSpc>
              <a:spcBef>
                <a:spcPts val="0"/>
              </a:spcBef>
              <a:spcAft>
                <a:spcPts val="0"/>
              </a:spcAft>
              <a:buSzPts val="2400"/>
              <a:buFont typeface="Ubuntu"/>
              <a:buChar char="-"/>
            </a:pPr>
            <a:r>
              <a:rPr lang="en-US" sz="2400">
                <a:latin typeface="Ubuntu"/>
                <a:ea typeface="Ubuntu"/>
                <a:cs typeface="Ubuntu"/>
                <a:sym typeface="Ubuntu"/>
              </a:rPr>
              <a:t>How can exercise physiology help me?</a:t>
            </a:r>
            <a:br>
              <a:rPr lang="en-US" sz="2400">
                <a:latin typeface="Ubuntu"/>
                <a:ea typeface="Ubuntu"/>
                <a:cs typeface="Ubuntu"/>
                <a:sym typeface="Ubuntu"/>
              </a:rPr>
            </a:br>
            <a:r>
              <a:rPr lang="en-US" sz="2400">
                <a:latin typeface="Ubuntu"/>
                <a:ea typeface="Ubuntu"/>
                <a:cs typeface="Ubuntu"/>
                <a:sym typeface="Ubuntu"/>
              </a:rPr>
              <a:t>- Identify training zones</a:t>
            </a:r>
            <a:br>
              <a:rPr lang="en-US" sz="2400">
                <a:latin typeface="Ubuntu"/>
                <a:ea typeface="Ubuntu"/>
                <a:cs typeface="Ubuntu"/>
                <a:sym typeface="Ubuntu"/>
              </a:rPr>
            </a:br>
            <a:r>
              <a:rPr lang="en-US" sz="2400">
                <a:latin typeface="Ubuntu"/>
                <a:ea typeface="Ubuntu"/>
                <a:cs typeface="Ubuntu"/>
                <a:sym typeface="Ubuntu"/>
              </a:rPr>
              <a:t>- Link training sessions to </a:t>
            </a:r>
            <a:r>
              <a:rPr lang="en-US" sz="2400">
                <a:latin typeface="Ubuntu"/>
                <a:ea typeface="Ubuntu"/>
                <a:cs typeface="Ubuntu"/>
                <a:sym typeface="Ubuntu"/>
              </a:rPr>
              <a:t>specific</a:t>
            </a:r>
            <a:r>
              <a:rPr lang="en-US" sz="2400">
                <a:latin typeface="Ubuntu"/>
                <a:ea typeface="Ubuntu"/>
                <a:cs typeface="Ubuntu"/>
                <a:sym typeface="Ubuntu"/>
              </a:rPr>
              <a:t> adaptations</a:t>
            </a:r>
            <a:br>
              <a:rPr lang="en-US" sz="2400">
                <a:latin typeface="Ubuntu"/>
                <a:ea typeface="Ubuntu"/>
                <a:cs typeface="Ubuntu"/>
                <a:sym typeface="Ubuntu"/>
              </a:rPr>
            </a:br>
            <a:r>
              <a:rPr lang="en-US" sz="2400">
                <a:latin typeface="Ubuntu"/>
                <a:ea typeface="Ubuntu"/>
                <a:cs typeface="Ubuntu"/>
                <a:sym typeface="Ubuntu"/>
              </a:rPr>
              <a:t>- Design of the overall training plan.</a:t>
            </a:r>
            <a:endParaRPr sz="2400">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grpSp>
        <p:nvGrpSpPr>
          <p:cNvPr id="203" name="Google Shape;203;p12"/>
          <p:cNvGrpSpPr/>
          <p:nvPr/>
        </p:nvGrpSpPr>
        <p:grpSpPr>
          <a:xfrm>
            <a:off x="0" y="0"/>
            <a:ext cx="18528564" cy="10287000"/>
            <a:chOff x="0" y="0"/>
            <a:chExt cx="24704752" cy="13716000"/>
          </a:xfrm>
        </p:grpSpPr>
        <p:sp>
          <p:nvSpPr>
            <p:cNvPr id="204" name="Google Shape;204;p12"/>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205" name="Google Shape;205;p12"/>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19" l="0" r="-24819" t="0"/>
              </a:stretch>
            </a:blipFill>
            <a:ln>
              <a:noFill/>
            </a:ln>
          </p:spPr>
        </p:sp>
      </p:grpSp>
      <p:sp>
        <p:nvSpPr>
          <p:cNvPr id="206" name="Google Shape;206;p12"/>
          <p:cNvSpPr/>
          <p:nvPr/>
        </p:nvSpPr>
        <p:spPr>
          <a:xfrm rot="10800000">
            <a:off x="7565383" y="-779938"/>
            <a:ext cx="11439431" cy="11439431"/>
          </a:xfrm>
          <a:custGeom>
            <a:rect b="b" l="l" r="r" t="t"/>
            <a:pathLst>
              <a:path extrusionOk="0" h="11439431" w="11439431">
                <a:moveTo>
                  <a:pt x="0" y="0"/>
                </a:moveTo>
                <a:lnTo>
                  <a:pt x="11439431" y="0"/>
                </a:lnTo>
                <a:lnTo>
                  <a:pt x="11439431" y="11439432"/>
                </a:lnTo>
                <a:lnTo>
                  <a:pt x="0" y="11439432"/>
                </a:lnTo>
                <a:lnTo>
                  <a:pt x="0" y="0"/>
                </a:lnTo>
                <a:close/>
              </a:path>
            </a:pathLst>
          </a:custGeom>
          <a:blipFill rotWithShape="1">
            <a:blip r:embed="rId4">
              <a:alphaModFix amt="56000"/>
            </a:blip>
            <a:stretch>
              <a:fillRect b="0" l="0" r="0" t="0"/>
            </a:stretch>
          </a:blipFill>
          <a:ln>
            <a:noFill/>
          </a:ln>
        </p:spPr>
      </p:sp>
      <p:sp>
        <p:nvSpPr>
          <p:cNvPr id="207" name="Google Shape;207;p12"/>
          <p:cNvSpPr txBox="1"/>
          <p:nvPr/>
        </p:nvSpPr>
        <p:spPr>
          <a:xfrm>
            <a:off x="1047625" y="1281161"/>
            <a:ext cx="10858800" cy="1725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t/>
            </a:r>
            <a:endParaRPr/>
          </a:p>
        </p:txBody>
      </p:sp>
      <p:sp>
        <p:nvSpPr>
          <p:cNvPr id="208" name="Google Shape;208;p12"/>
          <p:cNvSpPr txBox="1"/>
          <p:nvPr/>
        </p:nvSpPr>
        <p:spPr>
          <a:xfrm>
            <a:off x="1140400" y="5851575"/>
            <a:ext cx="9543300" cy="369300"/>
          </a:xfrm>
          <a:prstGeom prst="rect">
            <a:avLst/>
          </a:prstGeom>
          <a:noFill/>
          <a:ln>
            <a:noFill/>
          </a:ln>
        </p:spPr>
        <p:txBody>
          <a:bodyPr anchorCtr="0" anchor="t" bIns="0" lIns="0" spcFirstLastPara="1" rIns="0" wrap="square" tIns="0">
            <a:spAutoFit/>
          </a:bodyPr>
          <a:lstStyle/>
          <a:p>
            <a:pPr indent="-381000" lvl="0" marL="457200" marR="0" rtl="0" algn="l">
              <a:lnSpc>
                <a:spcPct val="200000"/>
              </a:lnSpc>
              <a:spcBef>
                <a:spcPts val="0"/>
              </a:spcBef>
              <a:spcAft>
                <a:spcPts val="0"/>
              </a:spcAft>
              <a:buSzPts val="2400"/>
              <a:buFont typeface="Ubuntu"/>
              <a:buChar char="-"/>
            </a:pPr>
            <a:r>
              <a:t/>
            </a:r>
            <a:endParaRPr sz="2400">
              <a:latin typeface="Ubuntu"/>
              <a:ea typeface="Ubuntu"/>
              <a:cs typeface="Ubuntu"/>
              <a:sym typeface="Ubuntu"/>
            </a:endParaRPr>
          </a:p>
        </p:txBody>
      </p:sp>
      <p:pic>
        <p:nvPicPr>
          <p:cNvPr id="209" name="Google Shape;209;p12"/>
          <p:cNvPicPr preferRelativeResize="0"/>
          <p:nvPr/>
        </p:nvPicPr>
        <p:blipFill>
          <a:blip r:embed="rId5">
            <a:alphaModFix/>
          </a:blip>
          <a:stretch>
            <a:fillRect/>
          </a:stretch>
        </p:blipFill>
        <p:spPr>
          <a:xfrm>
            <a:off x="610600" y="1005625"/>
            <a:ext cx="8409600" cy="8409600"/>
          </a:xfrm>
          <a:prstGeom prst="rect">
            <a:avLst/>
          </a:prstGeom>
          <a:noFill/>
          <a:ln>
            <a:noFill/>
          </a:ln>
        </p:spPr>
      </p:pic>
      <p:sp>
        <p:nvSpPr>
          <p:cNvPr id="210" name="Google Shape;210;p12"/>
          <p:cNvSpPr txBox="1"/>
          <p:nvPr/>
        </p:nvSpPr>
        <p:spPr>
          <a:xfrm>
            <a:off x="9020200" y="931025"/>
            <a:ext cx="8730300" cy="8409600"/>
          </a:xfrm>
          <a:prstGeom prst="rect">
            <a:avLst/>
          </a:prstGeom>
          <a:noFill/>
          <a:ln>
            <a:noFill/>
          </a:ln>
        </p:spPr>
        <p:txBody>
          <a:bodyPr anchorCtr="0" anchor="t" bIns="91425" lIns="91425" spcFirstLastPara="1" rIns="91425" wrap="square" tIns="91425">
            <a:noAutofit/>
          </a:bodyPr>
          <a:lstStyle/>
          <a:p>
            <a:pPr indent="-393700" lvl="0" marL="457200" rtl="0" algn="l">
              <a:spcBef>
                <a:spcPts val="0"/>
              </a:spcBef>
              <a:spcAft>
                <a:spcPts val="0"/>
              </a:spcAft>
              <a:buClr>
                <a:schemeClr val="dk1"/>
              </a:buClr>
              <a:buSzPts val="2600"/>
              <a:buFont typeface="Ubuntu"/>
              <a:buChar char="-"/>
            </a:pPr>
            <a:r>
              <a:rPr b="1" lang="en-US" sz="2600">
                <a:solidFill>
                  <a:schemeClr val="dk1"/>
                </a:solidFill>
                <a:latin typeface="Ubuntu"/>
                <a:ea typeface="Ubuntu"/>
                <a:cs typeface="Ubuntu"/>
                <a:sym typeface="Ubuntu"/>
              </a:rPr>
              <a:t>It’s going to speed up your development as a coach.</a:t>
            </a:r>
            <a:br>
              <a:rPr b="1" lang="en-US" sz="2600">
                <a:solidFill>
                  <a:schemeClr val="dk1"/>
                </a:solidFill>
                <a:latin typeface="Ubuntu"/>
                <a:ea typeface="Ubuntu"/>
                <a:cs typeface="Ubuntu"/>
                <a:sym typeface="Ubuntu"/>
              </a:rPr>
            </a:br>
            <a:endParaRPr b="1" sz="2600">
              <a:solidFill>
                <a:schemeClr val="dk1"/>
              </a:solidFill>
              <a:latin typeface="Ubuntu"/>
              <a:ea typeface="Ubuntu"/>
              <a:cs typeface="Ubuntu"/>
              <a:sym typeface="Ubuntu"/>
            </a:endParaRPr>
          </a:p>
          <a:p>
            <a:pPr indent="-393700" lvl="0" marL="457200" rtl="0" algn="l">
              <a:spcBef>
                <a:spcPts val="0"/>
              </a:spcBef>
              <a:spcAft>
                <a:spcPts val="0"/>
              </a:spcAft>
              <a:buClr>
                <a:schemeClr val="dk1"/>
              </a:buClr>
              <a:buSzPts val="2600"/>
              <a:buFont typeface="Ubuntu"/>
              <a:buChar char="-"/>
            </a:pPr>
            <a:r>
              <a:rPr b="1" lang="en-US" sz="2600">
                <a:solidFill>
                  <a:schemeClr val="dk1"/>
                </a:solidFill>
                <a:latin typeface="Ubuntu"/>
                <a:ea typeface="Ubuntu"/>
                <a:cs typeface="Ubuntu"/>
                <a:sym typeface="Ubuntu"/>
              </a:rPr>
              <a:t>Knowledge of how the body responds to stress both in the short and long term - allows us to pivot when things aren’t going how we planned. </a:t>
            </a:r>
            <a:endParaRPr b="1" sz="2600">
              <a:solidFill>
                <a:schemeClr val="dk1"/>
              </a:solidFill>
              <a:latin typeface="Ubuntu"/>
              <a:ea typeface="Ubuntu"/>
              <a:cs typeface="Ubuntu"/>
              <a:sym typeface="Ubuntu"/>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grpSp>
        <p:nvGrpSpPr>
          <p:cNvPr id="215" name="Google Shape;215;p13"/>
          <p:cNvGrpSpPr/>
          <p:nvPr/>
        </p:nvGrpSpPr>
        <p:grpSpPr>
          <a:xfrm>
            <a:off x="0" y="0"/>
            <a:ext cx="18528564" cy="10287000"/>
            <a:chOff x="0" y="0"/>
            <a:chExt cx="24704752" cy="13716000"/>
          </a:xfrm>
        </p:grpSpPr>
        <p:sp>
          <p:nvSpPr>
            <p:cNvPr id="216" name="Google Shape;216;p13"/>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217" name="Google Shape;217;p13"/>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19" l="0" r="-24819" t="0"/>
              </a:stretch>
            </a:blipFill>
            <a:ln>
              <a:noFill/>
            </a:ln>
          </p:spPr>
        </p:sp>
      </p:grpSp>
      <p:sp>
        <p:nvSpPr>
          <p:cNvPr id="218" name="Google Shape;218;p13"/>
          <p:cNvSpPr/>
          <p:nvPr/>
        </p:nvSpPr>
        <p:spPr>
          <a:xfrm rot="10800000">
            <a:off x="7565383" y="-779938"/>
            <a:ext cx="11439431" cy="11439431"/>
          </a:xfrm>
          <a:custGeom>
            <a:rect b="b" l="l" r="r" t="t"/>
            <a:pathLst>
              <a:path extrusionOk="0" h="11439431" w="11439431">
                <a:moveTo>
                  <a:pt x="0" y="0"/>
                </a:moveTo>
                <a:lnTo>
                  <a:pt x="11439431" y="0"/>
                </a:lnTo>
                <a:lnTo>
                  <a:pt x="11439431" y="11439432"/>
                </a:lnTo>
                <a:lnTo>
                  <a:pt x="0" y="11439432"/>
                </a:lnTo>
                <a:lnTo>
                  <a:pt x="0" y="0"/>
                </a:lnTo>
                <a:close/>
              </a:path>
            </a:pathLst>
          </a:custGeom>
          <a:blipFill rotWithShape="1">
            <a:blip r:embed="rId4">
              <a:alphaModFix amt="56000"/>
            </a:blip>
            <a:stretch>
              <a:fillRect b="0" l="0" r="0" t="0"/>
            </a:stretch>
          </a:blipFill>
          <a:ln>
            <a:noFill/>
          </a:ln>
        </p:spPr>
      </p:sp>
      <p:sp>
        <p:nvSpPr>
          <p:cNvPr id="219" name="Google Shape;219;p13"/>
          <p:cNvSpPr txBox="1"/>
          <p:nvPr/>
        </p:nvSpPr>
        <p:spPr>
          <a:xfrm>
            <a:off x="1047625" y="1281161"/>
            <a:ext cx="10858800" cy="21480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lang="en-US" sz="17443">
                <a:latin typeface="Forum"/>
                <a:ea typeface="Forum"/>
                <a:cs typeface="Forum"/>
                <a:sym typeface="Forum"/>
              </a:rPr>
              <a:t>Adaptations</a:t>
            </a:r>
            <a:endParaRPr sz="17443">
              <a:latin typeface="Forum"/>
              <a:ea typeface="Forum"/>
              <a:cs typeface="Forum"/>
              <a:sym typeface="Forum"/>
            </a:endParaRPr>
          </a:p>
        </p:txBody>
      </p:sp>
      <p:pic>
        <p:nvPicPr>
          <p:cNvPr id="220" name="Google Shape;220;p13"/>
          <p:cNvPicPr preferRelativeResize="0"/>
          <p:nvPr/>
        </p:nvPicPr>
        <p:blipFill>
          <a:blip r:embed="rId5">
            <a:alphaModFix/>
          </a:blip>
          <a:stretch>
            <a:fillRect/>
          </a:stretch>
        </p:blipFill>
        <p:spPr>
          <a:xfrm>
            <a:off x="1221025" y="3657950"/>
            <a:ext cx="11527250" cy="5026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pSp>
        <p:nvGrpSpPr>
          <p:cNvPr id="225" name="Google Shape;225;p14"/>
          <p:cNvGrpSpPr/>
          <p:nvPr/>
        </p:nvGrpSpPr>
        <p:grpSpPr>
          <a:xfrm>
            <a:off x="0" y="0"/>
            <a:ext cx="18528564" cy="10287000"/>
            <a:chOff x="0" y="0"/>
            <a:chExt cx="24704752" cy="13716000"/>
          </a:xfrm>
        </p:grpSpPr>
        <p:sp>
          <p:nvSpPr>
            <p:cNvPr id="226" name="Google Shape;226;p14"/>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227" name="Google Shape;227;p14"/>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grpSp>
        <p:nvGrpSpPr>
          <p:cNvPr id="228" name="Google Shape;228;p14"/>
          <p:cNvGrpSpPr/>
          <p:nvPr/>
        </p:nvGrpSpPr>
        <p:grpSpPr>
          <a:xfrm rot="5400000">
            <a:off x="10090691" y="1965690"/>
            <a:ext cx="7076536" cy="8323322"/>
            <a:chOff x="0" y="0"/>
            <a:chExt cx="9435382" cy="11097763"/>
          </a:xfrm>
        </p:grpSpPr>
        <p:sp>
          <p:nvSpPr>
            <p:cNvPr id="229" name="Google Shape;229;p14"/>
            <p:cNvSpPr/>
            <p:nvPr/>
          </p:nvSpPr>
          <p:spPr>
            <a:xfrm>
              <a:off x="0" y="0"/>
              <a:ext cx="9435382" cy="11097763"/>
            </a:xfrm>
            <a:custGeom>
              <a:rect b="b" l="l" r="r" t="t"/>
              <a:pathLst>
                <a:path extrusionOk="0" h="11097763" w="9435382">
                  <a:moveTo>
                    <a:pt x="0" y="0"/>
                  </a:moveTo>
                  <a:lnTo>
                    <a:pt x="9435382" y="0"/>
                  </a:lnTo>
                  <a:lnTo>
                    <a:pt x="9435382" y="11097763"/>
                  </a:lnTo>
                  <a:lnTo>
                    <a:pt x="0" y="11097763"/>
                  </a:lnTo>
                  <a:lnTo>
                    <a:pt x="0" y="0"/>
                  </a:lnTo>
                  <a:close/>
                </a:path>
              </a:pathLst>
            </a:custGeom>
            <a:blipFill rotWithShape="1">
              <a:blip r:embed="rId4">
                <a:alphaModFix/>
              </a:blip>
              <a:stretch>
                <a:fillRect b="0" l="0" r="0" t="0"/>
              </a:stretch>
            </a:blipFill>
            <a:ln>
              <a:noFill/>
            </a:ln>
          </p:spPr>
        </p:sp>
        <p:grpSp>
          <p:nvGrpSpPr>
            <p:cNvPr id="230" name="Google Shape;230;p14"/>
            <p:cNvGrpSpPr/>
            <p:nvPr/>
          </p:nvGrpSpPr>
          <p:grpSpPr>
            <a:xfrm>
              <a:off x="1141107" y="1028424"/>
              <a:ext cx="7522021" cy="9300814"/>
              <a:chOff x="0" y="-57150"/>
              <a:chExt cx="1228262" cy="1518719"/>
            </a:xfrm>
          </p:grpSpPr>
          <p:sp>
            <p:nvSpPr>
              <p:cNvPr id="231" name="Google Shape;231;p14"/>
              <p:cNvSpPr/>
              <p:nvPr/>
            </p:nvSpPr>
            <p:spPr>
              <a:xfrm>
                <a:off x="0" y="0"/>
                <a:ext cx="1228262" cy="1461569"/>
              </a:xfrm>
              <a:custGeom>
                <a:rect b="b" l="l" r="r" t="t"/>
                <a:pathLst>
                  <a:path extrusionOk="0" h="1461569" w="1228262">
                    <a:moveTo>
                      <a:pt x="0" y="0"/>
                    </a:moveTo>
                    <a:lnTo>
                      <a:pt x="1228262" y="0"/>
                    </a:lnTo>
                    <a:lnTo>
                      <a:pt x="1228262" y="1461569"/>
                    </a:lnTo>
                    <a:lnTo>
                      <a:pt x="0" y="1461569"/>
                    </a:lnTo>
                    <a:close/>
                  </a:path>
                </a:pathLst>
              </a:custGeom>
              <a:solidFill>
                <a:srgbClr val="F1EAEA"/>
              </a:solidFill>
              <a:ln>
                <a:noFill/>
              </a:ln>
            </p:spPr>
          </p:sp>
          <p:sp>
            <p:nvSpPr>
              <p:cNvPr id="232" name="Google Shape;232;p14"/>
              <p:cNvSpPr txBox="1"/>
              <p:nvPr/>
            </p:nvSpPr>
            <p:spPr>
              <a:xfrm>
                <a:off x="0" y="-57150"/>
                <a:ext cx="1228262" cy="1518719"/>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33" name="Google Shape;233;p14"/>
          <p:cNvGrpSpPr/>
          <p:nvPr/>
        </p:nvGrpSpPr>
        <p:grpSpPr>
          <a:xfrm>
            <a:off x="9965695" y="3323833"/>
            <a:ext cx="7065052" cy="4343477"/>
            <a:chOff x="0" y="-57150"/>
            <a:chExt cx="1860754" cy="1143961"/>
          </a:xfrm>
        </p:grpSpPr>
        <p:sp>
          <p:nvSpPr>
            <p:cNvPr id="234" name="Google Shape;234;p14"/>
            <p:cNvSpPr/>
            <p:nvPr/>
          </p:nvSpPr>
          <p:spPr>
            <a:xfrm>
              <a:off x="0" y="0"/>
              <a:ext cx="1860754" cy="1086811"/>
            </a:xfrm>
            <a:custGeom>
              <a:rect b="b" l="l" r="r" t="t"/>
              <a:pathLst>
                <a:path extrusionOk="0" h="1086811" w="1860754">
                  <a:moveTo>
                    <a:pt x="0" y="0"/>
                  </a:moveTo>
                  <a:lnTo>
                    <a:pt x="1860754" y="0"/>
                  </a:lnTo>
                  <a:lnTo>
                    <a:pt x="1860754" y="1086811"/>
                  </a:lnTo>
                  <a:lnTo>
                    <a:pt x="0" y="1086811"/>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235" name="Google Shape;235;p14"/>
            <p:cNvSpPr txBox="1"/>
            <p:nvPr/>
          </p:nvSpPr>
          <p:spPr>
            <a:xfrm>
              <a:off x="0" y="-57150"/>
              <a:ext cx="1860754" cy="114396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36" name="Google Shape;236;p14"/>
          <p:cNvPicPr preferRelativeResize="0"/>
          <p:nvPr/>
        </p:nvPicPr>
        <p:blipFill rotWithShape="1">
          <a:blip r:embed="rId5">
            <a:alphaModFix/>
          </a:blip>
          <a:srcRect b="6431" l="0" r="0" t="6422"/>
          <a:stretch/>
        </p:blipFill>
        <p:spPr>
          <a:xfrm>
            <a:off x="9996200" y="3569399"/>
            <a:ext cx="7004094" cy="4069337"/>
          </a:xfrm>
          <a:prstGeom prst="rect">
            <a:avLst/>
          </a:prstGeom>
          <a:noFill/>
          <a:ln>
            <a:noFill/>
          </a:ln>
        </p:spPr>
      </p:pic>
      <p:grpSp>
        <p:nvGrpSpPr>
          <p:cNvPr id="237" name="Google Shape;237;p14"/>
          <p:cNvGrpSpPr/>
          <p:nvPr/>
        </p:nvGrpSpPr>
        <p:grpSpPr>
          <a:xfrm rot="5400000">
            <a:off x="1532912" y="1965690"/>
            <a:ext cx="7076537" cy="8323322"/>
            <a:chOff x="0" y="0"/>
            <a:chExt cx="9435382" cy="11097763"/>
          </a:xfrm>
        </p:grpSpPr>
        <p:sp>
          <p:nvSpPr>
            <p:cNvPr id="238" name="Google Shape;238;p14"/>
            <p:cNvSpPr/>
            <p:nvPr/>
          </p:nvSpPr>
          <p:spPr>
            <a:xfrm>
              <a:off x="0" y="0"/>
              <a:ext cx="9435382" cy="11097763"/>
            </a:xfrm>
            <a:custGeom>
              <a:rect b="b" l="l" r="r" t="t"/>
              <a:pathLst>
                <a:path extrusionOk="0" h="11097763" w="9435382">
                  <a:moveTo>
                    <a:pt x="0" y="0"/>
                  </a:moveTo>
                  <a:lnTo>
                    <a:pt x="9435382" y="0"/>
                  </a:lnTo>
                  <a:lnTo>
                    <a:pt x="9435382" y="11097763"/>
                  </a:lnTo>
                  <a:lnTo>
                    <a:pt x="0" y="11097763"/>
                  </a:lnTo>
                  <a:lnTo>
                    <a:pt x="0" y="0"/>
                  </a:lnTo>
                  <a:close/>
                </a:path>
              </a:pathLst>
            </a:custGeom>
            <a:blipFill rotWithShape="1">
              <a:blip r:embed="rId4">
                <a:alphaModFix/>
              </a:blip>
              <a:stretch>
                <a:fillRect b="0" l="0" r="0" t="0"/>
              </a:stretch>
            </a:blipFill>
            <a:ln>
              <a:noFill/>
            </a:ln>
          </p:spPr>
        </p:sp>
        <p:grpSp>
          <p:nvGrpSpPr>
            <p:cNvPr id="239" name="Google Shape;239;p14"/>
            <p:cNvGrpSpPr/>
            <p:nvPr/>
          </p:nvGrpSpPr>
          <p:grpSpPr>
            <a:xfrm>
              <a:off x="1141107" y="1028424"/>
              <a:ext cx="7522021" cy="9300814"/>
              <a:chOff x="0" y="-57150"/>
              <a:chExt cx="1228262" cy="1518719"/>
            </a:xfrm>
          </p:grpSpPr>
          <p:sp>
            <p:nvSpPr>
              <p:cNvPr id="240" name="Google Shape;240;p14"/>
              <p:cNvSpPr/>
              <p:nvPr/>
            </p:nvSpPr>
            <p:spPr>
              <a:xfrm>
                <a:off x="0" y="0"/>
                <a:ext cx="1228262" cy="1461569"/>
              </a:xfrm>
              <a:custGeom>
                <a:rect b="b" l="l" r="r" t="t"/>
                <a:pathLst>
                  <a:path extrusionOk="0" h="1461569" w="1228262">
                    <a:moveTo>
                      <a:pt x="0" y="0"/>
                    </a:moveTo>
                    <a:lnTo>
                      <a:pt x="1228262" y="0"/>
                    </a:lnTo>
                    <a:lnTo>
                      <a:pt x="1228262" y="1461569"/>
                    </a:lnTo>
                    <a:lnTo>
                      <a:pt x="0" y="1461569"/>
                    </a:lnTo>
                    <a:close/>
                  </a:path>
                </a:pathLst>
              </a:custGeom>
              <a:solidFill>
                <a:srgbClr val="F1EAEA"/>
              </a:solidFill>
              <a:ln>
                <a:noFill/>
              </a:ln>
            </p:spPr>
          </p:sp>
          <p:sp>
            <p:nvSpPr>
              <p:cNvPr id="241" name="Google Shape;241;p14"/>
              <p:cNvSpPr txBox="1"/>
              <p:nvPr/>
            </p:nvSpPr>
            <p:spPr>
              <a:xfrm>
                <a:off x="0" y="-57150"/>
                <a:ext cx="1228262" cy="1518719"/>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42" name="Google Shape;242;p14"/>
          <p:cNvGrpSpPr/>
          <p:nvPr/>
        </p:nvGrpSpPr>
        <p:grpSpPr>
          <a:xfrm>
            <a:off x="1257253" y="3323833"/>
            <a:ext cx="7065052" cy="4343477"/>
            <a:chOff x="0" y="-57150"/>
            <a:chExt cx="1860754" cy="1143961"/>
          </a:xfrm>
        </p:grpSpPr>
        <p:sp>
          <p:nvSpPr>
            <p:cNvPr id="243" name="Google Shape;243;p14"/>
            <p:cNvSpPr/>
            <p:nvPr/>
          </p:nvSpPr>
          <p:spPr>
            <a:xfrm>
              <a:off x="0" y="0"/>
              <a:ext cx="1860754" cy="1086811"/>
            </a:xfrm>
            <a:custGeom>
              <a:rect b="b" l="l" r="r" t="t"/>
              <a:pathLst>
                <a:path extrusionOk="0" h="1086811" w="1860754">
                  <a:moveTo>
                    <a:pt x="0" y="0"/>
                  </a:moveTo>
                  <a:lnTo>
                    <a:pt x="1860754" y="0"/>
                  </a:lnTo>
                  <a:lnTo>
                    <a:pt x="1860754" y="1086811"/>
                  </a:lnTo>
                  <a:lnTo>
                    <a:pt x="0" y="1086811"/>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244" name="Google Shape;244;p14"/>
            <p:cNvSpPr txBox="1"/>
            <p:nvPr/>
          </p:nvSpPr>
          <p:spPr>
            <a:xfrm>
              <a:off x="0" y="-57150"/>
              <a:ext cx="1860754" cy="114396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45" name="Google Shape;245;p14"/>
          <p:cNvPicPr preferRelativeResize="0"/>
          <p:nvPr/>
        </p:nvPicPr>
        <p:blipFill rotWithShape="1">
          <a:blip r:embed="rId5">
            <a:alphaModFix/>
          </a:blip>
          <a:srcRect b="6431" l="0" r="0" t="6422"/>
          <a:stretch/>
        </p:blipFill>
        <p:spPr>
          <a:xfrm>
            <a:off x="1287733" y="3569399"/>
            <a:ext cx="7004092" cy="4069336"/>
          </a:xfrm>
          <a:prstGeom prst="rect">
            <a:avLst/>
          </a:prstGeom>
          <a:noFill/>
          <a:ln>
            <a:noFill/>
          </a:ln>
        </p:spPr>
      </p:pic>
      <p:sp>
        <p:nvSpPr>
          <p:cNvPr id="246" name="Google Shape;246;p14"/>
          <p:cNvSpPr txBox="1"/>
          <p:nvPr/>
        </p:nvSpPr>
        <p:spPr>
          <a:xfrm>
            <a:off x="1382983" y="454679"/>
            <a:ext cx="15522000" cy="15741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lang="en-US" sz="10227">
                <a:latin typeface="Forum"/>
                <a:ea typeface="Forum"/>
                <a:cs typeface="Forum"/>
                <a:sym typeface="Forum"/>
              </a:rPr>
              <a:t>The Energy Systems</a:t>
            </a:r>
            <a:endParaRPr/>
          </a:p>
        </p:txBody>
      </p:sp>
      <p:sp>
        <p:nvSpPr>
          <p:cNvPr id="247" name="Google Shape;247;p14"/>
          <p:cNvSpPr txBox="1"/>
          <p:nvPr/>
        </p:nvSpPr>
        <p:spPr>
          <a:xfrm>
            <a:off x="2017774" y="7925678"/>
            <a:ext cx="5544000" cy="849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2400">
                <a:latin typeface="Ubuntu"/>
                <a:ea typeface="Ubuntu"/>
                <a:cs typeface="Ubuntu"/>
                <a:sym typeface="Ubuntu"/>
              </a:rPr>
              <a:t>Aerobic System</a:t>
            </a:r>
            <a:br>
              <a:rPr lang="en-US" sz="2400">
                <a:latin typeface="Ubuntu"/>
                <a:ea typeface="Ubuntu"/>
                <a:cs typeface="Ubuntu"/>
                <a:sym typeface="Ubuntu"/>
              </a:rPr>
            </a:br>
            <a:r>
              <a:rPr lang="en-US" sz="2400">
                <a:latin typeface="Ubuntu"/>
                <a:ea typeface="Ubuntu"/>
                <a:cs typeface="Ubuntu"/>
                <a:sym typeface="Ubuntu"/>
              </a:rPr>
              <a:t>(With Oxygen)	</a:t>
            </a:r>
            <a:endParaRPr sz="1800"/>
          </a:p>
        </p:txBody>
      </p:sp>
      <p:sp>
        <p:nvSpPr>
          <p:cNvPr id="248" name="Google Shape;248;p14"/>
          <p:cNvSpPr txBox="1"/>
          <p:nvPr/>
        </p:nvSpPr>
        <p:spPr>
          <a:xfrm>
            <a:off x="10726216" y="7925678"/>
            <a:ext cx="5544000" cy="849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2400">
                <a:latin typeface="Ubuntu"/>
                <a:ea typeface="Ubuntu"/>
                <a:cs typeface="Ubuntu"/>
                <a:sym typeface="Ubuntu"/>
              </a:rPr>
              <a:t>Anaerobic</a:t>
            </a:r>
            <a:r>
              <a:rPr lang="en-US" sz="2400">
                <a:latin typeface="Ubuntu"/>
                <a:ea typeface="Ubuntu"/>
                <a:cs typeface="Ubuntu"/>
                <a:sym typeface="Ubuntu"/>
              </a:rPr>
              <a:t> System</a:t>
            </a:r>
            <a:br>
              <a:rPr lang="en-US" sz="2400">
                <a:latin typeface="Ubuntu"/>
                <a:ea typeface="Ubuntu"/>
                <a:cs typeface="Ubuntu"/>
                <a:sym typeface="Ubuntu"/>
              </a:rPr>
            </a:br>
            <a:r>
              <a:rPr lang="en-US" sz="2400">
                <a:latin typeface="Ubuntu"/>
                <a:ea typeface="Ubuntu"/>
                <a:cs typeface="Ubuntu"/>
                <a:sym typeface="Ubuntu"/>
              </a:rPr>
              <a:t>(Without Oxygen)	</a:t>
            </a:r>
            <a:endParaRPr sz="1800"/>
          </a:p>
        </p:txBody>
      </p:sp>
      <p:pic>
        <p:nvPicPr>
          <p:cNvPr id="249" name="Google Shape;249;p14"/>
          <p:cNvPicPr preferRelativeResize="0"/>
          <p:nvPr/>
        </p:nvPicPr>
        <p:blipFill>
          <a:blip r:embed="rId6">
            <a:alphaModFix/>
          </a:blip>
          <a:stretch>
            <a:fillRect/>
          </a:stretch>
        </p:blipFill>
        <p:spPr>
          <a:xfrm>
            <a:off x="1459275" y="3569400"/>
            <a:ext cx="6477000" cy="4191000"/>
          </a:xfrm>
          <a:prstGeom prst="rect">
            <a:avLst/>
          </a:prstGeom>
          <a:noFill/>
          <a:ln>
            <a:noFill/>
          </a:ln>
        </p:spPr>
      </p:pic>
      <p:pic>
        <p:nvPicPr>
          <p:cNvPr id="250" name="Google Shape;250;p14"/>
          <p:cNvPicPr preferRelativeResize="0"/>
          <p:nvPr/>
        </p:nvPicPr>
        <p:blipFill>
          <a:blip r:embed="rId7">
            <a:alphaModFix/>
          </a:blip>
          <a:stretch>
            <a:fillRect/>
          </a:stretch>
        </p:blipFill>
        <p:spPr>
          <a:xfrm>
            <a:off x="9965700" y="4192275"/>
            <a:ext cx="7065098" cy="28235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grpSp>
        <p:nvGrpSpPr>
          <p:cNvPr id="255" name="Google Shape;255;p15"/>
          <p:cNvGrpSpPr/>
          <p:nvPr/>
        </p:nvGrpSpPr>
        <p:grpSpPr>
          <a:xfrm>
            <a:off x="0" y="0"/>
            <a:ext cx="18528564" cy="10287000"/>
            <a:chOff x="0" y="0"/>
            <a:chExt cx="24704752" cy="13716000"/>
          </a:xfrm>
        </p:grpSpPr>
        <p:sp>
          <p:nvSpPr>
            <p:cNvPr id="256" name="Google Shape;256;p15"/>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257" name="Google Shape;257;p15"/>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grpSp>
        <p:nvGrpSpPr>
          <p:cNvPr id="258" name="Google Shape;258;p15"/>
          <p:cNvGrpSpPr/>
          <p:nvPr/>
        </p:nvGrpSpPr>
        <p:grpSpPr>
          <a:xfrm rot="-5400000">
            <a:off x="159047" y="3130993"/>
            <a:ext cx="6950407" cy="5645084"/>
            <a:chOff x="0" y="-57150"/>
            <a:chExt cx="1830560" cy="1486771"/>
          </a:xfrm>
        </p:grpSpPr>
        <p:sp>
          <p:nvSpPr>
            <p:cNvPr id="259" name="Google Shape;259;p15"/>
            <p:cNvSpPr/>
            <p:nvPr/>
          </p:nvSpPr>
          <p:spPr>
            <a:xfrm>
              <a:off x="0" y="0"/>
              <a:ext cx="1830560" cy="1429621"/>
            </a:xfrm>
            <a:custGeom>
              <a:rect b="b" l="l" r="r" t="t"/>
              <a:pathLst>
                <a:path extrusionOk="0" h="1429621" w="1830560">
                  <a:moveTo>
                    <a:pt x="0" y="0"/>
                  </a:moveTo>
                  <a:lnTo>
                    <a:pt x="1830560" y="0"/>
                  </a:lnTo>
                  <a:lnTo>
                    <a:pt x="1830560" y="1429621"/>
                  </a:lnTo>
                  <a:lnTo>
                    <a:pt x="0" y="1429621"/>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260" name="Google Shape;260;p15"/>
            <p:cNvSpPr txBox="1"/>
            <p:nvPr/>
          </p:nvSpPr>
          <p:spPr>
            <a:xfrm>
              <a:off x="0" y="-57150"/>
              <a:ext cx="1830560" cy="148677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1" name="Google Shape;261;p15"/>
          <p:cNvGrpSpPr/>
          <p:nvPr/>
        </p:nvGrpSpPr>
        <p:grpSpPr>
          <a:xfrm rot="-5400000">
            <a:off x="10850416" y="-1074921"/>
            <a:ext cx="2712387" cy="9818892"/>
            <a:chOff x="0" y="-57150"/>
            <a:chExt cx="714374" cy="2586046"/>
          </a:xfrm>
        </p:grpSpPr>
        <p:sp>
          <p:nvSpPr>
            <p:cNvPr id="262" name="Google Shape;262;p15"/>
            <p:cNvSpPr/>
            <p:nvPr/>
          </p:nvSpPr>
          <p:spPr>
            <a:xfrm>
              <a:off x="0" y="0"/>
              <a:ext cx="714373" cy="2528896"/>
            </a:xfrm>
            <a:custGeom>
              <a:rect b="b" l="l" r="r" t="t"/>
              <a:pathLst>
                <a:path extrusionOk="0" h="2528896" w="714373">
                  <a:moveTo>
                    <a:pt x="0" y="0"/>
                  </a:moveTo>
                  <a:lnTo>
                    <a:pt x="714373" y="0"/>
                  </a:lnTo>
                  <a:lnTo>
                    <a:pt x="714373" y="2528896"/>
                  </a:lnTo>
                  <a:lnTo>
                    <a:pt x="0" y="2528896"/>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263" name="Google Shape;263;p15"/>
            <p:cNvSpPr txBox="1"/>
            <p:nvPr/>
          </p:nvSpPr>
          <p:spPr>
            <a:xfrm>
              <a:off x="0" y="-57150"/>
              <a:ext cx="714374" cy="2586046"/>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64" name="Google Shape;264;p15"/>
          <p:cNvPicPr preferRelativeResize="0"/>
          <p:nvPr/>
        </p:nvPicPr>
        <p:blipFill rotWithShape="1">
          <a:blip r:embed="rId4">
            <a:alphaModFix/>
          </a:blip>
          <a:srcRect b="0" l="24011" r="24016" t="0"/>
          <a:stretch/>
        </p:blipFill>
        <p:spPr>
          <a:xfrm>
            <a:off x="1056163" y="2504891"/>
            <a:ext cx="5373167" cy="6892331"/>
          </a:xfrm>
          <a:prstGeom prst="rect">
            <a:avLst/>
          </a:prstGeom>
          <a:noFill/>
          <a:ln>
            <a:noFill/>
          </a:ln>
        </p:spPr>
      </p:pic>
      <p:pic>
        <p:nvPicPr>
          <p:cNvPr id="265" name="Google Shape;265;p15"/>
          <p:cNvPicPr preferRelativeResize="0"/>
          <p:nvPr/>
        </p:nvPicPr>
        <p:blipFill rotWithShape="1">
          <a:blip r:embed="rId5">
            <a:alphaModFix/>
          </a:blip>
          <a:srcRect b="36087" l="0" r="0" t="36087"/>
          <a:stretch/>
        </p:blipFill>
        <p:spPr>
          <a:xfrm>
            <a:off x="7492463" y="2467341"/>
            <a:ext cx="9550462" cy="2657335"/>
          </a:xfrm>
          <a:prstGeom prst="rect">
            <a:avLst/>
          </a:prstGeom>
          <a:noFill/>
          <a:ln>
            <a:noFill/>
          </a:ln>
        </p:spPr>
      </p:pic>
      <p:grpSp>
        <p:nvGrpSpPr>
          <p:cNvPr id="266" name="Google Shape;266;p15"/>
          <p:cNvGrpSpPr/>
          <p:nvPr/>
        </p:nvGrpSpPr>
        <p:grpSpPr>
          <a:xfrm>
            <a:off x="7272680" y="5574328"/>
            <a:ext cx="4719783" cy="3818082"/>
            <a:chOff x="0" y="0"/>
            <a:chExt cx="6293044" cy="5090776"/>
          </a:xfrm>
        </p:grpSpPr>
        <p:sp>
          <p:nvSpPr>
            <p:cNvPr id="267" name="Google Shape;267;p15"/>
            <p:cNvSpPr/>
            <p:nvPr/>
          </p:nvSpPr>
          <p:spPr>
            <a:xfrm>
              <a:off x="0" y="0"/>
              <a:ext cx="6293044" cy="5090776"/>
            </a:xfrm>
            <a:custGeom>
              <a:rect b="b" l="l" r="r" t="t"/>
              <a:pathLst>
                <a:path extrusionOk="0" h="5090776" w="6293044">
                  <a:moveTo>
                    <a:pt x="0" y="0"/>
                  </a:moveTo>
                  <a:lnTo>
                    <a:pt x="6293044" y="0"/>
                  </a:lnTo>
                  <a:lnTo>
                    <a:pt x="6293044" y="5090776"/>
                  </a:lnTo>
                  <a:lnTo>
                    <a:pt x="0" y="5090776"/>
                  </a:lnTo>
                  <a:lnTo>
                    <a:pt x="0" y="0"/>
                  </a:lnTo>
                  <a:close/>
                </a:path>
              </a:pathLst>
            </a:custGeom>
            <a:blipFill rotWithShape="1">
              <a:blip r:embed="rId6">
                <a:alphaModFix/>
              </a:blip>
              <a:stretch>
                <a:fillRect b="0" l="0" r="0" t="0"/>
              </a:stretch>
            </a:blipFill>
            <a:ln>
              <a:noFill/>
            </a:ln>
          </p:spPr>
        </p:sp>
        <p:grpSp>
          <p:nvGrpSpPr>
            <p:cNvPr id="268" name="Google Shape;268;p15"/>
            <p:cNvGrpSpPr/>
            <p:nvPr/>
          </p:nvGrpSpPr>
          <p:grpSpPr>
            <a:xfrm>
              <a:off x="780201" y="922201"/>
              <a:ext cx="4732643" cy="3632352"/>
              <a:chOff x="0" y="-57150"/>
              <a:chExt cx="1088940" cy="835772"/>
            </a:xfrm>
          </p:grpSpPr>
          <p:sp>
            <p:nvSpPr>
              <p:cNvPr id="269" name="Google Shape;269;p15"/>
              <p:cNvSpPr/>
              <p:nvPr/>
            </p:nvSpPr>
            <p:spPr>
              <a:xfrm>
                <a:off x="0" y="0"/>
                <a:ext cx="1088940" cy="778622"/>
              </a:xfrm>
              <a:custGeom>
                <a:rect b="b" l="l" r="r" t="t"/>
                <a:pathLst>
                  <a:path extrusionOk="0" h="778622" w="1088940">
                    <a:moveTo>
                      <a:pt x="0" y="0"/>
                    </a:moveTo>
                    <a:lnTo>
                      <a:pt x="1088940" y="0"/>
                    </a:lnTo>
                    <a:lnTo>
                      <a:pt x="1088940" y="778622"/>
                    </a:lnTo>
                    <a:lnTo>
                      <a:pt x="0" y="778622"/>
                    </a:lnTo>
                    <a:close/>
                  </a:path>
                </a:pathLst>
              </a:custGeom>
              <a:solidFill>
                <a:srgbClr val="F1F1F1"/>
              </a:solidFill>
              <a:ln>
                <a:noFill/>
              </a:ln>
            </p:spPr>
          </p:sp>
          <p:sp>
            <p:nvSpPr>
              <p:cNvPr id="270" name="Google Shape;270;p15"/>
              <p:cNvSpPr txBox="1"/>
              <p:nvPr/>
            </p:nvSpPr>
            <p:spPr>
              <a:xfrm>
                <a:off x="0" y="-57150"/>
                <a:ext cx="1088940" cy="835772"/>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71" name="Google Shape;271;p15"/>
          <p:cNvGrpSpPr/>
          <p:nvPr/>
        </p:nvGrpSpPr>
        <p:grpSpPr>
          <a:xfrm>
            <a:off x="12679253" y="5574328"/>
            <a:ext cx="4719783" cy="3818082"/>
            <a:chOff x="0" y="0"/>
            <a:chExt cx="6293044" cy="5090776"/>
          </a:xfrm>
        </p:grpSpPr>
        <p:sp>
          <p:nvSpPr>
            <p:cNvPr id="272" name="Google Shape;272;p15"/>
            <p:cNvSpPr/>
            <p:nvPr/>
          </p:nvSpPr>
          <p:spPr>
            <a:xfrm>
              <a:off x="0" y="0"/>
              <a:ext cx="6293044" cy="5090776"/>
            </a:xfrm>
            <a:custGeom>
              <a:rect b="b" l="l" r="r" t="t"/>
              <a:pathLst>
                <a:path extrusionOk="0" h="5090776" w="6293044">
                  <a:moveTo>
                    <a:pt x="0" y="0"/>
                  </a:moveTo>
                  <a:lnTo>
                    <a:pt x="6293044" y="0"/>
                  </a:lnTo>
                  <a:lnTo>
                    <a:pt x="6293044" y="5090776"/>
                  </a:lnTo>
                  <a:lnTo>
                    <a:pt x="0" y="5090776"/>
                  </a:lnTo>
                  <a:lnTo>
                    <a:pt x="0" y="0"/>
                  </a:lnTo>
                  <a:close/>
                </a:path>
              </a:pathLst>
            </a:custGeom>
            <a:blipFill rotWithShape="1">
              <a:blip r:embed="rId6">
                <a:alphaModFix/>
              </a:blip>
              <a:stretch>
                <a:fillRect b="0" l="0" r="0" t="0"/>
              </a:stretch>
            </a:blipFill>
            <a:ln>
              <a:noFill/>
            </a:ln>
          </p:spPr>
        </p:sp>
        <p:grpSp>
          <p:nvGrpSpPr>
            <p:cNvPr id="273" name="Google Shape;273;p15"/>
            <p:cNvGrpSpPr/>
            <p:nvPr/>
          </p:nvGrpSpPr>
          <p:grpSpPr>
            <a:xfrm>
              <a:off x="780201" y="922201"/>
              <a:ext cx="4732643" cy="3632352"/>
              <a:chOff x="0" y="-57150"/>
              <a:chExt cx="1088940" cy="835772"/>
            </a:xfrm>
          </p:grpSpPr>
          <p:sp>
            <p:nvSpPr>
              <p:cNvPr id="274" name="Google Shape;274;p15"/>
              <p:cNvSpPr/>
              <p:nvPr/>
            </p:nvSpPr>
            <p:spPr>
              <a:xfrm>
                <a:off x="0" y="0"/>
                <a:ext cx="1088940" cy="778622"/>
              </a:xfrm>
              <a:custGeom>
                <a:rect b="b" l="l" r="r" t="t"/>
                <a:pathLst>
                  <a:path extrusionOk="0" h="778622" w="1088940">
                    <a:moveTo>
                      <a:pt x="0" y="0"/>
                    </a:moveTo>
                    <a:lnTo>
                      <a:pt x="1088940" y="0"/>
                    </a:lnTo>
                    <a:lnTo>
                      <a:pt x="1088940" y="778622"/>
                    </a:lnTo>
                    <a:lnTo>
                      <a:pt x="0" y="778622"/>
                    </a:lnTo>
                    <a:close/>
                  </a:path>
                </a:pathLst>
              </a:custGeom>
              <a:solidFill>
                <a:srgbClr val="F1F1F1"/>
              </a:solidFill>
              <a:ln>
                <a:noFill/>
              </a:ln>
            </p:spPr>
          </p:sp>
          <p:sp>
            <p:nvSpPr>
              <p:cNvPr id="275" name="Google Shape;275;p15"/>
              <p:cNvSpPr txBox="1"/>
              <p:nvPr/>
            </p:nvSpPr>
            <p:spPr>
              <a:xfrm>
                <a:off x="0" y="-57150"/>
                <a:ext cx="1088940" cy="835772"/>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76" name="Google Shape;276;p15"/>
          <p:cNvSpPr txBox="1"/>
          <p:nvPr/>
        </p:nvSpPr>
        <p:spPr>
          <a:xfrm>
            <a:off x="7903219" y="7221344"/>
            <a:ext cx="34587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2000">
                <a:latin typeface="Ubuntu"/>
                <a:ea typeface="Ubuntu"/>
                <a:cs typeface="Ubuntu"/>
                <a:sym typeface="Ubuntu"/>
              </a:rPr>
              <a:t>70% + of total energy production in races 1600m+ comes from the aerobic system.	</a:t>
            </a:r>
            <a:endParaRPr/>
          </a:p>
        </p:txBody>
      </p:sp>
      <p:sp>
        <p:nvSpPr>
          <p:cNvPr id="277" name="Google Shape;277;p15"/>
          <p:cNvSpPr txBox="1"/>
          <p:nvPr/>
        </p:nvSpPr>
        <p:spPr>
          <a:xfrm>
            <a:off x="13309818" y="7221344"/>
            <a:ext cx="3458700" cy="2308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2000">
                <a:latin typeface="Ubuntu"/>
                <a:ea typeface="Ubuntu"/>
                <a:cs typeface="Ubuntu"/>
                <a:sym typeface="Ubuntu"/>
              </a:rPr>
              <a:t>The Aerobic System takes time and consistent pressure to make </a:t>
            </a:r>
            <a:r>
              <a:rPr lang="en-US" sz="2000">
                <a:latin typeface="Ubuntu"/>
                <a:ea typeface="Ubuntu"/>
                <a:cs typeface="Ubuntu"/>
                <a:sym typeface="Ubuntu"/>
              </a:rPr>
              <a:t>adaptations</a:t>
            </a:r>
            <a:r>
              <a:rPr lang="en-US" sz="2000">
                <a:latin typeface="Ubuntu"/>
                <a:ea typeface="Ubuntu"/>
                <a:cs typeface="Ubuntu"/>
                <a:sym typeface="Ubuntu"/>
              </a:rPr>
              <a:t>, but can be trained constantly for long periods of time.</a:t>
            </a:r>
            <a:endParaRPr sz="2000">
              <a:latin typeface="Ubuntu"/>
              <a:ea typeface="Ubuntu"/>
              <a:cs typeface="Ubuntu"/>
              <a:sym typeface="Ubuntu"/>
            </a:endParaRPr>
          </a:p>
          <a:p>
            <a:pPr indent="0" lvl="0" marL="0" marR="0" rtl="0" algn="ctr">
              <a:lnSpc>
                <a:spcPct val="130000"/>
              </a:lnSpc>
              <a:spcBef>
                <a:spcPts val="0"/>
              </a:spcBef>
              <a:spcAft>
                <a:spcPts val="0"/>
              </a:spcAft>
              <a:buNone/>
            </a:pPr>
            <a:r>
              <a:t/>
            </a:r>
            <a:endParaRPr sz="2000">
              <a:latin typeface="Ubuntu"/>
              <a:ea typeface="Ubuntu"/>
              <a:cs typeface="Ubuntu"/>
              <a:sym typeface="Ubuntu"/>
            </a:endParaRPr>
          </a:p>
        </p:txBody>
      </p:sp>
      <p:sp>
        <p:nvSpPr>
          <p:cNvPr id="278" name="Google Shape;278;p15"/>
          <p:cNvSpPr txBox="1"/>
          <p:nvPr/>
        </p:nvSpPr>
        <p:spPr>
          <a:xfrm>
            <a:off x="7684477" y="6573579"/>
            <a:ext cx="3767100" cy="365400"/>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lang="en-US" sz="2373">
                <a:latin typeface="Ubuntu"/>
                <a:ea typeface="Ubuntu"/>
                <a:cs typeface="Ubuntu"/>
                <a:sym typeface="Ubuntu"/>
              </a:rPr>
              <a:t>Total Energy Contribution</a:t>
            </a:r>
            <a:endParaRPr sz="1300"/>
          </a:p>
        </p:txBody>
      </p:sp>
      <p:sp>
        <p:nvSpPr>
          <p:cNvPr id="279" name="Google Shape;279;p15"/>
          <p:cNvSpPr txBox="1"/>
          <p:nvPr/>
        </p:nvSpPr>
        <p:spPr>
          <a:xfrm>
            <a:off x="13155637" y="6565929"/>
            <a:ext cx="3767100" cy="380700"/>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lang="en-US" sz="2473">
                <a:latin typeface="Ubuntu"/>
                <a:ea typeface="Ubuntu"/>
                <a:cs typeface="Ubuntu"/>
                <a:sym typeface="Ubuntu"/>
              </a:rPr>
              <a:t>Slow to adapt	</a:t>
            </a:r>
            <a:endParaRPr/>
          </a:p>
        </p:txBody>
      </p:sp>
      <p:sp>
        <p:nvSpPr>
          <p:cNvPr id="280" name="Google Shape;280;p15"/>
          <p:cNvSpPr txBox="1"/>
          <p:nvPr/>
        </p:nvSpPr>
        <p:spPr>
          <a:xfrm>
            <a:off x="1382983" y="443598"/>
            <a:ext cx="15522000" cy="15741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lang="en-US" sz="10227">
                <a:latin typeface="Forum"/>
                <a:ea typeface="Forum"/>
                <a:cs typeface="Forum"/>
                <a:sym typeface="Forum"/>
              </a:rPr>
              <a:t>Aerobic Energy Production</a:t>
            </a:r>
            <a:endParaRPr/>
          </a:p>
        </p:txBody>
      </p:sp>
      <p:pic>
        <p:nvPicPr>
          <p:cNvPr id="281" name="Google Shape;281;p15"/>
          <p:cNvPicPr preferRelativeResize="0"/>
          <p:nvPr/>
        </p:nvPicPr>
        <p:blipFill>
          <a:blip r:embed="rId7">
            <a:alphaModFix/>
          </a:blip>
          <a:stretch>
            <a:fillRect/>
          </a:stretch>
        </p:blipFill>
        <p:spPr>
          <a:xfrm>
            <a:off x="1056187" y="3920924"/>
            <a:ext cx="5373149" cy="3476726"/>
          </a:xfrm>
          <a:prstGeom prst="rect">
            <a:avLst/>
          </a:prstGeom>
          <a:noFill/>
          <a:ln>
            <a:noFill/>
          </a:ln>
        </p:spPr>
      </p:pic>
      <p:pic>
        <p:nvPicPr>
          <p:cNvPr id="282" name="Google Shape;282;p15"/>
          <p:cNvPicPr preferRelativeResize="0"/>
          <p:nvPr/>
        </p:nvPicPr>
        <p:blipFill>
          <a:blip r:embed="rId8">
            <a:alphaModFix/>
          </a:blip>
          <a:stretch>
            <a:fillRect/>
          </a:stretch>
        </p:blipFill>
        <p:spPr>
          <a:xfrm>
            <a:off x="7492475" y="2352425"/>
            <a:ext cx="9550452" cy="2964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16"/>
          <p:cNvPicPr preferRelativeResize="0"/>
          <p:nvPr/>
        </p:nvPicPr>
        <p:blipFill>
          <a:blip r:embed="rId3">
            <a:alphaModFix/>
          </a:blip>
          <a:stretch>
            <a:fillRect/>
          </a:stretch>
        </p:blipFill>
        <p:spPr>
          <a:xfrm>
            <a:off x="5002825" y="152400"/>
            <a:ext cx="7486649" cy="9982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grpSp>
        <p:nvGrpSpPr>
          <p:cNvPr id="292" name="Google Shape;292;p17"/>
          <p:cNvGrpSpPr/>
          <p:nvPr/>
        </p:nvGrpSpPr>
        <p:grpSpPr>
          <a:xfrm>
            <a:off x="0" y="0"/>
            <a:ext cx="18528564" cy="10287000"/>
            <a:chOff x="0" y="0"/>
            <a:chExt cx="24704752" cy="13716000"/>
          </a:xfrm>
        </p:grpSpPr>
        <p:sp>
          <p:nvSpPr>
            <p:cNvPr id="293" name="Google Shape;293;p17"/>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294" name="Google Shape;294;p17"/>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grpSp>
        <p:nvGrpSpPr>
          <p:cNvPr id="295" name="Google Shape;295;p17"/>
          <p:cNvGrpSpPr/>
          <p:nvPr/>
        </p:nvGrpSpPr>
        <p:grpSpPr>
          <a:xfrm>
            <a:off x="1527978" y="3785003"/>
            <a:ext cx="4688149" cy="723497"/>
            <a:chOff x="0" y="-57150"/>
            <a:chExt cx="1234739" cy="190551"/>
          </a:xfrm>
        </p:grpSpPr>
        <p:sp>
          <p:nvSpPr>
            <p:cNvPr id="296" name="Google Shape;296;p17"/>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297" name="Google Shape;297;p17"/>
            <p:cNvSpPr txBox="1"/>
            <p:nvPr/>
          </p:nvSpPr>
          <p:spPr>
            <a:xfrm>
              <a:off x="0" y="-57150"/>
              <a:ext cx="1234739" cy="19055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8" name="Google Shape;298;p17"/>
          <p:cNvGrpSpPr/>
          <p:nvPr/>
        </p:nvGrpSpPr>
        <p:grpSpPr>
          <a:xfrm>
            <a:off x="1527978" y="7339322"/>
            <a:ext cx="4688149" cy="723497"/>
            <a:chOff x="0" y="-57150"/>
            <a:chExt cx="1234739" cy="190551"/>
          </a:xfrm>
        </p:grpSpPr>
        <p:sp>
          <p:nvSpPr>
            <p:cNvPr id="299" name="Google Shape;299;p17"/>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300" name="Google Shape;300;p17"/>
            <p:cNvSpPr txBox="1"/>
            <p:nvPr/>
          </p:nvSpPr>
          <p:spPr>
            <a:xfrm>
              <a:off x="0" y="-57150"/>
              <a:ext cx="1234739" cy="19055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1" name="Google Shape;301;p17"/>
          <p:cNvGrpSpPr/>
          <p:nvPr/>
        </p:nvGrpSpPr>
        <p:grpSpPr>
          <a:xfrm>
            <a:off x="6799925" y="3785003"/>
            <a:ext cx="4688149" cy="723497"/>
            <a:chOff x="0" y="-57150"/>
            <a:chExt cx="1234739" cy="190551"/>
          </a:xfrm>
        </p:grpSpPr>
        <p:sp>
          <p:nvSpPr>
            <p:cNvPr id="302" name="Google Shape;302;p17"/>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303" name="Google Shape;303;p17"/>
            <p:cNvSpPr txBox="1"/>
            <p:nvPr/>
          </p:nvSpPr>
          <p:spPr>
            <a:xfrm>
              <a:off x="0" y="-57150"/>
              <a:ext cx="1234739" cy="19055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4" name="Google Shape;304;p17"/>
          <p:cNvGrpSpPr/>
          <p:nvPr/>
        </p:nvGrpSpPr>
        <p:grpSpPr>
          <a:xfrm>
            <a:off x="6799925" y="7339322"/>
            <a:ext cx="4688149" cy="723497"/>
            <a:chOff x="0" y="-57150"/>
            <a:chExt cx="1234739" cy="190551"/>
          </a:xfrm>
        </p:grpSpPr>
        <p:sp>
          <p:nvSpPr>
            <p:cNvPr id="305" name="Google Shape;305;p17"/>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306" name="Google Shape;306;p17"/>
            <p:cNvSpPr txBox="1"/>
            <p:nvPr/>
          </p:nvSpPr>
          <p:spPr>
            <a:xfrm>
              <a:off x="0" y="-57150"/>
              <a:ext cx="1234739" cy="19055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7" name="Google Shape;307;p17"/>
          <p:cNvGrpSpPr/>
          <p:nvPr/>
        </p:nvGrpSpPr>
        <p:grpSpPr>
          <a:xfrm>
            <a:off x="12069701" y="3785003"/>
            <a:ext cx="4688149" cy="723497"/>
            <a:chOff x="0" y="-57150"/>
            <a:chExt cx="1234739" cy="190551"/>
          </a:xfrm>
        </p:grpSpPr>
        <p:sp>
          <p:nvSpPr>
            <p:cNvPr id="308" name="Google Shape;308;p17"/>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309" name="Google Shape;309;p17"/>
            <p:cNvSpPr txBox="1"/>
            <p:nvPr/>
          </p:nvSpPr>
          <p:spPr>
            <a:xfrm>
              <a:off x="0" y="-57150"/>
              <a:ext cx="1234739" cy="19055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0" name="Google Shape;310;p17"/>
          <p:cNvGrpSpPr/>
          <p:nvPr/>
        </p:nvGrpSpPr>
        <p:grpSpPr>
          <a:xfrm>
            <a:off x="12069701" y="7339322"/>
            <a:ext cx="4688149" cy="723497"/>
            <a:chOff x="0" y="-57150"/>
            <a:chExt cx="1234739" cy="190551"/>
          </a:xfrm>
        </p:grpSpPr>
        <p:sp>
          <p:nvSpPr>
            <p:cNvPr id="311" name="Google Shape;311;p17"/>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312" name="Google Shape;312;p17"/>
            <p:cNvSpPr txBox="1"/>
            <p:nvPr/>
          </p:nvSpPr>
          <p:spPr>
            <a:xfrm>
              <a:off x="0" y="-57150"/>
              <a:ext cx="1234739" cy="19055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3" name="Google Shape;313;p17"/>
          <p:cNvSpPr/>
          <p:nvPr/>
        </p:nvSpPr>
        <p:spPr>
          <a:xfrm>
            <a:off x="5740479" y="2737388"/>
            <a:ext cx="951296" cy="873463"/>
          </a:xfrm>
          <a:custGeom>
            <a:rect b="b" l="l" r="r" t="t"/>
            <a:pathLst>
              <a:path extrusionOk="0" h="873463" w="951296">
                <a:moveTo>
                  <a:pt x="0" y="0"/>
                </a:moveTo>
                <a:lnTo>
                  <a:pt x="951296" y="0"/>
                </a:lnTo>
                <a:lnTo>
                  <a:pt x="951296" y="873463"/>
                </a:lnTo>
                <a:lnTo>
                  <a:pt x="0" y="873463"/>
                </a:lnTo>
                <a:lnTo>
                  <a:pt x="0" y="0"/>
                </a:lnTo>
                <a:close/>
              </a:path>
            </a:pathLst>
          </a:custGeom>
          <a:blipFill rotWithShape="1">
            <a:blip r:embed="rId4">
              <a:alphaModFix/>
            </a:blip>
            <a:stretch>
              <a:fillRect b="0" l="0" r="0" t="0"/>
            </a:stretch>
          </a:blipFill>
          <a:ln>
            <a:noFill/>
          </a:ln>
        </p:spPr>
      </p:sp>
      <p:sp>
        <p:nvSpPr>
          <p:cNvPr id="314" name="Google Shape;314;p17"/>
          <p:cNvSpPr/>
          <p:nvPr/>
        </p:nvSpPr>
        <p:spPr>
          <a:xfrm>
            <a:off x="11356229" y="2737388"/>
            <a:ext cx="951296" cy="873463"/>
          </a:xfrm>
          <a:custGeom>
            <a:rect b="b" l="l" r="r" t="t"/>
            <a:pathLst>
              <a:path extrusionOk="0" h="873463" w="951296">
                <a:moveTo>
                  <a:pt x="0" y="0"/>
                </a:moveTo>
                <a:lnTo>
                  <a:pt x="951296" y="0"/>
                </a:lnTo>
                <a:lnTo>
                  <a:pt x="951296" y="873463"/>
                </a:lnTo>
                <a:lnTo>
                  <a:pt x="0" y="873463"/>
                </a:lnTo>
                <a:lnTo>
                  <a:pt x="0" y="0"/>
                </a:lnTo>
                <a:close/>
              </a:path>
            </a:pathLst>
          </a:custGeom>
          <a:blipFill rotWithShape="1">
            <a:blip r:embed="rId4">
              <a:alphaModFix/>
            </a:blip>
            <a:stretch>
              <a:fillRect b="0" l="0" r="0" t="0"/>
            </a:stretch>
          </a:blipFill>
          <a:ln>
            <a:noFill/>
          </a:ln>
        </p:spPr>
      </p:sp>
      <p:sp>
        <p:nvSpPr>
          <p:cNvPr id="315" name="Google Shape;315;p17"/>
          <p:cNvSpPr/>
          <p:nvPr/>
        </p:nvSpPr>
        <p:spPr>
          <a:xfrm flipH="1">
            <a:off x="11356229" y="6272626"/>
            <a:ext cx="951296" cy="873463"/>
          </a:xfrm>
          <a:custGeom>
            <a:rect b="b" l="l" r="r" t="t"/>
            <a:pathLst>
              <a:path extrusionOk="0" h="873463" w="951296">
                <a:moveTo>
                  <a:pt x="951296" y="0"/>
                </a:moveTo>
                <a:lnTo>
                  <a:pt x="0" y="0"/>
                </a:lnTo>
                <a:lnTo>
                  <a:pt x="0" y="873463"/>
                </a:lnTo>
                <a:lnTo>
                  <a:pt x="951296" y="873463"/>
                </a:lnTo>
                <a:lnTo>
                  <a:pt x="951296" y="0"/>
                </a:lnTo>
                <a:close/>
              </a:path>
            </a:pathLst>
          </a:custGeom>
          <a:blipFill rotWithShape="1">
            <a:blip r:embed="rId4">
              <a:alphaModFix/>
            </a:blip>
            <a:stretch>
              <a:fillRect b="0" l="0" r="0" t="0"/>
            </a:stretch>
          </a:blipFill>
          <a:ln>
            <a:noFill/>
          </a:ln>
        </p:spPr>
      </p:sp>
      <p:sp>
        <p:nvSpPr>
          <p:cNvPr id="316" name="Google Shape;316;p17"/>
          <p:cNvSpPr/>
          <p:nvPr/>
        </p:nvSpPr>
        <p:spPr>
          <a:xfrm flipH="1">
            <a:off x="5740479" y="6272626"/>
            <a:ext cx="951296" cy="873463"/>
          </a:xfrm>
          <a:custGeom>
            <a:rect b="b" l="l" r="r" t="t"/>
            <a:pathLst>
              <a:path extrusionOk="0" h="873463" w="951296">
                <a:moveTo>
                  <a:pt x="951296" y="0"/>
                </a:moveTo>
                <a:lnTo>
                  <a:pt x="0" y="0"/>
                </a:lnTo>
                <a:lnTo>
                  <a:pt x="0" y="873463"/>
                </a:lnTo>
                <a:lnTo>
                  <a:pt x="951296" y="873463"/>
                </a:lnTo>
                <a:lnTo>
                  <a:pt x="951296" y="0"/>
                </a:lnTo>
                <a:close/>
              </a:path>
            </a:pathLst>
          </a:custGeom>
          <a:blipFill rotWithShape="1">
            <a:blip r:embed="rId4">
              <a:alphaModFix/>
            </a:blip>
            <a:stretch>
              <a:fillRect b="0" l="0" r="0" t="0"/>
            </a:stretch>
          </a:blipFill>
          <a:ln>
            <a:noFill/>
          </a:ln>
        </p:spPr>
      </p:sp>
      <p:sp>
        <p:nvSpPr>
          <p:cNvPr id="317" name="Google Shape;317;p17"/>
          <p:cNvSpPr/>
          <p:nvPr/>
        </p:nvSpPr>
        <p:spPr>
          <a:xfrm rot="5400000">
            <a:off x="16354240" y="5796978"/>
            <a:ext cx="951296" cy="873463"/>
          </a:xfrm>
          <a:custGeom>
            <a:rect b="b" l="l" r="r" t="t"/>
            <a:pathLst>
              <a:path extrusionOk="0" h="873463" w="951296">
                <a:moveTo>
                  <a:pt x="0" y="0"/>
                </a:moveTo>
                <a:lnTo>
                  <a:pt x="951296" y="0"/>
                </a:lnTo>
                <a:lnTo>
                  <a:pt x="951296" y="873463"/>
                </a:lnTo>
                <a:lnTo>
                  <a:pt x="0" y="873463"/>
                </a:lnTo>
                <a:lnTo>
                  <a:pt x="0" y="0"/>
                </a:lnTo>
                <a:close/>
              </a:path>
            </a:pathLst>
          </a:custGeom>
          <a:blipFill rotWithShape="1">
            <a:blip r:embed="rId4">
              <a:alphaModFix/>
            </a:blip>
            <a:stretch>
              <a:fillRect b="0" l="0" r="0" t="0"/>
            </a:stretch>
          </a:blipFill>
          <a:ln>
            <a:noFill/>
          </a:ln>
        </p:spPr>
      </p:sp>
      <p:sp>
        <p:nvSpPr>
          <p:cNvPr id="318" name="Google Shape;318;p17"/>
          <p:cNvSpPr/>
          <p:nvPr/>
        </p:nvSpPr>
        <p:spPr>
          <a:xfrm rot="-5400000">
            <a:off x="982464" y="5796978"/>
            <a:ext cx="951296" cy="873463"/>
          </a:xfrm>
          <a:custGeom>
            <a:rect b="b" l="l" r="r" t="t"/>
            <a:pathLst>
              <a:path extrusionOk="0" h="873463" w="951296">
                <a:moveTo>
                  <a:pt x="0" y="0"/>
                </a:moveTo>
                <a:lnTo>
                  <a:pt x="951296" y="0"/>
                </a:lnTo>
                <a:lnTo>
                  <a:pt x="951296" y="873463"/>
                </a:lnTo>
                <a:lnTo>
                  <a:pt x="0" y="873463"/>
                </a:lnTo>
                <a:lnTo>
                  <a:pt x="0" y="0"/>
                </a:lnTo>
                <a:close/>
              </a:path>
            </a:pathLst>
          </a:custGeom>
          <a:blipFill rotWithShape="1">
            <a:blip r:embed="rId4">
              <a:alphaModFix/>
            </a:blip>
            <a:stretch>
              <a:fillRect b="0" l="0" r="0" t="0"/>
            </a:stretch>
          </a:blipFill>
          <a:ln>
            <a:noFill/>
          </a:ln>
        </p:spPr>
      </p:sp>
      <p:sp>
        <p:nvSpPr>
          <p:cNvPr id="319" name="Google Shape;319;p17"/>
          <p:cNvSpPr txBox="1"/>
          <p:nvPr/>
        </p:nvSpPr>
        <p:spPr>
          <a:xfrm>
            <a:off x="1382983" y="578679"/>
            <a:ext cx="15522000" cy="13278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lang="en-US" sz="8627">
                <a:latin typeface="Forum"/>
                <a:ea typeface="Forum"/>
                <a:cs typeface="Forum"/>
                <a:sym typeface="Forum"/>
              </a:rPr>
              <a:t>Adaptations to the Aerobic System</a:t>
            </a:r>
            <a:endParaRPr sz="100"/>
          </a:p>
        </p:txBody>
      </p:sp>
      <p:sp>
        <p:nvSpPr>
          <p:cNvPr id="320" name="Google Shape;320;p17"/>
          <p:cNvSpPr txBox="1"/>
          <p:nvPr/>
        </p:nvSpPr>
        <p:spPr>
          <a:xfrm>
            <a:off x="3176861" y="2546888"/>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01</a:t>
            </a:r>
            <a:endParaRPr/>
          </a:p>
        </p:txBody>
      </p:sp>
      <p:sp>
        <p:nvSpPr>
          <p:cNvPr id="321" name="Google Shape;321;p17"/>
          <p:cNvSpPr txBox="1"/>
          <p:nvPr/>
        </p:nvSpPr>
        <p:spPr>
          <a:xfrm>
            <a:off x="3176861" y="6082126"/>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06</a:t>
            </a:r>
            <a:endParaRPr/>
          </a:p>
        </p:txBody>
      </p:sp>
      <p:sp>
        <p:nvSpPr>
          <p:cNvPr id="322" name="Google Shape;322;p17"/>
          <p:cNvSpPr txBox="1"/>
          <p:nvPr/>
        </p:nvSpPr>
        <p:spPr>
          <a:xfrm>
            <a:off x="8448809" y="2546888"/>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02</a:t>
            </a:r>
            <a:endParaRPr/>
          </a:p>
        </p:txBody>
      </p:sp>
      <p:sp>
        <p:nvSpPr>
          <p:cNvPr id="323" name="Google Shape;323;p17"/>
          <p:cNvSpPr txBox="1"/>
          <p:nvPr/>
        </p:nvSpPr>
        <p:spPr>
          <a:xfrm>
            <a:off x="8448809" y="6082126"/>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05</a:t>
            </a:r>
            <a:endParaRPr/>
          </a:p>
        </p:txBody>
      </p:sp>
      <p:sp>
        <p:nvSpPr>
          <p:cNvPr id="324" name="Google Shape;324;p17"/>
          <p:cNvSpPr txBox="1"/>
          <p:nvPr/>
        </p:nvSpPr>
        <p:spPr>
          <a:xfrm>
            <a:off x="13718585" y="2546888"/>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03</a:t>
            </a:r>
            <a:endParaRPr/>
          </a:p>
        </p:txBody>
      </p:sp>
      <p:sp>
        <p:nvSpPr>
          <p:cNvPr id="325" name="Google Shape;325;p17"/>
          <p:cNvSpPr txBox="1"/>
          <p:nvPr/>
        </p:nvSpPr>
        <p:spPr>
          <a:xfrm>
            <a:off x="13718585" y="6082126"/>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04</a:t>
            </a:r>
            <a:endParaRPr/>
          </a:p>
        </p:txBody>
      </p:sp>
      <p:sp>
        <p:nvSpPr>
          <p:cNvPr id="326" name="Google Shape;326;p17"/>
          <p:cNvSpPr txBox="1"/>
          <p:nvPr/>
        </p:nvSpPr>
        <p:spPr>
          <a:xfrm>
            <a:off x="1765802" y="4058612"/>
            <a:ext cx="4212600" cy="380700"/>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lang="en-US" sz="2473">
                <a:latin typeface="Ubuntu"/>
                <a:ea typeface="Ubuntu"/>
                <a:cs typeface="Ubuntu"/>
                <a:sym typeface="Ubuntu"/>
              </a:rPr>
              <a:t>Higher Blood Volume	</a:t>
            </a:r>
            <a:endParaRPr/>
          </a:p>
        </p:txBody>
      </p:sp>
      <p:sp>
        <p:nvSpPr>
          <p:cNvPr id="327" name="Google Shape;327;p17"/>
          <p:cNvSpPr txBox="1"/>
          <p:nvPr/>
        </p:nvSpPr>
        <p:spPr>
          <a:xfrm>
            <a:off x="1765802" y="7618665"/>
            <a:ext cx="4212600" cy="380700"/>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lang="en-US" sz="2473">
                <a:latin typeface="Ubuntu"/>
                <a:ea typeface="Ubuntu"/>
                <a:cs typeface="Ubuntu"/>
                <a:sym typeface="Ubuntu"/>
              </a:rPr>
              <a:t>Running Faster</a:t>
            </a:r>
            <a:endParaRPr/>
          </a:p>
        </p:txBody>
      </p:sp>
      <p:sp>
        <p:nvSpPr>
          <p:cNvPr id="328" name="Google Shape;328;p17"/>
          <p:cNvSpPr txBox="1"/>
          <p:nvPr/>
        </p:nvSpPr>
        <p:spPr>
          <a:xfrm>
            <a:off x="7037750" y="4058612"/>
            <a:ext cx="4212600" cy="380700"/>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lang="en-US" sz="2473">
                <a:latin typeface="Ubuntu"/>
                <a:ea typeface="Ubuntu"/>
                <a:cs typeface="Ubuntu"/>
                <a:sym typeface="Ubuntu"/>
              </a:rPr>
              <a:t>Capillarization</a:t>
            </a:r>
            <a:endParaRPr/>
          </a:p>
        </p:txBody>
      </p:sp>
      <p:sp>
        <p:nvSpPr>
          <p:cNvPr id="329" name="Google Shape;329;p17"/>
          <p:cNvSpPr txBox="1"/>
          <p:nvPr/>
        </p:nvSpPr>
        <p:spPr>
          <a:xfrm>
            <a:off x="7037750" y="7618665"/>
            <a:ext cx="4212600" cy="380700"/>
          </a:xfrm>
          <a:prstGeom prst="rect">
            <a:avLst/>
          </a:prstGeom>
          <a:noFill/>
          <a:ln>
            <a:noFill/>
          </a:ln>
        </p:spPr>
        <p:txBody>
          <a:bodyPr anchorCtr="0" anchor="t" bIns="0" lIns="0" spcFirstLastPara="1" rIns="0" wrap="square" tIns="0">
            <a:spAutoFit/>
          </a:bodyPr>
          <a:lstStyle/>
          <a:p>
            <a:pPr indent="0" lvl="0" marL="0" rtl="0" algn="ctr">
              <a:lnSpc>
                <a:spcPct val="139991"/>
              </a:lnSpc>
              <a:spcBef>
                <a:spcPts val="0"/>
              </a:spcBef>
              <a:spcAft>
                <a:spcPts val="0"/>
              </a:spcAft>
              <a:buClr>
                <a:schemeClr val="dk1"/>
              </a:buClr>
              <a:buFont typeface="Arial"/>
              <a:buNone/>
            </a:pPr>
            <a:r>
              <a:rPr b="1" lang="en-US" sz="2473">
                <a:solidFill>
                  <a:schemeClr val="dk1"/>
                </a:solidFill>
                <a:latin typeface="Ubuntu"/>
                <a:ea typeface="Ubuntu"/>
                <a:cs typeface="Ubuntu"/>
                <a:sym typeface="Ubuntu"/>
              </a:rPr>
              <a:t>Fatigue Resistance</a:t>
            </a:r>
            <a:endParaRPr/>
          </a:p>
        </p:txBody>
      </p:sp>
      <p:sp>
        <p:nvSpPr>
          <p:cNvPr id="330" name="Google Shape;330;p17"/>
          <p:cNvSpPr txBox="1"/>
          <p:nvPr/>
        </p:nvSpPr>
        <p:spPr>
          <a:xfrm>
            <a:off x="12307525" y="4058612"/>
            <a:ext cx="4212600" cy="380700"/>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lang="en-US" sz="2473">
                <a:latin typeface="Ubuntu"/>
                <a:ea typeface="Ubuntu"/>
                <a:cs typeface="Ubuntu"/>
                <a:sym typeface="Ubuntu"/>
              </a:rPr>
              <a:t>Larger / More </a:t>
            </a:r>
            <a:r>
              <a:rPr b="1" lang="en-US" sz="2473">
                <a:latin typeface="Ubuntu"/>
                <a:ea typeface="Ubuntu"/>
                <a:cs typeface="Ubuntu"/>
                <a:sym typeface="Ubuntu"/>
              </a:rPr>
              <a:t>Mitochondria</a:t>
            </a:r>
            <a:endParaRPr/>
          </a:p>
        </p:txBody>
      </p:sp>
      <p:sp>
        <p:nvSpPr>
          <p:cNvPr id="331" name="Google Shape;331;p17"/>
          <p:cNvSpPr txBox="1"/>
          <p:nvPr/>
        </p:nvSpPr>
        <p:spPr>
          <a:xfrm>
            <a:off x="12307525" y="7618665"/>
            <a:ext cx="4212600" cy="380700"/>
          </a:xfrm>
          <a:prstGeom prst="rect">
            <a:avLst/>
          </a:prstGeom>
          <a:noFill/>
          <a:ln>
            <a:noFill/>
          </a:ln>
        </p:spPr>
        <p:txBody>
          <a:bodyPr anchorCtr="0" anchor="t" bIns="0" lIns="0" spcFirstLastPara="1" rIns="0" wrap="square" tIns="0">
            <a:spAutoFit/>
          </a:bodyPr>
          <a:lstStyle/>
          <a:p>
            <a:pPr indent="0" lvl="0" marL="0" rtl="0" algn="ctr">
              <a:lnSpc>
                <a:spcPct val="139991"/>
              </a:lnSpc>
              <a:spcBef>
                <a:spcPts val="0"/>
              </a:spcBef>
              <a:spcAft>
                <a:spcPts val="0"/>
              </a:spcAft>
              <a:buClr>
                <a:schemeClr val="dk1"/>
              </a:buClr>
              <a:buFont typeface="Arial"/>
              <a:buNone/>
            </a:pPr>
            <a:r>
              <a:rPr b="1" lang="en-US" sz="2473">
                <a:solidFill>
                  <a:schemeClr val="dk1"/>
                </a:solidFill>
                <a:latin typeface="Ubuntu"/>
                <a:ea typeface="Ubuntu"/>
                <a:cs typeface="Ubuntu"/>
                <a:sym typeface="Ubuntu"/>
              </a:rPr>
              <a:t>Larger Heart Muscle</a:t>
            </a:r>
            <a:endParaRPr>
              <a:solidFill>
                <a:schemeClr val="dk1"/>
              </a:solidFill>
            </a:endParaRPr>
          </a:p>
        </p:txBody>
      </p:sp>
      <p:sp>
        <p:nvSpPr>
          <p:cNvPr id="332" name="Google Shape;332;p17"/>
          <p:cNvSpPr txBox="1"/>
          <p:nvPr/>
        </p:nvSpPr>
        <p:spPr>
          <a:xfrm>
            <a:off x="1969972" y="4682650"/>
            <a:ext cx="3804300" cy="307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2000">
                <a:latin typeface="Ubuntu"/>
                <a:ea typeface="Ubuntu"/>
                <a:cs typeface="Ubuntu"/>
                <a:sym typeface="Ubuntu"/>
              </a:rPr>
              <a:t>More Blood = More oxygen</a:t>
            </a:r>
            <a:endParaRPr/>
          </a:p>
        </p:txBody>
      </p:sp>
      <p:sp>
        <p:nvSpPr>
          <p:cNvPr id="333" name="Google Shape;333;p17"/>
          <p:cNvSpPr txBox="1"/>
          <p:nvPr/>
        </p:nvSpPr>
        <p:spPr>
          <a:xfrm>
            <a:off x="1969972" y="8238056"/>
            <a:ext cx="3804300" cy="215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t/>
            </a:r>
            <a:endParaRPr/>
          </a:p>
        </p:txBody>
      </p:sp>
      <p:sp>
        <p:nvSpPr>
          <p:cNvPr id="334" name="Google Shape;334;p17"/>
          <p:cNvSpPr txBox="1"/>
          <p:nvPr/>
        </p:nvSpPr>
        <p:spPr>
          <a:xfrm>
            <a:off x="7362202" y="4682650"/>
            <a:ext cx="3804300" cy="215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t/>
            </a:r>
            <a:endParaRPr/>
          </a:p>
        </p:txBody>
      </p:sp>
      <p:sp>
        <p:nvSpPr>
          <p:cNvPr id="335" name="Google Shape;335;p17"/>
          <p:cNvSpPr txBox="1"/>
          <p:nvPr/>
        </p:nvSpPr>
        <p:spPr>
          <a:xfrm>
            <a:off x="7362202" y="8238056"/>
            <a:ext cx="3804300" cy="215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t/>
            </a:r>
            <a:endParaRPr/>
          </a:p>
        </p:txBody>
      </p:sp>
      <p:sp>
        <p:nvSpPr>
          <p:cNvPr id="336" name="Google Shape;336;p17"/>
          <p:cNvSpPr txBox="1"/>
          <p:nvPr/>
        </p:nvSpPr>
        <p:spPr>
          <a:xfrm>
            <a:off x="12511696" y="4682650"/>
            <a:ext cx="3804300" cy="215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t/>
            </a:r>
            <a:endParaRPr/>
          </a:p>
        </p:txBody>
      </p:sp>
      <p:sp>
        <p:nvSpPr>
          <p:cNvPr id="337" name="Google Shape;337;p17"/>
          <p:cNvSpPr txBox="1"/>
          <p:nvPr/>
        </p:nvSpPr>
        <p:spPr>
          <a:xfrm>
            <a:off x="12511696" y="8238056"/>
            <a:ext cx="3804300" cy="215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