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0" r:id="rId6"/>
    <p:sldId id="261" r:id="rId7"/>
    <p:sldId id="263" r:id="rId8"/>
    <p:sldId id="269" r:id="rId9"/>
    <p:sldId id="266" r:id="rId10"/>
    <p:sldId id="270" r:id="rId11"/>
    <p:sldId id="268" r:id="rId12"/>
    <p:sldId id="271" r:id="rId13"/>
    <p:sldId id="272" r:id="rId14"/>
    <p:sldId id="284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tz, Jeffrey" userId="ca8458fc-1ecf-4a1e-842b-8aa19273244e" providerId="ADAL" clId="{1FBE3298-6D84-4BAB-A63D-47A2471FE83F}"/>
    <pc:docChg chg="undo custSel addSld delSld modSld sldOrd">
      <pc:chgData name="Lantz, Jeffrey" userId="ca8458fc-1ecf-4a1e-842b-8aa19273244e" providerId="ADAL" clId="{1FBE3298-6D84-4BAB-A63D-47A2471FE83F}" dt="2025-10-15T01:39:54.855" v="1521" actId="108"/>
      <pc:docMkLst>
        <pc:docMk/>
      </pc:docMkLst>
      <pc:sldChg chg="modSp mod">
        <pc:chgData name="Lantz, Jeffrey" userId="ca8458fc-1ecf-4a1e-842b-8aa19273244e" providerId="ADAL" clId="{1FBE3298-6D84-4BAB-A63D-47A2471FE83F}" dt="2025-10-15T00:22:54.040" v="1506" actId="20577"/>
        <pc:sldMkLst>
          <pc:docMk/>
          <pc:sldMk cId="3533616120" sldId="270"/>
        </pc:sldMkLst>
        <pc:spChg chg="mod">
          <ac:chgData name="Lantz, Jeffrey" userId="ca8458fc-1ecf-4a1e-842b-8aa19273244e" providerId="ADAL" clId="{1FBE3298-6D84-4BAB-A63D-47A2471FE83F}" dt="2025-10-15T00:22:54.040" v="1506" actId="20577"/>
          <ac:spMkLst>
            <pc:docMk/>
            <pc:sldMk cId="3533616120" sldId="270"/>
            <ac:spMk id="4" creationId="{4D125F80-2C51-F149-6AAE-5F902D94CA07}"/>
          </ac:spMkLst>
        </pc:spChg>
      </pc:sldChg>
      <pc:sldChg chg="addSp delSp modSp new del mod">
        <pc:chgData name="Lantz, Jeffrey" userId="ca8458fc-1ecf-4a1e-842b-8aa19273244e" providerId="ADAL" clId="{1FBE3298-6D84-4BAB-A63D-47A2471FE83F}" dt="2025-10-14T00:24:16.980" v="29" actId="47"/>
        <pc:sldMkLst>
          <pc:docMk/>
          <pc:sldMk cId="1207964886" sldId="271"/>
        </pc:sldMkLst>
        <pc:spChg chg="add del">
          <ac:chgData name="Lantz, Jeffrey" userId="ca8458fc-1ecf-4a1e-842b-8aa19273244e" providerId="ADAL" clId="{1FBE3298-6D84-4BAB-A63D-47A2471FE83F}" dt="2025-10-14T00:14:27.104" v="2" actId="22"/>
          <ac:spMkLst>
            <pc:docMk/>
            <pc:sldMk cId="1207964886" sldId="271"/>
            <ac:spMk id="3" creationId="{45495C3C-59BF-31AA-FF3C-C113D2BDC6CA}"/>
          </ac:spMkLst>
        </pc:spChg>
        <pc:spChg chg="add del">
          <ac:chgData name="Lantz, Jeffrey" userId="ca8458fc-1ecf-4a1e-842b-8aa19273244e" providerId="ADAL" clId="{1FBE3298-6D84-4BAB-A63D-47A2471FE83F}" dt="2025-10-14T00:16:02.718" v="4" actId="12084"/>
          <ac:spMkLst>
            <pc:docMk/>
            <pc:sldMk cId="1207964886" sldId="271"/>
            <ac:spMk id="5" creationId="{2ACC765E-1155-E11B-2C7B-D5A17817417E}"/>
          </ac:spMkLst>
        </pc:spChg>
        <pc:graphicFrameChg chg="add mod">
          <ac:chgData name="Lantz, Jeffrey" userId="ca8458fc-1ecf-4a1e-842b-8aa19273244e" providerId="ADAL" clId="{1FBE3298-6D84-4BAB-A63D-47A2471FE83F}" dt="2025-10-14T00:21:48.672" v="22"/>
          <ac:graphicFrameMkLst>
            <pc:docMk/>
            <pc:sldMk cId="1207964886" sldId="271"/>
            <ac:graphicFrameMk id="6" creationId="{B841BCAB-CC5A-916D-943C-B0FAAE2FE188}"/>
          </ac:graphicFrameMkLst>
        </pc:graphicFrameChg>
        <pc:picChg chg="add mod">
          <ac:chgData name="Lantz, Jeffrey" userId="ca8458fc-1ecf-4a1e-842b-8aa19273244e" providerId="ADAL" clId="{1FBE3298-6D84-4BAB-A63D-47A2471FE83F}" dt="2025-10-14T00:22:53.029" v="24" actId="14100"/>
          <ac:picMkLst>
            <pc:docMk/>
            <pc:sldMk cId="1207964886" sldId="271"/>
            <ac:picMk id="1026" creationId="{05BD2559-3580-4E06-3DE7-BE7E3A903B09}"/>
          </ac:picMkLst>
        </pc:picChg>
        <pc:picChg chg="add mod">
          <ac:chgData name="Lantz, Jeffrey" userId="ca8458fc-1ecf-4a1e-842b-8aa19273244e" providerId="ADAL" clId="{1FBE3298-6D84-4BAB-A63D-47A2471FE83F}" dt="2025-10-14T00:23:21.351" v="26" actId="1076"/>
          <ac:picMkLst>
            <pc:docMk/>
            <pc:sldMk cId="1207964886" sldId="271"/>
            <ac:picMk id="1028" creationId="{0F9D5236-34F8-0389-05FB-52D015DF58C1}"/>
          </ac:picMkLst>
        </pc:picChg>
        <pc:picChg chg="add mod">
          <ac:chgData name="Lantz, Jeffrey" userId="ca8458fc-1ecf-4a1e-842b-8aa19273244e" providerId="ADAL" clId="{1FBE3298-6D84-4BAB-A63D-47A2471FE83F}" dt="2025-10-14T00:23:56.139" v="28" actId="1076"/>
          <ac:picMkLst>
            <pc:docMk/>
            <pc:sldMk cId="1207964886" sldId="271"/>
            <ac:picMk id="1030" creationId="{D8C4F64F-889C-CCE2-596D-F53A160FDE58}"/>
          </ac:picMkLst>
        </pc:picChg>
      </pc:sldChg>
      <pc:sldChg chg="modSp add mod ord">
        <pc:chgData name="Lantz, Jeffrey" userId="ca8458fc-1ecf-4a1e-842b-8aa19273244e" providerId="ADAL" clId="{1FBE3298-6D84-4BAB-A63D-47A2471FE83F}" dt="2025-10-14T00:26:45.308" v="41" actId="20577"/>
        <pc:sldMkLst>
          <pc:docMk/>
          <pc:sldMk cId="3560105337" sldId="271"/>
        </pc:sldMkLst>
        <pc:spChg chg="mod">
          <ac:chgData name="Lantz, Jeffrey" userId="ca8458fc-1ecf-4a1e-842b-8aa19273244e" providerId="ADAL" clId="{1FBE3298-6D84-4BAB-A63D-47A2471FE83F}" dt="2025-10-14T00:26:45.308" v="41" actId="20577"/>
          <ac:spMkLst>
            <pc:docMk/>
            <pc:sldMk cId="3560105337" sldId="271"/>
            <ac:spMk id="2" creationId="{6BD9631F-167C-82DE-231C-F7A523110341}"/>
          </ac:spMkLst>
        </pc:spChg>
      </pc:sldChg>
      <pc:sldChg chg="addSp delSp add del setBg delDesignElem">
        <pc:chgData name="Lantz, Jeffrey" userId="ca8458fc-1ecf-4a1e-842b-8aa19273244e" providerId="ADAL" clId="{1FBE3298-6D84-4BAB-A63D-47A2471FE83F}" dt="2025-10-14T00:26:30.949" v="32"/>
        <pc:sldMkLst>
          <pc:docMk/>
          <pc:sldMk cId="3981043774" sldId="271"/>
        </pc:sldMkLst>
        <pc:spChg chg="add del">
          <ac:chgData name="Lantz, Jeffrey" userId="ca8458fc-1ecf-4a1e-842b-8aa19273244e" providerId="ADAL" clId="{1FBE3298-6D84-4BAB-A63D-47A2471FE83F}" dt="2025-10-14T00:26:30.949" v="32"/>
          <ac:spMkLst>
            <pc:docMk/>
            <pc:sldMk cId="3981043774" sldId="271"/>
            <ac:spMk id="7" creationId="{1087F0FC-FC46-47EB-8F10-F6AC1463E4DD}"/>
          </ac:spMkLst>
        </pc:spChg>
        <pc:spChg chg="add del">
          <ac:chgData name="Lantz, Jeffrey" userId="ca8458fc-1ecf-4a1e-842b-8aa19273244e" providerId="ADAL" clId="{1FBE3298-6D84-4BAB-A63D-47A2471FE83F}" dt="2025-10-14T00:26:30.949" v="32"/>
          <ac:spMkLst>
            <pc:docMk/>
            <pc:sldMk cId="3981043774" sldId="271"/>
            <ac:spMk id="9" creationId="{BA46CD6B-7BC1-6507-CDB9-B6924AABA3B9}"/>
          </ac:spMkLst>
        </pc:spChg>
      </pc:sldChg>
      <pc:sldChg chg="addSp delSp modSp add mod ord">
        <pc:chgData name="Lantz, Jeffrey" userId="ca8458fc-1ecf-4a1e-842b-8aa19273244e" providerId="ADAL" clId="{1FBE3298-6D84-4BAB-A63D-47A2471FE83F}" dt="2025-10-14T00:38:29.310" v="118" actId="478"/>
        <pc:sldMkLst>
          <pc:docMk/>
          <pc:sldMk cId="3705622501" sldId="272"/>
        </pc:sldMkLst>
        <pc:spChg chg="add del mod">
          <ac:chgData name="Lantz, Jeffrey" userId="ca8458fc-1ecf-4a1e-842b-8aa19273244e" providerId="ADAL" clId="{1FBE3298-6D84-4BAB-A63D-47A2471FE83F}" dt="2025-10-14T00:38:29.310" v="118" actId="478"/>
          <ac:spMkLst>
            <pc:docMk/>
            <pc:sldMk cId="3705622501" sldId="272"/>
            <ac:spMk id="2" creationId="{D39E8735-FAD4-8B97-BD15-2956DAFD00ED}"/>
          </ac:spMkLst>
        </pc:spChg>
        <pc:spChg chg="mod">
          <ac:chgData name="Lantz, Jeffrey" userId="ca8458fc-1ecf-4a1e-842b-8aa19273244e" providerId="ADAL" clId="{1FBE3298-6D84-4BAB-A63D-47A2471FE83F}" dt="2025-10-14T00:33:23.564" v="65" actId="20577"/>
          <ac:spMkLst>
            <pc:docMk/>
            <pc:sldMk cId="3705622501" sldId="272"/>
            <ac:spMk id="4" creationId="{70EAEF85-06BB-1A39-5340-0811DFA0DF9C}"/>
          </ac:spMkLst>
        </pc:spChg>
        <pc:spChg chg="mod">
          <ac:chgData name="Lantz, Jeffrey" userId="ca8458fc-1ecf-4a1e-842b-8aa19273244e" providerId="ADAL" clId="{1FBE3298-6D84-4BAB-A63D-47A2471FE83F}" dt="2025-10-14T00:33:39.373" v="83" actId="20577"/>
          <ac:spMkLst>
            <pc:docMk/>
            <pc:sldMk cId="3705622501" sldId="272"/>
            <ac:spMk id="5" creationId="{E34130F7-255B-C325-7FEC-97D0CEA97237}"/>
          </ac:spMkLst>
        </pc:spChg>
        <pc:picChg chg="add mod">
          <ac:chgData name="Lantz, Jeffrey" userId="ca8458fc-1ecf-4a1e-842b-8aa19273244e" providerId="ADAL" clId="{1FBE3298-6D84-4BAB-A63D-47A2471FE83F}" dt="2025-10-14T00:37:28.187" v="102" actId="1076"/>
          <ac:picMkLst>
            <pc:docMk/>
            <pc:sldMk cId="3705622501" sldId="272"/>
            <ac:picMk id="2050" creationId="{1E4F5B5B-DF18-B1B2-5EC0-1381A8D7F6E3}"/>
          </ac:picMkLst>
        </pc:picChg>
      </pc:sldChg>
      <pc:sldChg chg="modSp add mod ord">
        <pc:chgData name="Lantz, Jeffrey" userId="ca8458fc-1ecf-4a1e-842b-8aa19273244e" providerId="ADAL" clId="{1FBE3298-6D84-4BAB-A63D-47A2471FE83F}" dt="2025-10-14T00:39:20.502" v="129" actId="20577"/>
        <pc:sldMkLst>
          <pc:docMk/>
          <pc:sldMk cId="2673516205" sldId="273"/>
        </pc:sldMkLst>
        <pc:spChg chg="mod">
          <ac:chgData name="Lantz, Jeffrey" userId="ca8458fc-1ecf-4a1e-842b-8aa19273244e" providerId="ADAL" clId="{1FBE3298-6D84-4BAB-A63D-47A2471FE83F}" dt="2025-10-14T00:39:20.502" v="129" actId="20577"/>
          <ac:spMkLst>
            <pc:docMk/>
            <pc:sldMk cId="2673516205" sldId="273"/>
            <ac:spMk id="2" creationId="{1A6177E3-520B-63B3-4D91-218BFA8B0D7E}"/>
          </ac:spMkLst>
        </pc:spChg>
      </pc:sldChg>
      <pc:sldChg chg="addSp delSp add del setBg delDesignElem">
        <pc:chgData name="Lantz, Jeffrey" userId="ca8458fc-1ecf-4a1e-842b-8aa19273244e" providerId="ADAL" clId="{1FBE3298-6D84-4BAB-A63D-47A2471FE83F}" dt="2025-10-14T00:31:43.473" v="47"/>
        <pc:sldMkLst>
          <pc:docMk/>
          <pc:sldMk cId="3760431037" sldId="273"/>
        </pc:sldMkLst>
        <pc:spChg chg="add del">
          <ac:chgData name="Lantz, Jeffrey" userId="ca8458fc-1ecf-4a1e-842b-8aa19273244e" providerId="ADAL" clId="{1FBE3298-6D84-4BAB-A63D-47A2471FE83F}" dt="2025-10-14T00:31:43.473" v="47"/>
          <ac:spMkLst>
            <pc:docMk/>
            <pc:sldMk cId="3760431037" sldId="273"/>
            <ac:spMk id="7" creationId="{3337EE5B-D67A-74CF-9B16-AAFA4EC530DE}"/>
          </ac:spMkLst>
        </pc:spChg>
        <pc:spChg chg="add del">
          <ac:chgData name="Lantz, Jeffrey" userId="ca8458fc-1ecf-4a1e-842b-8aa19273244e" providerId="ADAL" clId="{1FBE3298-6D84-4BAB-A63D-47A2471FE83F}" dt="2025-10-14T00:31:43.473" v="47"/>
          <ac:spMkLst>
            <pc:docMk/>
            <pc:sldMk cId="3760431037" sldId="273"/>
            <ac:spMk id="9" creationId="{DA7F8030-C5D7-D59E-B9B3-BFEAD5A879DC}"/>
          </ac:spMkLst>
        </pc:spChg>
      </pc:sldChg>
      <pc:sldChg chg="addSp delSp modSp add mod ord">
        <pc:chgData name="Lantz, Jeffrey" userId="ca8458fc-1ecf-4a1e-842b-8aa19273244e" providerId="ADAL" clId="{1FBE3298-6D84-4BAB-A63D-47A2471FE83F}" dt="2025-10-14T01:03:41.778" v="227" actId="12"/>
        <pc:sldMkLst>
          <pc:docMk/>
          <pc:sldMk cId="2006193954" sldId="274"/>
        </pc:sldMkLst>
        <pc:spChg chg="mod">
          <ac:chgData name="Lantz, Jeffrey" userId="ca8458fc-1ecf-4a1e-842b-8aa19273244e" providerId="ADAL" clId="{1FBE3298-6D84-4BAB-A63D-47A2471FE83F}" dt="2025-10-14T01:03:41.778" v="227" actId="12"/>
          <ac:spMkLst>
            <pc:docMk/>
            <pc:sldMk cId="2006193954" sldId="274"/>
            <ac:spMk id="4" creationId="{C0E7AB0C-481A-1C10-4EF2-195A83342ACC}"/>
          </ac:spMkLst>
        </pc:spChg>
        <pc:picChg chg="add del mod">
          <ac:chgData name="Lantz, Jeffrey" userId="ca8458fc-1ecf-4a1e-842b-8aa19273244e" providerId="ADAL" clId="{1FBE3298-6D84-4BAB-A63D-47A2471FE83F}" dt="2025-10-14T00:55:37.274" v="140" actId="478"/>
          <ac:picMkLst>
            <pc:docMk/>
            <pc:sldMk cId="2006193954" sldId="274"/>
            <ac:picMk id="3" creationId="{412C82C9-857D-C3FD-4F65-448035546B5F}"/>
          </ac:picMkLst>
        </pc:picChg>
        <pc:picChg chg="del">
          <ac:chgData name="Lantz, Jeffrey" userId="ca8458fc-1ecf-4a1e-842b-8aa19273244e" providerId="ADAL" clId="{1FBE3298-6D84-4BAB-A63D-47A2471FE83F}" dt="2025-10-14T00:42:27.411" v="133" actId="478"/>
          <ac:picMkLst>
            <pc:docMk/>
            <pc:sldMk cId="2006193954" sldId="274"/>
            <ac:picMk id="2050" creationId="{BE91F1EC-FE74-35DB-495B-592F157F4214}"/>
          </ac:picMkLst>
        </pc:picChg>
        <pc:picChg chg="add del mod">
          <ac:chgData name="Lantz, Jeffrey" userId="ca8458fc-1ecf-4a1e-842b-8aa19273244e" providerId="ADAL" clId="{1FBE3298-6D84-4BAB-A63D-47A2471FE83F}" dt="2025-10-14T01:02:28.071" v="206" actId="478"/>
          <ac:picMkLst>
            <pc:docMk/>
            <pc:sldMk cId="2006193954" sldId="274"/>
            <ac:picMk id="3074" creationId="{967BA04B-EF30-4809-BB9D-D2969EB768A8}"/>
          </ac:picMkLst>
        </pc:picChg>
        <pc:picChg chg="add mod">
          <ac:chgData name="Lantz, Jeffrey" userId="ca8458fc-1ecf-4a1e-842b-8aa19273244e" providerId="ADAL" clId="{1FBE3298-6D84-4BAB-A63D-47A2471FE83F}" dt="2025-10-14T01:03:04.777" v="220" actId="1076"/>
          <ac:picMkLst>
            <pc:docMk/>
            <pc:sldMk cId="2006193954" sldId="274"/>
            <ac:picMk id="3076" creationId="{30FE83E0-C358-AE0F-23B9-564F6C7B7E0C}"/>
          </ac:picMkLst>
        </pc:picChg>
      </pc:sldChg>
      <pc:sldChg chg="modSp add mod ord">
        <pc:chgData name="Lantz, Jeffrey" userId="ca8458fc-1ecf-4a1e-842b-8aa19273244e" providerId="ADAL" clId="{1FBE3298-6D84-4BAB-A63D-47A2471FE83F}" dt="2025-10-14T01:05:27.466" v="239" actId="20577"/>
        <pc:sldMkLst>
          <pc:docMk/>
          <pc:sldMk cId="385007402" sldId="275"/>
        </pc:sldMkLst>
        <pc:spChg chg="mod">
          <ac:chgData name="Lantz, Jeffrey" userId="ca8458fc-1ecf-4a1e-842b-8aa19273244e" providerId="ADAL" clId="{1FBE3298-6D84-4BAB-A63D-47A2471FE83F}" dt="2025-10-14T01:05:27.466" v="239" actId="20577"/>
          <ac:spMkLst>
            <pc:docMk/>
            <pc:sldMk cId="385007402" sldId="275"/>
            <ac:spMk id="2" creationId="{2C6EAFEC-0840-A9B7-1EB4-6F73EEF65097}"/>
          </ac:spMkLst>
        </pc:spChg>
      </pc:sldChg>
      <pc:sldChg chg="addSp modSp add mod ord">
        <pc:chgData name="Lantz, Jeffrey" userId="ca8458fc-1ecf-4a1e-842b-8aa19273244e" providerId="ADAL" clId="{1FBE3298-6D84-4BAB-A63D-47A2471FE83F}" dt="2025-10-14T23:02:08.343" v="337" actId="1076"/>
        <pc:sldMkLst>
          <pc:docMk/>
          <pc:sldMk cId="3666606159" sldId="276"/>
        </pc:sldMkLst>
        <pc:spChg chg="add mod">
          <ac:chgData name="Lantz, Jeffrey" userId="ca8458fc-1ecf-4a1e-842b-8aa19273244e" providerId="ADAL" clId="{1FBE3298-6D84-4BAB-A63D-47A2471FE83F}" dt="2025-10-14T23:02:08.343" v="337" actId="1076"/>
          <ac:spMkLst>
            <pc:docMk/>
            <pc:sldMk cId="3666606159" sldId="276"/>
            <ac:spMk id="2" creationId="{38E2766E-85A9-7AE2-168E-4AA9F148D88C}"/>
          </ac:spMkLst>
        </pc:spChg>
        <pc:spChg chg="mod">
          <ac:chgData name="Lantz, Jeffrey" userId="ca8458fc-1ecf-4a1e-842b-8aa19273244e" providerId="ADAL" clId="{1FBE3298-6D84-4BAB-A63D-47A2471FE83F}" dt="2025-10-14T23:00:57.887" v="292" actId="20577"/>
          <ac:spMkLst>
            <pc:docMk/>
            <pc:sldMk cId="3666606159" sldId="276"/>
            <ac:spMk id="6" creationId="{5B555382-26C5-5AE5-ADCE-1444D6D9F68E}"/>
          </ac:spMkLst>
        </pc:spChg>
      </pc:sldChg>
      <pc:sldChg chg="modSp add mod ord">
        <pc:chgData name="Lantz, Jeffrey" userId="ca8458fc-1ecf-4a1e-842b-8aa19273244e" providerId="ADAL" clId="{1FBE3298-6D84-4BAB-A63D-47A2471FE83F}" dt="2025-10-14T23:04:39.944" v="352" actId="20577"/>
        <pc:sldMkLst>
          <pc:docMk/>
          <pc:sldMk cId="2683442444" sldId="277"/>
        </pc:sldMkLst>
        <pc:spChg chg="mod">
          <ac:chgData name="Lantz, Jeffrey" userId="ca8458fc-1ecf-4a1e-842b-8aa19273244e" providerId="ADAL" clId="{1FBE3298-6D84-4BAB-A63D-47A2471FE83F}" dt="2025-10-14T23:04:39.944" v="352" actId="20577"/>
          <ac:spMkLst>
            <pc:docMk/>
            <pc:sldMk cId="2683442444" sldId="277"/>
            <ac:spMk id="2" creationId="{A0F20068-1F04-CB9E-198C-F95D575C8A14}"/>
          </ac:spMkLst>
        </pc:spChg>
      </pc:sldChg>
      <pc:sldChg chg="addSp delSp modSp add mod ord">
        <pc:chgData name="Lantz, Jeffrey" userId="ca8458fc-1ecf-4a1e-842b-8aa19273244e" providerId="ADAL" clId="{1FBE3298-6D84-4BAB-A63D-47A2471FE83F}" dt="2025-10-14T23:06:45.992" v="383" actId="478"/>
        <pc:sldMkLst>
          <pc:docMk/>
          <pc:sldMk cId="1077442210" sldId="278"/>
        </pc:sldMkLst>
        <pc:spChg chg="add del mod">
          <ac:chgData name="Lantz, Jeffrey" userId="ca8458fc-1ecf-4a1e-842b-8aa19273244e" providerId="ADAL" clId="{1FBE3298-6D84-4BAB-A63D-47A2471FE83F}" dt="2025-10-14T23:06:45.992" v="383" actId="478"/>
          <ac:spMkLst>
            <pc:docMk/>
            <pc:sldMk cId="1077442210" sldId="278"/>
            <ac:spMk id="3" creationId="{A5F2709C-D865-D1AA-671D-7C04A161371D}"/>
          </ac:spMkLst>
        </pc:spChg>
        <pc:spChg chg="mod">
          <ac:chgData name="Lantz, Jeffrey" userId="ca8458fc-1ecf-4a1e-842b-8aa19273244e" providerId="ADAL" clId="{1FBE3298-6D84-4BAB-A63D-47A2471FE83F}" dt="2025-10-14T23:05:56.391" v="380" actId="27636"/>
          <ac:spMkLst>
            <pc:docMk/>
            <pc:sldMk cId="1077442210" sldId="278"/>
            <ac:spMk id="4" creationId="{E4998C43-A759-0E19-E4DA-BE80292AEE0A}"/>
          </ac:spMkLst>
        </pc:spChg>
        <pc:spChg chg="mod">
          <ac:chgData name="Lantz, Jeffrey" userId="ca8458fc-1ecf-4a1e-842b-8aa19273244e" providerId="ADAL" clId="{1FBE3298-6D84-4BAB-A63D-47A2471FE83F}" dt="2025-10-14T23:05:15.368" v="377" actId="14100"/>
          <ac:spMkLst>
            <pc:docMk/>
            <pc:sldMk cId="1077442210" sldId="278"/>
            <ac:spMk id="5" creationId="{337417B6-A385-A967-258D-0354E8812C7B}"/>
          </ac:spMkLst>
        </pc:spChg>
      </pc:sldChg>
      <pc:sldChg chg="modSp add mod">
        <pc:chgData name="Lantz, Jeffrey" userId="ca8458fc-1ecf-4a1e-842b-8aa19273244e" providerId="ADAL" clId="{1FBE3298-6D84-4BAB-A63D-47A2471FE83F}" dt="2025-10-14T23:14:26.643" v="648" actId="20577"/>
        <pc:sldMkLst>
          <pc:docMk/>
          <pc:sldMk cId="3137498436" sldId="279"/>
        </pc:sldMkLst>
        <pc:spChg chg="mod">
          <ac:chgData name="Lantz, Jeffrey" userId="ca8458fc-1ecf-4a1e-842b-8aa19273244e" providerId="ADAL" clId="{1FBE3298-6D84-4BAB-A63D-47A2471FE83F}" dt="2025-10-14T23:14:26.643" v="648" actId="20577"/>
          <ac:spMkLst>
            <pc:docMk/>
            <pc:sldMk cId="3137498436" sldId="279"/>
            <ac:spMk id="4" creationId="{D53A1CBC-3EE7-A52A-1DCA-5EEEE70F17A2}"/>
          </ac:spMkLst>
        </pc:spChg>
        <pc:spChg chg="mod">
          <ac:chgData name="Lantz, Jeffrey" userId="ca8458fc-1ecf-4a1e-842b-8aa19273244e" providerId="ADAL" clId="{1FBE3298-6D84-4BAB-A63D-47A2471FE83F}" dt="2025-10-14T23:09:21.746" v="423" actId="20577"/>
          <ac:spMkLst>
            <pc:docMk/>
            <pc:sldMk cId="3137498436" sldId="279"/>
            <ac:spMk id="5" creationId="{926D2E8E-542E-8D3F-5259-56C6CF0766FD}"/>
          </ac:spMkLst>
        </pc:spChg>
      </pc:sldChg>
      <pc:sldChg chg="modSp add del mod">
        <pc:chgData name="Lantz, Jeffrey" userId="ca8458fc-1ecf-4a1e-842b-8aa19273244e" providerId="ADAL" clId="{1FBE3298-6D84-4BAB-A63D-47A2471FE83F}" dt="2025-10-14T23:19:53.699" v="667" actId="47"/>
        <pc:sldMkLst>
          <pc:docMk/>
          <pc:sldMk cId="99707483" sldId="280"/>
        </pc:sldMkLst>
        <pc:spChg chg="mod">
          <ac:chgData name="Lantz, Jeffrey" userId="ca8458fc-1ecf-4a1e-842b-8aa19273244e" providerId="ADAL" clId="{1FBE3298-6D84-4BAB-A63D-47A2471FE83F}" dt="2025-10-14T23:16:46.206" v="665" actId="14100"/>
          <ac:spMkLst>
            <pc:docMk/>
            <pc:sldMk cId="99707483" sldId="280"/>
            <ac:spMk id="5" creationId="{19D7DB43-6467-A68B-C81A-299DD0C6A5D5}"/>
          </ac:spMkLst>
        </pc:spChg>
      </pc:sldChg>
      <pc:sldChg chg="addSp modSp new mod">
        <pc:chgData name="Lantz, Jeffrey" userId="ca8458fc-1ecf-4a1e-842b-8aa19273244e" providerId="ADAL" clId="{1FBE3298-6D84-4BAB-A63D-47A2471FE83F}" dt="2025-10-14T23:25:07.819" v="740" actId="1076"/>
        <pc:sldMkLst>
          <pc:docMk/>
          <pc:sldMk cId="3021708791" sldId="281"/>
        </pc:sldMkLst>
        <pc:spChg chg="add mod">
          <ac:chgData name="Lantz, Jeffrey" userId="ca8458fc-1ecf-4a1e-842b-8aa19273244e" providerId="ADAL" clId="{1FBE3298-6D84-4BAB-A63D-47A2471FE83F}" dt="2025-10-14T23:21:01.011" v="711" actId="1076"/>
          <ac:spMkLst>
            <pc:docMk/>
            <pc:sldMk cId="3021708791" sldId="281"/>
            <ac:spMk id="5" creationId="{C08F6918-5884-FFE4-52EF-32B859EFA2C4}"/>
          </ac:spMkLst>
        </pc:spChg>
        <pc:spChg chg="add mod">
          <ac:chgData name="Lantz, Jeffrey" userId="ca8458fc-1ecf-4a1e-842b-8aa19273244e" providerId="ADAL" clId="{1FBE3298-6D84-4BAB-A63D-47A2471FE83F}" dt="2025-10-14T23:25:07.819" v="740" actId="1076"/>
          <ac:spMkLst>
            <pc:docMk/>
            <pc:sldMk cId="3021708791" sldId="281"/>
            <ac:spMk id="8" creationId="{F21FAD4C-65F3-FED6-B437-FC90B4880E03}"/>
          </ac:spMkLst>
        </pc:spChg>
        <pc:picChg chg="add mod">
          <ac:chgData name="Lantz, Jeffrey" userId="ca8458fc-1ecf-4a1e-842b-8aa19273244e" providerId="ADAL" clId="{1FBE3298-6D84-4BAB-A63D-47A2471FE83F}" dt="2025-10-14T23:20:02.966" v="670" actId="1076"/>
          <ac:picMkLst>
            <pc:docMk/>
            <pc:sldMk cId="3021708791" sldId="281"/>
            <ac:picMk id="3" creationId="{9F81D985-B116-BF4F-3081-7FE6A2DE8F0A}"/>
          </ac:picMkLst>
        </pc:picChg>
        <pc:picChg chg="add mod">
          <ac:chgData name="Lantz, Jeffrey" userId="ca8458fc-1ecf-4a1e-842b-8aa19273244e" providerId="ADAL" clId="{1FBE3298-6D84-4BAB-A63D-47A2471FE83F}" dt="2025-10-14T23:23:56.187" v="716" actId="1076"/>
          <ac:picMkLst>
            <pc:docMk/>
            <pc:sldMk cId="3021708791" sldId="281"/>
            <ac:picMk id="7" creationId="{7BD79CFA-0F49-75DA-2CDF-6B72D45651F8}"/>
          </ac:picMkLst>
        </pc:picChg>
      </pc:sldChg>
      <pc:sldChg chg="addSp delSp modSp add mod">
        <pc:chgData name="Lantz, Jeffrey" userId="ca8458fc-1ecf-4a1e-842b-8aa19273244e" providerId="ADAL" clId="{1FBE3298-6D84-4BAB-A63D-47A2471FE83F}" dt="2025-10-14T23:44:36.022" v="782" actId="1076"/>
        <pc:sldMkLst>
          <pc:docMk/>
          <pc:sldMk cId="3886901571" sldId="282"/>
        </pc:sldMkLst>
        <pc:spChg chg="del">
          <ac:chgData name="Lantz, Jeffrey" userId="ca8458fc-1ecf-4a1e-842b-8aa19273244e" providerId="ADAL" clId="{1FBE3298-6D84-4BAB-A63D-47A2471FE83F}" dt="2025-10-14T23:26:25.535" v="743" actId="478"/>
          <ac:spMkLst>
            <pc:docMk/>
            <pc:sldMk cId="3886901571" sldId="282"/>
            <ac:spMk id="5" creationId="{583999C6-6731-5406-7E83-332BC5048F48}"/>
          </ac:spMkLst>
        </pc:spChg>
        <pc:spChg chg="del">
          <ac:chgData name="Lantz, Jeffrey" userId="ca8458fc-1ecf-4a1e-842b-8aa19273244e" providerId="ADAL" clId="{1FBE3298-6D84-4BAB-A63D-47A2471FE83F}" dt="2025-10-14T23:26:28.949" v="744" actId="478"/>
          <ac:spMkLst>
            <pc:docMk/>
            <pc:sldMk cId="3886901571" sldId="282"/>
            <ac:spMk id="8" creationId="{4CED842E-495F-EB07-3DC7-EF7CE73137CA}"/>
          </ac:spMkLst>
        </pc:spChg>
        <pc:spChg chg="add mod">
          <ac:chgData name="Lantz, Jeffrey" userId="ca8458fc-1ecf-4a1e-842b-8aa19273244e" providerId="ADAL" clId="{1FBE3298-6D84-4BAB-A63D-47A2471FE83F}" dt="2025-10-14T23:44:36.022" v="782" actId="1076"/>
          <ac:spMkLst>
            <pc:docMk/>
            <pc:sldMk cId="3886901571" sldId="282"/>
            <ac:spMk id="9" creationId="{CE2A1D42-3802-FD01-9BC6-F5401B9D210D}"/>
          </ac:spMkLst>
        </pc:spChg>
        <pc:picChg chg="del">
          <ac:chgData name="Lantz, Jeffrey" userId="ca8458fc-1ecf-4a1e-842b-8aa19273244e" providerId="ADAL" clId="{1FBE3298-6D84-4BAB-A63D-47A2471FE83F}" dt="2025-10-14T23:26:23.524" v="742" actId="478"/>
          <ac:picMkLst>
            <pc:docMk/>
            <pc:sldMk cId="3886901571" sldId="282"/>
            <ac:picMk id="3" creationId="{E0D924DD-78BA-2E50-5A81-33A7F7EBDFAC}"/>
          </ac:picMkLst>
        </pc:picChg>
        <pc:picChg chg="add mod modCrop">
          <ac:chgData name="Lantz, Jeffrey" userId="ca8458fc-1ecf-4a1e-842b-8aa19273244e" providerId="ADAL" clId="{1FBE3298-6D84-4BAB-A63D-47A2471FE83F}" dt="2025-10-14T23:43:53.057" v="755" actId="1076"/>
          <ac:picMkLst>
            <pc:docMk/>
            <pc:sldMk cId="3886901571" sldId="282"/>
            <ac:picMk id="4" creationId="{5A2AD94E-0D1A-A715-F4BA-4A2C1700A162}"/>
          </ac:picMkLst>
        </pc:picChg>
        <pc:picChg chg="del">
          <ac:chgData name="Lantz, Jeffrey" userId="ca8458fc-1ecf-4a1e-842b-8aa19273244e" providerId="ADAL" clId="{1FBE3298-6D84-4BAB-A63D-47A2471FE83F}" dt="2025-10-14T23:26:30.683" v="745" actId="478"/>
          <ac:picMkLst>
            <pc:docMk/>
            <pc:sldMk cId="3886901571" sldId="282"/>
            <ac:picMk id="7" creationId="{6D3DD878-123E-B553-F379-CF49BDF8D708}"/>
          </ac:picMkLst>
        </pc:picChg>
      </pc:sldChg>
      <pc:sldChg chg="modSp add mod ord">
        <pc:chgData name="Lantz, Jeffrey" userId="ca8458fc-1ecf-4a1e-842b-8aa19273244e" providerId="ADAL" clId="{1FBE3298-6D84-4BAB-A63D-47A2471FE83F}" dt="2025-10-15T01:39:54.855" v="1521" actId="108"/>
        <pc:sldMkLst>
          <pc:docMk/>
          <pc:sldMk cId="1441359073" sldId="283"/>
        </pc:sldMkLst>
        <pc:spChg chg="mod">
          <ac:chgData name="Lantz, Jeffrey" userId="ca8458fc-1ecf-4a1e-842b-8aa19273244e" providerId="ADAL" clId="{1FBE3298-6D84-4BAB-A63D-47A2471FE83F}" dt="2025-10-15T00:12:59.554" v="1184" actId="1076"/>
          <ac:spMkLst>
            <pc:docMk/>
            <pc:sldMk cId="1441359073" sldId="283"/>
            <ac:spMk id="2" creationId="{B2F57A98-3130-3D32-1BD2-168BDA81BE2A}"/>
          </ac:spMkLst>
        </pc:spChg>
        <pc:spChg chg="mod">
          <ac:chgData name="Lantz, Jeffrey" userId="ca8458fc-1ecf-4a1e-842b-8aa19273244e" providerId="ADAL" clId="{1FBE3298-6D84-4BAB-A63D-47A2471FE83F}" dt="2025-10-15T01:39:54.855" v="1521" actId="108"/>
          <ac:spMkLst>
            <pc:docMk/>
            <pc:sldMk cId="1441359073" sldId="283"/>
            <ac:spMk id="24" creationId="{0D275876-2A40-E86F-D572-062B0FECF495}"/>
          </ac:spMkLst>
        </pc:spChg>
        <pc:picChg chg="mod">
          <ac:chgData name="Lantz, Jeffrey" userId="ca8458fc-1ecf-4a1e-842b-8aa19273244e" providerId="ADAL" clId="{1FBE3298-6D84-4BAB-A63D-47A2471FE83F}" dt="2025-10-15T00:13:09.741" v="1186" actId="1076"/>
          <ac:picMkLst>
            <pc:docMk/>
            <pc:sldMk cId="1441359073" sldId="283"/>
            <ac:picMk id="2052" creationId="{D576FEEF-3FC0-DA81-2B6D-3122A7227D08}"/>
          </ac:picMkLst>
        </pc:picChg>
      </pc:sldChg>
      <pc:sldChg chg="addSp delSp modSp add mod">
        <pc:chgData name="Lantz, Jeffrey" userId="ca8458fc-1ecf-4a1e-842b-8aa19273244e" providerId="ADAL" clId="{1FBE3298-6D84-4BAB-A63D-47A2471FE83F}" dt="2025-10-15T00:20:07.960" v="1486" actId="20577"/>
        <pc:sldMkLst>
          <pc:docMk/>
          <pc:sldMk cId="1409018530" sldId="284"/>
        </pc:sldMkLst>
        <pc:spChg chg="mod ord">
          <ac:chgData name="Lantz, Jeffrey" userId="ca8458fc-1ecf-4a1e-842b-8aa19273244e" providerId="ADAL" clId="{1FBE3298-6D84-4BAB-A63D-47A2471FE83F}" dt="2025-10-15T00:20:07.960" v="1486" actId="20577"/>
          <ac:spMkLst>
            <pc:docMk/>
            <pc:sldMk cId="1409018530" sldId="284"/>
            <ac:spMk id="4" creationId="{17F272BB-E850-804F-705A-883D0307BF9E}"/>
          </ac:spMkLst>
        </pc:spChg>
        <pc:spChg chg="ord">
          <ac:chgData name="Lantz, Jeffrey" userId="ca8458fc-1ecf-4a1e-842b-8aa19273244e" providerId="ADAL" clId="{1FBE3298-6D84-4BAB-A63D-47A2471FE83F}" dt="2025-10-15T00:18:27.138" v="1306" actId="26606"/>
          <ac:spMkLst>
            <pc:docMk/>
            <pc:sldMk cId="1409018530" sldId="284"/>
            <ac:spMk id="5" creationId="{372ACC30-2B4E-360B-65CE-31C832FD8AE8}"/>
          </ac:spMkLst>
        </pc:spChg>
        <pc:spChg chg="add del">
          <ac:chgData name="Lantz, Jeffrey" userId="ca8458fc-1ecf-4a1e-842b-8aa19273244e" providerId="ADAL" clId="{1FBE3298-6D84-4BAB-A63D-47A2471FE83F}" dt="2025-10-15T00:18:27.138" v="1306" actId="26606"/>
          <ac:spMkLst>
            <pc:docMk/>
            <pc:sldMk cId="1409018530" sldId="284"/>
            <ac:spMk id="4119" creationId="{C6F9CFE5-86EF-7857-D9CD-E8C748DB9368}"/>
          </ac:spMkLst>
        </pc:spChg>
        <pc:spChg chg="add del">
          <ac:chgData name="Lantz, Jeffrey" userId="ca8458fc-1ecf-4a1e-842b-8aa19273244e" providerId="ADAL" clId="{1FBE3298-6D84-4BAB-A63D-47A2471FE83F}" dt="2025-10-15T00:18:27.138" v="1306" actId="26606"/>
          <ac:spMkLst>
            <pc:docMk/>
            <pc:sldMk cId="1409018530" sldId="284"/>
            <ac:spMk id="4121" creationId="{1A46B911-6391-C6D7-BDBF-554ABF31FA1B}"/>
          </ac:spMkLst>
        </pc:spChg>
        <pc:spChg chg="add del">
          <ac:chgData name="Lantz, Jeffrey" userId="ca8458fc-1ecf-4a1e-842b-8aa19273244e" providerId="ADAL" clId="{1FBE3298-6D84-4BAB-A63D-47A2471FE83F}" dt="2025-10-15T00:18:27.133" v="1305" actId="26606"/>
          <ac:spMkLst>
            <pc:docMk/>
            <pc:sldMk cId="1409018530" sldId="284"/>
            <ac:spMk id="4126" creationId="{23E547B5-89CF-4EC0-96DE-25771AED0799}"/>
          </ac:spMkLst>
        </pc:spChg>
        <pc:spChg chg="add del">
          <ac:chgData name="Lantz, Jeffrey" userId="ca8458fc-1ecf-4a1e-842b-8aa19273244e" providerId="ADAL" clId="{1FBE3298-6D84-4BAB-A63D-47A2471FE83F}" dt="2025-10-15T00:18:27.133" v="1305" actId="26606"/>
          <ac:spMkLst>
            <pc:docMk/>
            <pc:sldMk cId="1409018530" sldId="284"/>
            <ac:spMk id="4128" creationId="{3F0B8CEB-8279-4E5E-A0CE-1FC9F71736F2}"/>
          </ac:spMkLst>
        </pc:spChg>
        <pc:spChg chg="add">
          <ac:chgData name="Lantz, Jeffrey" userId="ca8458fc-1ecf-4a1e-842b-8aa19273244e" providerId="ADAL" clId="{1FBE3298-6D84-4BAB-A63D-47A2471FE83F}" dt="2025-10-15T00:18:27.138" v="1306" actId="26606"/>
          <ac:spMkLst>
            <pc:docMk/>
            <pc:sldMk cId="1409018530" sldId="284"/>
            <ac:spMk id="4130" creationId="{7B831B6F-405A-4B47-B9BB-5CA88F285844}"/>
          </ac:spMkLst>
        </pc:spChg>
        <pc:spChg chg="add">
          <ac:chgData name="Lantz, Jeffrey" userId="ca8458fc-1ecf-4a1e-842b-8aa19273244e" providerId="ADAL" clId="{1FBE3298-6D84-4BAB-A63D-47A2471FE83F}" dt="2025-10-15T00:18:27.138" v="1306" actId="26606"/>
          <ac:spMkLst>
            <pc:docMk/>
            <pc:sldMk cId="1409018530" sldId="284"/>
            <ac:spMk id="4131" creationId="{953EE71A-6488-4203-A7C4-77102FD0DCCA}"/>
          </ac:spMkLst>
        </pc:spChg>
        <pc:picChg chg="add mod">
          <ac:chgData name="Lantz, Jeffrey" userId="ca8458fc-1ecf-4a1e-842b-8aa19273244e" providerId="ADAL" clId="{1FBE3298-6D84-4BAB-A63D-47A2471FE83F}" dt="2025-10-15T00:18:27.138" v="1306" actId="26606"/>
          <ac:picMkLst>
            <pc:docMk/>
            <pc:sldMk cId="1409018530" sldId="284"/>
            <ac:picMk id="1026" creationId="{099C9A66-88EE-A32D-FC27-EFB2BEEC1561}"/>
          </ac:picMkLst>
        </pc:picChg>
        <pc:picChg chg="del">
          <ac:chgData name="Lantz, Jeffrey" userId="ca8458fc-1ecf-4a1e-842b-8aa19273244e" providerId="ADAL" clId="{1FBE3298-6D84-4BAB-A63D-47A2471FE83F}" dt="2025-10-15T00:16:51.062" v="1220" actId="478"/>
          <ac:picMkLst>
            <pc:docMk/>
            <pc:sldMk cId="1409018530" sldId="284"/>
            <ac:picMk id="2050" creationId="{0CD3E384-2B51-5657-273B-2A7D5DE8FB96}"/>
          </ac:picMkLst>
        </pc:picChg>
      </pc:sldChg>
    </pc:docChg>
  </pc:docChgLst>
  <pc:docChgLst>
    <pc:chgData name="Lantz, Jeffrey" userId="ca8458fc-1ecf-4a1e-842b-8aa19273244e" providerId="ADAL" clId="{1CD7623A-BEE9-47A7-85CA-F365FE9EA309}"/>
    <pc:docChg chg="undo custSel addSld delSld modSld sldOrd">
      <pc:chgData name="Lantz, Jeffrey" userId="ca8458fc-1ecf-4a1e-842b-8aa19273244e" providerId="ADAL" clId="{1CD7623A-BEE9-47A7-85CA-F365FE9EA309}" dt="2025-09-15T19:26:27.583" v="1204" actId="6549"/>
      <pc:docMkLst>
        <pc:docMk/>
      </pc:docMkLst>
      <pc:sldChg chg="addSp delSp modSp mod delDesignElem">
        <pc:chgData name="Lantz, Jeffrey" userId="ca8458fc-1ecf-4a1e-842b-8aa19273244e" providerId="ADAL" clId="{1CD7623A-BEE9-47A7-85CA-F365FE9EA309}" dt="2025-09-15T18:33:32.706" v="337"/>
        <pc:sldMkLst>
          <pc:docMk/>
          <pc:sldMk cId="1079853318" sldId="260"/>
        </pc:sldMkLst>
        <pc:spChg chg="add del">
          <ac:chgData name="Lantz, Jeffrey" userId="ca8458fc-1ecf-4a1e-842b-8aa19273244e" providerId="ADAL" clId="{1CD7623A-BEE9-47A7-85CA-F365FE9EA309}" dt="2025-09-15T18:33:32.706" v="337"/>
          <ac:spMkLst>
            <pc:docMk/>
            <pc:sldMk cId="1079853318" sldId="260"/>
            <ac:spMk id="4112" creationId="{2B97F24A-32CE-4C1C-A50D-3016B394DCFB}"/>
          </ac:spMkLst>
        </pc:spChg>
        <pc:spChg chg="add del">
          <ac:chgData name="Lantz, Jeffrey" userId="ca8458fc-1ecf-4a1e-842b-8aa19273244e" providerId="ADAL" clId="{1CD7623A-BEE9-47A7-85CA-F365FE9EA309}" dt="2025-09-15T18:33:32.706" v="337"/>
          <ac:spMkLst>
            <pc:docMk/>
            <pc:sldMk cId="1079853318" sldId="260"/>
            <ac:spMk id="4114" creationId="{CD8B4F24-440B-49E9-B85D-733523DC064B}"/>
          </ac:spMkLst>
        </pc:spChg>
      </pc:sldChg>
      <pc:sldChg chg="addSp delSp delDesignElem">
        <pc:chgData name="Lantz, Jeffrey" userId="ca8458fc-1ecf-4a1e-842b-8aa19273244e" providerId="ADAL" clId="{1CD7623A-BEE9-47A7-85CA-F365FE9EA309}" dt="2025-09-15T18:33:32.706" v="337"/>
        <pc:sldMkLst>
          <pc:docMk/>
          <pc:sldMk cId="4149564926" sldId="261"/>
        </pc:sldMkLst>
        <pc:spChg chg="add del">
          <ac:chgData name="Lantz, Jeffrey" userId="ca8458fc-1ecf-4a1e-842b-8aa19273244e" providerId="ADAL" clId="{1CD7623A-BEE9-47A7-85CA-F365FE9EA309}" dt="2025-09-15T18:33:32.706" v="337"/>
          <ac:spMkLst>
            <pc:docMk/>
            <pc:sldMk cId="4149564926" sldId="261"/>
            <ac:spMk id="4119" creationId="{7B831B6F-405A-4B47-B9BB-5CA88F285844}"/>
          </ac:spMkLst>
        </pc:spChg>
        <pc:spChg chg="add del">
          <ac:chgData name="Lantz, Jeffrey" userId="ca8458fc-1ecf-4a1e-842b-8aa19273244e" providerId="ADAL" clId="{1CD7623A-BEE9-47A7-85CA-F365FE9EA309}" dt="2025-09-15T18:33:32.706" v="337"/>
          <ac:spMkLst>
            <pc:docMk/>
            <pc:sldMk cId="4149564926" sldId="261"/>
            <ac:spMk id="4121" creationId="{953EE71A-6488-4203-A7C4-77102FD0DCCA}"/>
          </ac:spMkLst>
        </pc:spChg>
      </pc:sldChg>
      <pc:sldChg chg="addSp delSp modSp new mod setBg delDesignElem">
        <pc:chgData name="Lantz, Jeffrey" userId="ca8458fc-1ecf-4a1e-842b-8aa19273244e" providerId="ADAL" clId="{1CD7623A-BEE9-47A7-85CA-F365FE9EA309}" dt="2025-09-15T18:33:32.706" v="337"/>
        <pc:sldMkLst>
          <pc:docMk/>
          <pc:sldMk cId="2509849680" sldId="262"/>
        </pc:sldMkLst>
        <pc:spChg chg="add del">
          <ac:chgData name="Lantz, Jeffrey" userId="ca8458fc-1ecf-4a1e-842b-8aa19273244e" providerId="ADAL" clId="{1CD7623A-BEE9-47A7-85CA-F365FE9EA309}" dt="2025-09-15T18:33:32.706" v="337"/>
          <ac:spMkLst>
            <pc:docMk/>
            <pc:sldMk cId="2509849680" sldId="262"/>
            <ac:spMk id="7" creationId="{943CAA20-3569-4189-9E48-239A229A86CA}"/>
          </ac:spMkLst>
        </pc:spChg>
        <pc:spChg chg="add del">
          <ac:chgData name="Lantz, Jeffrey" userId="ca8458fc-1ecf-4a1e-842b-8aa19273244e" providerId="ADAL" clId="{1CD7623A-BEE9-47A7-85CA-F365FE9EA309}" dt="2025-09-15T18:33:32.706" v="337"/>
          <ac:spMkLst>
            <pc:docMk/>
            <pc:sldMk cId="2509849680" sldId="262"/>
            <ac:spMk id="9" creationId="{DA542B6D-E775-4832-91DC-2D20F857813A}"/>
          </ac:spMkLst>
        </pc:spChg>
      </pc:sldChg>
      <pc:sldChg chg="addSp delSp modSp add mod ord delDesignElem">
        <pc:chgData name="Lantz, Jeffrey" userId="ca8458fc-1ecf-4a1e-842b-8aa19273244e" providerId="ADAL" clId="{1CD7623A-BEE9-47A7-85CA-F365FE9EA309}" dt="2025-09-15T19:25:27.232" v="1202" actId="20577"/>
        <pc:sldMkLst>
          <pc:docMk/>
          <pc:sldMk cId="3524033668" sldId="263"/>
        </pc:sldMkLst>
        <pc:spChg chg="mod">
          <ac:chgData name="Lantz, Jeffrey" userId="ca8458fc-1ecf-4a1e-842b-8aa19273244e" providerId="ADAL" clId="{1CD7623A-BEE9-47A7-85CA-F365FE9EA309}" dt="2025-09-15T19:25:27.232" v="1202" actId="20577"/>
          <ac:spMkLst>
            <pc:docMk/>
            <pc:sldMk cId="3524033668" sldId="263"/>
            <ac:spMk id="2" creationId="{17CBE4C1-3FEC-E218-E61A-10C67AD8D031}"/>
          </ac:spMkLst>
        </pc:spChg>
        <pc:spChg chg="add del">
          <ac:chgData name="Lantz, Jeffrey" userId="ca8458fc-1ecf-4a1e-842b-8aa19273244e" providerId="ADAL" clId="{1CD7623A-BEE9-47A7-85CA-F365FE9EA309}" dt="2025-09-15T18:33:32.706" v="337"/>
          <ac:spMkLst>
            <pc:docMk/>
            <pc:sldMk cId="3524033668" sldId="263"/>
            <ac:spMk id="14" creationId="{943CAA20-3569-4189-9E48-239A229A86CA}"/>
          </ac:spMkLst>
        </pc:spChg>
        <pc:spChg chg="add del">
          <ac:chgData name="Lantz, Jeffrey" userId="ca8458fc-1ecf-4a1e-842b-8aa19273244e" providerId="ADAL" clId="{1CD7623A-BEE9-47A7-85CA-F365FE9EA309}" dt="2025-09-15T18:33:32.706" v="337"/>
          <ac:spMkLst>
            <pc:docMk/>
            <pc:sldMk cId="3524033668" sldId="263"/>
            <ac:spMk id="16" creationId="{DA542B6D-E775-4832-91DC-2D20F857813A}"/>
          </ac:spMkLst>
        </pc:spChg>
      </pc:sldChg>
      <pc:sldChg chg="delSp add del setBg delDesignElem">
        <pc:chgData name="Lantz, Jeffrey" userId="ca8458fc-1ecf-4a1e-842b-8aa19273244e" providerId="ADAL" clId="{1CD7623A-BEE9-47A7-85CA-F365FE9EA309}" dt="2025-08-26T14:41:02.796" v="25" actId="47"/>
        <pc:sldMkLst>
          <pc:docMk/>
          <pc:sldMk cId="3548069652" sldId="263"/>
        </pc:sldMkLst>
      </pc:sldChg>
      <pc:sldChg chg="new del">
        <pc:chgData name="Lantz, Jeffrey" userId="ca8458fc-1ecf-4a1e-842b-8aa19273244e" providerId="ADAL" clId="{1CD7623A-BEE9-47A7-85CA-F365FE9EA309}" dt="2025-09-15T18:30:57.368" v="210" actId="2696"/>
        <pc:sldMkLst>
          <pc:docMk/>
          <pc:sldMk cId="2093784274" sldId="264"/>
        </pc:sldMkLst>
      </pc:sldChg>
      <pc:sldChg chg="addSp delSp modSp new del mod setBg delDesignElem">
        <pc:chgData name="Lantz, Jeffrey" userId="ca8458fc-1ecf-4a1e-842b-8aa19273244e" providerId="ADAL" clId="{1CD7623A-BEE9-47A7-85CA-F365FE9EA309}" dt="2025-09-15T18:41:43.151" v="464" actId="47"/>
        <pc:sldMkLst>
          <pc:docMk/>
          <pc:sldMk cId="580991513" sldId="265"/>
        </pc:sldMkLst>
      </pc:sldChg>
      <pc:sldChg chg="addSp delSp modSp add mod ord">
        <pc:chgData name="Lantz, Jeffrey" userId="ca8458fc-1ecf-4a1e-842b-8aa19273244e" providerId="ADAL" clId="{1CD7623A-BEE9-47A7-85CA-F365FE9EA309}" dt="2025-09-15T18:45:31.577" v="528" actId="478"/>
        <pc:sldMkLst>
          <pc:docMk/>
          <pc:sldMk cId="1755285185" sldId="266"/>
        </pc:sldMkLst>
        <pc:spChg chg="mod">
          <ac:chgData name="Lantz, Jeffrey" userId="ca8458fc-1ecf-4a1e-842b-8aa19273244e" providerId="ADAL" clId="{1CD7623A-BEE9-47A7-85CA-F365FE9EA309}" dt="2025-09-15T18:43:54.334" v="515" actId="20577"/>
          <ac:spMkLst>
            <pc:docMk/>
            <pc:sldMk cId="1755285185" sldId="266"/>
            <ac:spMk id="4" creationId="{71FFE2E3-A18B-95B1-3A3A-B8592B5886AB}"/>
          </ac:spMkLst>
        </pc:spChg>
        <pc:spChg chg="mod">
          <ac:chgData name="Lantz, Jeffrey" userId="ca8458fc-1ecf-4a1e-842b-8aa19273244e" providerId="ADAL" clId="{1CD7623A-BEE9-47A7-85CA-F365FE9EA309}" dt="2025-09-15T18:45:22.849" v="527" actId="20577"/>
          <ac:spMkLst>
            <pc:docMk/>
            <pc:sldMk cId="1755285185" sldId="266"/>
            <ac:spMk id="5" creationId="{A69049B3-3099-FE52-EC2E-C8C206F45AA3}"/>
          </ac:spMkLst>
        </pc:spChg>
        <pc:spChg chg="add">
          <ac:chgData name="Lantz, Jeffrey" userId="ca8458fc-1ecf-4a1e-842b-8aa19273244e" providerId="ADAL" clId="{1CD7623A-BEE9-47A7-85CA-F365FE9EA309}" dt="2025-09-15T18:43:06.080" v="495" actId="26606"/>
          <ac:spMkLst>
            <pc:docMk/>
            <pc:sldMk cId="1755285185" sldId="266"/>
            <ac:spMk id="4119" creationId="{777A147A-9ED8-46B4-8660-1B3C2AA880B5}"/>
          </ac:spMkLst>
        </pc:spChg>
        <pc:spChg chg="add">
          <ac:chgData name="Lantz, Jeffrey" userId="ca8458fc-1ecf-4a1e-842b-8aa19273244e" providerId="ADAL" clId="{1CD7623A-BEE9-47A7-85CA-F365FE9EA309}" dt="2025-09-15T18:43:06.080" v="495" actId="26606"/>
          <ac:spMkLst>
            <pc:docMk/>
            <pc:sldMk cId="1755285185" sldId="266"/>
            <ac:spMk id="4121" creationId="{5D6C15A0-C087-4593-8414-2B4EC1CDC3DE}"/>
          </ac:spMkLst>
        </pc:spChg>
      </pc:sldChg>
      <pc:sldChg chg="new del">
        <pc:chgData name="Lantz, Jeffrey" userId="ca8458fc-1ecf-4a1e-842b-8aa19273244e" providerId="ADAL" clId="{1CD7623A-BEE9-47A7-85CA-F365FE9EA309}" dt="2025-09-15T18:44:34.306" v="520" actId="47"/>
        <pc:sldMkLst>
          <pc:docMk/>
          <pc:sldMk cId="2089978725" sldId="267"/>
        </pc:sldMkLst>
      </pc:sldChg>
      <pc:sldChg chg="delSp modSp add mod ord">
        <pc:chgData name="Lantz, Jeffrey" userId="ca8458fc-1ecf-4a1e-842b-8aa19273244e" providerId="ADAL" clId="{1CD7623A-BEE9-47A7-85CA-F365FE9EA309}" dt="2025-09-15T19:26:27.583" v="1204" actId="6549"/>
        <pc:sldMkLst>
          <pc:docMk/>
          <pc:sldMk cId="2955240732" sldId="268"/>
        </pc:sldMkLst>
        <pc:spChg chg="mod">
          <ac:chgData name="Lantz, Jeffrey" userId="ca8458fc-1ecf-4a1e-842b-8aa19273244e" providerId="ADAL" clId="{1CD7623A-BEE9-47A7-85CA-F365FE9EA309}" dt="2025-09-15T19:26:27.583" v="1204" actId="6549"/>
          <ac:spMkLst>
            <pc:docMk/>
            <pc:sldMk cId="2955240732" sldId="268"/>
            <ac:spMk id="4" creationId="{A97EC8C1-0077-2004-EE10-72EA6C395DCA}"/>
          </ac:spMkLst>
        </pc:spChg>
        <pc:spChg chg="mod">
          <ac:chgData name="Lantz, Jeffrey" userId="ca8458fc-1ecf-4a1e-842b-8aa19273244e" providerId="ADAL" clId="{1CD7623A-BEE9-47A7-85CA-F365FE9EA309}" dt="2025-09-15T18:44:40.863" v="525" actId="20577"/>
          <ac:spMkLst>
            <pc:docMk/>
            <pc:sldMk cId="2955240732" sldId="268"/>
            <ac:spMk id="5" creationId="{30A37B99-81F3-6D03-A046-1A7BE7F28305}"/>
          </ac:spMkLst>
        </pc:spChg>
      </pc:sldChg>
      <pc:sldChg chg="modSp add mod ord">
        <pc:chgData name="Lantz, Jeffrey" userId="ca8458fc-1ecf-4a1e-842b-8aa19273244e" providerId="ADAL" clId="{1CD7623A-BEE9-47A7-85CA-F365FE9EA309}" dt="2025-09-15T19:25:16.700" v="1201"/>
        <pc:sldMkLst>
          <pc:docMk/>
          <pc:sldMk cId="276726433" sldId="269"/>
        </pc:sldMkLst>
        <pc:spChg chg="mod">
          <ac:chgData name="Lantz, Jeffrey" userId="ca8458fc-1ecf-4a1e-842b-8aa19273244e" providerId="ADAL" clId="{1CD7623A-BEE9-47A7-85CA-F365FE9EA309}" dt="2025-09-15T19:20:42.140" v="1197" actId="20577"/>
          <ac:spMkLst>
            <pc:docMk/>
            <pc:sldMk cId="276726433" sldId="269"/>
            <ac:spMk id="4" creationId="{7144F336-C2B9-EA39-0A2C-AC35EC1E0D95}"/>
          </ac:spMkLst>
        </pc:spChg>
        <pc:spChg chg="mod">
          <ac:chgData name="Lantz, Jeffrey" userId="ca8458fc-1ecf-4a1e-842b-8aa19273244e" providerId="ADAL" clId="{1CD7623A-BEE9-47A7-85CA-F365FE9EA309}" dt="2025-09-15T18:46:05.936" v="542" actId="14100"/>
          <ac:spMkLst>
            <pc:docMk/>
            <pc:sldMk cId="276726433" sldId="269"/>
            <ac:spMk id="5" creationId="{9B6D5E2C-11A6-150A-DC92-F66C0F81B1A1}"/>
          </ac:spMkLst>
        </pc:spChg>
      </pc:sldChg>
      <pc:sldChg chg="modSp add mod ord">
        <pc:chgData name="Lantz, Jeffrey" userId="ca8458fc-1ecf-4a1e-842b-8aa19273244e" providerId="ADAL" clId="{1CD7623A-BEE9-47A7-85CA-F365FE9EA309}" dt="2025-09-15T19:25:15.300" v="1199"/>
        <pc:sldMkLst>
          <pc:docMk/>
          <pc:sldMk cId="3533616120" sldId="270"/>
        </pc:sldMkLst>
        <pc:spChg chg="mod">
          <ac:chgData name="Lantz, Jeffrey" userId="ca8458fc-1ecf-4a1e-842b-8aa19273244e" providerId="ADAL" clId="{1CD7623A-BEE9-47A7-85CA-F365FE9EA309}" dt="2025-09-15T19:20:21.596" v="1188" actId="20577"/>
          <ac:spMkLst>
            <pc:docMk/>
            <pc:sldMk cId="3533616120" sldId="270"/>
            <ac:spMk id="4" creationId="{4D125F80-2C51-F149-6AAE-5F902D94CA07}"/>
          </ac:spMkLst>
        </pc:spChg>
        <pc:spChg chg="mod">
          <ac:chgData name="Lantz, Jeffrey" userId="ca8458fc-1ecf-4a1e-842b-8aa19273244e" providerId="ADAL" clId="{1CD7623A-BEE9-47A7-85CA-F365FE9EA309}" dt="2025-09-15T19:14:31.146" v="1135" actId="20577"/>
          <ac:spMkLst>
            <pc:docMk/>
            <pc:sldMk cId="3533616120" sldId="270"/>
            <ac:spMk id="5" creationId="{75611F83-53CE-5A15-4A50-E59784B44AE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E3A3-4789-4001-AE40-FEEE992A6C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D45-1283-4636-883E-82BE59A0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7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E3A3-4789-4001-AE40-FEEE992A6C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D45-1283-4636-883E-82BE59A0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4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E3A3-4789-4001-AE40-FEEE992A6C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D45-1283-4636-883E-82BE59A0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9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E3A3-4789-4001-AE40-FEEE992A6C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D45-1283-4636-883E-82BE59A0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3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E3A3-4789-4001-AE40-FEEE992A6C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D45-1283-4636-883E-82BE59A0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3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E3A3-4789-4001-AE40-FEEE992A6C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D45-1283-4636-883E-82BE59A0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6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E3A3-4789-4001-AE40-FEEE992A6C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D45-1283-4636-883E-82BE59A0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0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E3A3-4789-4001-AE40-FEEE992A6C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D45-1283-4636-883E-82BE59A0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2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E3A3-4789-4001-AE40-FEEE992A6C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D45-1283-4636-883E-82BE59A0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E3A3-4789-4001-AE40-FEEE992A6C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D45-1283-4636-883E-82BE59A0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4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E3A3-4789-4001-AE40-FEEE992A6C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D45-1283-4636-883E-82BE59A0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1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FF1E3A3-4789-4001-AE40-FEEE992A6C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7B41D45-1283-4636-883E-82BE59A0E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72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eff.Lantz@avbhockey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bhockey.com/volunteerregistration" TargetMode="External"/><Relationship Id="rId2" Type="http://schemas.openxmlformats.org/officeDocument/2006/relationships/hyperlink" Target="https://www.applevalleyhockey.com/coachapp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vbhockey.com/volunteerregistration" TargetMode="External"/><Relationship Id="rId3" Type="http://schemas.openxmlformats.org/officeDocument/2006/relationships/hyperlink" Target="https://www.usahockey.com/backgroundscreen" TargetMode="External"/><Relationship Id="rId7" Type="http://schemas.openxmlformats.org/officeDocument/2006/relationships/hyperlink" Target="https://www.avbhockey.com/coachapp" TargetMode="External"/><Relationship Id="rId2" Type="http://schemas.openxmlformats.org/officeDocument/2006/relationships/hyperlink" Target="https://membership.usahockey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sahockey.com/coachingclinics" TargetMode="External"/><Relationship Id="rId5" Type="http://schemas.openxmlformats.org/officeDocument/2006/relationships/hyperlink" Target="https://www.usahockey.com/agespecificmodules" TargetMode="External"/><Relationship Id="rId4" Type="http://schemas.openxmlformats.org/officeDocument/2006/relationships/hyperlink" Target="https://www.usahockey.com/safesporttraining" TargetMode="External"/><Relationship Id="rId9" Type="http://schemas.openxmlformats.org/officeDocument/2006/relationships/hyperlink" Target="https://www.avbhockey.com/page/show/8266373-mite-coaches-corner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ehockeysystems.com/use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ehockeysystems.com/share/practice/5955866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04A9EE-71C7-B540-66E1-F5579ECAD1F2}"/>
              </a:ext>
            </a:extLst>
          </p:cNvPr>
          <p:cNvSpPr txBox="1"/>
          <p:nvPr/>
        </p:nvSpPr>
        <p:spPr>
          <a:xfrm>
            <a:off x="6246497" y="2598427"/>
            <a:ext cx="4805996" cy="18119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latin typeface="+mj-lt"/>
                <a:ea typeface="+mj-ea"/>
                <a:cs typeface="+mj-cs"/>
              </a:rPr>
              <a:t>2025 – 2026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latin typeface="+mj-lt"/>
                <a:ea typeface="+mj-ea"/>
                <a:cs typeface="+mj-cs"/>
              </a:rPr>
              <a:t>Mite Program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latin typeface="+mj-lt"/>
                <a:ea typeface="+mj-ea"/>
                <a:cs typeface="+mj-cs"/>
              </a:rPr>
              <a:t>Parent Meeting</a:t>
            </a:r>
          </a:p>
        </p:txBody>
      </p:sp>
      <p:pic>
        <p:nvPicPr>
          <p:cNvPr id="1030" name="Picture 6" descr="Apple Valley Burnsville Hockey">
            <a:extLst>
              <a:ext uri="{FF2B5EF4-FFF2-40B4-BE49-F238E27FC236}">
                <a16:creationId xmlns:a16="http://schemas.microsoft.com/office/drawing/2014/main" id="{FB9610FD-B116-2FAB-6D8C-0DDD68DBB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507" y="1358120"/>
            <a:ext cx="4141760" cy="41417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3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6428D8-07E1-F724-612F-24FF8366D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9" name="Rectangle 4118">
            <a:extLst>
              <a:ext uri="{FF2B5EF4-FFF2-40B4-BE49-F238E27FC236}">
                <a16:creationId xmlns:a16="http://schemas.microsoft.com/office/drawing/2014/main" id="{844DCE2F-6995-4C70-864A-6CDFC5EE9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611F83-53CE-5A15-4A50-E59784B44AEA}"/>
              </a:ext>
            </a:extLst>
          </p:cNvPr>
          <p:cNvSpPr txBox="1">
            <a:spLocks/>
          </p:cNvSpPr>
          <p:nvPr/>
        </p:nvSpPr>
        <p:spPr>
          <a:xfrm>
            <a:off x="841248" y="548640"/>
            <a:ext cx="3739896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Mite </a:t>
            </a:r>
          </a:p>
          <a:p>
            <a:pPr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Plus Expectations</a:t>
            </a:r>
          </a:p>
        </p:txBody>
      </p:sp>
      <p:sp>
        <p:nvSpPr>
          <p:cNvPr id="4121" name="sketch line">
            <a:extLst>
              <a:ext uri="{FF2B5EF4-FFF2-40B4-BE49-F238E27FC236}">
                <a16:creationId xmlns:a16="http://schemas.microsoft.com/office/drawing/2014/main" id="{1EDF5EE9-53AE-3E25-C534-A7CBCC50A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125F80-2C51-F149-6AAE-5F902D94CA07}"/>
              </a:ext>
            </a:extLst>
          </p:cNvPr>
          <p:cNvSpPr txBox="1"/>
          <p:nvPr/>
        </p:nvSpPr>
        <p:spPr>
          <a:xfrm>
            <a:off x="5126418" y="552091"/>
            <a:ext cx="6577902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Skaters 2</a:t>
            </a:r>
            <a:r>
              <a:rPr lang="en-US" sz="2200" baseline="30000" dirty="0"/>
              <a:t>nd</a:t>
            </a:r>
            <a:r>
              <a:rPr lang="en-US" sz="2200" dirty="0"/>
              <a:t> year returning skaters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Skaters skate their skill level determined in try-outs.</a:t>
            </a:r>
          </a:p>
          <a:p>
            <a:pPr marL="6286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Rosters will be announced after tryouts on Nov 9</a:t>
            </a:r>
            <a:r>
              <a:rPr lang="en-US" sz="2200" baseline="30000" dirty="0"/>
              <a:t>th</a:t>
            </a:r>
            <a:r>
              <a:rPr lang="en-US" sz="2200" dirty="0"/>
              <a:t> </a:t>
            </a:r>
          </a:p>
          <a:p>
            <a:pPr marL="6286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Final team roster decisions will be made by a consensus from Mite Coordinator, Board Evaluators, and Age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Practices are focused on individual and team skills 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Use </a:t>
            </a:r>
            <a:r>
              <a:rPr lang="en-US" sz="2200" dirty="0" err="1"/>
              <a:t>SportsEngine</a:t>
            </a:r>
            <a:r>
              <a:rPr lang="en-US" sz="2200" dirty="0"/>
              <a:t> if your skater will be attending or missing a practice (RSVP)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Helping with on and off ice activities DIBS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33616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5DEFAA-C4BB-360B-84B7-023631BF5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9" name="Rectangle 4118">
            <a:extLst>
              <a:ext uri="{FF2B5EF4-FFF2-40B4-BE49-F238E27FC236}">
                <a16:creationId xmlns:a16="http://schemas.microsoft.com/office/drawing/2014/main" id="{41D8E96D-5603-998A-5A76-A65A17177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A37B99-81F3-6D03-A046-1A7BE7F28305}"/>
              </a:ext>
            </a:extLst>
          </p:cNvPr>
          <p:cNvSpPr txBox="1">
            <a:spLocks/>
          </p:cNvSpPr>
          <p:nvPr/>
        </p:nvSpPr>
        <p:spPr>
          <a:xfrm>
            <a:off x="841248" y="548640"/>
            <a:ext cx="3600860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Mite </a:t>
            </a:r>
          </a:p>
          <a:p>
            <a:pPr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Plus</a:t>
            </a:r>
          </a:p>
          <a:p>
            <a:pPr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Levels</a:t>
            </a:r>
          </a:p>
        </p:txBody>
      </p:sp>
      <p:sp>
        <p:nvSpPr>
          <p:cNvPr id="4121" name="sketch line">
            <a:extLst>
              <a:ext uri="{FF2B5EF4-FFF2-40B4-BE49-F238E27FC236}">
                <a16:creationId xmlns:a16="http://schemas.microsoft.com/office/drawing/2014/main" id="{A68405F3-6D66-80FE-49CD-970E76362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7EC8C1-0077-2004-EE10-72EA6C395DCA}"/>
              </a:ext>
            </a:extLst>
          </p:cNvPr>
          <p:cNvSpPr txBox="1"/>
          <p:nvPr/>
        </p:nvSpPr>
        <p:spPr>
          <a:xfrm>
            <a:off x="5126418" y="552091"/>
            <a:ext cx="6459030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Hatchling Mites (Co-Ed Teams)</a:t>
            </a:r>
          </a:p>
          <a:p>
            <a:pPr marL="6286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Low-end Kindergarten and low-end 1</a:t>
            </a:r>
            <a:r>
              <a:rPr lang="en-US" sz="2200" baseline="30000" dirty="0"/>
              <a:t>st</a:t>
            </a:r>
            <a:r>
              <a:rPr lang="en-US" sz="2200" dirty="0"/>
              <a:t> Grade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Eaglet Mites (Co-Ed Teams)</a:t>
            </a:r>
          </a:p>
          <a:p>
            <a:pPr marL="6286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Upper-End Kindergarten and Upper-End 1</a:t>
            </a:r>
            <a:r>
              <a:rPr lang="en-US" sz="2200" baseline="30000" dirty="0"/>
              <a:t>st</a:t>
            </a:r>
            <a:r>
              <a:rPr lang="en-US" sz="2200" dirty="0"/>
              <a:t> Grade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Beginner Mites</a:t>
            </a:r>
          </a:p>
          <a:p>
            <a:pPr marL="6286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Low-End 2</a:t>
            </a:r>
            <a:r>
              <a:rPr lang="en-US" sz="2200" baseline="30000" dirty="0"/>
              <a:t>nd</a:t>
            </a:r>
            <a:r>
              <a:rPr lang="en-US" sz="2200" dirty="0"/>
              <a:t> Grade and Low-End 3rd Grade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Intermediate Mites</a:t>
            </a:r>
          </a:p>
          <a:p>
            <a:pPr marL="6286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Upper-End 2</a:t>
            </a:r>
            <a:r>
              <a:rPr lang="en-US" sz="2200" baseline="30000" dirty="0"/>
              <a:t>nd</a:t>
            </a:r>
            <a:r>
              <a:rPr lang="en-US" sz="2200" dirty="0"/>
              <a:t> Grade and Mid 3</a:t>
            </a:r>
            <a:r>
              <a:rPr lang="en-US" sz="2200" baseline="30000" dirty="0"/>
              <a:t>rd</a:t>
            </a:r>
            <a:r>
              <a:rPr lang="en-US" sz="2200" dirty="0"/>
              <a:t> Grade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Advanced Mites</a:t>
            </a:r>
          </a:p>
          <a:p>
            <a:pPr marL="6286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Upper-End 3</a:t>
            </a:r>
            <a:r>
              <a:rPr lang="en-US" sz="2200" baseline="30000" dirty="0"/>
              <a:t>rd</a:t>
            </a:r>
            <a:r>
              <a:rPr lang="en-US" sz="2200" dirty="0"/>
              <a:t> Grade</a:t>
            </a:r>
          </a:p>
          <a:p>
            <a:pPr marL="34290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5524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B28BF7-7253-0E34-7C83-0E4161DFB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80D90E5-5055-3F90-29A4-9CF1289A4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9631F-167C-82DE-231C-F7A523110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DIBS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BE44B6E0-642D-0090-EBA9-4A2D2ABD2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05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DCBFAE-6315-8C28-BBE8-8B70E6A97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9" name="Rectangle 4118">
            <a:extLst>
              <a:ext uri="{FF2B5EF4-FFF2-40B4-BE49-F238E27FC236}">
                <a16:creationId xmlns:a16="http://schemas.microsoft.com/office/drawing/2014/main" id="{46E6B042-D872-1D38-9F73-84D5DEB99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4130F7-255B-C325-7FEC-97D0CEA97237}"/>
              </a:ext>
            </a:extLst>
          </p:cNvPr>
          <p:cNvSpPr txBox="1">
            <a:spLocks/>
          </p:cNvSpPr>
          <p:nvPr/>
        </p:nvSpPr>
        <p:spPr>
          <a:xfrm>
            <a:off x="841248" y="548640"/>
            <a:ext cx="3600860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21" name="sketch line">
            <a:extLst>
              <a:ext uri="{FF2B5EF4-FFF2-40B4-BE49-F238E27FC236}">
                <a16:creationId xmlns:a16="http://schemas.microsoft.com/office/drawing/2014/main" id="{F846DA30-0A95-79CF-E76B-4600C6177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AEF85-06BB-1A39-5340-0811DFA0DF9C}"/>
              </a:ext>
            </a:extLst>
          </p:cNvPr>
          <p:cNvSpPr txBox="1"/>
          <p:nvPr/>
        </p:nvSpPr>
        <p:spPr>
          <a:xfrm>
            <a:off x="5126418" y="552091"/>
            <a:ext cx="6459030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All families are required to complete 7.5 hours of DIBS for the season.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Families not completing their DIBS </a:t>
            </a:r>
            <a:r>
              <a:rPr lang="en-US" u="sng" dirty="0"/>
              <a:t>may be charged $60 per unfulfilled hour</a:t>
            </a:r>
            <a:r>
              <a:rPr lang="en-US" dirty="0"/>
              <a:t>, which will be reviewed throughout the season by the board and make a final determination on required payment.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If families choose NOT to participate in DIBS, payment of $450 can be made to the Association.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Chuck Rosenfield (DIBS Coordinator &amp; SafeSport Coordinator)</a:t>
            </a:r>
          </a:p>
          <a:p>
            <a:pPr marL="34290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2050" name="Picture 2" descr="Volunteer - Volunteer Icon Png Transparent PNG - 634x526 - Free Download on  NicePNG">
            <a:extLst>
              <a:ext uri="{FF2B5EF4-FFF2-40B4-BE49-F238E27FC236}">
                <a16:creationId xmlns:a16="http://schemas.microsoft.com/office/drawing/2014/main" id="{1E4F5B5B-DF18-B1B2-5EC0-1381A8D7F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84" b="91417" l="10000" r="90000">
                        <a14:foregroundMark x1="48780" y1="8782" x2="48780" y2="8782"/>
                        <a14:foregroundMark x1="50854" y1="8383" x2="50854" y2="8383"/>
                        <a14:foregroundMark x1="46585" y1="90020" x2="46585" y2="90020"/>
                        <a14:foregroundMark x1="38902" y1="86826" x2="38902" y2="86826"/>
                        <a14:foregroundMark x1="37683" y1="86427" x2="37683" y2="86427"/>
                        <a14:foregroundMark x1="39756" y1="87425" x2="39756" y2="87425"/>
                        <a14:foregroundMark x1="40366" y1="88024" x2="40366" y2="88024"/>
                        <a14:foregroundMark x1="48780" y1="91417" x2="48780" y2="91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3" t="8214" r="23995" b="8121"/>
          <a:stretch>
            <a:fillRect/>
          </a:stretch>
        </p:blipFill>
        <p:spPr bwMode="auto">
          <a:xfrm>
            <a:off x="409604" y="1432761"/>
            <a:ext cx="4023360" cy="399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622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C92696-6329-9D8F-A8EC-BD201624A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0" name="Rectangle 412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ckey Gear Exchange Program - Sustainable and Accessible">
            <a:extLst>
              <a:ext uri="{FF2B5EF4-FFF2-40B4-BE49-F238E27FC236}">
                <a16:creationId xmlns:a16="http://schemas.microsoft.com/office/drawing/2014/main" id="{099C9A66-88EE-A32D-FC27-EFB2BEEC1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272BB-E850-804F-705A-883D0307BF9E}"/>
              </a:ext>
            </a:extLst>
          </p:cNvPr>
          <p:cNvSpPr txBox="1"/>
          <p:nvPr/>
        </p:nvSpPr>
        <p:spPr>
          <a:xfrm>
            <a:off x="6739128" y="2664886"/>
            <a:ext cx="4818888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143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/>
              <a:t>Looking for parent(s) that want to create and manage a Hockey Equipment Exchange just for our association.</a:t>
            </a:r>
          </a:p>
          <a:p>
            <a:pPr marL="1143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/>
          </a:p>
          <a:p>
            <a:pPr marL="1143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/>
              <a:t>Please email if you are interested.</a:t>
            </a:r>
          </a:p>
          <a:p>
            <a:pPr marL="1143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/>
          </a:p>
          <a:p>
            <a:pPr marL="1143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>
                <a:hlinkClick r:id="rId3"/>
              </a:rPr>
              <a:t>Jeff.Lantz@avbhockey.com</a:t>
            </a:r>
            <a:endParaRPr lang="en-US" sz="2200" dirty="0"/>
          </a:p>
          <a:p>
            <a:pPr marL="1143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2ACC30-2B4E-360B-65CE-31C832FD8AE8}"/>
              </a:ext>
            </a:extLst>
          </p:cNvPr>
          <p:cNvSpPr txBox="1">
            <a:spLocks/>
          </p:cNvSpPr>
          <p:nvPr/>
        </p:nvSpPr>
        <p:spPr>
          <a:xfrm>
            <a:off x="841248" y="548640"/>
            <a:ext cx="3600860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9018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CCBFF4-0B8D-2FAA-8D3F-3D01E39AC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42A4B99-4653-8E07-7F61-335E2CFE6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6177E3-520B-63B3-4D91-218BFA8B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Coaching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994AEEB1-C461-737B-59B4-9900B8957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16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DFB4BF-CEF4-C4E4-0105-B0BCEC182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9" name="Rectangle 4118">
            <a:extLst>
              <a:ext uri="{FF2B5EF4-FFF2-40B4-BE49-F238E27FC236}">
                <a16:creationId xmlns:a16="http://schemas.microsoft.com/office/drawing/2014/main" id="{06E13261-8726-E5FE-E033-063FC078D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A6FC7D-FE15-F1EC-8FE3-7356EBF353BA}"/>
              </a:ext>
            </a:extLst>
          </p:cNvPr>
          <p:cNvSpPr txBox="1">
            <a:spLocks/>
          </p:cNvSpPr>
          <p:nvPr/>
        </p:nvSpPr>
        <p:spPr>
          <a:xfrm>
            <a:off x="841248" y="548640"/>
            <a:ext cx="3600860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21" name="sketch line">
            <a:extLst>
              <a:ext uri="{FF2B5EF4-FFF2-40B4-BE49-F238E27FC236}">
                <a16:creationId xmlns:a16="http://schemas.microsoft.com/office/drawing/2014/main" id="{A90936AC-F782-7F0A-A556-FB6898F4A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E7AB0C-481A-1C10-4EF2-195A83342ACC}"/>
              </a:ext>
            </a:extLst>
          </p:cNvPr>
          <p:cNvSpPr txBox="1"/>
          <p:nvPr/>
        </p:nvSpPr>
        <p:spPr>
          <a:xfrm>
            <a:off x="5126418" y="552091"/>
            <a:ext cx="6459030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Coach Application: </a:t>
            </a:r>
            <a:r>
              <a:rPr lang="en-US" b="1" dirty="0">
                <a:hlinkClick r:id="rId2"/>
              </a:rPr>
              <a:t>https://www.applevalleyhockey.com/coachapp</a:t>
            </a:r>
            <a:endParaRPr lang="en-US" sz="11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Volunteer Registration: </a:t>
            </a:r>
            <a:r>
              <a:rPr lang="en-US" b="1" dirty="0">
                <a:hlinkClick r:id="rId3"/>
              </a:rPr>
              <a:t>https://www.avbhockey.com/volunteerregistration</a:t>
            </a:r>
            <a:endParaRPr lang="en-US" sz="11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Applevalleyhockey.com &gt; resources &gt; coaches corner</a:t>
            </a:r>
            <a:endParaRPr lang="en-US" sz="11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Coaches Resources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Coaches Application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u="sng" dirty="0">
                <a:hlinkClick r:id="rId3"/>
              </a:rPr>
              <a:t>Volunteer Registration (avbhockey.com)</a:t>
            </a: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If you can skate, please consider volunteering</a:t>
            </a:r>
            <a:endParaRPr lang="en-US" sz="1100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Mite In-House Assistant Coach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Mite Plus Assistant Coach</a:t>
            </a:r>
          </a:p>
          <a:p>
            <a:pPr marL="1143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3076" name="Picture 4" descr="510+ Hockey Coach Stock Illustrations, Royalty-Free Vector Graphics &amp; Clip  Art - iStock | Ice hockey coach, Kids hockey coach, Hockey coach woman">
            <a:extLst>
              <a:ext uri="{FF2B5EF4-FFF2-40B4-BE49-F238E27FC236}">
                <a16:creationId xmlns:a16="http://schemas.microsoft.com/office/drawing/2014/main" id="{30FE83E0-C358-AE0F-23B9-564F6C7B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1" b="89888" l="8497" r="90359">
                        <a14:foregroundMark x1="8660" y1="32303" x2="8660" y2="32303"/>
                        <a14:foregroundMark x1="14216" y1="50562" x2="14216" y2="50562"/>
                        <a14:foregroundMark x1="85294" y1="50000" x2="85294" y2="50000"/>
                        <a14:foregroundMark x1="89706" y1="50000" x2="89706" y2="50000"/>
                        <a14:foregroundMark x1="90196" y1="61517" x2="90196" y2="61517"/>
                        <a14:foregroundMark x1="90359" y1="36517" x2="90359" y2="36517"/>
                        <a14:foregroundMark x1="51797" y1="52528" x2="51797" y2="52528"/>
                        <a14:foregroundMark x1="47059" y1="51685" x2="47059" y2="51685"/>
                        <a14:foregroundMark x1="10948" y1="37921" x2="10948" y2="37921"/>
                        <a14:foregroundMark x1="9967" y1="48876" x2="9967" y2="48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2972" y="1568958"/>
            <a:ext cx="58293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193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1BC88F-B40A-2E94-353A-4F945D658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C88E181-D121-F06C-D6E9-0D975C6AB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EAFEC-0840-A9B7-1EB4-6F73EEF6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3EDF0910-37A7-7542-7A32-D74033061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7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1A050C-7D3A-ED61-0D76-217382CEE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555382-26C5-5AE5-ADCE-1444D6D9F68E}"/>
              </a:ext>
            </a:extLst>
          </p:cNvPr>
          <p:cNvSpPr txBox="1"/>
          <p:nvPr/>
        </p:nvSpPr>
        <p:spPr>
          <a:xfrm>
            <a:off x="6246497" y="2858265"/>
            <a:ext cx="4805996" cy="11414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latin typeface="+mj-lt"/>
                <a:ea typeface="+mj-ea"/>
                <a:cs typeface="+mj-cs"/>
              </a:rPr>
              <a:t>Thank You Parents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Go EAGLES!!!</a:t>
            </a: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 descr="Apple Valley Burnsville Hockey">
            <a:extLst>
              <a:ext uri="{FF2B5EF4-FFF2-40B4-BE49-F238E27FC236}">
                <a16:creationId xmlns:a16="http://schemas.microsoft.com/office/drawing/2014/main" id="{DF595ADC-B946-1169-2FBA-270A88943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507" y="1358120"/>
            <a:ext cx="4141760" cy="41417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E2766E-85A9-7AE2-168E-4AA9F148D88C}"/>
              </a:ext>
            </a:extLst>
          </p:cNvPr>
          <p:cNvSpPr txBox="1"/>
          <p:nvPr/>
        </p:nvSpPr>
        <p:spPr>
          <a:xfrm>
            <a:off x="5054378" y="6185681"/>
            <a:ext cx="7190233" cy="516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latin typeface="+mj-lt"/>
                <a:ea typeface="+mj-ea"/>
                <a:cs typeface="+mj-cs"/>
              </a:rPr>
              <a:t>Mite Coaches Please Stick Around</a:t>
            </a:r>
          </a:p>
        </p:txBody>
      </p:sp>
    </p:spTree>
    <p:extLst>
      <p:ext uri="{BB962C8B-B14F-4D97-AF65-F5344CB8AC3E}">
        <p14:creationId xmlns:p14="http://schemas.microsoft.com/office/powerpoint/2010/main" val="3666606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9AB258-FACE-E698-120C-ACCA21087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35F6BB5-B0A0-5E23-623F-A379E8012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F20068-1F04-CB9E-198C-F95D575C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Mite Coaches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8AB7ABEC-E60C-8B25-829F-307845933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4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2028B-EEEE-C8A0-C759-1450E21F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70"/>
            <a:ext cx="12192000" cy="6096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000" kern="1200">
                <a:latin typeface="+mj-lt"/>
                <a:ea typeface="+mj-ea"/>
                <a:cs typeface="+mj-cs"/>
              </a:rPr>
              <a:t>Apple Valley Burnsville Hockey Association Leadership</a:t>
            </a: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E4C435-B5BC-2594-C41B-EE350102D2E0}"/>
              </a:ext>
            </a:extLst>
          </p:cNvPr>
          <p:cNvSpPr txBox="1"/>
          <p:nvPr/>
        </p:nvSpPr>
        <p:spPr>
          <a:xfrm>
            <a:off x="0" y="743908"/>
            <a:ext cx="12192000" cy="6114092"/>
          </a:xfrm>
          <a:prstGeom prst="rect">
            <a:avLst/>
          </a:prstGeom>
        </p:spPr>
        <p:txBody>
          <a:bodyPr vert="horz" lIns="91440" tIns="45720" rIns="91440" bIns="45720" numCol="3" rtlCol="0" anchor="t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solidFill>
                  <a:schemeClr val="tx1"/>
                </a:solidFill>
              </a:rPr>
              <a:t>Executive Board</a:t>
            </a:r>
          </a:p>
          <a:p>
            <a:endParaRPr lang="en-US" sz="2000" u="sng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Luke Korkowski</a:t>
            </a:r>
          </a:p>
          <a:p>
            <a:pPr lvl="1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President, STP Coordinator, Branding</a:t>
            </a:r>
          </a:p>
          <a:p>
            <a:pPr lvl="1"/>
            <a:endParaRPr lang="en-US" dirty="0"/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Mindy English</a:t>
            </a:r>
          </a:p>
          <a:p>
            <a:pPr lvl="1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Vice President, Financial Aid, Girls Coordinator</a:t>
            </a:r>
          </a:p>
          <a:p>
            <a:pPr lvl="1"/>
            <a:endParaRPr lang="en-US" dirty="0"/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Jeff Lantz</a:t>
            </a:r>
          </a:p>
          <a:p>
            <a:pPr lvl="1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Treasurer, Mite Coordinator, Intro to Hockey Coordinator</a:t>
            </a:r>
          </a:p>
          <a:p>
            <a:pPr lvl="1"/>
            <a:endParaRPr lang="en-US" dirty="0"/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Jodi Oster</a:t>
            </a:r>
          </a:p>
          <a:p>
            <a:pPr lvl="1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Secretary, College Scholarships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000" u="sng" dirty="0">
                <a:solidFill>
                  <a:schemeClr val="tx1"/>
                </a:solidFill>
              </a:rPr>
              <a:t>Board Members</a:t>
            </a:r>
          </a:p>
          <a:p>
            <a:endParaRPr lang="en-US" sz="2000" u="sng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Ryan Goodmanson</a:t>
            </a:r>
          </a:p>
          <a:p>
            <a:pPr lvl="1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Bantam Coordinator</a:t>
            </a:r>
          </a:p>
          <a:p>
            <a:pPr lvl="1"/>
            <a:endParaRPr lang="en-US" dirty="0"/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Scott Roiger</a:t>
            </a:r>
          </a:p>
          <a:p>
            <a:pPr lvl="1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Peewee Coordinator</a:t>
            </a:r>
          </a:p>
          <a:p>
            <a:pPr lvl="1"/>
            <a:endParaRPr lang="en-US" dirty="0"/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Matt Czech</a:t>
            </a:r>
          </a:p>
          <a:p>
            <a:pPr lvl="1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Squirt Coordinator, Grievance Chair</a:t>
            </a:r>
          </a:p>
          <a:p>
            <a:pPr lvl="1"/>
            <a:endParaRPr lang="en-US" dirty="0"/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Kelly Jo Powerstorm</a:t>
            </a:r>
          </a:p>
          <a:p>
            <a:pPr lvl="1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Girls Coordinator, HDC Player Development Coordinator</a:t>
            </a:r>
          </a:p>
          <a:p>
            <a:pPr lvl="1"/>
            <a:endParaRPr lang="en-US" dirty="0"/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Brad Shear</a:t>
            </a:r>
          </a:p>
          <a:p>
            <a:pPr lvl="1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Jr Gold Coordinator, Tournament Registrar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000" u="sng" dirty="0">
                <a:solidFill>
                  <a:schemeClr val="tx1"/>
                </a:solidFill>
              </a:rPr>
              <a:t>Board Members</a:t>
            </a:r>
          </a:p>
          <a:p>
            <a:endParaRPr lang="en-US" sz="2000" u="sng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Randy Olson</a:t>
            </a:r>
          </a:p>
          <a:p>
            <a:pPr lvl="1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Gambling Manager</a:t>
            </a:r>
          </a:p>
          <a:p>
            <a:pPr lvl="1"/>
            <a:endParaRPr lang="en-US" dirty="0"/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Chuck Rosenfield</a:t>
            </a:r>
          </a:p>
          <a:p>
            <a:pPr lvl="1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SafeSport Coordinator, Dibs Coordinator, Fortis Coordinator, Grievance Chair</a:t>
            </a:r>
          </a:p>
          <a:p>
            <a:pPr lvl="1"/>
            <a:endParaRPr lang="en-US" dirty="0"/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Justin Krech</a:t>
            </a:r>
          </a:p>
          <a:p>
            <a:pPr lvl="1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Fundraising &amp; Sponsorship Coordinator</a:t>
            </a:r>
          </a:p>
          <a:p>
            <a:pPr lvl="1"/>
            <a:endParaRPr lang="en-US" dirty="0"/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Emily Hindal</a:t>
            </a:r>
          </a:p>
          <a:p>
            <a:pPr lvl="1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District Tournament Director, Jersey Coordinator</a:t>
            </a:r>
          </a:p>
          <a:p>
            <a:pPr lvl="1"/>
            <a:endParaRPr lang="en-US" dirty="0"/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Nick Schultz</a:t>
            </a:r>
          </a:p>
          <a:p>
            <a:pPr lvl="1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D8 Representative, BVTC Manager, AVTC Manager</a:t>
            </a:r>
          </a:p>
          <a:p>
            <a:pPr lvl="1"/>
            <a:endParaRPr lang="en-US" dirty="0"/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Holly Pemble</a:t>
            </a:r>
          </a:p>
          <a:p>
            <a:pPr lvl="1"/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Registrar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23FDC63-ABE0-693B-763A-272EBF770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3" b="96970" l="10553" r="93970">
                        <a14:foregroundMark x1="50251" y1="22475" x2="50251" y2="22475"/>
                        <a14:foregroundMark x1="57286" y1="10606" x2="45477" y2="19949"/>
                        <a14:foregroundMark x1="45477" y1="19949" x2="48995" y2="25000"/>
                        <a14:foregroundMark x1="44724" y1="22727" x2="53266" y2="34848"/>
                        <a14:foregroundMark x1="53266" y1="34848" x2="60050" y2="35101"/>
                        <a14:foregroundMark x1="61809" y1="34596" x2="59548" y2="26768"/>
                        <a14:foregroundMark x1="63568" y1="20960" x2="60302" y2="20960"/>
                        <a14:foregroundMark x1="66834" y1="8081" x2="73116" y2="13131"/>
                        <a14:foregroundMark x1="16834" y1="28788" x2="13065" y2="52273"/>
                        <a14:foregroundMark x1="19849" y1="93939" x2="29899" y2="88889"/>
                        <a14:foregroundMark x1="85930" y1="26263" x2="90452" y2="13889"/>
                        <a14:foregroundMark x1="90452" y1="13889" x2="89698" y2="9848"/>
                        <a14:foregroundMark x1="86432" y1="17424" x2="87186" y2="13636"/>
                        <a14:foregroundMark x1="90452" y1="4798" x2="90955" y2="3535"/>
                        <a14:foregroundMark x1="91960" y1="9343" x2="92211" y2="19444"/>
                        <a14:foregroundMark x1="93719" y1="52525" x2="94472" y2="59091"/>
                        <a14:foregroundMark x1="52764" y1="69697" x2="46482" y2="70202"/>
                        <a14:foregroundMark x1="21859" y1="42172" x2="27136" y2="41919"/>
                        <a14:foregroundMark x1="47236" y1="93434" x2="52261" y2="92929"/>
                        <a14:foregroundMark x1="20352" y1="97222" x2="25879" y2="96970"/>
                        <a14:foregroundMark x1="10553" y1="52525" x2="10553" y2="52525"/>
                        <a14:foregroundMark x1="89698" y1="45960" x2="89698" y2="45960"/>
                        <a14:backgroundMark x1="12563" y1="10101" x2="12563" y2="10101"/>
                        <a14:backgroundMark x1="9296" y1="38131" x2="9296" y2="38131"/>
                        <a14:backgroundMark x1="9045" y1="39646" x2="9045" y2="39646"/>
                        <a14:backgroundMark x1="9548" y1="53788" x2="9548" y2="53788"/>
                      </a14:backgroundRemoval>
                    </a14:imgEffect>
                  </a14:imgLayer>
                </a14:imgProps>
              </a:ext>
            </a:extLst>
          </a:blip>
          <a:srcRect l="8117" t="68" r="2891"/>
          <a:stretch>
            <a:fillRect/>
          </a:stretch>
        </p:blipFill>
        <p:spPr>
          <a:xfrm>
            <a:off x="164593" y="4955376"/>
            <a:ext cx="1618487" cy="180831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46ACFAF-0546-BABF-9F8E-26962D6BC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73" y="4952904"/>
            <a:ext cx="1968246" cy="181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037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295FE4-E2D2-C432-B79E-AE365C66F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9" name="Rectangle 4118">
            <a:extLst>
              <a:ext uri="{FF2B5EF4-FFF2-40B4-BE49-F238E27FC236}">
                <a16:creationId xmlns:a16="http://schemas.microsoft.com/office/drawing/2014/main" id="{2EB69E85-C16B-7CFC-51DD-7D16AAB26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7417B6-A385-A967-258D-0354E8812C7B}"/>
              </a:ext>
            </a:extLst>
          </p:cNvPr>
          <p:cNvSpPr txBox="1">
            <a:spLocks/>
          </p:cNvSpPr>
          <p:nvPr/>
        </p:nvSpPr>
        <p:spPr>
          <a:xfrm>
            <a:off x="356616" y="548640"/>
            <a:ext cx="4085492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Coaching Requirements</a:t>
            </a:r>
          </a:p>
        </p:txBody>
      </p:sp>
      <p:sp>
        <p:nvSpPr>
          <p:cNvPr id="4121" name="sketch line">
            <a:extLst>
              <a:ext uri="{FF2B5EF4-FFF2-40B4-BE49-F238E27FC236}">
                <a16:creationId xmlns:a16="http://schemas.microsoft.com/office/drawing/2014/main" id="{401CF10E-1816-D830-6A4A-577E64376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98C43-A759-0E19-E4DA-BE80292AEE0A}"/>
              </a:ext>
            </a:extLst>
          </p:cNvPr>
          <p:cNvSpPr txBox="1"/>
          <p:nvPr/>
        </p:nvSpPr>
        <p:spPr>
          <a:xfrm>
            <a:off x="5126418" y="552091"/>
            <a:ext cx="6459030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r>
              <a:rPr lang="en-US" b="1" dirty="0"/>
              <a:t>USA Hockey Registration</a:t>
            </a:r>
            <a:br>
              <a:rPr lang="en-US" dirty="0"/>
            </a:br>
            <a:r>
              <a:rPr lang="en-US" dirty="0"/>
              <a:t>– Register as a coach with USA Hockey for the 2025–26 season: </a:t>
            </a:r>
            <a:r>
              <a:rPr lang="en-US" u="sng" dirty="0">
                <a:hlinkClick r:id="rId2"/>
              </a:rPr>
              <a:t>USA Hockey Registration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dirty="0"/>
              <a:t>Background Screening</a:t>
            </a:r>
            <a:br>
              <a:rPr lang="en-US" dirty="0"/>
            </a:br>
            <a:r>
              <a:rPr lang="en-US" dirty="0"/>
              <a:t>– Required for all coaches: </a:t>
            </a:r>
            <a:r>
              <a:rPr lang="en-US" u="sng" dirty="0">
                <a:hlinkClick r:id="rId3"/>
              </a:rPr>
              <a:t>Background Screening Info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dirty="0"/>
              <a:t>SafeSport Training (if age 18+)</a:t>
            </a:r>
            <a:br>
              <a:rPr lang="en-US" dirty="0"/>
            </a:br>
            <a:r>
              <a:rPr lang="en-US" dirty="0"/>
              <a:t>– Complete the SafeSport online training: </a:t>
            </a:r>
            <a:r>
              <a:rPr lang="en-US" u="sng" dirty="0">
                <a:hlinkClick r:id="rId4"/>
              </a:rPr>
              <a:t>SafeSport Training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dirty="0"/>
              <a:t>Age-Specific Module</a:t>
            </a:r>
            <a:br>
              <a:rPr lang="en-US" dirty="0"/>
            </a:br>
            <a:r>
              <a:rPr lang="en-US" dirty="0"/>
              <a:t>– Complete the </a:t>
            </a:r>
            <a:r>
              <a:rPr lang="en-US" i="1" dirty="0"/>
              <a:t>6U/8U Age-Specific Module</a:t>
            </a:r>
            <a:r>
              <a:rPr lang="en-US" dirty="0"/>
              <a:t> before going on the ice: </a:t>
            </a:r>
            <a:r>
              <a:rPr lang="en-US" u="sng" dirty="0">
                <a:hlinkClick r:id="rId5"/>
              </a:rPr>
              <a:t>Age-Specific Modules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dirty="0"/>
              <a:t>Coaching Education Program (CEP) Clinic</a:t>
            </a:r>
            <a:br>
              <a:rPr lang="en-US" dirty="0"/>
            </a:br>
            <a:r>
              <a:rPr lang="en-US" dirty="0"/>
              <a:t>– All 6U/8U coaches must attend a </a:t>
            </a:r>
            <a:r>
              <a:rPr lang="en-US" b="1" dirty="0"/>
              <a:t>6U/8U CEP clinic</a:t>
            </a:r>
            <a:r>
              <a:rPr lang="en-US" dirty="0"/>
              <a:t> (you only need this one unless you move up to older levels): </a:t>
            </a:r>
            <a:r>
              <a:rPr lang="en-US" u="sng" dirty="0">
                <a:hlinkClick r:id="rId6"/>
              </a:rPr>
              <a:t>CEP Clinics</a:t>
            </a:r>
            <a:br>
              <a:rPr lang="en-US" dirty="0"/>
            </a:br>
            <a:r>
              <a:rPr lang="en-US" dirty="0"/>
              <a:t>– Clinics run from June 15–Dec 15 each year. Cost is $65.</a:t>
            </a:r>
          </a:p>
          <a:p>
            <a:r>
              <a:rPr lang="en-US" dirty="0"/>
              <a:t>– If you have already completed the CEP Level 1 from prior years you can stay at </a:t>
            </a:r>
            <a:r>
              <a:rPr lang="en-US" b="1" dirty="0"/>
              <a:t>CEP Level 1</a:t>
            </a:r>
            <a:r>
              <a:rPr lang="en-US" dirty="0"/>
              <a:t> permanently if you coach only Mites.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Apple Valley Burnsville Eagles Requirements</a:t>
            </a:r>
            <a:br>
              <a:rPr lang="en-US" dirty="0"/>
            </a:br>
            <a:r>
              <a:rPr lang="en-US" dirty="0"/>
              <a:t>– Fill out the </a:t>
            </a:r>
            <a:r>
              <a:rPr lang="en-US" b="1" dirty="0"/>
              <a:t>Coach Application</a:t>
            </a:r>
            <a:r>
              <a:rPr lang="en-US" dirty="0"/>
              <a:t>: </a:t>
            </a:r>
            <a:r>
              <a:rPr lang="en-US" u="sng" dirty="0">
                <a:hlinkClick r:id="rId7"/>
              </a:rPr>
              <a:t>Coach Application</a:t>
            </a:r>
            <a:br>
              <a:rPr lang="en-US" dirty="0"/>
            </a:br>
            <a:r>
              <a:rPr lang="en-US" dirty="0"/>
              <a:t>– Register as a </a:t>
            </a:r>
            <a:r>
              <a:rPr lang="en-US" b="1" dirty="0"/>
              <a:t>Volunteer</a:t>
            </a:r>
            <a:r>
              <a:rPr lang="en-US" dirty="0"/>
              <a:t>: </a:t>
            </a:r>
            <a:r>
              <a:rPr lang="en-US" u="sng" dirty="0">
                <a:hlinkClick r:id="rId8"/>
              </a:rPr>
              <a:t>Volunteer Registration</a:t>
            </a:r>
            <a:br>
              <a:rPr lang="en-US" dirty="0"/>
            </a:br>
            <a:r>
              <a:rPr lang="en-US" dirty="0"/>
              <a:t>– Visit the </a:t>
            </a:r>
            <a:r>
              <a:rPr lang="en-US" b="1" dirty="0"/>
              <a:t>Mite Coaches Corner</a:t>
            </a:r>
            <a:r>
              <a:rPr lang="en-US" dirty="0"/>
              <a:t> for resources: </a:t>
            </a:r>
            <a:r>
              <a:rPr lang="en-US" u="sng" dirty="0">
                <a:hlinkClick r:id="rId9"/>
              </a:rPr>
              <a:t>Mite Coaches Corner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77442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598D62-55AC-B6E5-7652-EDFC6FC33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9" name="Rectangle 4118">
            <a:extLst>
              <a:ext uri="{FF2B5EF4-FFF2-40B4-BE49-F238E27FC236}">
                <a16:creationId xmlns:a16="http://schemas.microsoft.com/office/drawing/2014/main" id="{A377EE94-2205-F8E7-136C-CDDC08509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6D2E8E-542E-8D3F-5259-56C6CF0766FD}"/>
              </a:ext>
            </a:extLst>
          </p:cNvPr>
          <p:cNvSpPr txBox="1">
            <a:spLocks/>
          </p:cNvSpPr>
          <p:nvPr/>
        </p:nvSpPr>
        <p:spPr>
          <a:xfrm>
            <a:off x="356616" y="548640"/>
            <a:ext cx="4085492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In-House versus </a:t>
            </a:r>
          </a:p>
          <a:p>
            <a:pPr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Mite Plus</a:t>
            </a:r>
          </a:p>
        </p:txBody>
      </p:sp>
      <p:sp>
        <p:nvSpPr>
          <p:cNvPr id="4121" name="sketch line">
            <a:extLst>
              <a:ext uri="{FF2B5EF4-FFF2-40B4-BE49-F238E27FC236}">
                <a16:creationId xmlns:a16="http://schemas.microsoft.com/office/drawing/2014/main" id="{159F14AD-85F4-AFFC-E5B4-F4DF8839F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A1CBC-3EE7-A52A-1DCA-5EEEE70F17A2}"/>
              </a:ext>
            </a:extLst>
          </p:cNvPr>
          <p:cNvSpPr txBox="1"/>
          <p:nvPr/>
        </p:nvSpPr>
        <p:spPr>
          <a:xfrm>
            <a:off x="5126418" y="552091"/>
            <a:ext cx="6459030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In-House – Individual Skills with a strong emphasis on skating skills (Dryland with a strong emphasis on stickhandling and shooting)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Mite Plus – Further individual skill development and </a:t>
            </a:r>
            <a:r>
              <a:rPr lang="en-US" b="1" dirty="0"/>
              <a:t>team and game-play skill improvement</a:t>
            </a:r>
            <a:r>
              <a:rPr lang="en-US" dirty="0"/>
              <a:t>, with a strong emphasis on </a:t>
            </a:r>
            <a:r>
              <a:rPr lang="en-US" b="1" dirty="0"/>
              <a:t>passing and playing as an unselfish team</a:t>
            </a:r>
            <a:r>
              <a:rPr lang="en-US" dirty="0"/>
              <a:t>. (make sure parents are not paying their skaters for goals) </a:t>
            </a:r>
          </a:p>
        </p:txBody>
      </p:sp>
    </p:spTree>
    <p:extLst>
      <p:ext uri="{BB962C8B-B14F-4D97-AF65-F5344CB8AC3E}">
        <p14:creationId xmlns:p14="http://schemas.microsoft.com/office/powerpoint/2010/main" val="3137498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81D985-B116-BF4F-3081-7FE6A2DE8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435483"/>
            <a:ext cx="5004164" cy="23888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8F6918-5884-FFE4-52EF-32B859EFA2C4}"/>
              </a:ext>
            </a:extLst>
          </p:cNvPr>
          <p:cNvSpPr txBox="1"/>
          <p:nvPr/>
        </p:nvSpPr>
        <p:spPr>
          <a:xfrm>
            <a:off x="5516880" y="12605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https://www.icehockeysystems.com/user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D79CFA-0F49-75DA-2CDF-6B72D4565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792" y="3654934"/>
            <a:ext cx="4996175" cy="22791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1FAD4C-65F3-FED6-B437-FC90B4880E03}"/>
              </a:ext>
            </a:extLst>
          </p:cNvPr>
          <p:cNvSpPr txBox="1"/>
          <p:nvPr/>
        </p:nvSpPr>
        <p:spPr>
          <a:xfrm>
            <a:off x="3756723" y="4609839"/>
            <a:ext cx="1760157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914400">
              <a:lnSpc>
                <a:spcPct val="90000"/>
              </a:lnSpc>
            </a:pPr>
            <a:r>
              <a:rPr lang="en-US" sz="2200" dirty="0"/>
              <a:t>Practice Plans</a:t>
            </a:r>
          </a:p>
        </p:txBody>
      </p:sp>
    </p:spTree>
    <p:extLst>
      <p:ext uri="{BB962C8B-B14F-4D97-AF65-F5344CB8AC3E}">
        <p14:creationId xmlns:p14="http://schemas.microsoft.com/office/powerpoint/2010/main" val="3021708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A83C8-65A2-D31B-85BB-0A1C55C77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2AD94E-0D1A-A715-F4BA-4A2C1700A1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45" r="107" b="1388"/>
          <a:stretch>
            <a:fillRect/>
          </a:stretch>
        </p:blipFill>
        <p:spPr>
          <a:xfrm>
            <a:off x="68200" y="47625"/>
            <a:ext cx="4381500" cy="6762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2A1D42-3802-FD01-9BC6-F5401B9D210D}"/>
              </a:ext>
            </a:extLst>
          </p:cNvPr>
          <p:cNvSpPr txBox="1"/>
          <p:nvPr/>
        </p:nvSpPr>
        <p:spPr>
          <a:xfrm>
            <a:off x="5391912" y="3105834"/>
            <a:ext cx="6385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Full Practice Plan</a:t>
            </a:r>
          </a:p>
          <a:p>
            <a:r>
              <a:rPr lang="en-US" dirty="0">
                <a:hlinkClick r:id="rId3"/>
              </a:rPr>
              <a:t>https://www.icehockeysystems.com/share/practice/5955866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01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C259A7-599C-6489-E82C-0F03BCF82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7A98-3130-3D32-1BD2-168BDA81B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774"/>
            <a:ext cx="12192000" cy="6096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000" kern="1200" dirty="0">
                <a:latin typeface="+mj-lt"/>
                <a:ea typeface="+mj-ea"/>
                <a:cs typeface="+mj-cs"/>
              </a:rPr>
              <a:t>In House Mite Leads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275876-2A40-E86F-D572-062B0FECF495}"/>
              </a:ext>
            </a:extLst>
          </p:cNvPr>
          <p:cNvSpPr txBox="1"/>
          <p:nvPr/>
        </p:nvSpPr>
        <p:spPr>
          <a:xfrm>
            <a:off x="0" y="1728216"/>
            <a:ext cx="12192000" cy="2340864"/>
          </a:xfrm>
          <a:prstGeom prst="rect">
            <a:avLst/>
          </a:prstGeom>
        </p:spPr>
        <p:txBody>
          <a:bodyPr vert="horz" lIns="91440" tIns="45720" rIns="91440" bIns="45720" numCol="4" rtlCol="0" anchor="t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solidFill>
                  <a:schemeClr val="tx1"/>
                </a:solidFill>
              </a:rPr>
              <a:t>Termite and Mini Mite 1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Jeff Covich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Nick Schultz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Chris Berbee</a:t>
            </a:r>
          </a:p>
          <a:p>
            <a:r>
              <a:rPr lang="en-US" sz="1800" b="1" u="sng" dirty="0">
                <a:solidFill>
                  <a:srgbClr val="FF0000"/>
                </a:solidFill>
              </a:rPr>
              <a:t>OPEN</a:t>
            </a:r>
          </a:p>
          <a:p>
            <a:r>
              <a:rPr lang="en-US" sz="2000" b="1" u="sng" dirty="0">
                <a:solidFill>
                  <a:srgbClr val="FF0000"/>
                </a:solidFill>
              </a:rPr>
              <a:t>OPEN</a:t>
            </a:r>
            <a:endParaRPr lang="en-US" sz="2400" b="1" u="sng" dirty="0">
              <a:solidFill>
                <a:srgbClr val="FF0000"/>
              </a:solidFill>
            </a:endParaRPr>
          </a:p>
          <a:p>
            <a:endParaRPr lang="en-US" sz="2000" u="sng" dirty="0">
              <a:solidFill>
                <a:schemeClr val="tx1"/>
              </a:solidFill>
            </a:endParaRPr>
          </a:p>
          <a:p>
            <a:endParaRPr lang="en-US" sz="2000" u="sng" dirty="0">
              <a:solidFill>
                <a:schemeClr val="tx1"/>
              </a:solidFill>
            </a:endParaRPr>
          </a:p>
          <a:p>
            <a:endParaRPr lang="en-US" sz="2000" u="sng" dirty="0">
              <a:solidFill>
                <a:schemeClr val="tx1"/>
              </a:solidFill>
            </a:endParaRPr>
          </a:p>
          <a:p>
            <a:r>
              <a:rPr lang="en-US" sz="2000" u="sng" dirty="0">
                <a:solidFill>
                  <a:schemeClr val="tx1"/>
                </a:solidFill>
              </a:rPr>
              <a:t>Mini Mite 2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Brandon Steege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Ryan Goodmanson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Kelly Jo Powerstorm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Aaron Baumgartner</a:t>
            </a:r>
          </a:p>
          <a:p>
            <a:r>
              <a:rPr lang="en-US" sz="2000" b="1" u="sng" dirty="0">
                <a:solidFill>
                  <a:srgbClr val="FF0000"/>
                </a:solidFill>
              </a:rPr>
              <a:t>OPEN</a:t>
            </a:r>
            <a:endParaRPr lang="en-US" sz="2400" b="1" u="sng" dirty="0">
              <a:solidFill>
                <a:srgbClr val="FF0000"/>
              </a:solidFill>
            </a:endParaRPr>
          </a:p>
          <a:p>
            <a:endParaRPr lang="en-US" sz="2000" u="sng" dirty="0">
              <a:solidFill>
                <a:schemeClr val="tx1"/>
              </a:solidFill>
            </a:endParaRPr>
          </a:p>
          <a:p>
            <a:endParaRPr lang="en-US" sz="2000" u="sng" dirty="0">
              <a:solidFill>
                <a:schemeClr val="tx1"/>
              </a:solidFill>
            </a:endParaRPr>
          </a:p>
          <a:p>
            <a:endParaRPr lang="en-US" sz="2000" u="sng" dirty="0">
              <a:solidFill>
                <a:schemeClr val="tx1"/>
              </a:solidFill>
            </a:endParaRPr>
          </a:p>
          <a:p>
            <a:r>
              <a:rPr lang="en-US" sz="2000" u="sng" dirty="0">
                <a:solidFill>
                  <a:schemeClr val="tx1"/>
                </a:solidFill>
              </a:rPr>
              <a:t>Mite Minor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Jeffrey Lantz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Jeff Covich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Nick Schultz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Scott Roiger</a:t>
            </a:r>
          </a:p>
          <a:p>
            <a:r>
              <a:rPr lang="en-US" sz="2000" b="1" u="sng" dirty="0">
                <a:solidFill>
                  <a:srgbClr val="FF0000"/>
                </a:solidFill>
              </a:rPr>
              <a:t>OPEN</a:t>
            </a:r>
            <a:endParaRPr lang="en-US" sz="2400" b="1" u="sng" dirty="0">
              <a:solidFill>
                <a:srgbClr val="FF0000"/>
              </a:solidFill>
            </a:endParaRPr>
          </a:p>
          <a:p>
            <a:endParaRPr lang="en-US" sz="2000" u="sng" dirty="0">
              <a:solidFill>
                <a:schemeClr val="tx1"/>
              </a:solidFill>
            </a:endParaRPr>
          </a:p>
          <a:p>
            <a:endParaRPr lang="en-US" sz="2000" u="sng" dirty="0">
              <a:solidFill>
                <a:schemeClr val="tx1"/>
              </a:solidFill>
            </a:endParaRPr>
          </a:p>
          <a:p>
            <a:endParaRPr lang="en-US" sz="2000" u="sng" dirty="0">
              <a:solidFill>
                <a:schemeClr val="tx1"/>
              </a:solidFill>
            </a:endParaRPr>
          </a:p>
          <a:p>
            <a:r>
              <a:rPr lang="en-US" sz="2000" u="sng" dirty="0">
                <a:solidFill>
                  <a:schemeClr val="tx1"/>
                </a:solidFill>
              </a:rPr>
              <a:t>Mite Major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Brandon Steege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Ryan Goodmanson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Kevin Krmpotich</a:t>
            </a:r>
          </a:p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Andy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Klapperick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800" b="1" u="sng" dirty="0">
                <a:solidFill>
                  <a:srgbClr val="FF0000"/>
                </a:solidFill>
              </a:rPr>
              <a:t>OPEN</a:t>
            </a:r>
            <a:endParaRPr lang="en-US" sz="2000" b="1" u="sng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196CC9C-0347-377E-F5B9-3DD7A564A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3" b="96970" l="10553" r="93970">
                        <a14:foregroundMark x1="50251" y1="22475" x2="50251" y2="22475"/>
                        <a14:foregroundMark x1="57286" y1="10606" x2="45477" y2="19949"/>
                        <a14:foregroundMark x1="45477" y1="19949" x2="48995" y2="25000"/>
                        <a14:foregroundMark x1="44724" y1="22727" x2="53266" y2="34848"/>
                        <a14:foregroundMark x1="53266" y1="34848" x2="60050" y2="35101"/>
                        <a14:foregroundMark x1="61809" y1="34596" x2="59548" y2="26768"/>
                        <a14:foregroundMark x1="63568" y1="20960" x2="60302" y2="20960"/>
                        <a14:foregroundMark x1="66834" y1="8081" x2="73116" y2="13131"/>
                        <a14:foregroundMark x1="16834" y1="28788" x2="13065" y2="52273"/>
                        <a14:foregroundMark x1="19849" y1="93939" x2="29899" y2="88889"/>
                        <a14:foregroundMark x1="85930" y1="26263" x2="90452" y2="13889"/>
                        <a14:foregroundMark x1="90452" y1="13889" x2="89698" y2="9848"/>
                        <a14:foregroundMark x1="86432" y1="17424" x2="87186" y2="13636"/>
                        <a14:foregroundMark x1="90452" y1="4798" x2="90955" y2="3535"/>
                        <a14:foregroundMark x1="91960" y1="9343" x2="92211" y2="19444"/>
                        <a14:foregroundMark x1="93719" y1="52525" x2="94472" y2="59091"/>
                        <a14:foregroundMark x1="52764" y1="69697" x2="46482" y2="70202"/>
                        <a14:foregroundMark x1="21859" y1="42172" x2="27136" y2="41919"/>
                        <a14:foregroundMark x1="47236" y1="93434" x2="52261" y2="92929"/>
                        <a14:foregroundMark x1="20352" y1="97222" x2="25879" y2="96970"/>
                        <a14:foregroundMark x1="10553" y1="52525" x2="10553" y2="52525"/>
                        <a14:foregroundMark x1="89698" y1="45960" x2="89698" y2="45960"/>
                        <a14:backgroundMark x1="12563" y1="10101" x2="12563" y2="10101"/>
                        <a14:backgroundMark x1="9296" y1="38131" x2="9296" y2="38131"/>
                        <a14:backgroundMark x1="9045" y1="39646" x2="9045" y2="39646"/>
                        <a14:backgroundMark x1="9548" y1="53788" x2="9548" y2="53788"/>
                      </a14:backgroundRemoval>
                    </a14:imgEffect>
                  </a14:imgLayer>
                </a14:imgProps>
              </a:ext>
            </a:extLst>
          </a:blip>
          <a:srcRect l="8117" t="68" r="2891"/>
          <a:stretch>
            <a:fillRect/>
          </a:stretch>
        </p:blipFill>
        <p:spPr>
          <a:xfrm>
            <a:off x="164593" y="4955376"/>
            <a:ext cx="1618487" cy="180831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576FEEF-3FC0-DA81-2B6D-3122A7227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161" y="4952904"/>
            <a:ext cx="1968246" cy="181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35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956B9F-B046-0CB6-841C-497F13705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Items Needed to Play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4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 Unmarked Birth Certificate With A Blue Ribbon Pattern Stock Illustration  - Download Image Now - iStock">
            <a:extLst>
              <a:ext uri="{FF2B5EF4-FFF2-40B4-BE49-F238E27FC236}">
                <a16:creationId xmlns:a16="http://schemas.microsoft.com/office/drawing/2014/main" id="{5103AC5F-B821-3D20-FB1E-203C20E17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3" b="97052" l="654" r="98693">
                        <a14:foregroundMark x1="14216" y1="5651" x2="14216" y2="5651"/>
                        <a14:foregroundMark x1="26144" y1="6143" x2="26144" y2="6143"/>
                        <a14:foregroundMark x1="35621" y1="6388" x2="35621" y2="6388"/>
                        <a14:foregroundMark x1="37092" y1="7125" x2="37092" y2="7125"/>
                        <a14:foregroundMark x1="17974" y1="8600" x2="17974" y2="8600"/>
                        <a14:foregroundMark x1="14052" y1="8600" x2="7026" y2="15479"/>
                        <a14:foregroundMark x1="7026" y1="15479" x2="6863" y2="17690"/>
                        <a14:foregroundMark x1="735" y1="26044" x2="654" y2="25553"/>
                        <a14:foregroundMark x1="775" y1="26290" x2="735" y2="26044"/>
                        <a14:foregroundMark x1="896" y1="27027" x2="775" y2="26290"/>
                        <a14:foregroundMark x1="1703" y1="31941" x2="896" y2="27027"/>
                        <a14:foregroundMark x1="2793" y1="38575" x2="1703" y2="31941"/>
                        <a14:foregroundMark x1="4085" y1="46437" x2="2793" y2="38575"/>
                        <a14:foregroundMark x1="2961" y1="64865" x2="2778" y2="59214"/>
                        <a14:foregroundMark x1="3383" y1="77887" x2="2961" y2="64865"/>
                        <a14:foregroundMark x1="3431" y1="79361" x2="3383" y2="77887"/>
                        <a14:foregroundMark x1="6863" y1="91155" x2="29575" y2="92383"/>
                        <a14:foregroundMark x1="37418" y1="95086" x2="75000" y2="94103"/>
                        <a14:foregroundMark x1="75000" y1="94103" x2="79902" y2="94103"/>
                        <a14:foregroundMark x1="92484" y1="90909" x2="94281" y2="47174"/>
                        <a14:foregroundMark x1="95098" y1="31695" x2="94935" y2="5651"/>
                        <a14:foregroundMark x1="94935" y1="5651" x2="74346" y2="3194"/>
                        <a14:foregroundMark x1="96746" y1="78378" x2="96242" y2="89435"/>
                        <a14:foregroundMark x1="96791" y1="77396" x2="96746" y2="78378"/>
                        <a14:foregroundMark x1="97059" y1="71499" x2="96791" y2="77396"/>
                        <a14:foregroundMark x1="97260" y1="67076" x2="97059" y2="71499"/>
                        <a14:foregroundMark x1="97350" y1="65111" x2="97260" y2="67076"/>
                        <a14:foregroundMark x1="97641" y1="58722" x2="97350" y2="65111"/>
                        <a14:foregroundMark x1="97932" y1="52334" x2="97641" y2="58722"/>
                        <a14:foregroundMark x1="98245" y1="45455" x2="97932" y2="52334"/>
                        <a14:foregroundMark x1="98503" y1="39803" x2="98245" y2="45455"/>
                        <a14:foregroundMark x1="98548" y1="38821" x2="98503" y2="39803"/>
                        <a14:foregroundMark x1="98559" y1="38575" x2="98548" y2="38821"/>
                        <a14:foregroundMark x1="98570" y1="38329" x2="98559" y2="38575"/>
                        <a14:foregroundMark x1="98581" y1="38084" x2="98570" y2="38329"/>
                        <a14:foregroundMark x1="98693" y1="35627" x2="98581" y2="38084"/>
                        <a14:foregroundMark x1="94444" y1="95823" x2="77941" y2="97052"/>
                        <a14:foregroundMark x1="19608" y1="4177" x2="29085" y2="4177"/>
                        <a14:foregroundMark x1="29085" y1="4177" x2="58333" y2="5405"/>
                        <a14:foregroundMark x1="7516" y1="4914" x2="3922" y2="12531"/>
                        <a14:backgroundMark x1="817" y1="4668" x2="2288" y2="2211"/>
                        <a14:backgroundMark x1="14216" y1="737" x2="14216" y2="737"/>
                        <a14:backgroundMark x1="10131" y1="246" x2="10131" y2="246"/>
                        <a14:backgroundMark x1="23366" y1="737" x2="23366" y2="737"/>
                        <a14:backgroundMark x1="18954" y1="246" x2="18954" y2="246"/>
                        <a14:backgroundMark x1="32353" y1="737" x2="32353" y2="737"/>
                        <a14:backgroundMark x1="27941" y1="491" x2="27941" y2="491"/>
                        <a14:backgroundMark x1="36765" y1="0" x2="36765" y2="0"/>
                        <a14:backgroundMark x1="36928" y1="737" x2="36928" y2="737"/>
                        <a14:backgroundMark x1="41176" y1="737" x2="41176" y2="737"/>
                        <a14:backgroundMark x1="50490" y1="983" x2="50490" y2="983"/>
                        <a14:backgroundMark x1="45915" y1="246" x2="45915" y2="246"/>
                        <a14:backgroundMark x1="58333" y1="1720" x2="58333" y2="1720"/>
                        <a14:backgroundMark x1="54085" y1="246" x2="54085" y2="246"/>
                        <a14:backgroundMark x1="67974" y1="737" x2="67974" y2="737"/>
                        <a14:backgroundMark x1="63072" y1="491" x2="63072" y2="491"/>
                        <a14:backgroundMark x1="76307" y1="737" x2="76307" y2="737"/>
                        <a14:backgroundMark x1="85131" y1="1720" x2="85131" y2="1720"/>
                        <a14:backgroundMark x1="97876" y1="2211" x2="97876" y2="2211"/>
                        <a14:backgroundMark x1="99020" y1="22113" x2="99020" y2="22113"/>
                        <a14:backgroundMark x1="99510" y1="38084" x2="99510" y2="38084"/>
                        <a14:backgroundMark x1="99183" y1="38084" x2="99183" y2="38084"/>
                        <a14:backgroundMark x1="163" y1="14988" x2="163" y2="14988"/>
                        <a14:backgroundMark x1="1144" y1="23833" x2="1144" y2="23833"/>
                        <a14:backgroundMark x1="490" y1="26044" x2="490" y2="26044"/>
                        <a14:backgroundMark x1="817" y1="26290" x2="817" y2="26290"/>
                        <a14:backgroundMark x1="654" y1="26290" x2="654" y2="26290"/>
                        <a14:backgroundMark x1="327" y1="27027" x2="327" y2="27027"/>
                        <a14:backgroundMark x1="654" y1="25061" x2="654" y2="25061"/>
                        <a14:backgroundMark x1="817" y1="25307" x2="817" y2="25307"/>
                        <a14:backgroundMark x1="817" y1="25307" x2="817" y2="25307"/>
                        <a14:backgroundMark x1="817" y1="25307" x2="817" y2="25307"/>
                        <a14:backgroundMark x1="817" y1="25307" x2="817" y2="25307"/>
                        <a14:backgroundMark x1="817" y1="25553" x2="817" y2="25553"/>
                        <a14:backgroundMark x1="817" y1="25553" x2="817" y2="25553"/>
                        <a14:backgroundMark x1="817" y1="25553" x2="817" y2="25553"/>
                        <a14:backgroundMark x1="490" y1="25553" x2="490" y2="25553"/>
                        <a14:backgroundMark x1="490" y1="25553" x2="490" y2="25553"/>
                        <a14:backgroundMark x1="490" y1="31941" x2="490" y2="31941"/>
                        <a14:backgroundMark x1="817" y1="38575" x2="817" y2="38575"/>
                        <a14:backgroundMark x1="327" y1="51843" x2="327" y2="51843"/>
                        <a14:backgroundMark x1="654" y1="64865" x2="654" y2="64865"/>
                        <a14:backgroundMark x1="1144" y1="77887" x2="1144" y2="77887"/>
                        <a14:backgroundMark x1="1471" y1="97052" x2="1471" y2="97052"/>
                        <a14:backgroundMark x1="14542" y1="99263" x2="14542" y2="99263"/>
                        <a14:backgroundMark x1="24020" y1="99017" x2="24020" y2="99017"/>
                        <a14:backgroundMark x1="33170" y1="99509" x2="33170" y2="99509"/>
                        <a14:backgroundMark x1="41503" y1="99017" x2="41503" y2="99017"/>
                        <a14:backgroundMark x1="50163" y1="98771" x2="50163" y2="98771"/>
                        <a14:backgroundMark x1="57843" y1="99263" x2="57843" y2="99263"/>
                        <a14:backgroundMark x1="67647" y1="98771" x2="67647" y2="98771"/>
                        <a14:backgroundMark x1="76961" y1="99017" x2="76961" y2="99017"/>
                        <a14:backgroundMark x1="85784" y1="98771" x2="85784" y2="98771"/>
                        <a14:backgroundMark x1="97059" y1="98771" x2="97059" y2="98771"/>
                        <a14:backgroundMark x1="99510" y1="78378" x2="99510" y2="78378"/>
                        <a14:backgroundMark x1="99346" y1="52334" x2="99346" y2="52334"/>
                        <a14:backgroundMark x1="99183" y1="77396" x2="99183" y2="77396"/>
                        <a14:backgroundMark x1="98366" y1="38575" x2="98366" y2="38575"/>
                        <a14:backgroundMark x1="99510" y1="39803" x2="99510" y2="39803"/>
                        <a14:backgroundMark x1="98529" y1="38575" x2="98529" y2="38575"/>
                        <a14:backgroundMark x1="98693" y1="38821" x2="98693" y2="38821"/>
                        <a14:backgroundMark x1="98693" y1="38329" x2="98693" y2="38329"/>
                        <a14:backgroundMark x1="99673" y1="32187" x2="99673" y2="32187"/>
                        <a14:backgroundMark x1="99673" y1="14988" x2="99673" y2="14988"/>
                        <a14:backgroundMark x1="90033" y1="737" x2="90033" y2="737"/>
                        <a14:backgroundMark x1="86928" y1="491" x2="86928" y2="491"/>
                        <a14:backgroundMark x1="80882" y1="491" x2="80882" y2="491"/>
                        <a14:backgroundMark x1="72059" y1="491" x2="72059" y2="491"/>
                        <a14:backgroundMark x1="490" y1="45209" x2="490" y2="45209"/>
                        <a14:backgroundMark x1="163" y1="58722" x2="163" y2="58722"/>
                        <a14:backgroundMark x1="163" y1="71253" x2="163" y2="71253"/>
                        <a14:backgroundMark x1="327" y1="85012" x2="327" y2="85012"/>
                        <a14:backgroundMark x1="10131" y1="99509" x2="10131" y2="99509"/>
                        <a14:backgroundMark x1="18954" y1="99509" x2="18954" y2="99509"/>
                        <a14:backgroundMark x1="27778" y1="99509" x2="27778" y2="99509"/>
                        <a14:backgroundMark x1="36765" y1="99509" x2="36765" y2="99509"/>
                        <a14:backgroundMark x1="45588" y1="99263" x2="45588" y2="99263"/>
                        <a14:backgroundMark x1="54248" y1="99509" x2="54248" y2="99509"/>
                        <a14:backgroundMark x1="45915" y1="99509" x2="45915" y2="99509"/>
                        <a14:backgroundMark x1="63072" y1="99263" x2="63072" y2="99263"/>
                        <a14:backgroundMark x1="72059" y1="99509" x2="72059" y2="99509"/>
                        <a14:backgroundMark x1="81046" y1="99509" x2="81046" y2="99509"/>
                        <a14:backgroundMark x1="90033" y1="99509" x2="90033" y2="99509"/>
                        <a14:backgroundMark x1="99673" y1="85012" x2="99673" y2="85012"/>
                        <a14:backgroundMark x1="99510" y1="65111" x2="99510" y2="65111"/>
                        <a14:backgroundMark x1="99837" y1="71499" x2="99837" y2="71499"/>
                        <a14:backgroundMark x1="99837" y1="67076" x2="99837" y2="67076"/>
                        <a14:backgroundMark x1="99510" y1="58722" x2="99510" y2="58722"/>
                        <a14:backgroundMark x1="99837" y1="45455" x2="99837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" t="368" r="436" b="533"/>
          <a:stretch>
            <a:fillRect/>
          </a:stretch>
        </p:blipFill>
        <p:spPr bwMode="auto">
          <a:xfrm>
            <a:off x="3213100" y="1504950"/>
            <a:ext cx="5772150" cy="38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8F3A55-A543-5F94-5543-5ADE52CB27CE}"/>
              </a:ext>
            </a:extLst>
          </p:cNvPr>
          <p:cNvSpPr txBox="1"/>
          <p:nvPr/>
        </p:nvSpPr>
        <p:spPr>
          <a:xfrm>
            <a:off x="3639311" y="1965960"/>
            <a:ext cx="4892041" cy="29169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8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Birth Certificate</a:t>
            </a:r>
          </a:p>
          <a:p>
            <a:pPr algn="ctr" fontAlgn="base"/>
            <a:r>
              <a:rPr lang="en-US" dirty="0">
                <a:solidFill>
                  <a:schemeClr val="accent1"/>
                </a:solidFill>
              </a:rPr>
              <a:t>All 1st year players must provide a copy of a government issued birth certificate to the Registrar </a:t>
            </a:r>
          </a:p>
          <a:p>
            <a:pPr fontAlgn="base"/>
            <a:endParaRPr lang="en-US" dirty="0">
              <a:solidFill>
                <a:schemeClr val="accent1"/>
              </a:solidFill>
            </a:endParaRPr>
          </a:p>
          <a:p>
            <a:pPr fontAlgn="base"/>
            <a:endParaRPr lang="en-US" dirty="0">
              <a:solidFill>
                <a:schemeClr val="accent1"/>
              </a:solidFill>
            </a:endParaRPr>
          </a:p>
          <a:p>
            <a:pPr fontAlgn="base"/>
            <a:r>
              <a:rPr lang="en-US" dirty="0">
                <a:solidFill>
                  <a:schemeClr val="accent1"/>
                </a:solidFill>
              </a:rPr>
              <a:t>     Email a pdf copy to: </a:t>
            </a:r>
          </a:p>
          <a:p>
            <a:pPr fontAlgn="base"/>
            <a:r>
              <a:rPr lang="en-US" dirty="0">
                <a:solidFill>
                  <a:schemeClr val="accent1"/>
                </a:solidFill>
              </a:rPr>
              <a:t>registrar@avbhockey.com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5960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896D58-514E-AFDD-DB78-AD6552743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2" name="Rectangle 41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9A1901-8A51-EAC0-9623-02B69F521AB6}"/>
              </a:ext>
            </a:extLst>
          </p:cNvPr>
          <p:cNvSpPr txBox="1">
            <a:spLocks/>
          </p:cNvSpPr>
          <p:nvPr/>
        </p:nvSpPr>
        <p:spPr>
          <a:xfrm>
            <a:off x="630936" y="639520"/>
            <a:ext cx="342900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Hockey Equipment Checklist</a:t>
            </a:r>
          </a:p>
        </p:txBody>
      </p:sp>
      <p:sp>
        <p:nvSpPr>
          <p:cNvPr id="41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142F3-6A2A-1013-8F10-26D33056925F}"/>
              </a:ext>
            </a:extLst>
          </p:cNvPr>
          <p:cNvSpPr txBox="1"/>
          <p:nvPr/>
        </p:nvSpPr>
        <p:spPr>
          <a:xfrm>
            <a:off x="630935" y="2807208"/>
            <a:ext cx="4131565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Label All Your Gear</a:t>
            </a:r>
          </a:p>
          <a:p>
            <a:pPr marL="34290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Take Advantage of Used Equipment</a:t>
            </a:r>
          </a:p>
          <a:p>
            <a:pPr marL="800100" lvl="1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Play It Again Sports</a:t>
            </a:r>
          </a:p>
          <a:p>
            <a:pPr marL="800100" lvl="1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Other Hockey Parents</a:t>
            </a:r>
          </a:p>
          <a:p>
            <a:pPr marL="800100" lvl="1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Equipment does </a:t>
            </a:r>
            <a:r>
              <a:rPr lang="en-US" u="sng" dirty="0"/>
              <a:t>NOT</a:t>
            </a:r>
            <a:r>
              <a:rPr lang="en-US" dirty="0"/>
              <a:t> make the player</a:t>
            </a:r>
          </a:p>
          <a:p>
            <a:pPr marL="34290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Helmet</a:t>
            </a:r>
          </a:p>
          <a:p>
            <a:pPr marL="800100" lvl="1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Preferred Color </a:t>
            </a:r>
            <a:r>
              <a:rPr lang="en-US" b="1" u="sng" dirty="0"/>
              <a:t>WHITE</a:t>
            </a:r>
          </a:p>
          <a:p>
            <a:pPr marL="34290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Neck Guard</a:t>
            </a:r>
          </a:p>
          <a:p>
            <a:pPr marL="800100" lvl="1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u="sng" dirty="0"/>
              <a:t>MUST</a:t>
            </a:r>
            <a:r>
              <a:rPr lang="en-US" dirty="0"/>
              <a:t> be wearing to skate</a:t>
            </a:r>
          </a:p>
          <a:p>
            <a:pPr marL="800100" lvl="1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Neck guard long sleeve shirt</a:t>
            </a:r>
          </a:p>
          <a:p>
            <a:pPr marL="34290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8D0C51C-557B-5C4D-28DA-7E0E37E9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1715" y="640080"/>
            <a:ext cx="430888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85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C7D2FD-3F1A-9D8F-C8A0-D58CFE017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9" name="Rectangle 411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A8C6E6-9017-8FA0-AE32-ED78620D3440}"/>
              </a:ext>
            </a:extLst>
          </p:cNvPr>
          <p:cNvSpPr txBox="1">
            <a:spLocks/>
          </p:cNvSpPr>
          <p:nvPr/>
        </p:nvSpPr>
        <p:spPr>
          <a:xfrm>
            <a:off x="6739128" y="389763"/>
            <a:ext cx="4818888" cy="17251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Hockey </a:t>
            </a:r>
          </a:p>
          <a:p>
            <a:pPr>
              <a:spcAft>
                <a:spcPts val="600"/>
              </a:spcAft>
            </a:pP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Stick </a:t>
            </a:r>
          </a:p>
          <a:p>
            <a:pPr>
              <a:spcAft>
                <a:spcPts val="600"/>
              </a:spcAft>
            </a:pP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Length</a:t>
            </a:r>
          </a:p>
        </p:txBody>
      </p:sp>
      <p:sp>
        <p:nvSpPr>
          <p:cNvPr id="412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DCA33-9E8E-B92E-1818-383ED781E26C}"/>
              </a:ext>
            </a:extLst>
          </p:cNvPr>
          <p:cNvSpPr txBox="1"/>
          <p:nvPr/>
        </p:nvSpPr>
        <p:spPr>
          <a:xfrm>
            <a:off x="6739128" y="2664886"/>
            <a:ext cx="4818888" cy="3918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ptos" panose="02110004020202020204"/>
              </a:rPr>
              <a:t>Stick Too Long</a:t>
            </a:r>
          </a:p>
          <a:p>
            <a:pPr marL="800100" lvl="1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ptos" panose="02110004020202020204"/>
              </a:rPr>
              <a:t>Harder puck control</a:t>
            </a:r>
          </a:p>
          <a:p>
            <a:pPr marL="800100" lvl="1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ptos" panose="02110004020202020204"/>
              </a:rPr>
              <a:t>Slower stickhandling </a:t>
            </a:r>
          </a:p>
          <a:p>
            <a:pPr marL="800100" lvl="1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ptos" panose="02110004020202020204"/>
              </a:rPr>
              <a:t>Less shooting accuracy.</a:t>
            </a:r>
          </a:p>
          <a:p>
            <a:pPr marL="571500" lvl="1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dirty="0">
              <a:latin typeface="Aptos" panose="02110004020202020204"/>
            </a:endParaRPr>
          </a:p>
          <a:p>
            <a:pPr marL="34290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ptos" panose="02110004020202020204"/>
              </a:rPr>
              <a:t>Stick Too Short</a:t>
            </a:r>
          </a:p>
          <a:p>
            <a:pPr marL="800100" lvl="1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ptos" panose="02110004020202020204"/>
              </a:rPr>
              <a:t>Skaters hunch over causing bad posture</a:t>
            </a:r>
          </a:p>
          <a:p>
            <a:pPr marL="800100" lvl="1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ptos" panose="02110004020202020204"/>
              </a:rPr>
              <a:t>Weaker shot power</a:t>
            </a:r>
          </a:p>
          <a:p>
            <a:pPr marL="800100" lvl="1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ptos" panose="02110004020202020204"/>
              </a:rPr>
              <a:t>Less reach on defense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>
              <a:latin typeface="Aptos" panose="02110004020202020204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4E54BA3-B783-0969-93C2-DB6A51A51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45" b="1778"/>
          <a:stretch>
            <a:fillRect/>
          </a:stretch>
        </p:blipFill>
        <p:spPr bwMode="auto">
          <a:xfrm>
            <a:off x="471489" y="1085019"/>
            <a:ext cx="5784824" cy="468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56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0C20FE-AFEB-D63D-08C4-76DC7ABF4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BE4C1-3FEC-E218-E61A-10C67AD8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Mite Program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3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583F6E-FD9D-4E04-0109-ADD390701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9" name="Rectangle 4118">
            <a:extLst>
              <a:ext uri="{FF2B5EF4-FFF2-40B4-BE49-F238E27FC236}">
                <a16:creationId xmlns:a16="http://schemas.microsoft.com/office/drawing/2014/main" id="{42E6C594-1215-5200-4477-CEC849D96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6D5E2C-11A6-150A-DC92-F66C0F81B1A1}"/>
              </a:ext>
            </a:extLst>
          </p:cNvPr>
          <p:cNvSpPr txBox="1">
            <a:spLocks/>
          </p:cNvSpPr>
          <p:nvPr/>
        </p:nvSpPr>
        <p:spPr>
          <a:xfrm>
            <a:off x="841248" y="548640"/>
            <a:ext cx="3739896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Mite </a:t>
            </a:r>
          </a:p>
          <a:p>
            <a:pPr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In-House Expectations</a:t>
            </a:r>
          </a:p>
        </p:txBody>
      </p:sp>
      <p:sp>
        <p:nvSpPr>
          <p:cNvPr id="4121" name="sketch line">
            <a:extLst>
              <a:ext uri="{FF2B5EF4-FFF2-40B4-BE49-F238E27FC236}">
                <a16:creationId xmlns:a16="http://schemas.microsoft.com/office/drawing/2014/main" id="{A1A2CB26-A784-AC8D-92D1-34BC0DB99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4F336-C2B9-EA39-0A2C-AC35EC1E0D95}"/>
              </a:ext>
            </a:extLst>
          </p:cNvPr>
          <p:cNvSpPr txBox="1"/>
          <p:nvPr/>
        </p:nvSpPr>
        <p:spPr>
          <a:xfrm>
            <a:off x="5126418" y="552091"/>
            <a:ext cx="6577902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Skaters skate their grade level regardless of skill level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Practices are focused on individual skills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First Sunday practice of each month will be half ice scrimmages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Use </a:t>
            </a:r>
            <a:r>
              <a:rPr lang="en-US" sz="2200" dirty="0" err="1"/>
              <a:t>SportsEngine</a:t>
            </a:r>
            <a:r>
              <a:rPr lang="en-US" sz="2200" dirty="0"/>
              <a:t> if your skater will be attending or missing a practice (RSVP)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Helping with on and off ice activities DIBS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672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CDA6F8-C8B8-1E80-703C-C545F857E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9" name="Rectangle 411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9049B3-3099-FE52-EC2E-C8C206F45AA3}"/>
              </a:ext>
            </a:extLst>
          </p:cNvPr>
          <p:cNvSpPr txBox="1">
            <a:spLocks/>
          </p:cNvSpPr>
          <p:nvPr/>
        </p:nvSpPr>
        <p:spPr>
          <a:xfrm>
            <a:off x="841248" y="548640"/>
            <a:ext cx="3600860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Mite </a:t>
            </a:r>
          </a:p>
          <a:p>
            <a:pPr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In-House Levels</a:t>
            </a:r>
          </a:p>
        </p:txBody>
      </p:sp>
      <p:sp>
        <p:nvSpPr>
          <p:cNvPr id="41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FE2E3-A18B-95B1-3A3A-B8592B5886AB}"/>
              </a:ext>
            </a:extLst>
          </p:cNvPr>
          <p:cNvSpPr txBox="1"/>
          <p:nvPr/>
        </p:nvSpPr>
        <p:spPr>
          <a:xfrm>
            <a:off x="5126418" y="552091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Termites</a:t>
            </a:r>
          </a:p>
          <a:p>
            <a:pPr marL="6286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Pre-K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Mite 1 (MM1)</a:t>
            </a:r>
          </a:p>
          <a:p>
            <a:pPr marL="6286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Kindergarten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Mite 2 (MM2)</a:t>
            </a:r>
          </a:p>
          <a:p>
            <a:pPr marL="6286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1</a:t>
            </a:r>
            <a:r>
              <a:rPr lang="en-US" sz="2200" baseline="30000" dirty="0"/>
              <a:t>st</a:t>
            </a:r>
            <a:r>
              <a:rPr lang="en-US" sz="2200" dirty="0"/>
              <a:t> Grade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Mite Minor (Minor)</a:t>
            </a:r>
          </a:p>
          <a:p>
            <a:pPr marL="6286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2</a:t>
            </a:r>
            <a:r>
              <a:rPr lang="en-US" sz="2200" baseline="30000" dirty="0"/>
              <a:t>nd</a:t>
            </a:r>
            <a:r>
              <a:rPr lang="en-US" sz="2200" dirty="0"/>
              <a:t> Grade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Mite Major (Major)</a:t>
            </a:r>
          </a:p>
          <a:p>
            <a:pPr marL="6286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3</a:t>
            </a:r>
            <a:r>
              <a:rPr lang="en-US" sz="2200" baseline="30000" dirty="0"/>
              <a:t>rd</a:t>
            </a:r>
            <a:r>
              <a:rPr lang="en-US" sz="2200" dirty="0"/>
              <a:t> Grade</a:t>
            </a:r>
          </a:p>
          <a:p>
            <a:pPr marL="342900"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55285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975</Words>
  <Application>Microsoft Office PowerPoint</Application>
  <PresentationFormat>Widescreen</PresentationFormat>
  <Paragraphs>247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Office Theme</vt:lpstr>
      <vt:lpstr>PowerPoint Presentation</vt:lpstr>
      <vt:lpstr>Apple Valley Burnsville Hockey Association Leadership</vt:lpstr>
      <vt:lpstr>Items Needed to Play</vt:lpstr>
      <vt:lpstr>PowerPoint Presentation</vt:lpstr>
      <vt:lpstr>PowerPoint Presentation</vt:lpstr>
      <vt:lpstr>PowerPoint Presentation</vt:lpstr>
      <vt:lpstr>Mite Program</vt:lpstr>
      <vt:lpstr>PowerPoint Presentation</vt:lpstr>
      <vt:lpstr>PowerPoint Presentation</vt:lpstr>
      <vt:lpstr>PowerPoint Presentation</vt:lpstr>
      <vt:lpstr>PowerPoint Presentation</vt:lpstr>
      <vt:lpstr>DIBS</vt:lpstr>
      <vt:lpstr>PowerPoint Presentation</vt:lpstr>
      <vt:lpstr>PowerPoint Presentation</vt:lpstr>
      <vt:lpstr>Coaching</vt:lpstr>
      <vt:lpstr>PowerPoint Presentation</vt:lpstr>
      <vt:lpstr>Questions</vt:lpstr>
      <vt:lpstr>PowerPoint Presentation</vt:lpstr>
      <vt:lpstr>Mite Coaches</vt:lpstr>
      <vt:lpstr>PowerPoint Presentation</vt:lpstr>
      <vt:lpstr>PowerPoint Presentation</vt:lpstr>
      <vt:lpstr>PowerPoint Presentation</vt:lpstr>
      <vt:lpstr>PowerPoint Presentation</vt:lpstr>
      <vt:lpstr>In House Mite Leads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Jeffrey Lantz</dc:creator>
  <cp:lastModifiedBy>Jeffrey Lantz</cp:lastModifiedBy>
  <cp:revision>1</cp:revision>
  <dcterms:created xsi:type="dcterms:W3CDTF">2025-08-24T17:16:18Z</dcterms:created>
  <dcterms:modified xsi:type="dcterms:W3CDTF">2025-10-15T01:41:27Z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ba2094-5e22-4200-a94b-9c9c0cdafd91_Enabled">
    <vt:lpwstr>True</vt:lpwstr>
  </property>
  <property fmtid="{D5CDD505-2E9C-101B-9397-08002B2CF9AE}" pid="3" name="MSIP_Label_e8ba2094-5e22-4200-a94b-9c9c0cdafd91_SiteId">
    <vt:lpwstr>441d4a8f-7999-4d6a-9670-672cf8d03e35</vt:lpwstr>
  </property>
  <property fmtid="{D5CDD505-2E9C-101B-9397-08002B2CF9AE}" pid="4" name="MSIP_Label_e8ba2094-5e22-4200-a94b-9c9c0cdafd91_SetDate">
    <vt:lpwstr>2025-10-14T11:43:19Z</vt:lpwstr>
  </property>
  <property fmtid="{D5CDD505-2E9C-101B-9397-08002B2CF9AE}" pid="5" name="MSIP_Label_e8ba2094-5e22-4200-a94b-9c9c0cdafd91_Name">
    <vt:lpwstr>Confidential Information</vt:lpwstr>
  </property>
  <property fmtid="{D5CDD505-2E9C-101B-9397-08002B2CF9AE}" pid="6" name="MSIP_Label_e8ba2094-5e22-4200-a94b-9c9c0cdafd91_ActionId">
    <vt:lpwstr>eb009e4e-b035-4fc1-a2e9-a11588ae6476</vt:lpwstr>
  </property>
  <property fmtid="{D5CDD505-2E9C-101B-9397-08002B2CF9AE}" pid="7" name="MSIP_Label_e8ba2094-5e22-4200-a94b-9c9c0cdafd91_Removed">
    <vt:lpwstr>False</vt:lpwstr>
  </property>
  <property fmtid="{D5CDD505-2E9C-101B-9397-08002B2CF9AE}" pid="8" name="MSIP_Label_e8ba2094-5e22-4200-a94b-9c9c0cdafd91_Extended_MSFT_Method">
    <vt:lpwstr>Standard</vt:lpwstr>
  </property>
  <property fmtid="{D5CDD505-2E9C-101B-9397-08002B2CF9AE}" pid="9" name="Sensitivity">
    <vt:lpwstr>Confidential Information</vt:lpwstr>
  </property>
</Properties>
</file>