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9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D974B-3DBA-ACB1-913B-91E39010C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F8256C-968D-5CCD-4B96-BFE1259B6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E55F1-A9DD-8D68-5030-2C1FC22B9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E36DB-179F-0C05-01BE-9AF4A7AE8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68177-E1A8-F8B7-B244-DDB963132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80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8D982-EC44-6717-9B0E-322E55D5C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7BA32-147A-A436-6829-BD19CF99C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D9EE0-7196-733C-4C7C-E01B6C13E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E95B6-C422-119D-59A8-EDE8F73D2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8E708-15FB-4077-0C24-A6876E6D4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52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B83E5E-F787-CED8-CE8E-221940F304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B8F89D-28A5-EFAA-E12E-6E4A41C2D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7792B-335A-F7FD-694B-3C2BD0E67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5774F-0049-2948-CF12-EBE64347D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CE3E7-7C1C-A0B3-AAAE-D89F1F657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76A6B-CFF8-DE51-5539-43C12D329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513CA-79A8-B14A-4005-0779486FE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AB935-0AFD-8205-0C36-3295DDDAD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68C58-6E5C-E0EA-8918-C2E182FBB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EC15F-0288-8CBE-3A3F-003435002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00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CC173-9C43-27F9-2A1A-3E9C833B0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E8523-7C5B-538F-9DBE-CB0F4A4B1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724E7-8707-FFBE-6EAF-61E43C9E6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8056E-16AF-A869-92EA-E08C9135D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FA660-4A02-E990-506E-B197F1E68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5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4F001-8F36-C835-AFD8-1828FC1A4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0F3E4-7F71-7D5C-8365-6B2FDDE71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89675-3BEE-1390-4E01-CB1E3FEA8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21921-2B6D-A602-1F7F-87F5D8331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3BD40-6415-B374-A1D7-51DE3DA65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2EB580-9B72-611A-1003-28F4A122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8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84A41-0A9E-E1AF-F823-FFB0DA1B3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38C9C-627B-92DA-BF2D-602F89510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62ED25-0375-D311-0596-A7B545E65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8C289A-BBF2-61BC-C97F-9F6FADD35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423C5D-3919-9082-4562-38562C66D6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3E80E8-C0C5-53C0-6FF5-8C3802673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DD5FA0-A9EA-1A9B-A533-D35225005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FB40CE-B78C-342E-3388-6FAFB509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47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2B843-6344-048E-C9DF-657DB6C3D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4B26C9-6351-BFCE-5565-B0AC1D2CE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256C4-3D1E-73DE-A415-E91320333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ACCEEF-831B-B4F8-4C8F-CBC131F9D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80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2FE2B0-D3B0-2A56-7B20-DC6D7458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37591-9EBD-7D42-3D35-8A48C6B3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16D8B-8E07-306D-B338-8DA73B3FC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39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8CB8B-FD6D-74EF-80C2-B1C73EABA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BEDAA-2EB8-F5E3-F00E-B388CC311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F091D5-0305-0707-9918-363FA5F76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C3F76-1FC3-4B5E-1695-7420AF886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17F49-4DF1-CFE1-A6AC-45C167C6F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CFA84-C899-ED56-8133-75383FFB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6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18C12-3FF6-6758-895C-59D189927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248312-D8A1-6754-A04F-66A22AAD9E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8CF36-5EDC-D731-CBF4-3082E2EFB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8184C-F8E4-FE32-3A52-69237D84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B4AD3-D926-9410-1553-22C00CB6A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2C488-80DB-C252-FFFC-4FC832439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B2601F-9927-2877-B5D0-4C364DDC5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3970D-829E-144B-5C90-E51561D65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9615C-DCD3-8C48-7A26-5E8D2492CB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9BC7B-64D4-4326-9419-273DFCB7AB14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27FD5-C511-1F5C-1040-B48DABBA2B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9CF33-B04A-6A02-761A-5D8206B50A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A04C8-0C79-4E35-BAC2-316F3849F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07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B6C284-C2B5-B779-7092-8C4F962E1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Sending messages to coaches through </a:t>
            </a:r>
            <a:r>
              <a:rPr lang="en-US" dirty="0" err="1"/>
              <a:t>Sportsengine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3421B0-0FF9-015C-E69F-EBC9B268C9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You can only do this with </a:t>
            </a:r>
            <a:r>
              <a:rPr lang="en-US" dirty="0" err="1"/>
              <a:t>sportsengine</a:t>
            </a:r>
            <a:r>
              <a:rPr lang="en-US" dirty="0"/>
              <a:t> HQ admin access</a:t>
            </a:r>
          </a:p>
          <a:p>
            <a:r>
              <a:rPr lang="en-US" dirty="0"/>
              <a:t>Login to your account and look for the </a:t>
            </a:r>
            <a:r>
              <a:rPr lang="en-US" dirty="0" err="1"/>
              <a:t>hq</a:t>
            </a:r>
            <a:r>
              <a:rPr lang="en-US" dirty="0"/>
              <a:t> home button in the upper left</a:t>
            </a:r>
          </a:p>
          <a:p>
            <a:r>
              <a:rPr lang="en-US" dirty="0"/>
              <a:t>Click this to enter the </a:t>
            </a:r>
            <a:r>
              <a:rPr lang="en-US" dirty="0" err="1"/>
              <a:t>hq</a:t>
            </a:r>
            <a:r>
              <a:rPr lang="en-US" dirty="0"/>
              <a:t> home.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02C522E-EBEE-3777-61EC-EF3D472AD12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29150" y="2084319"/>
            <a:ext cx="5181600" cy="585781"/>
          </a:xfr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87391BC-1514-9EE0-8AC1-5DF8AD8B2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6783" y="3349688"/>
            <a:ext cx="3534268" cy="1810003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B2DF65D9-751A-1337-91A9-71A80C23E3DD}"/>
              </a:ext>
            </a:extLst>
          </p:cNvPr>
          <p:cNvSpPr/>
          <p:nvPr/>
        </p:nvSpPr>
        <p:spPr>
          <a:xfrm>
            <a:off x="6974006" y="3193576"/>
            <a:ext cx="1221475" cy="105770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06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E1F10-9EED-DF8C-438E-C473D066A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Season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6B2C0-3D93-D79B-01D2-104D66D039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Expand the competition section</a:t>
            </a:r>
          </a:p>
          <a:p>
            <a:pPr lvl="1"/>
            <a:r>
              <a:rPr lang="en-US" dirty="0"/>
              <a:t>Click on season management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C5B6717-6F8C-FDBA-2937-DF17B327D1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71932" y="1825625"/>
            <a:ext cx="1782136" cy="4351338"/>
          </a:xfr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380395B2-B430-41D7-7C23-7EC9832EF94C}"/>
              </a:ext>
            </a:extLst>
          </p:cNvPr>
          <p:cNvSpPr/>
          <p:nvPr/>
        </p:nvSpPr>
        <p:spPr>
          <a:xfrm>
            <a:off x="7766304" y="5059680"/>
            <a:ext cx="1737360" cy="37185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B1BA-DE08-4BEC-0A45-214001368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274B1-1F62-02B6-6C82-FE59A41A192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Click on the division link in the current season</a:t>
            </a:r>
          </a:p>
          <a:p>
            <a:r>
              <a:rPr lang="en-US" dirty="0"/>
              <a:t>Within divisions, click on the three dots to the right</a:t>
            </a:r>
          </a:p>
          <a:p>
            <a:r>
              <a:rPr lang="en-US" dirty="0"/>
              <a:t>Select message division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C78B728-F015-152F-B864-9942F60B8A2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1191868"/>
            <a:ext cx="5181600" cy="1607683"/>
          </a:xfr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DE81AE4F-0ED5-E08B-7AB5-2ECAB9E2DCD7}"/>
              </a:ext>
            </a:extLst>
          </p:cNvPr>
          <p:cNvSpPr/>
          <p:nvPr/>
        </p:nvSpPr>
        <p:spPr>
          <a:xfrm>
            <a:off x="8842248" y="2340864"/>
            <a:ext cx="268224" cy="37185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A6B5F09-CE33-1564-3F13-2596077A7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632" y="3066445"/>
            <a:ext cx="7199376" cy="992005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130D3F41-1231-A689-AB0E-FE73040F0933}"/>
              </a:ext>
            </a:extLst>
          </p:cNvPr>
          <p:cNvSpPr/>
          <p:nvPr/>
        </p:nvSpPr>
        <p:spPr>
          <a:xfrm>
            <a:off x="11628492" y="3741194"/>
            <a:ext cx="246516" cy="32483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36766C-8646-B10F-8E67-0C26D419DE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73932" y="4246077"/>
            <a:ext cx="1688728" cy="2225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522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F4387-A4CA-41EC-9745-B181C6DD3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9D8CB-F215-2898-027C-C66A1A49DB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Click “all divisions” to send it to every team</a:t>
            </a:r>
          </a:p>
          <a:p>
            <a:r>
              <a:rPr lang="en-US" dirty="0"/>
              <a:t>Change the recipients to all players and staff (or all staff) as required</a:t>
            </a:r>
          </a:p>
          <a:p>
            <a:r>
              <a:rPr lang="en-US"/>
              <a:t>Add message and send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76CF3CC-E4E3-2F9A-E800-A76BD6AFF9F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89543" y="1825625"/>
            <a:ext cx="4746914" cy="4351338"/>
          </a:xfrm>
        </p:spPr>
      </p:pic>
    </p:spTree>
    <p:extLst>
      <p:ext uri="{BB962C8B-B14F-4D97-AF65-F5344CB8AC3E}">
        <p14:creationId xmlns:p14="http://schemas.microsoft.com/office/powerpoint/2010/main" val="2243830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104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Sending messages to coaches through Sportsengine</vt:lpstr>
      <vt:lpstr>Season Management</vt:lpstr>
      <vt:lpstr>Divisions</vt:lpstr>
      <vt:lpstr>Message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Sending messages to coaches through Sportsengine</dc:title>
  <dc:creator>Dave Benson</dc:creator>
  <cp:lastModifiedBy>Dave Benson</cp:lastModifiedBy>
  <cp:revision>1</cp:revision>
  <dcterms:created xsi:type="dcterms:W3CDTF">2024-04-29T16:17:50Z</dcterms:created>
  <dcterms:modified xsi:type="dcterms:W3CDTF">2024-04-29T16:27:36Z</dcterms:modified>
</cp:coreProperties>
</file>