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9" r:id="rId2"/>
    <p:sldMasterId id="2147483677" r:id="rId3"/>
    <p:sldMasterId id="2147483676" r:id="rId4"/>
    <p:sldMasterId id="2147483679" r:id="rId5"/>
    <p:sldMasterId id="2147483689" r:id="rId6"/>
  </p:sldMasterIdLst>
  <p:notesMasterIdLst>
    <p:notesMasterId r:id="rId41"/>
  </p:notesMasterIdLst>
  <p:sldIdLst>
    <p:sldId id="256" r:id="rId7"/>
    <p:sldId id="257" r:id="rId8"/>
    <p:sldId id="258" r:id="rId9"/>
    <p:sldId id="260" r:id="rId10"/>
    <p:sldId id="262" r:id="rId11"/>
    <p:sldId id="264" r:id="rId12"/>
    <p:sldId id="266" r:id="rId13"/>
    <p:sldId id="283" r:id="rId14"/>
    <p:sldId id="300" r:id="rId15"/>
    <p:sldId id="284" r:id="rId16"/>
    <p:sldId id="267" r:id="rId17"/>
    <p:sldId id="285" r:id="rId18"/>
    <p:sldId id="286" r:id="rId19"/>
    <p:sldId id="268" r:id="rId20"/>
    <p:sldId id="269" r:id="rId21"/>
    <p:sldId id="270" r:id="rId22"/>
    <p:sldId id="271" r:id="rId23"/>
    <p:sldId id="272" r:id="rId24"/>
    <p:sldId id="299" r:id="rId25"/>
    <p:sldId id="274" r:id="rId26"/>
    <p:sldId id="288" r:id="rId27"/>
    <p:sldId id="289" r:id="rId28"/>
    <p:sldId id="290" r:id="rId29"/>
    <p:sldId id="287" r:id="rId30"/>
    <p:sldId id="291" r:id="rId31"/>
    <p:sldId id="292" r:id="rId32"/>
    <p:sldId id="280" r:id="rId33"/>
    <p:sldId id="293" r:id="rId34"/>
    <p:sldId id="294" r:id="rId35"/>
    <p:sldId id="295" r:id="rId36"/>
    <p:sldId id="296" r:id="rId37"/>
    <p:sldId id="297" r:id="rId38"/>
    <p:sldId id="298" r:id="rId39"/>
    <p:sldId id="282" r:id="rId40"/>
  </p:sldIdLst>
  <p:sldSz cx="12192000" cy="6858000"/>
  <p:notesSz cx="6858000" cy="9144000"/>
  <p:embeddedFontLst>
    <p:embeddedFont>
      <p:font typeface="Alfa Slab One" panose="020B0604020202020204" charset="0"/>
      <p:regular r:id="rId42"/>
    </p:embeddedFont>
    <p:embeddedFont>
      <p:font typeface="Arial Black" panose="020B0A04020102020204" pitchFamily="34" charset="0"/>
      <p:regular r:id="rId43"/>
      <p:bold r:id="rId44"/>
    </p:embeddedFont>
    <p:embeddedFont>
      <p:font typeface="Eras Bold ITC" panose="020B0907030504020204" pitchFamily="34" charset="0"/>
      <p:regular r:id="rId45"/>
    </p:embeddedFont>
    <p:embeddedFont>
      <p:font typeface="Jumble" panose="02000503000000020004" pitchFamily="2" charset="0"/>
      <p:regular r:id="rId46"/>
    </p:embeddedFont>
    <p:embeddedFont>
      <p:font typeface="Open Sans" panose="020B0606030504020204" pitchFamily="3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648">
          <p15:clr>
            <a:srgbClr val="9AA0A6"/>
          </p15:clr>
        </p15:guide>
        <p15:guide id="2" pos="4344">
          <p15:clr>
            <a:srgbClr val="9AA0A6"/>
          </p15:clr>
        </p15:guide>
        <p15:guide id="3" orient="horz" pos="216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jg43rYbFXH5WfGwqt8YEomnxTMd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B253EA-99C1-466F-A8E4-6000A2CA5F27}" v="12" dt="2025-03-26T21:42:20.5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7" d="100"/>
          <a:sy n="67" d="100"/>
        </p:scale>
        <p:origin x="548" y="48"/>
      </p:cViewPr>
      <p:guideLst>
        <p:guide pos="3648"/>
        <p:guide pos="4344"/>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font" Target="fonts/font4.fntdata"/><Relationship Id="rId53" Type="http://schemas.openxmlformats.org/officeDocument/2006/relationships/viewProps" Target="viewProps.xml"/><Relationship Id="rId5" Type="http://schemas.openxmlformats.org/officeDocument/2006/relationships/slideMaster" Target="slideMasters/slideMaster5.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font" Target="fonts/font2.fntdata"/><Relationship Id="rId48" Type="http://schemas.openxmlformats.org/officeDocument/2006/relationships/font" Target="fonts/font7.fntdata"/><Relationship Id="rId56" Type="http://schemas.microsoft.com/office/2016/11/relationships/changesInfo" Target="changesInfos/changesInfo1.xml"/><Relationship Id="rId8" Type="http://schemas.openxmlformats.org/officeDocument/2006/relationships/slide" Target="slides/slide2.xml"/><Relationship Id="rId51" Type="http://customschemas.google.com/relationships/presentationmetadata" Target="metadata"/><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font" Target="fonts/font5.fntdata"/><Relationship Id="rId20" Type="http://schemas.openxmlformats.org/officeDocument/2006/relationships/slide" Target="slides/slide14.xml"/><Relationship Id="rId41" Type="http://schemas.openxmlformats.org/officeDocument/2006/relationships/notesMaster" Target="notesMasters/notesMaster1.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font" Target="fonts/font8.fntdata"/><Relationship Id="rId57" Type="http://schemas.microsoft.com/office/2015/10/relationships/revisionInfo" Target="revisionInfo.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font" Target="fonts/font3.fntdata"/><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an Thom" userId="e5baafeb-0285-4845-a4f7-88cf7573c5bc" providerId="ADAL" clId="{BBB253EA-99C1-466F-A8E4-6000A2CA5F27}"/>
    <pc:docChg chg="modSld">
      <pc:chgData name="Sean Thom" userId="e5baafeb-0285-4845-a4f7-88cf7573c5bc" providerId="ADAL" clId="{BBB253EA-99C1-466F-A8E4-6000A2CA5F27}" dt="2025-03-26T21:42:20.527" v="10"/>
      <pc:docMkLst>
        <pc:docMk/>
      </pc:docMkLst>
      <pc:sldChg chg="modAnim">
        <pc:chgData name="Sean Thom" userId="e5baafeb-0285-4845-a4f7-88cf7573c5bc" providerId="ADAL" clId="{BBB253EA-99C1-466F-A8E4-6000A2CA5F27}" dt="2025-03-26T21:42:20.527" v="10"/>
        <pc:sldMkLst>
          <pc:docMk/>
          <pc:sldMk cId="0" sldId="26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 name="Google Shape;7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a:extLst>
            <a:ext uri="{FF2B5EF4-FFF2-40B4-BE49-F238E27FC236}">
              <a16:creationId xmlns:a16="http://schemas.microsoft.com/office/drawing/2014/main" id="{F7FE68B8-2994-F38D-DA9B-2A51B9B86225}"/>
            </a:ext>
          </a:extLst>
        </p:cNvPr>
        <p:cNvGrpSpPr/>
        <p:nvPr/>
      </p:nvGrpSpPr>
      <p:grpSpPr>
        <a:xfrm>
          <a:off x="0" y="0"/>
          <a:ext cx="0" cy="0"/>
          <a:chOff x="0" y="0"/>
          <a:chExt cx="0" cy="0"/>
        </a:xfrm>
      </p:grpSpPr>
      <p:sp>
        <p:nvSpPr>
          <p:cNvPr id="361" name="Google Shape;361;p20:notes">
            <a:extLst>
              <a:ext uri="{FF2B5EF4-FFF2-40B4-BE49-F238E27FC236}">
                <a16:creationId xmlns:a16="http://schemas.microsoft.com/office/drawing/2014/main" id="{6ED0C871-7D4B-1E61-1C95-CD5992010C6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20:notes">
            <a:extLst>
              <a:ext uri="{FF2B5EF4-FFF2-40B4-BE49-F238E27FC236}">
                <a16:creationId xmlns:a16="http://schemas.microsoft.com/office/drawing/2014/main" id="{B7849225-890D-1299-D7BE-F2B5B85F53E2}"/>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63" name="Google Shape;363;p20:notes">
            <a:extLst>
              <a:ext uri="{FF2B5EF4-FFF2-40B4-BE49-F238E27FC236}">
                <a16:creationId xmlns:a16="http://schemas.microsoft.com/office/drawing/2014/main" id="{0B064072-F972-CD21-71ED-873AB3D8825F}"/>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dirty="0"/>
          </a:p>
        </p:txBody>
      </p:sp>
    </p:spTree>
    <p:extLst>
      <p:ext uri="{BB962C8B-B14F-4D97-AF65-F5344CB8AC3E}">
        <p14:creationId xmlns:p14="http://schemas.microsoft.com/office/powerpoint/2010/main" val="2612841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3" name="Google Shape;213;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a:extLst>
            <a:ext uri="{FF2B5EF4-FFF2-40B4-BE49-F238E27FC236}">
              <a16:creationId xmlns:a16="http://schemas.microsoft.com/office/drawing/2014/main" id="{5FCD7DF9-0AAD-E07D-2874-53FBCFBBED0C}"/>
            </a:ext>
          </a:extLst>
        </p:cNvPr>
        <p:cNvGrpSpPr/>
        <p:nvPr/>
      </p:nvGrpSpPr>
      <p:grpSpPr>
        <a:xfrm>
          <a:off x="0" y="0"/>
          <a:ext cx="0" cy="0"/>
          <a:chOff x="0" y="0"/>
          <a:chExt cx="0" cy="0"/>
        </a:xfrm>
      </p:grpSpPr>
      <p:sp>
        <p:nvSpPr>
          <p:cNvPr id="269" name="Google Shape;269;p17:notes">
            <a:extLst>
              <a:ext uri="{FF2B5EF4-FFF2-40B4-BE49-F238E27FC236}">
                <a16:creationId xmlns:a16="http://schemas.microsoft.com/office/drawing/2014/main" id="{0F967CEE-3AF4-238F-373C-B113BA7B993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17:notes">
            <a:extLst>
              <a:ext uri="{FF2B5EF4-FFF2-40B4-BE49-F238E27FC236}">
                <a16:creationId xmlns:a16="http://schemas.microsoft.com/office/drawing/2014/main" id="{E3C6B7EF-AC3D-815E-AEF1-71850E7CC2E6}"/>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71" name="Google Shape;271;p17:notes">
            <a:extLst>
              <a:ext uri="{FF2B5EF4-FFF2-40B4-BE49-F238E27FC236}">
                <a16:creationId xmlns:a16="http://schemas.microsoft.com/office/drawing/2014/main" id="{748CF6B3-2BA5-33A1-346C-BF51555C8ED6}"/>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dirty="0"/>
          </a:p>
        </p:txBody>
      </p:sp>
    </p:spTree>
    <p:extLst>
      <p:ext uri="{BB962C8B-B14F-4D97-AF65-F5344CB8AC3E}">
        <p14:creationId xmlns:p14="http://schemas.microsoft.com/office/powerpoint/2010/main" val="1764360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a:extLst>
            <a:ext uri="{FF2B5EF4-FFF2-40B4-BE49-F238E27FC236}">
              <a16:creationId xmlns:a16="http://schemas.microsoft.com/office/drawing/2014/main" id="{4B756528-375F-C79E-264D-32435488A6CF}"/>
            </a:ext>
          </a:extLst>
        </p:cNvPr>
        <p:cNvGrpSpPr/>
        <p:nvPr/>
      </p:nvGrpSpPr>
      <p:grpSpPr>
        <a:xfrm>
          <a:off x="0" y="0"/>
          <a:ext cx="0" cy="0"/>
          <a:chOff x="0" y="0"/>
          <a:chExt cx="0" cy="0"/>
        </a:xfrm>
      </p:grpSpPr>
      <p:sp>
        <p:nvSpPr>
          <p:cNvPr id="269" name="Google Shape;269;p17:notes">
            <a:extLst>
              <a:ext uri="{FF2B5EF4-FFF2-40B4-BE49-F238E27FC236}">
                <a16:creationId xmlns:a16="http://schemas.microsoft.com/office/drawing/2014/main" id="{F149AF92-5E32-7239-D5FC-8DAA5AA10E9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17:notes">
            <a:extLst>
              <a:ext uri="{FF2B5EF4-FFF2-40B4-BE49-F238E27FC236}">
                <a16:creationId xmlns:a16="http://schemas.microsoft.com/office/drawing/2014/main" id="{666EC956-2A06-7569-E451-C7FD18E245E8}"/>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71" name="Google Shape;271;p17:notes">
            <a:extLst>
              <a:ext uri="{FF2B5EF4-FFF2-40B4-BE49-F238E27FC236}">
                <a16:creationId xmlns:a16="http://schemas.microsoft.com/office/drawing/2014/main" id="{C159738F-474E-88F2-02BA-DF871B92683C}"/>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a:t>
            </a:fld>
            <a:endParaRPr dirty="0"/>
          </a:p>
        </p:txBody>
      </p:sp>
    </p:spTree>
    <p:extLst>
      <p:ext uri="{BB962C8B-B14F-4D97-AF65-F5344CB8AC3E}">
        <p14:creationId xmlns:p14="http://schemas.microsoft.com/office/powerpoint/2010/main" val="3523344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p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6" name="Google Shape;256;p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5" name="Google Shape;26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1" name="Google Shape;271;p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32205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0" name="Google Shape;8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7" name="Google Shape;35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04c4bca6ab_0_1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g304c4bca6ab_0_1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g304c4bca6ab_0_1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04c4bca6ab_0_26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g304c4bca6ab_0_2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04c4bca6ab_0_4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g304c4bca6ab_0_4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04c4bca6ab_0_56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g304c4bca6ab_0_5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04c4bca6ab_0_64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g304c4bca6ab_0_6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04c4bca6ab_0_73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g304c4bca6ab_0_7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6" name="Google Shape;48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04c4bca6ab_0_8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g304c4bca6ab_0_8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0" name="Google Shape;170;g304c4bca6ab_0_89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04c4bca6ab_0_97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g304c4bca6ab_0_9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0" name="Google Shape;50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7" name="Google Shape;9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2" name="Google Shape;112;p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0" name="Google Shape;13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74" name="Google Shape;174;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8" name="Google Shape;16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8" name="Google Shape;16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5139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bg>
      <p:bgPr>
        <a:solidFill>
          <a:schemeClr val="dk1"/>
        </a:solidFill>
        <a:effectLst/>
      </p:bgPr>
    </p:bg>
    <p:spTree>
      <p:nvGrpSpPr>
        <p:cNvPr id="1" name="Shape 57"/>
        <p:cNvGrpSpPr/>
        <p:nvPr/>
      </p:nvGrpSpPr>
      <p:grpSpPr>
        <a:xfrm>
          <a:off x="0" y="0"/>
          <a:ext cx="0" cy="0"/>
          <a:chOff x="0" y="0"/>
          <a:chExt cx="0" cy="0"/>
        </a:xfrm>
      </p:grpSpPr>
      <p:sp>
        <p:nvSpPr>
          <p:cNvPr id="58" name="Google Shape;58;p31"/>
          <p:cNvSpPr txBox="1">
            <a:spLocks noGrp="1"/>
          </p:cNvSpPr>
          <p:nvPr>
            <p:ph type="title"/>
          </p:nvPr>
        </p:nvSpPr>
        <p:spPr>
          <a:xfrm>
            <a:off x="838200" y="3971354"/>
            <a:ext cx="10515600" cy="1124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9" name="Google Shape;59;p31" descr="Logo, icon&#10;&#10;Description automatically generated"/>
          <p:cNvPicPr preferRelativeResize="0"/>
          <p:nvPr/>
        </p:nvPicPr>
        <p:blipFill rotWithShape="1">
          <a:blip r:embed="rId2">
            <a:alphaModFix amt="55000"/>
          </a:blip>
          <a:srcRect/>
          <a:stretch/>
        </p:blipFill>
        <p:spPr>
          <a:xfrm>
            <a:off x="538155" y="509924"/>
            <a:ext cx="2857500" cy="28575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2_Custom Layout">
  <p:cSld name="2_Custom Layout">
    <p:bg>
      <p:bgPr>
        <a:solidFill>
          <a:schemeClr val="accent3"/>
        </a:solidFill>
        <a:effectLst/>
      </p:bgPr>
    </p:bg>
    <p:spTree>
      <p:nvGrpSpPr>
        <p:cNvPr id="1" name="Shape 63"/>
        <p:cNvGrpSpPr/>
        <p:nvPr/>
      </p:nvGrpSpPr>
      <p:grpSpPr>
        <a:xfrm>
          <a:off x="0" y="0"/>
          <a:ext cx="0" cy="0"/>
          <a:chOff x="0" y="0"/>
          <a:chExt cx="0" cy="0"/>
        </a:xfrm>
      </p:grpSpPr>
      <p:sp>
        <p:nvSpPr>
          <p:cNvPr id="64" name="Google Shape;64;p35"/>
          <p:cNvSpPr txBox="1">
            <a:spLocks noGrp="1"/>
          </p:cNvSpPr>
          <p:nvPr>
            <p:ph type="title"/>
          </p:nvPr>
        </p:nvSpPr>
        <p:spPr>
          <a:xfrm>
            <a:off x="838200" y="3971354"/>
            <a:ext cx="10515600" cy="1124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5" name="Google Shape;65;p35" descr="Logo, icon&#10;&#10;Description automatically generated"/>
          <p:cNvPicPr preferRelativeResize="0"/>
          <p:nvPr/>
        </p:nvPicPr>
        <p:blipFill rotWithShape="1">
          <a:blip r:embed="rId2">
            <a:alphaModFix amt="46000"/>
          </a:blip>
          <a:srcRect/>
          <a:stretch/>
        </p:blipFill>
        <p:spPr>
          <a:xfrm>
            <a:off x="538155" y="509924"/>
            <a:ext cx="2857500" cy="28575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95"/>
        <p:cNvGrpSpPr/>
        <p:nvPr/>
      </p:nvGrpSpPr>
      <p:grpSpPr>
        <a:xfrm>
          <a:off x="0" y="0"/>
          <a:ext cx="0" cy="0"/>
          <a:chOff x="0" y="0"/>
          <a:chExt cx="0" cy="0"/>
        </a:xfrm>
      </p:grpSpPr>
      <p:sp>
        <p:nvSpPr>
          <p:cNvPr id="96" name="Google Shape;96;p24"/>
          <p:cNvSpPr txBox="1">
            <a:spLocks noGrp="1"/>
          </p:cNvSpPr>
          <p:nvPr>
            <p:ph type="title"/>
          </p:nvPr>
        </p:nvSpPr>
        <p:spPr>
          <a:xfrm>
            <a:off x="455200" y="365125"/>
            <a:ext cx="10515600" cy="11244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7" name="Google Shape;97;p24"/>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3139379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4"/>
        <p:cNvGrpSpPr/>
        <p:nvPr/>
      </p:nvGrpSpPr>
      <p:grpSpPr>
        <a:xfrm>
          <a:off x="0" y="0"/>
          <a:ext cx="0" cy="0"/>
          <a:chOff x="0" y="0"/>
          <a:chExt cx="0" cy="0"/>
        </a:xfrm>
      </p:grpSpPr>
      <p:sp>
        <p:nvSpPr>
          <p:cNvPr id="105" name="Google Shape;105;p27"/>
          <p:cNvSpPr txBox="1">
            <a:spLocks noGrp="1"/>
          </p:cNvSpPr>
          <p:nvPr>
            <p:ph type="title"/>
          </p:nvPr>
        </p:nvSpPr>
        <p:spPr>
          <a:xfrm>
            <a:off x="455200" y="365125"/>
            <a:ext cx="10515600" cy="11244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6" name="Google Shape;106;p27"/>
          <p:cNvSpPr txBox="1">
            <a:spLocks noGrp="1"/>
          </p:cNvSpPr>
          <p:nvPr>
            <p:ph type="body" idx="1"/>
          </p:nvPr>
        </p:nvSpPr>
        <p:spPr>
          <a:xfrm>
            <a:off x="838200" y="1825625"/>
            <a:ext cx="5181600" cy="4351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07" name="Google Shape;107;p27"/>
          <p:cNvSpPr txBox="1">
            <a:spLocks noGrp="1"/>
          </p:cNvSpPr>
          <p:nvPr>
            <p:ph type="body" idx="2"/>
          </p:nvPr>
        </p:nvSpPr>
        <p:spPr>
          <a:xfrm>
            <a:off x="6172200" y="1825625"/>
            <a:ext cx="5181600" cy="4351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0"/>
        <p:cNvGrpSpPr/>
        <p:nvPr/>
      </p:nvGrpSpPr>
      <p:grpSpPr>
        <a:xfrm>
          <a:off x="0" y="0"/>
          <a:ext cx="0" cy="0"/>
          <a:chOff x="0" y="0"/>
          <a:chExt cx="0" cy="0"/>
        </a:xfrm>
      </p:grpSpPr>
      <p:sp>
        <p:nvSpPr>
          <p:cNvPr id="101" name="Google Shape;101;p26"/>
          <p:cNvSpPr txBox="1">
            <a:spLocks noGrp="1"/>
          </p:cNvSpPr>
          <p:nvPr>
            <p:ph type="title"/>
          </p:nvPr>
        </p:nvSpPr>
        <p:spPr>
          <a:xfrm>
            <a:off x="839788" y="457200"/>
            <a:ext cx="3932000" cy="16004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32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2" name="Google Shape;102;p26"/>
          <p:cNvSpPr>
            <a:spLocks noGrp="1"/>
          </p:cNvSpPr>
          <p:nvPr>
            <p:ph type="pic" idx="2"/>
          </p:nvPr>
        </p:nvSpPr>
        <p:spPr>
          <a:xfrm>
            <a:off x="5183188" y="987425"/>
            <a:ext cx="6172400" cy="4873600"/>
          </a:xfrm>
          <a:prstGeom prst="rect">
            <a:avLst/>
          </a:prstGeom>
          <a:noFill/>
          <a:ln>
            <a:noFill/>
          </a:ln>
        </p:spPr>
      </p:sp>
      <p:sp>
        <p:nvSpPr>
          <p:cNvPr id="103" name="Google Shape;103;p26"/>
          <p:cNvSpPr txBox="1">
            <a:spLocks noGrp="1"/>
          </p:cNvSpPr>
          <p:nvPr>
            <p:ph type="body" idx="1"/>
          </p:nvPr>
        </p:nvSpPr>
        <p:spPr>
          <a:xfrm>
            <a:off x="839788" y="2057400"/>
            <a:ext cx="3932000" cy="3811600"/>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Clr>
                <a:schemeClr val="dk1"/>
              </a:buClr>
              <a:buSzPts val="1200"/>
              <a:buNone/>
              <a:defRPr sz="1600"/>
            </a:lvl1pPr>
            <a:lvl2pPr marL="1219170" lvl="1" indent="-304792" algn="l">
              <a:lnSpc>
                <a:spcPct val="90000"/>
              </a:lnSpc>
              <a:spcBef>
                <a:spcPts val="533"/>
              </a:spcBef>
              <a:spcAft>
                <a:spcPts val="0"/>
              </a:spcAft>
              <a:buClr>
                <a:schemeClr val="dk1"/>
              </a:buClr>
              <a:buSzPts val="1100"/>
              <a:buNone/>
              <a:defRPr sz="1467"/>
            </a:lvl2pPr>
            <a:lvl3pPr marL="1828754" lvl="2" indent="-304792" algn="l">
              <a:lnSpc>
                <a:spcPct val="90000"/>
              </a:lnSpc>
              <a:spcBef>
                <a:spcPts val="533"/>
              </a:spcBef>
              <a:spcAft>
                <a:spcPts val="0"/>
              </a:spcAft>
              <a:buClr>
                <a:schemeClr val="dk1"/>
              </a:buClr>
              <a:buSzPts val="900"/>
              <a:buNone/>
              <a:defRPr sz="1200"/>
            </a:lvl3pPr>
            <a:lvl4pPr marL="2438339" lvl="3" indent="-304792" algn="l">
              <a:lnSpc>
                <a:spcPct val="90000"/>
              </a:lnSpc>
              <a:spcBef>
                <a:spcPts val="533"/>
              </a:spcBef>
              <a:spcAft>
                <a:spcPts val="0"/>
              </a:spcAft>
              <a:buClr>
                <a:schemeClr val="dk1"/>
              </a:buClr>
              <a:buSzPts val="800"/>
              <a:buNone/>
              <a:defRPr sz="1067"/>
            </a:lvl4pPr>
            <a:lvl5pPr marL="3047924" lvl="4" indent="-304792" algn="l">
              <a:lnSpc>
                <a:spcPct val="90000"/>
              </a:lnSpc>
              <a:spcBef>
                <a:spcPts val="533"/>
              </a:spcBef>
              <a:spcAft>
                <a:spcPts val="0"/>
              </a:spcAft>
              <a:buClr>
                <a:schemeClr val="dk1"/>
              </a:buClr>
              <a:buSzPts val="800"/>
              <a:buNone/>
              <a:defRPr sz="1067"/>
            </a:lvl5pPr>
            <a:lvl6pPr marL="3657509" lvl="5" indent="-304792" algn="l">
              <a:lnSpc>
                <a:spcPct val="90000"/>
              </a:lnSpc>
              <a:spcBef>
                <a:spcPts val="533"/>
              </a:spcBef>
              <a:spcAft>
                <a:spcPts val="0"/>
              </a:spcAft>
              <a:buClr>
                <a:schemeClr val="dk1"/>
              </a:buClr>
              <a:buSzPts val="800"/>
              <a:buNone/>
              <a:defRPr sz="1067"/>
            </a:lvl6pPr>
            <a:lvl7pPr marL="4267093" lvl="6" indent="-304792" algn="l">
              <a:lnSpc>
                <a:spcPct val="90000"/>
              </a:lnSpc>
              <a:spcBef>
                <a:spcPts val="533"/>
              </a:spcBef>
              <a:spcAft>
                <a:spcPts val="0"/>
              </a:spcAft>
              <a:buClr>
                <a:schemeClr val="dk1"/>
              </a:buClr>
              <a:buSzPts val="800"/>
              <a:buNone/>
              <a:defRPr sz="1067"/>
            </a:lvl7pPr>
            <a:lvl8pPr marL="4876678" lvl="7" indent="-304792" algn="l">
              <a:lnSpc>
                <a:spcPct val="90000"/>
              </a:lnSpc>
              <a:spcBef>
                <a:spcPts val="533"/>
              </a:spcBef>
              <a:spcAft>
                <a:spcPts val="0"/>
              </a:spcAft>
              <a:buClr>
                <a:schemeClr val="dk1"/>
              </a:buClr>
              <a:buSzPts val="800"/>
              <a:buNone/>
              <a:defRPr sz="1067"/>
            </a:lvl8pPr>
            <a:lvl9pPr marL="5486263" lvl="8" indent="-304792" algn="l">
              <a:lnSpc>
                <a:spcPct val="90000"/>
              </a:lnSpc>
              <a:spcBef>
                <a:spcPts val="533"/>
              </a:spcBef>
              <a:spcAft>
                <a:spcPts val="0"/>
              </a:spcAft>
              <a:buClr>
                <a:schemeClr val="dk1"/>
              </a:buClr>
              <a:buSzPts val="800"/>
              <a:buNone/>
              <a:defRPr sz="1067"/>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5"/>
        <p:cNvGrpSpPr/>
        <p:nvPr/>
      </p:nvGrpSpPr>
      <p:grpSpPr>
        <a:xfrm>
          <a:off x="0" y="0"/>
          <a:ext cx="0" cy="0"/>
          <a:chOff x="0" y="0"/>
          <a:chExt cx="0" cy="0"/>
        </a:xfrm>
      </p:grpSpPr>
      <p:sp>
        <p:nvSpPr>
          <p:cNvPr id="96" name="Google Shape;96;p24"/>
          <p:cNvSpPr txBox="1">
            <a:spLocks noGrp="1"/>
          </p:cNvSpPr>
          <p:nvPr>
            <p:ph type="title"/>
          </p:nvPr>
        </p:nvSpPr>
        <p:spPr>
          <a:xfrm>
            <a:off x="455200" y="365125"/>
            <a:ext cx="10515600" cy="11244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7" name="Google Shape;97;p24"/>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1_Custom Layout">
  <p:cSld name="1_Custom Layout">
    <p:bg>
      <p:bgPr>
        <a:solidFill>
          <a:schemeClr val="dk2"/>
        </a:solidFill>
        <a:effectLst/>
      </p:bgPr>
    </p:bg>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838200" y="3971355"/>
            <a:ext cx="10515600" cy="11244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SzPts val="3300"/>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66" name="Google Shape;66;p15" descr="Logo, icon&#10;&#10;Description automatically generated"/>
          <p:cNvPicPr preferRelativeResize="0"/>
          <p:nvPr/>
        </p:nvPicPr>
        <p:blipFill rotWithShape="1">
          <a:blip r:embed="rId2">
            <a:alphaModFix amt="60000"/>
          </a:blip>
          <a:srcRect/>
          <a:stretch/>
        </p:blipFill>
        <p:spPr>
          <a:xfrm>
            <a:off x="538155" y="509925"/>
            <a:ext cx="2857500" cy="28575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2"/>
        <p:cNvGrpSpPr/>
        <p:nvPr/>
      </p:nvGrpSpPr>
      <p:grpSpPr>
        <a:xfrm>
          <a:off x="0" y="0"/>
          <a:ext cx="0" cy="0"/>
          <a:chOff x="0" y="0"/>
          <a:chExt cx="0" cy="0"/>
        </a:xfrm>
      </p:grpSpPr>
    </p:spTree>
    <p:extLst>
      <p:ext uri="{BB962C8B-B14F-4D97-AF65-F5344CB8AC3E}">
        <p14:creationId xmlns:p14="http://schemas.microsoft.com/office/powerpoint/2010/main" val="12116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93"/>
        <p:cNvGrpSpPr/>
        <p:nvPr/>
      </p:nvGrpSpPr>
      <p:grpSpPr>
        <a:xfrm>
          <a:off x="0" y="0"/>
          <a:ext cx="0" cy="0"/>
          <a:chOff x="0" y="0"/>
          <a:chExt cx="0" cy="0"/>
        </a:xfrm>
      </p:grpSpPr>
      <p:sp>
        <p:nvSpPr>
          <p:cNvPr id="94" name="Google Shape;94;p23"/>
          <p:cNvSpPr txBox="1">
            <a:spLocks noGrp="1"/>
          </p:cNvSpPr>
          <p:nvPr>
            <p:ph type="title"/>
          </p:nvPr>
        </p:nvSpPr>
        <p:spPr>
          <a:xfrm>
            <a:off x="831851" y="1709737"/>
            <a:ext cx="10515600" cy="2852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60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34301896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95"/>
        <p:cNvGrpSpPr/>
        <p:nvPr/>
      </p:nvGrpSpPr>
      <p:grpSpPr>
        <a:xfrm>
          <a:off x="0" y="0"/>
          <a:ext cx="0" cy="0"/>
          <a:chOff x="0" y="0"/>
          <a:chExt cx="0" cy="0"/>
        </a:xfrm>
      </p:grpSpPr>
      <p:sp>
        <p:nvSpPr>
          <p:cNvPr id="96" name="Google Shape;96;p24"/>
          <p:cNvSpPr txBox="1">
            <a:spLocks noGrp="1"/>
          </p:cNvSpPr>
          <p:nvPr>
            <p:ph type="title"/>
          </p:nvPr>
        </p:nvSpPr>
        <p:spPr>
          <a:xfrm>
            <a:off x="455200" y="365125"/>
            <a:ext cx="10515600" cy="11244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7" name="Google Shape;97;p24"/>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3488808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3"/>
          <p:cNvSpPr txBox="1">
            <a:spLocks noGrp="1"/>
          </p:cNvSpPr>
          <p:nvPr>
            <p:ph type="title"/>
          </p:nvPr>
        </p:nvSpPr>
        <p:spPr>
          <a:xfrm>
            <a:off x="455200" y="365125"/>
            <a:ext cx="10515600" cy="1124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8"/>
        <p:cNvGrpSpPr/>
        <p:nvPr/>
      </p:nvGrpSpPr>
      <p:grpSpPr>
        <a:xfrm>
          <a:off x="0" y="0"/>
          <a:ext cx="0" cy="0"/>
          <a:chOff x="0" y="0"/>
          <a:chExt cx="0" cy="0"/>
        </a:xfrm>
      </p:grpSpPr>
      <p:sp>
        <p:nvSpPr>
          <p:cNvPr id="99" name="Google Shape;99;p25"/>
          <p:cNvSpPr txBox="1">
            <a:spLocks noGrp="1"/>
          </p:cNvSpPr>
          <p:nvPr>
            <p:ph type="title"/>
          </p:nvPr>
        </p:nvSpPr>
        <p:spPr>
          <a:xfrm>
            <a:off x="455200" y="365125"/>
            <a:ext cx="10515600" cy="11244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585927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00"/>
        <p:cNvGrpSpPr/>
        <p:nvPr/>
      </p:nvGrpSpPr>
      <p:grpSpPr>
        <a:xfrm>
          <a:off x="0" y="0"/>
          <a:ext cx="0" cy="0"/>
          <a:chOff x="0" y="0"/>
          <a:chExt cx="0" cy="0"/>
        </a:xfrm>
      </p:grpSpPr>
      <p:sp>
        <p:nvSpPr>
          <p:cNvPr id="101" name="Google Shape;101;p26"/>
          <p:cNvSpPr txBox="1">
            <a:spLocks noGrp="1"/>
          </p:cNvSpPr>
          <p:nvPr>
            <p:ph type="title"/>
          </p:nvPr>
        </p:nvSpPr>
        <p:spPr>
          <a:xfrm>
            <a:off x="839788" y="457200"/>
            <a:ext cx="3932000" cy="16004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32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2" name="Google Shape;102;p26"/>
          <p:cNvSpPr>
            <a:spLocks noGrp="1"/>
          </p:cNvSpPr>
          <p:nvPr>
            <p:ph type="pic" idx="2"/>
          </p:nvPr>
        </p:nvSpPr>
        <p:spPr>
          <a:xfrm>
            <a:off x="5183188" y="987425"/>
            <a:ext cx="6172400" cy="4873600"/>
          </a:xfrm>
          <a:prstGeom prst="rect">
            <a:avLst/>
          </a:prstGeom>
          <a:noFill/>
          <a:ln>
            <a:noFill/>
          </a:ln>
        </p:spPr>
      </p:sp>
      <p:sp>
        <p:nvSpPr>
          <p:cNvPr id="103" name="Google Shape;103;p26"/>
          <p:cNvSpPr txBox="1">
            <a:spLocks noGrp="1"/>
          </p:cNvSpPr>
          <p:nvPr>
            <p:ph type="body" idx="1"/>
          </p:nvPr>
        </p:nvSpPr>
        <p:spPr>
          <a:xfrm>
            <a:off x="839788" y="2057400"/>
            <a:ext cx="3932000" cy="3811600"/>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Clr>
                <a:schemeClr val="dk1"/>
              </a:buClr>
              <a:buSzPts val="1200"/>
              <a:buNone/>
              <a:defRPr sz="1600"/>
            </a:lvl1pPr>
            <a:lvl2pPr marL="1219170" lvl="1" indent="-304792" algn="l">
              <a:lnSpc>
                <a:spcPct val="90000"/>
              </a:lnSpc>
              <a:spcBef>
                <a:spcPts val="533"/>
              </a:spcBef>
              <a:spcAft>
                <a:spcPts val="0"/>
              </a:spcAft>
              <a:buClr>
                <a:schemeClr val="dk1"/>
              </a:buClr>
              <a:buSzPts val="1100"/>
              <a:buNone/>
              <a:defRPr sz="1467"/>
            </a:lvl2pPr>
            <a:lvl3pPr marL="1828754" lvl="2" indent="-304792" algn="l">
              <a:lnSpc>
                <a:spcPct val="90000"/>
              </a:lnSpc>
              <a:spcBef>
                <a:spcPts val="533"/>
              </a:spcBef>
              <a:spcAft>
                <a:spcPts val="0"/>
              </a:spcAft>
              <a:buClr>
                <a:schemeClr val="dk1"/>
              </a:buClr>
              <a:buSzPts val="900"/>
              <a:buNone/>
              <a:defRPr sz="1200"/>
            </a:lvl3pPr>
            <a:lvl4pPr marL="2438339" lvl="3" indent="-304792" algn="l">
              <a:lnSpc>
                <a:spcPct val="90000"/>
              </a:lnSpc>
              <a:spcBef>
                <a:spcPts val="533"/>
              </a:spcBef>
              <a:spcAft>
                <a:spcPts val="0"/>
              </a:spcAft>
              <a:buClr>
                <a:schemeClr val="dk1"/>
              </a:buClr>
              <a:buSzPts val="800"/>
              <a:buNone/>
              <a:defRPr sz="1067"/>
            </a:lvl4pPr>
            <a:lvl5pPr marL="3047924" lvl="4" indent="-304792" algn="l">
              <a:lnSpc>
                <a:spcPct val="90000"/>
              </a:lnSpc>
              <a:spcBef>
                <a:spcPts val="533"/>
              </a:spcBef>
              <a:spcAft>
                <a:spcPts val="0"/>
              </a:spcAft>
              <a:buClr>
                <a:schemeClr val="dk1"/>
              </a:buClr>
              <a:buSzPts val="800"/>
              <a:buNone/>
              <a:defRPr sz="1067"/>
            </a:lvl5pPr>
            <a:lvl6pPr marL="3657509" lvl="5" indent="-304792" algn="l">
              <a:lnSpc>
                <a:spcPct val="90000"/>
              </a:lnSpc>
              <a:spcBef>
                <a:spcPts val="533"/>
              </a:spcBef>
              <a:spcAft>
                <a:spcPts val="0"/>
              </a:spcAft>
              <a:buClr>
                <a:schemeClr val="dk1"/>
              </a:buClr>
              <a:buSzPts val="800"/>
              <a:buNone/>
              <a:defRPr sz="1067"/>
            </a:lvl6pPr>
            <a:lvl7pPr marL="4267093" lvl="6" indent="-304792" algn="l">
              <a:lnSpc>
                <a:spcPct val="90000"/>
              </a:lnSpc>
              <a:spcBef>
                <a:spcPts val="533"/>
              </a:spcBef>
              <a:spcAft>
                <a:spcPts val="0"/>
              </a:spcAft>
              <a:buClr>
                <a:schemeClr val="dk1"/>
              </a:buClr>
              <a:buSzPts val="800"/>
              <a:buNone/>
              <a:defRPr sz="1067"/>
            </a:lvl7pPr>
            <a:lvl8pPr marL="4876678" lvl="7" indent="-304792" algn="l">
              <a:lnSpc>
                <a:spcPct val="90000"/>
              </a:lnSpc>
              <a:spcBef>
                <a:spcPts val="533"/>
              </a:spcBef>
              <a:spcAft>
                <a:spcPts val="0"/>
              </a:spcAft>
              <a:buClr>
                <a:schemeClr val="dk1"/>
              </a:buClr>
              <a:buSzPts val="800"/>
              <a:buNone/>
              <a:defRPr sz="1067"/>
            </a:lvl8pPr>
            <a:lvl9pPr marL="5486263" lvl="8" indent="-304792" algn="l">
              <a:lnSpc>
                <a:spcPct val="90000"/>
              </a:lnSpc>
              <a:spcBef>
                <a:spcPts val="533"/>
              </a:spcBef>
              <a:spcAft>
                <a:spcPts val="0"/>
              </a:spcAft>
              <a:buClr>
                <a:schemeClr val="dk1"/>
              </a:buClr>
              <a:buSzPts val="800"/>
              <a:buNone/>
              <a:defRPr sz="1067"/>
            </a:lvl9pPr>
          </a:lstStyle>
          <a:p>
            <a:endParaRPr/>
          </a:p>
        </p:txBody>
      </p:sp>
    </p:spTree>
    <p:extLst>
      <p:ext uri="{BB962C8B-B14F-4D97-AF65-F5344CB8AC3E}">
        <p14:creationId xmlns:p14="http://schemas.microsoft.com/office/powerpoint/2010/main" val="23534253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04"/>
        <p:cNvGrpSpPr/>
        <p:nvPr/>
      </p:nvGrpSpPr>
      <p:grpSpPr>
        <a:xfrm>
          <a:off x="0" y="0"/>
          <a:ext cx="0" cy="0"/>
          <a:chOff x="0" y="0"/>
          <a:chExt cx="0" cy="0"/>
        </a:xfrm>
      </p:grpSpPr>
      <p:sp>
        <p:nvSpPr>
          <p:cNvPr id="105" name="Google Shape;105;p27"/>
          <p:cNvSpPr txBox="1">
            <a:spLocks noGrp="1"/>
          </p:cNvSpPr>
          <p:nvPr>
            <p:ph type="title"/>
          </p:nvPr>
        </p:nvSpPr>
        <p:spPr>
          <a:xfrm>
            <a:off x="455200" y="365125"/>
            <a:ext cx="10515600" cy="11244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6" name="Google Shape;106;p27"/>
          <p:cNvSpPr txBox="1">
            <a:spLocks noGrp="1"/>
          </p:cNvSpPr>
          <p:nvPr>
            <p:ph type="body" idx="1"/>
          </p:nvPr>
        </p:nvSpPr>
        <p:spPr>
          <a:xfrm>
            <a:off x="838200" y="1825625"/>
            <a:ext cx="5181600" cy="4351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07" name="Google Shape;107;p27"/>
          <p:cNvSpPr txBox="1">
            <a:spLocks noGrp="1"/>
          </p:cNvSpPr>
          <p:nvPr>
            <p:ph type="body" idx="2"/>
          </p:nvPr>
        </p:nvSpPr>
        <p:spPr>
          <a:xfrm>
            <a:off x="6172200" y="1825625"/>
            <a:ext cx="5181600" cy="4351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20290621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bg>
      <p:bgPr>
        <a:solidFill>
          <a:schemeClr val="dk1"/>
        </a:solidFill>
        <a:effectLst/>
      </p:bgPr>
    </p:bg>
    <p:spTree>
      <p:nvGrpSpPr>
        <p:cNvPr id="1" name="Shape 108"/>
        <p:cNvGrpSpPr/>
        <p:nvPr/>
      </p:nvGrpSpPr>
      <p:grpSpPr>
        <a:xfrm>
          <a:off x="0" y="0"/>
          <a:ext cx="0" cy="0"/>
          <a:chOff x="0" y="0"/>
          <a:chExt cx="0" cy="0"/>
        </a:xfrm>
      </p:grpSpPr>
      <p:sp>
        <p:nvSpPr>
          <p:cNvPr id="109" name="Google Shape;109;p28"/>
          <p:cNvSpPr txBox="1">
            <a:spLocks noGrp="1"/>
          </p:cNvSpPr>
          <p:nvPr>
            <p:ph type="title"/>
          </p:nvPr>
        </p:nvSpPr>
        <p:spPr>
          <a:xfrm>
            <a:off x="838200" y="3971355"/>
            <a:ext cx="10515600" cy="11244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SzPts val="3300"/>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110" name="Google Shape;110;p28" descr="Logo, icon&#10;&#10;Description automatically generated"/>
          <p:cNvPicPr preferRelativeResize="0"/>
          <p:nvPr/>
        </p:nvPicPr>
        <p:blipFill rotWithShape="1">
          <a:blip r:embed="rId2">
            <a:alphaModFix amt="55000"/>
          </a:blip>
          <a:srcRect/>
          <a:stretch/>
        </p:blipFill>
        <p:spPr>
          <a:xfrm>
            <a:off x="538155" y="509925"/>
            <a:ext cx="2857500" cy="2857500"/>
          </a:xfrm>
          <a:prstGeom prst="rect">
            <a:avLst/>
          </a:prstGeom>
          <a:noFill/>
          <a:ln>
            <a:noFill/>
          </a:ln>
        </p:spPr>
      </p:pic>
    </p:spTree>
    <p:extLst>
      <p:ext uri="{BB962C8B-B14F-4D97-AF65-F5344CB8AC3E}">
        <p14:creationId xmlns:p14="http://schemas.microsoft.com/office/powerpoint/2010/main" val="22205353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2_Custom Layout">
  <p:cSld name="2_Custom Layout">
    <p:bg>
      <p:bgPr>
        <a:solidFill>
          <a:schemeClr val="accent3"/>
        </a:solidFill>
        <a:effectLst/>
      </p:bgPr>
    </p:bg>
    <p:spTree>
      <p:nvGrpSpPr>
        <p:cNvPr id="1" name="Shape 111"/>
        <p:cNvGrpSpPr/>
        <p:nvPr/>
      </p:nvGrpSpPr>
      <p:grpSpPr>
        <a:xfrm>
          <a:off x="0" y="0"/>
          <a:ext cx="0" cy="0"/>
          <a:chOff x="0" y="0"/>
          <a:chExt cx="0" cy="0"/>
        </a:xfrm>
      </p:grpSpPr>
      <p:sp>
        <p:nvSpPr>
          <p:cNvPr id="112" name="Google Shape;112;p29"/>
          <p:cNvSpPr txBox="1">
            <a:spLocks noGrp="1"/>
          </p:cNvSpPr>
          <p:nvPr>
            <p:ph type="title"/>
          </p:nvPr>
        </p:nvSpPr>
        <p:spPr>
          <a:xfrm>
            <a:off x="838200" y="3971355"/>
            <a:ext cx="10515600" cy="11244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SzPts val="3300"/>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113" name="Google Shape;113;p29" descr="Logo, icon&#10;&#10;Description automatically generated"/>
          <p:cNvPicPr preferRelativeResize="0"/>
          <p:nvPr/>
        </p:nvPicPr>
        <p:blipFill rotWithShape="1">
          <a:blip r:embed="rId2">
            <a:alphaModFix amt="46000"/>
          </a:blip>
          <a:srcRect/>
          <a:stretch/>
        </p:blipFill>
        <p:spPr>
          <a:xfrm>
            <a:off x="538155" y="509925"/>
            <a:ext cx="2857500" cy="2857500"/>
          </a:xfrm>
          <a:prstGeom prst="rect">
            <a:avLst/>
          </a:prstGeom>
          <a:noFill/>
          <a:ln>
            <a:noFill/>
          </a:ln>
        </p:spPr>
      </p:pic>
    </p:spTree>
    <p:extLst>
      <p:ext uri="{BB962C8B-B14F-4D97-AF65-F5344CB8AC3E}">
        <p14:creationId xmlns:p14="http://schemas.microsoft.com/office/powerpoint/2010/main" val="3819608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1_Custom Layout">
  <p:cSld name="1_Custom Layout">
    <p:bg>
      <p:bgPr>
        <a:solidFill>
          <a:schemeClr val="dk2"/>
        </a:solidFill>
        <a:effectLst/>
      </p:bgPr>
    </p:bg>
    <p:spTree>
      <p:nvGrpSpPr>
        <p:cNvPr id="1" name="Shape 114"/>
        <p:cNvGrpSpPr/>
        <p:nvPr/>
      </p:nvGrpSpPr>
      <p:grpSpPr>
        <a:xfrm>
          <a:off x="0" y="0"/>
          <a:ext cx="0" cy="0"/>
          <a:chOff x="0" y="0"/>
          <a:chExt cx="0" cy="0"/>
        </a:xfrm>
      </p:grpSpPr>
      <p:sp>
        <p:nvSpPr>
          <p:cNvPr id="115" name="Google Shape;115;p30"/>
          <p:cNvSpPr txBox="1">
            <a:spLocks noGrp="1"/>
          </p:cNvSpPr>
          <p:nvPr>
            <p:ph type="title"/>
          </p:nvPr>
        </p:nvSpPr>
        <p:spPr>
          <a:xfrm>
            <a:off x="838200" y="3971355"/>
            <a:ext cx="10515600" cy="11244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SzPts val="3300"/>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116" name="Google Shape;116;p30" descr="Logo, icon&#10;&#10;Description automatically generated"/>
          <p:cNvPicPr preferRelativeResize="0"/>
          <p:nvPr/>
        </p:nvPicPr>
        <p:blipFill rotWithShape="1">
          <a:blip r:embed="rId2">
            <a:alphaModFix amt="60000"/>
          </a:blip>
          <a:srcRect/>
          <a:stretch/>
        </p:blipFill>
        <p:spPr>
          <a:xfrm>
            <a:off x="538155" y="509925"/>
            <a:ext cx="2857500" cy="2857500"/>
          </a:xfrm>
          <a:prstGeom prst="rect">
            <a:avLst/>
          </a:prstGeom>
          <a:noFill/>
          <a:ln>
            <a:noFill/>
          </a:ln>
        </p:spPr>
      </p:pic>
    </p:spTree>
    <p:extLst>
      <p:ext uri="{BB962C8B-B14F-4D97-AF65-F5344CB8AC3E}">
        <p14:creationId xmlns:p14="http://schemas.microsoft.com/office/powerpoint/2010/main" val="13008334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91A7E-4A87-6405-68F8-3EB6C1F5FC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F24FAF-5857-B5DF-8AAE-D2B7A2B338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10E2DA-69B8-AC70-B1C0-4097915D4FFB}"/>
              </a:ext>
            </a:extLst>
          </p:cNvPr>
          <p:cNvSpPr>
            <a:spLocks noGrp="1"/>
          </p:cNvSpPr>
          <p:nvPr>
            <p:ph type="dt" sz="half" idx="10"/>
          </p:nvPr>
        </p:nvSpPr>
        <p:spPr/>
        <p:txBody>
          <a:bodyPr/>
          <a:lstStyle/>
          <a:p>
            <a:fld id="{F70CE204-30AF-864E-95F2-5A337EB3786A}" type="datetimeFigureOut">
              <a:rPr lang="en-US" smtClean="0"/>
              <a:t>3/26/2025</a:t>
            </a:fld>
            <a:endParaRPr lang="en-US"/>
          </a:p>
        </p:txBody>
      </p:sp>
      <p:sp>
        <p:nvSpPr>
          <p:cNvPr id="5" name="Footer Placeholder 4">
            <a:extLst>
              <a:ext uri="{FF2B5EF4-FFF2-40B4-BE49-F238E27FC236}">
                <a16:creationId xmlns:a16="http://schemas.microsoft.com/office/drawing/2014/main" id="{02F09088-DDAE-6071-8318-CE2C7D5E15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EAA4EB-10D3-D28A-E0BC-5AD27B30A348}"/>
              </a:ext>
            </a:extLst>
          </p:cNvPr>
          <p:cNvSpPr>
            <a:spLocks noGrp="1"/>
          </p:cNvSpPr>
          <p:nvPr>
            <p:ph type="sldNum" sz="quarter" idx="12"/>
          </p:nvPr>
        </p:nvSpPr>
        <p:spPr/>
        <p:txBody>
          <a:bodyPr/>
          <a:lstStyle/>
          <a:p>
            <a:fld id="{0B0F4CFF-9960-1A41-8671-A7AE798CE715}" type="slidenum">
              <a:rPr lang="en-US" smtClean="0"/>
              <a:t>‹#›</a:t>
            </a:fld>
            <a:endParaRPr lang="en-US"/>
          </a:p>
        </p:txBody>
      </p:sp>
    </p:spTree>
    <p:extLst>
      <p:ext uri="{BB962C8B-B14F-4D97-AF65-F5344CB8AC3E}">
        <p14:creationId xmlns:p14="http://schemas.microsoft.com/office/powerpoint/2010/main" val="11417393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6F56B-17C9-99E4-1748-9698DD2AF0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F6FA22-D705-51FF-DF81-D6277F93FE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A9CE11-6FAE-2A5F-CB5B-759C92A5178D}"/>
              </a:ext>
            </a:extLst>
          </p:cNvPr>
          <p:cNvSpPr>
            <a:spLocks noGrp="1"/>
          </p:cNvSpPr>
          <p:nvPr>
            <p:ph type="dt" sz="half" idx="10"/>
          </p:nvPr>
        </p:nvSpPr>
        <p:spPr/>
        <p:txBody>
          <a:bodyPr/>
          <a:lstStyle/>
          <a:p>
            <a:fld id="{F70CE204-30AF-864E-95F2-5A337EB3786A}" type="datetimeFigureOut">
              <a:rPr lang="en-US" smtClean="0"/>
              <a:t>3/26/2025</a:t>
            </a:fld>
            <a:endParaRPr lang="en-US"/>
          </a:p>
        </p:txBody>
      </p:sp>
      <p:sp>
        <p:nvSpPr>
          <p:cNvPr id="5" name="Footer Placeholder 4">
            <a:extLst>
              <a:ext uri="{FF2B5EF4-FFF2-40B4-BE49-F238E27FC236}">
                <a16:creationId xmlns:a16="http://schemas.microsoft.com/office/drawing/2014/main" id="{7CCC2123-649D-B2FE-2741-223A821A06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B257C1-E3C1-7F0B-662B-2C0DC4123EE9}"/>
              </a:ext>
            </a:extLst>
          </p:cNvPr>
          <p:cNvSpPr>
            <a:spLocks noGrp="1"/>
          </p:cNvSpPr>
          <p:nvPr>
            <p:ph type="sldNum" sz="quarter" idx="12"/>
          </p:nvPr>
        </p:nvSpPr>
        <p:spPr/>
        <p:txBody>
          <a:bodyPr/>
          <a:lstStyle/>
          <a:p>
            <a:fld id="{0B0F4CFF-9960-1A41-8671-A7AE798CE715}" type="slidenum">
              <a:rPr lang="en-US" smtClean="0"/>
              <a:t>‹#›</a:t>
            </a:fld>
            <a:endParaRPr lang="en-US"/>
          </a:p>
        </p:txBody>
      </p:sp>
    </p:spTree>
    <p:extLst>
      <p:ext uri="{BB962C8B-B14F-4D97-AF65-F5344CB8AC3E}">
        <p14:creationId xmlns:p14="http://schemas.microsoft.com/office/powerpoint/2010/main" val="28397817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BF707-F3A2-83A3-E5D6-952DA5D301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8AA658-EF5B-B71F-12E7-984290B2BC3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896A84-08C8-B014-D35A-8DCD2DD2DA49}"/>
              </a:ext>
            </a:extLst>
          </p:cNvPr>
          <p:cNvSpPr>
            <a:spLocks noGrp="1"/>
          </p:cNvSpPr>
          <p:nvPr>
            <p:ph type="dt" sz="half" idx="10"/>
          </p:nvPr>
        </p:nvSpPr>
        <p:spPr/>
        <p:txBody>
          <a:bodyPr/>
          <a:lstStyle/>
          <a:p>
            <a:fld id="{F70CE204-30AF-864E-95F2-5A337EB3786A}" type="datetimeFigureOut">
              <a:rPr lang="en-US" smtClean="0"/>
              <a:t>3/26/2025</a:t>
            </a:fld>
            <a:endParaRPr lang="en-US"/>
          </a:p>
        </p:txBody>
      </p:sp>
      <p:sp>
        <p:nvSpPr>
          <p:cNvPr id="5" name="Footer Placeholder 4">
            <a:extLst>
              <a:ext uri="{FF2B5EF4-FFF2-40B4-BE49-F238E27FC236}">
                <a16:creationId xmlns:a16="http://schemas.microsoft.com/office/drawing/2014/main" id="{B9FAB72E-B692-7CB4-B412-E7401F0E3F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22FFFD-A7FC-4C0F-F787-C6563C923193}"/>
              </a:ext>
            </a:extLst>
          </p:cNvPr>
          <p:cNvSpPr>
            <a:spLocks noGrp="1"/>
          </p:cNvSpPr>
          <p:nvPr>
            <p:ph type="sldNum" sz="quarter" idx="12"/>
          </p:nvPr>
        </p:nvSpPr>
        <p:spPr/>
        <p:txBody>
          <a:bodyPr/>
          <a:lstStyle/>
          <a:p>
            <a:fld id="{0B0F4CFF-9960-1A41-8671-A7AE798CE715}" type="slidenum">
              <a:rPr lang="en-US" smtClean="0"/>
              <a:t>‹#›</a:t>
            </a:fld>
            <a:endParaRPr lang="en-US"/>
          </a:p>
        </p:txBody>
      </p:sp>
    </p:spTree>
    <p:extLst>
      <p:ext uri="{BB962C8B-B14F-4D97-AF65-F5344CB8AC3E}">
        <p14:creationId xmlns:p14="http://schemas.microsoft.com/office/powerpoint/2010/main" val="22787668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3190C-563C-C109-1F61-F4B5ACD519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372CDD-CC47-2971-BEA8-6B9EBE955D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3A0C23-97B7-D1E6-A5E5-DCA33DEBA3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B4BB28-270A-964F-E00A-BD62E0329A59}"/>
              </a:ext>
            </a:extLst>
          </p:cNvPr>
          <p:cNvSpPr>
            <a:spLocks noGrp="1"/>
          </p:cNvSpPr>
          <p:nvPr>
            <p:ph type="dt" sz="half" idx="10"/>
          </p:nvPr>
        </p:nvSpPr>
        <p:spPr/>
        <p:txBody>
          <a:bodyPr/>
          <a:lstStyle/>
          <a:p>
            <a:fld id="{F70CE204-30AF-864E-95F2-5A337EB3786A}" type="datetimeFigureOut">
              <a:rPr lang="en-US" smtClean="0"/>
              <a:t>3/26/2025</a:t>
            </a:fld>
            <a:endParaRPr lang="en-US"/>
          </a:p>
        </p:txBody>
      </p:sp>
      <p:sp>
        <p:nvSpPr>
          <p:cNvPr id="6" name="Footer Placeholder 5">
            <a:extLst>
              <a:ext uri="{FF2B5EF4-FFF2-40B4-BE49-F238E27FC236}">
                <a16:creationId xmlns:a16="http://schemas.microsoft.com/office/drawing/2014/main" id="{518F24DE-8C2E-107E-6AFC-34B8BF456A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F949A9-2B8D-0EB7-D37F-2D6AD1B432A9}"/>
              </a:ext>
            </a:extLst>
          </p:cNvPr>
          <p:cNvSpPr>
            <a:spLocks noGrp="1"/>
          </p:cNvSpPr>
          <p:nvPr>
            <p:ph type="sldNum" sz="quarter" idx="12"/>
          </p:nvPr>
        </p:nvSpPr>
        <p:spPr/>
        <p:txBody>
          <a:bodyPr/>
          <a:lstStyle/>
          <a:p>
            <a:fld id="{0B0F4CFF-9960-1A41-8671-A7AE798CE715}" type="slidenum">
              <a:rPr lang="en-US" smtClean="0"/>
              <a:t>‹#›</a:t>
            </a:fld>
            <a:endParaRPr lang="en-US"/>
          </a:p>
        </p:txBody>
      </p:sp>
    </p:spTree>
    <p:extLst>
      <p:ext uri="{BB962C8B-B14F-4D97-AF65-F5344CB8AC3E}">
        <p14:creationId xmlns:p14="http://schemas.microsoft.com/office/powerpoint/2010/main" val="3936520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bg>
      <p:bgPr>
        <a:solidFill>
          <a:schemeClr val="dk1"/>
        </a:solidFill>
        <a:effectLst/>
      </p:bgPr>
    </p:bg>
    <p:spTree>
      <p:nvGrpSpPr>
        <p:cNvPr id="1" name="Shape 29"/>
        <p:cNvGrpSpPr/>
        <p:nvPr/>
      </p:nvGrpSpPr>
      <p:grpSpPr>
        <a:xfrm>
          <a:off x="0" y="0"/>
          <a:ext cx="0" cy="0"/>
          <a:chOff x="0" y="0"/>
          <a:chExt cx="0" cy="0"/>
        </a:xfrm>
      </p:grpSpPr>
      <p:sp>
        <p:nvSpPr>
          <p:cNvPr id="30" name="Google Shape;30;p36"/>
          <p:cNvSpPr txBox="1">
            <a:spLocks noGrp="1"/>
          </p:cNvSpPr>
          <p:nvPr>
            <p:ph type="title"/>
          </p:nvPr>
        </p:nvSpPr>
        <p:spPr>
          <a:xfrm>
            <a:off x="838200" y="3971354"/>
            <a:ext cx="10515600" cy="1124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1" name="Google Shape;31;p36" descr="Logo, icon&#10;&#10;Description automatically generated"/>
          <p:cNvPicPr preferRelativeResize="0"/>
          <p:nvPr/>
        </p:nvPicPr>
        <p:blipFill rotWithShape="1">
          <a:blip r:embed="rId2">
            <a:alphaModFix amt="55000"/>
          </a:blip>
          <a:srcRect/>
          <a:stretch/>
        </p:blipFill>
        <p:spPr>
          <a:xfrm>
            <a:off x="538155" y="509924"/>
            <a:ext cx="2857500" cy="285750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5142E-E70A-7367-ED97-8970A9EA4D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C8DD90-CBE9-00DB-4002-39AAFC0CC9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3EE426-E32D-4892-88CC-7881308214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C699E4-F291-2C28-3277-0302DE5A53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4B9929-F7B3-879B-F965-47EAC461DF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9AF522-9C43-91DA-1B2C-DB427B450B80}"/>
              </a:ext>
            </a:extLst>
          </p:cNvPr>
          <p:cNvSpPr>
            <a:spLocks noGrp="1"/>
          </p:cNvSpPr>
          <p:nvPr>
            <p:ph type="dt" sz="half" idx="10"/>
          </p:nvPr>
        </p:nvSpPr>
        <p:spPr/>
        <p:txBody>
          <a:bodyPr/>
          <a:lstStyle/>
          <a:p>
            <a:fld id="{F70CE204-30AF-864E-95F2-5A337EB3786A}" type="datetimeFigureOut">
              <a:rPr lang="en-US" smtClean="0"/>
              <a:t>3/26/2025</a:t>
            </a:fld>
            <a:endParaRPr lang="en-US"/>
          </a:p>
        </p:txBody>
      </p:sp>
      <p:sp>
        <p:nvSpPr>
          <p:cNvPr id="8" name="Footer Placeholder 7">
            <a:extLst>
              <a:ext uri="{FF2B5EF4-FFF2-40B4-BE49-F238E27FC236}">
                <a16:creationId xmlns:a16="http://schemas.microsoft.com/office/drawing/2014/main" id="{FE5963D2-B560-A318-A1DE-AC9982629E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664985-32DF-E836-1AD7-CD244564ACCD}"/>
              </a:ext>
            </a:extLst>
          </p:cNvPr>
          <p:cNvSpPr>
            <a:spLocks noGrp="1"/>
          </p:cNvSpPr>
          <p:nvPr>
            <p:ph type="sldNum" sz="quarter" idx="12"/>
          </p:nvPr>
        </p:nvSpPr>
        <p:spPr/>
        <p:txBody>
          <a:bodyPr/>
          <a:lstStyle/>
          <a:p>
            <a:fld id="{0B0F4CFF-9960-1A41-8671-A7AE798CE715}" type="slidenum">
              <a:rPr lang="en-US" smtClean="0"/>
              <a:t>‹#›</a:t>
            </a:fld>
            <a:endParaRPr lang="en-US"/>
          </a:p>
        </p:txBody>
      </p:sp>
    </p:spTree>
    <p:extLst>
      <p:ext uri="{BB962C8B-B14F-4D97-AF65-F5344CB8AC3E}">
        <p14:creationId xmlns:p14="http://schemas.microsoft.com/office/powerpoint/2010/main" val="23328741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1F9F0-DA97-5F11-3E18-ABB1EE6D29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C50A85-9C9D-6391-172A-24B800ABA553}"/>
              </a:ext>
            </a:extLst>
          </p:cNvPr>
          <p:cNvSpPr>
            <a:spLocks noGrp="1"/>
          </p:cNvSpPr>
          <p:nvPr>
            <p:ph type="dt" sz="half" idx="10"/>
          </p:nvPr>
        </p:nvSpPr>
        <p:spPr/>
        <p:txBody>
          <a:bodyPr/>
          <a:lstStyle/>
          <a:p>
            <a:fld id="{F70CE204-30AF-864E-95F2-5A337EB3786A}" type="datetimeFigureOut">
              <a:rPr lang="en-US" smtClean="0"/>
              <a:t>3/26/2025</a:t>
            </a:fld>
            <a:endParaRPr lang="en-US"/>
          </a:p>
        </p:txBody>
      </p:sp>
      <p:sp>
        <p:nvSpPr>
          <p:cNvPr id="4" name="Footer Placeholder 3">
            <a:extLst>
              <a:ext uri="{FF2B5EF4-FFF2-40B4-BE49-F238E27FC236}">
                <a16:creationId xmlns:a16="http://schemas.microsoft.com/office/drawing/2014/main" id="{51FABC8E-61B9-963C-26C3-FBC108E063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49CE6F-88C2-B574-26E6-B6384C6C88A3}"/>
              </a:ext>
            </a:extLst>
          </p:cNvPr>
          <p:cNvSpPr>
            <a:spLocks noGrp="1"/>
          </p:cNvSpPr>
          <p:nvPr>
            <p:ph type="sldNum" sz="quarter" idx="12"/>
          </p:nvPr>
        </p:nvSpPr>
        <p:spPr/>
        <p:txBody>
          <a:bodyPr/>
          <a:lstStyle/>
          <a:p>
            <a:fld id="{0B0F4CFF-9960-1A41-8671-A7AE798CE715}" type="slidenum">
              <a:rPr lang="en-US" smtClean="0"/>
              <a:t>‹#›</a:t>
            </a:fld>
            <a:endParaRPr lang="en-US"/>
          </a:p>
        </p:txBody>
      </p:sp>
    </p:spTree>
    <p:extLst>
      <p:ext uri="{BB962C8B-B14F-4D97-AF65-F5344CB8AC3E}">
        <p14:creationId xmlns:p14="http://schemas.microsoft.com/office/powerpoint/2010/main" val="12545447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6A6279-763E-2785-CD44-23827B40C333}"/>
              </a:ext>
            </a:extLst>
          </p:cNvPr>
          <p:cNvSpPr>
            <a:spLocks noGrp="1"/>
          </p:cNvSpPr>
          <p:nvPr>
            <p:ph type="dt" sz="half" idx="10"/>
          </p:nvPr>
        </p:nvSpPr>
        <p:spPr/>
        <p:txBody>
          <a:bodyPr/>
          <a:lstStyle/>
          <a:p>
            <a:fld id="{F70CE204-30AF-864E-95F2-5A337EB3786A}" type="datetimeFigureOut">
              <a:rPr lang="en-US" smtClean="0"/>
              <a:t>3/26/2025</a:t>
            </a:fld>
            <a:endParaRPr lang="en-US"/>
          </a:p>
        </p:txBody>
      </p:sp>
      <p:sp>
        <p:nvSpPr>
          <p:cNvPr id="3" name="Footer Placeholder 2">
            <a:extLst>
              <a:ext uri="{FF2B5EF4-FFF2-40B4-BE49-F238E27FC236}">
                <a16:creationId xmlns:a16="http://schemas.microsoft.com/office/drawing/2014/main" id="{10BAF29E-82D2-49C9-F0DA-C33356A1B95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12C6AA-EF9B-778B-7F77-BBAB93BDA160}"/>
              </a:ext>
            </a:extLst>
          </p:cNvPr>
          <p:cNvSpPr>
            <a:spLocks noGrp="1"/>
          </p:cNvSpPr>
          <p:nvPr>
            <p:ph type="sldNum" sz="quarter" idx="12"/>
          </p:nvPr>
        </p:nvSpPr>
        <p:spPr/>
        <p:txBody>
          <a:bodyPr/>
          <a:lstStyle/>
          <a:p>
            <a:fld id="{0B0F4CFF-9960-1A41-8671-A7AE798CE715}" type="slidenum">
              <a:rPr lang="en-US" smtClean="0"/>
              <a:t>‹#›</a:t>
            </a:fld>
            <a:endParaRPr lang="en-US"/>
          </a:p>
        </p:txBody>
      </p:sp>
    </p:spTree>
    <p:extLst>
      <p:ext uri="{BB962C8B-B14F-4D97-AF65-F5344CB8AC3E}">
        <p14:creationId xmlns:p14="http://schemas.microsoft.com/office/powerpoint/2010/main" val="443466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E1D10-0DCA-B8F5-85DE-5FB3E66280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C9C1C8-7279-EEB6-68BD-EE996910D1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0648BB-01BC-EFFD-BEEE-C15D08FCEA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D44F44-76B7-558C-2B57-2134B92B79CA}"/>
              </a:ext>
            </a:extLst>
          </p:cNvPr>
          <p:cNvSpPr>
            <a:spLocks noGrp="1"/>
          </p:cNvSpPr>
          <p:nvPr>
            <p:ph type="dt" sz="half" idx="10"/>
          </p:nvPr>
        </p:nvSpPr>
        <p:spPr/>
        <p:txBody>
          <a:bodyPr/>
          <a:lstStyle/>
          <a:p>
            <a:fld id="{F70CE204-30AF-864E-95F2-5A337EB3786A}" type="datetimeFigureOut">
              <a:rPr lang="en-US" smtClean="0"/>
              <a:t>3/26/2025</a:t>
            </a:fld>
            <a:endParaRPr lang="en-US"/>
          </a:p>
        </p:txBody>
      </p:sp>
      <p:sp>
        <p:nvSpPr>
          <p:cNvPr id="6" name="Footer Placeholder 5">
            <a:extLst>
              <a:ext uri="{FF2B5EF4-FFF2-40B4-BE49-F238E27FC236}">
                <a16:creationId xmlns:a16="http://schemas.microsoft.com/office/drawing/2014/main" id="{5126ECE5-4784-99D5-C8F5-7977E23D7B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51AC39-42FF-BCA4-9952-0CBDE8DB62E2}"/>
              </a:ext>
            </a:extLst>
          </p:cNvPr>
          <p:cNvSpPr>
            <a:spLocks noGrp="1"/>
          </p:cNvSpPr>
          <p:nvPr>
            <p:ph type="sldNum" sz="quarter" idx="12"/>
          </p:nvPr>
        </p:nvSpPr>
        <p:spPr/>
        <p:txBody>
          <a:bodyPr/>
          <a:lstStyle/>
          <a:p>
            <a:fld id="{0B0F4CFF-9960-1A41-8671-A7AE798CE715}" type="slidenum">
              <a:rPr lang="en-US" smtClean="0"/>
              <a:t>‹#›</a:t>
            </a:fld>
            <a:endParaRPr lang="en-US"/>
          </a:p>
        </p:txBody>
      </p:sp>
    </p:spTree>
    <p:extLst>
      <p:ext uri="{BB962C8B-B14F-4D97-AF65-F5344CB8AC3E}">
        <p14:creationId xmlns:p14="http://schemas.microsoft.com/office/powerpoint/2010/main" val="16701369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22885-BE89-9A14-082E-E42619BFB7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27DD08-5B3E-A83C-2EEB-9307A0C241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F5109D-1B47-AFD7-BD9F-499AD28139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D96323-F966-3F0F-1DF5-8FC46175D418}"/>
              </a:ext>
            </a:extLst>
          </p:cNvPr>
          <p:cNvSpPr>
            <a:spLocks noGrp="1"/>
          </p:cNvSpPr>
          <p:nvPr>
            <p:ph type="dt" sz="half" idx="10"/>
          </p:nvPr>
        </p:nvSpPr>
        <p:spPr/>
        <p:txBody>
          <a:bodyPr/>
          <a:lstStyle/>
          <a:p>
            <a:fld id="{F70CE204-30AF-864E-95F2-5A337EB3786A}" type="datetimeFigureOut">
              <a:rPr lang="en-US" smtClean="0"/>
              <a:t>3/26/2025</a:t>
            </a:fld>
            <a:endParaRPr lang="en-US"/>
          </a:p>
        </p:txBody>
      </p:sp>
      <p:sp>
        <p:nvSpPr>
          <p:cNvPr id="6" name="Footer Placeholder 5">
            <a:extLst>
              <a:ext uri="{FF2B5EF4-FFF2-40B4-BE49-F238E27FC236}">
                <a16:creationId xmlns:a16="http://schemas.microsoft.com/office/drawing/2014/main" id="{99D634CE-27E3-F4D7-89A2-B8280DD5E8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951EFA-18AF-2EC4-2F5A-6ED758ED694E}"/>
              </a:ext>
            </a:extLst>
          </p:cNvPr>
          <p:cNvSpPr>
            <a:spLocks noGrp="1"/>
          </p:cNvSpPr>
          <p:nvPr>
            <p:ph type="sldNum" sz="quarter" idx="12"/>
          </p:nvPr>
        </p:nvSpPr>
        <p:spPr/>
        <p:txBody>
          <a:bodyPr/>
          <a:lstStyle/>
          <a:p>
            <a:fld id="{0B0F4CFF-9960-1A41-8671-A7AE798CE715}" type="slidenum">
              <a:rPr lang="en-US" smtClean="0"/>
              <a:t>‹#›</a:t>
            </a:fld>
            <a:endParaRPr lang="en-US"/>
          </a:p>
        </p:txBody>
      </p:sp>
    </p:spTree>
    <p:extLst>
      <p:ext uri="{BB962C8B-B14F-4D97-AF65-F5344CB8AC3E}">
        <p14:creationId xmlns:p14="http://schemas.microsoft.com/office/powerpoint/2010/main" val="38603147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B988A-8615-3DBA-F245-0C2D81D141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62C699-40CD-EE93-35EA-335FBF0C24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B545C1-7D1F-4A3F-90DD-CA44CB05E3FA}"/>
              </a:ext>
            </a:extLst>
          </p:cNvPr>
          <p:cNvSpPr>
            <a:spLocks noGrp="1"/>
          </p:cNvSpPr>
          <p:nvPr>
            <p:ph type="dt" sz="half" idx="10"/>
          </p:nvPr>
        </p:nvSpPr>
        <p:spPr/>
        <p:txBody>
          <a:bodyPr/>
          <a:lstStyle/>
          <a:p>
            <a:fld id="{F70CE204-30AF-864E-95F2-5A337EB3786A}" type="datetimeFigureOut">
              <a:rPr lang="en-US" smtClean="0"/>
              <a:t>3/26/2025</a:t>
            </a:fld>
            <a:endParaRPr lang="en-US"/>
          </a:p>
        </p:txBody>
      </p:sp>
      <p:sp>
        <p:nvSpPr>
          <p:cNvPr id="5" name="Footer Placeholder 4">
            <a:extLst>
              <a:ext uri="{FF2B5EF4-FFF2-40B4-BE49-F238E27FC236}">
                <a16:creationId xmlns:a16="http://schemas.microsoft.com/office/drawing/2014/main" id="{209F82A2-8AD9-2E48-9F0E-C9482813A0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7EC254-8237-4A15-D947-E86C71EB36F9}"/>
              </a:ext>
            </a:extLst>
          </p:cNvPr>
          <p:cNvSpPr>
            <a:spLocks noGrp="1"/>
          </p:cNvSpPr>
          <p:nvPr>
            <p:ph type="sldNum" sz="quarter" idx="12"/>
          </p:nvPr>
        </p:nvSpPr>
        <p:spPr/>
        <p:txBody>
          <a:bodyPr/>
          <a:lstStyle/>
          <a:p>
            <a:fld id="{0B0F4CFF-9960-1A41-8671-A7AE798CE715}" type="slidenum">
              <a:rPr lang="en-US" smtClean="0"/>
              <a:t>‹#›</a:t>
            </a:fld>
            <a:endParaRPr lang="en-US"/>
          </a:p>
        </p:txBody>
      </p:sp>
    </p:spTree>
    <p:extLst>
      <p:ext uri="{BB962C8B-B14F-4D97-AF65-F5344CB8AC3E}">
        <p14:creationId xmlns:p14="http://schemas.microsoft.com/office/powerpoint/2010/main" val="25636907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6D10F1-51FF-C941-1A76-7CE260C55B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72234E-4039-9802-9D7C-44B732C50A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AEE699-642C-A9AC-2794-0DAB7EA08F90}"/>
              </a:ext>
            </a:extLst>
          </p:cNvPr>
          <p:cNvSpPr>
            <a:spLocks noGrp="1"/>
          </p:cNvSpPr>
          <p:nvPr>
            <p:ph type="dt" sz="half" idx="10"/>
          </p:nvPr>
        </p:nvSpPr>
        <p:spPr/>
        <p:txBody>
          <a:bodyPr/>
          <a:lstStyle/>
          <a:p>
            <a:fld id="{F70CE204-30AF-864E-95F2-5A337EB3786A}" type="datetimeFigureOut">
              <a:rPr lang="en-US" smtClean="0"/>
              <a:t>3/26/2025</a:t>
            </a:fld>
            <a:endParaRPr lang="en-US"/>
          </a:p>
        </p:txBody>
      </p:sp>
      <p:sp>
        <p:nvSpPr>
          <p:cNvPr id="5" name="Footer Placeholder 4">
            <a:extLst>
              <a:ext uri="{FF2B5EF4-FFF2-40B4-BE49-F238E27FC236}">
                <a16:creationId xmlns:a16="http://schemas.microsoft.com/office/drawing/2014/main" id="{64280D00-5962-9652-34E7-1A39ECF731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371150-3DF3-8B68-DDC5-6C1E5BD8372D}"/>
              </a:ext>
            </a:extLst>
          </p:cNvPr>
          <p:cNvSpPr>
            <a:spLocks noGrp="1"/>
          </p:cNvSpPr>
          <p:nvPr>
            <p:ph type="sldNum" sz="quarter" idx="12"/>
          </p:nvPr>
        </p:nvSpPr>
        <p:spPr/>
        <p:txBody>
          <a:bodyPr/>
          <a:lstStyle/>
          <a:p>
            <a:fld id="{0B0F4CFF-9960-1A41-8671-A7AE798CE715}" type="slidenum">
              <a:rPr lang="en-US" smtClean="0"/>
              <a:t>‹#›</a:t>
            </a:fld>
            <a:endParaRPr lang="en-US"/>
          </a:p>
        </p:txBody>
      </p:sp>
    </p:spTree>
    <p:extLst>
      <p:ext uri="{BB962C8B-B14F-4D97-AF65-F5344CB8AC3E}">
        <p14:creationId xmlns:p14="http://schemas.microsoft.com/office/powerpoint/2010/main" val="3409630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2_Custom Layout">
  <p:cSld name="2_Custom Layout">
    <p:bg>
      <p:bgPr>
        <a:solidFill>
          <a:schemeClr val="accent3"/>
        </a:solidFill>
        <a:effectLst/>
      </p:bgPr>
    </p:bg>
    <p:spTree>
      <p:nvGrpSpPr>
        <p:cNvPr id="1" name="Shape 32"/>
        <p:cNvGrpSpPr/>
        <p:nvPr/>
      </p:nvGrpSpPr>
      <p:grpSpPr>
        <a:xfrm>
          <a:off x="0" y="0"/>
          <a:ext cx="0" cy="0"/>
          <a:chOff x="0" y="0"/>
          <a:chExt cx="0" cy="0"/>
        </a:xfrm>
      </p:grpSpPr>
      <p:sp>
        <p:nvSpPr>
          <p:cNvPr id="33" name="Google Shape;33;p37"/>
          <p:cNvSpPr txBox="1">
            <a:spLocks noGrp="1"/>
          </p:cNvSpPr>
          <p:nvPr>
            <p:ph type="title"/>
          </p:nvPr>
        </p:nvSpPr>
        <p:spPr>
          <a:xfrm>
            <a:off x="838200" y="3971354"/>
            <a:ext cx="10515600" cy="1124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4" name="Google Shape;34;p37" descr="Logo, icon&#10;&#10;Description automatically generated"/>
          <p:cNvPicPr preferRelativeResize="0"/>
          <p:nvPr/>
        </p:nvPicPr>
        <p:blipFill rotWithShape="1">
          <a:blip r:embed="rId2">
            <a:alphaModFix amt="46000"/>
          </a:blip>
          <a:srcRect/>
          <a:stretch/>
        </p:blipFill>
        <p:spPr>
          <a:xfrm>
            <a:off x="538155" y="509924"/>
            <a:ext cx="2857500" cy="28575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1_Custom Layout">
  <p:cSld name="1_Custom Layout">
    <p:bg>
      <p:bgPr>
        <a:solidFill>
          <a:schemeClr val="dk2"/>
        </a:solidFill>
        <a:effectLst/>
      </p:bgPr>
    </p:bg>
    <p:spTree>
      <p:nvGrpSpPr>
        <p:cNvPr id="1" name="Shape 35"/>
        <p:cNvGrpSpPr/>
        <p:nvPr/>
      </p:nvGrpSpPr>
      <p:grpSpPr>
        <a:xfrm>
          <a:off x="0" y="0"/>
          <a:ext cx="0" cy="0"/>
          <a:chOff x="0" y="0"/>
          <a:chExt cx="0" cy="0"/>
        </a:xfrm>
      </p:grpSpPr>
      <p:sp>
        <p:nvSpPr>
          <p:cNvPr id="36" name="Google Shape;36;p38"/>
          <p:cNvSpPr txBox="1">
            <a:spLocks noGrp="1"/>
          </p:cNvSpPr>
          <p:nvPr>
            <p:ph type="title"/>
          </p:nvPr>
        </p:nvSpPr>
        <p:spPr>
          <a:xfrm>
            <a:off x="838200" y="3971354"/>
            <a:ext cx="10515600" cy="1124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7" name="Google Shape;37;p38" descr="Logo, icon&#10;&#10;Description automatically generated"/>
          <p:cNvPicPr preferRelativeResize="0"/>
          <p:nvPr/>
        </p:nvPicPr>
        <p:blipFill rotWithShape="1">
          <a:blip r:embed="rId2">
            <a:alphaModFix amt="60000"/>
          </a:blip>
          <a:srcRect/>
          <a:stretch/>
        </p:blipFill>
        <p:spPr>
          <a:xfrm>
            <a:off x="538155" y="509924"/>
            <a:ext cx="2857500" cy="28575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8"/>
        <p:cNvGrpSpPr/>
        <p:nvPr/>
      </p:nvGrpSpPr>
      <p:grpSpPr>
        <a:xfrm>
          <a:off x="0" y="0"/>
          <a:ext cx="0" cy="0"/>
          <a:chOff x="0" y="0"/>
          <a:chExt cx="0" cy="0"/>
        </a:xfrm>
      </p:grpSpPr>
      <p:sp>
        <p:nvSpPr>
          <p:cNvPr id="39" name="Google Shape;39;p3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40"/>
          <p:cNvSpPr txBox="1">
            <a:spLocks noGrp="1"/>
          </p:cNvSpPr>
          <p:nvPr>
            <p:ph type="title"/>
          </p:nvPr>
        </p:nvSpPr>
        <p:spPr>
          <a:xfrm>
            <a:off x="455200" y="365125"/>
            <a:ext cx="10515600" cy="1124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3"/>
        <p:cNvGrpSpPr/>
        <p:nvPr/>
      </p:nvGrpSpPr>
      <p:grpSpPr>
        <a:xfrm>
          <a:off x="0" y="0"/>
          <a:ext cx="0" cy="0"/>
          <a:chOff x="0" y="0"/>
          <a:chExt cx="0" cy="0"/>
        </a:xfrm>
      </p:grpSpPr>
      <p:sp>
        <p:nvSpPr>
          <p:cNvPr id="44" name="Google Shape;44;p4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41"/>
          <p:cNvSpPr>
            <a:spLocks noGrp="1"/>
          </p:cNvSpPr>
          <p:nvPr>
            <p:ph type="pic" idx="2"/>
          </p:nvPr>
        </p:nvSpPr>
        <p:spPr>
          <a:xfrm>
            <a:off x="5183188" y="987425"/>
            <a:ext cx="6172200" cy="4873625"/>
          </a:xfrm>
          <a:prstGeom prst="rect">
            <a:avLst/>
          </a:prstGeom>
          <a:noFill/>
          <a:ln>
            <a:noFill/>
          </a:ln>
        </p:spPr>
      </p:sp>
      <p:sp>
        <p:nvSpPr>
          <p:cNvPr id="46" name="Google Shape;46;p4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0"/>
        <p:cNvGrpSpPr/>
        <p:nvPr/>
      </p:nvGrpSpPr>
      <p:grpSpPr>
        <a:xfrm>
          <a:off x="0" y="0"/>
          <a:ext cx="0" cy="0"/>
          <a:chOff x="0" y="0"/>
          <a:chExt cx="0" cy="0"/>
        </a:xfrm>
      </p:grpSpPr>
      <p:sp>
        <p:nvSpPr>
          <p:cNvPr id="21" name="Google Shape;21;p2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607407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1.png"/><Relationship Id="rId5" Type="http://schemas.openxmlformats.org/officeDocument/2006/relationships/slideLayout" Target="../slideLayouts/slideLayout21.xml"/><Relationship Id="rId10" Type="http://schemas.openxmlformats.org/officeDocument/2006/relationships/theme" Target="../theme/theme5.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6.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455200" y="365125"/>
            <a:ext cx="10515600" cy="11244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lfa Slab One"/>
              <a:buNone/>
              <a:defRPr sz="4400" b="0" i="0" u="none" strike="noStrike" cap="none">
                <a:solidFill>
                  <a:schemeClr val="dk1"/>
                </a:solidFill>
                <a:latin typeface="Alfa Slab One"/>
                <a:ea typeface="Alfa Slab One"/>
                <a:cs typeface="Alfa Slab One"/>
                <a:sym typeface="Alfa Slab On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3" name="Google Shape;13;p27"/>
          <p:cNvPicPr preferRelativeResize="0"/>
          <p:nvPr/>
        </p:nvPicPr>
        <p:blipFill rotWithShape="1">
          <a:blip r:embed="rId11">
            <a:alphaModFix/>
          </a:blip>
          <a:srcRect/>
          <a:stretch/>
        </p:blipFill>
        <p:spPr>
          <a:xfrm>
            <a:off x="295625" y="5806525"/>
            <a:ext cx="914950" cy="914950"/>
          </a:xfrm>
          <a:prstGeom prst="rect">
            <a:avLst/>
          </a:prstGeom>
          <a:noFill/>
          <a:ln>
            <a:noFill/>
          </a:ln>
        </p:spPr>
      </p:pic>
      <p:sp>
        <p:nvSpPr>
          <p:cNvPr id="14" name="Google Shape;14;p27"/>
          <p:cNvSpPr txBox="1"/>
          <p:nvPr/>
        </p:nvSpPr>
        <p:spPr>
          <a:xfrm>
            <a:off x="3032100" y="6323363"/>
            <a:ext cx="6127800" cy="431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a:solidFill>
                  <a:schemeClr val="dk1"/>
                </a:solidFill>
                <a:latin typeface="Alfa Slab One"/>
                <a:ea typeface="Alfa Slab One"/>
                <a:cs typeface="Alfa Slab One"/>
                <a:sym typeface="Alfa Slab One"/>
              </a:rPr>
              <a:t>LHStrojansfootball</a:t>
            </a:r>
            <a:r>
              <a:rPr lang="en-US" sz="1600" b="0" i="0" u="none" strike="noStrike" cap="none">
                <a:solidFill>
                  <a:schemeClr val="dk1"/>
                </a:solidFill>
                <a:latin typeface="Alfa Slab One"/>
                <a:ea typeface="Alfa Slab One"/>
                <a:cs typeface="Alfa Slab One"/>
                <a:sym typeface="Alfa Slab One"/>
              </a:rPr>
              <a:t>.</a:t>
            </a:r>
            <a:r>
              <a:rPr lang="en-US" sz="1600">
                <a:solidFill>
                  <a:schemeClr val="dk1"/>
                </a:solidFill>
                <a:latin typeface="Alfa Slab One"/>
                <a:ea typeface="Alfa Slab One"/>
                <a:cs typeface="Alfa Slab One"/>
                <a:sym typeface="Alfa Slab One"/>
              </a:rPr>
              <a:t>com</a:t>
            </a:r>
            <a:endParaRPr sz="1600" b="0" i="0" u="none" strike="noStrike" cap="none">
              <a:solidFill>
                <a:schemeClr val="dk1"/>
              </a:solidFill>
              <a:latin typeface="Alfa Slab One"/>
              <a:ea typeface="Alfa Slab One"/>
              <a:cs typeface="Alfa Slab One"/>
              <a:sym typeface="Alfa Slab One"/>
            </a:endParaRPr>
          </a:p>
        </p:txBody>
      </p:sp>
      <p:sp>
        <p:nvSpPr>
          <p:cNvPr id="15" name="Google Shape;15;p27"/>
          <p:cNvSpPr/>
          <p:nvPr/>
        </p:nvSpPr>
        <p:spPr>
          <a:xfrm>
            <a:off x="0" y="0"/>
            <a:ext cx="836400" cy="1046100"/>
          </a:xfrm>
          <a:prstGeom prst="diagStripe">
            <a:avLst>
              <a:gd name="adj" fmla="val 50000"/>
            </a:avLst>
          </a:prstGeom>
          <a:solidFill>
            <a:schemeClr val="dk2"/>
          </a:solidFill>
          <a:ln>
            <a:noFill/>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7"/>
          <p:cNvSpPr/>
          <p:nvPr/>
        </p:nvSpPr>
        <p:spPr>
          <a:xfrm>
            <a:off x="311001" y="323519"/>
            <a:ext cx="836400" cy="1046100"/>
          </a:xfrm>
          <a:prstGeom prst="diagStripe">
            <a:avLst>
              <a:gd name="adj" fmla="val 50000"/>
            </a:avLst>
          </a:prstGeom>
          <a:solidFill>
            <a:schemeClr val="dk2"/>
          </a:solidFill>
          <a:ln>
            <a:noFill/>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27"/>
          <p:cNvSpPr/>
          <p:nvPr/>
        </p:nvSpPr>
        <p:spPr>
          <a:xfrm rot="10800000">
            <a:off x="11355601" y="5811894"/>
            <a:ext cx="836400" cy="1046100"/>
          </a:xfrm>
          <a:prstGeom prst="diagStripe">
            <a:avLst>
              <a:gd name="adj" fmla="val 50000"/>
            </a:avLst>
          </a:prstGeom>
          <a:solidFill>
            <a:schemeClr val="dk2"/>
          </a:solidFill>
          <a:ln>
            <a:noFill/>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27"/>
          <p:cNvSpPr/>
          <p:nvPr/>
        </p:nvSpPr>
        <p:spPr>
          <a:xfrm rot="10800000">
            <a:off x="11044600" y="5488375"/>
            <a:ext cx="836400" cy="1046100"/>
          </a:xfrm>
          <a:prstGeom prst="diagStripe">
            <a:avLst>
              <a:gd name="adj" fmla="val 50000"/>
            </a:avLst>
          </a:prstGeom>
          <a:solidFill>
            <a:schemeClr val="dk2"/>
          </a:solidFill>
          <a:ln>
            <a:noFill/>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TextBox 2">
            <a:extLst>
              <a:ext uri="{FF2B5EF4-FFF2-40B4-BE49-F238E27FC236}">
                <a16:creationId xmlns:a16="http://schemas.microsoft.com/office/drawing/2014/main" id="{744B27D7-246D-F477-BAE9-AC78232A0F46}"/>
              </a:ext>
            </a:extLst>
          </p:cNvPr>
          <p:cNvSpPr txBox="1"/>
          <p:nvPr userDrawn="1">
            <p:extLst>
              <p:ext uri="{1162E1C5-73C7-4A58-AE30-91384D911F3F}">
                <p184:classification xmlns:p184="http://schemas.microsoft.com/office/powerpoint/2018/4/main" val="ftr"/>
              </p:ext>
            </p:extLst>
          </p:nvPr>
        </p:nvSpPr>
        <p:spPr>
          <a:xfrm>
            <a:off x="5495100" y="6515100"/>
            <a:ext cx="1230312"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ea typeface="Calibri" panose="020F0502020204030204" pitchFamily="34" charset="0"/>
                <a:cs typeface="Calibri" panose="020F0502020204030204" pitchFamily="34" charset="0"/>
              </a:rPr>
              <a:t>Classified - Confidential</a:t>
            </a: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3" r:id="rId3"/>
    <p:sldLayoutId id="2147483654" r:id="rId4"/>
    <p:sldLayoutId id="2147483655" r:id="rId5"/>
    <p:sldLayoutId id="2147483656" r:id="rId6"/>
    <p:sldLayoutId id="2147483657" r:id="rId7"/>
    <p:sldLayoutId id="2147483658" r:id="rId8"/>
    <p:sldLayoutId id="2147483701"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47"/>
        <p:cNvGrpSpPr/>
        <p:nvPr/>
      </p:nvGrpSpPr>
      <p:grpSpPr>
        <a:xfrm>
          <a:off x="0" y="0"/>
          <a:ext cx="0" cy="0"/>
          <a:chOff x="0" y="0"/>
          <a:chExt cx="0" cy="0"/>
        </a:xfrm>
      </p:grpSpPr>
      <p:sp>
        <p:nvSpPr>
          <p:cNvPr id="48" name="Google Shape;48;p30"/>
          <p:cNvSpPr txBox="1">
            <a:spLocks noGrp="1"/>
          </p:cNvSpPr>
          <p:nvPr>
            <p:ph type="title"/>
          </p:nvPr>
        </p:nvSpPr>
        <p:spPr>
          <a:xfrm>
            <a:off x="455200" y="365125"/>
            <a:ext cx="10515600" cy="11244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lfa Slab One"/>
              <a:buNone/>
              <a:defRPr sz="4400" b="0" i="0" u="none" strike="noStrike" cap="none">
                <a:solidFill>
                  <a:schemeClr val="dk1"/>
                </a:solidFill>
                <a:latin typeface="Alfa Slab One"/>
                <a:ea typeface="Alfa Slab One"/>
                <a:cs typeface="Alfa Slab One"/>
                <a:sym typeface="Alfa Slab On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9" name="Google Shape;49;p3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51" name="Google Shape;51;p30"/>
          <p:cNvPicPr preferRelativeResize="0"/>
          <p:nvPr/>
        </p:nvPicPr>
        <p:blipFill rotWithShape="1">
          <a:blip r:embed="rId5">
            <a:alphaModFix/>
          </a:blip>
          <a:srcRect/>
          <a:stretch/>
        </p:blipFill>
        <p:spPr>
          <a:xfrm>
            <a:off x="295625" y="5806525"/>
            <a:ext cx="914950" cy="914950"/>
          </a:xfrm>
          <a:prstGeom prst="rect">
            <a:avLst/>
          </a:prstGeom>
          <a:noFill/>
          <a:ln>
            <a:noFill/>
          </a:ln>
        </p:spPr>
      </p:pic>
      <p:sp>
        <p:nvSpPr>
          <p:cNvPr id="52" name="Google Shape;52;p30"/>
          <p:cNvSpPr txBox="1"/>
          <p:nvPr/>
        </p:nvSpPr>
        <p:spPr>
          <a:xfrm>
            <a:off x="3032100" y="6323363"/>
            <a:ext cx="6127800" cy="431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a:solidFill>
                  <a:schemeClr val="dk1"/>
                </a:solidFill>
                <a:latin typeface="Alfa Slab One"/>
                <a:ea typeface="Alfa Slab One"/>
                <a:cs typeface="Alfa Slab One"/>
                <a:sym typeface="Alfa Slab One"/>
              </a:rPr>
              <a:t>LHStrojansfootball.com</a:t>
            </a:r>
            <a:endParaRPr sz="1600" b="0" i="0" u="none" strike="noStrike" cap="none">
              <a:solidFill>
                <a:schemeClr val="dk1"/>
              </a:solidFill>
              <a:latin typeface="Alfa Slab One"/>
              <a:ea typeface="Alfa Slab One"/>
              <a:cs typeface="Alfa Slab One"/>
              <a:sym typeface="Alfa Slab One"/>
            </a:endParaRPr>
          </a:p>
        </p:txBody>
      </p:sp>
      <p:sp>
        <p:nvSpPr>
          <p:cNvPr id="53" name="Google Shape;53;p30"/>
          <p:cNvSpPr/>
          <p:nvPr/>
        </p:nvSpPr>
        <p:spPr>
          <a:xfrm>
            <a:off x="0" y="0"/>
            <a:ext cx="836400" cy="1046100"/>
          </a:xfrm>
          <a:prstGeom prst="diagStripe">
            <a:avLst>
              <a:gd name="adj" fmla="val 50000"/>
            </a:avLst>
          </a:prstGeom>
          <a:solidFill>
            <a:schemeClr val="dk2"/>
          </a:solidFill>
          <a:ln>
            <a:noFill/>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30"/>
          <p:cNvSpPr/>
          <p:nvPr/>
        </p:nvSpPr>
        <p:spPr>
          <a:xfrm>
            <a:off x="311001" y="323519"/>
            <a:ext cx="836400" cy="1046100"/>
          </a:xfrm>
          <a:prstGeom prst="diagStripe">
            <a:avLst>
              <a:gd name="adj" fmla="val 50000"/>
            </a:avLst>
          </a:prstGeom>
          <a:solidFill>
            <a:schemeClr val="dk2"/>
          </a:solidFill>
          <a:ln>
            <a:noFill/>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30"/>
          <p:cNvSpPr/>
          <p:nvPr/>
        </p:nvSpPr>
        <p:spPr>
          <a:xfrm rot="10800000">
            <a:off x="11355601" y="5811894"/>
            <a:ext cx="836400" cy="1046100"/>
          </a:xfrm>
          <a:prstGeom prst="diagStripe">
            <a:avLst>
              <a:gd name="adj" fmla="val 50000"/>
            </a:avLst>
          </a:prstGeom>
          <a:solidFill>
            <a:schemeClr val="dk2"/>
          </a:solidFill>
          <a:ln>
            <a:noFill/>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30"/>
          <p:cNvSpPr/>
          <p:nvPr/>
        </p:nvSpPr>
        <p:spPr>
          <a:xfrm rot="10800000">
            <a:off x="11044600" y="5488375"/>
            <a:ext cx="836400" cy="1046100"/>
          </a:xfrm>
          <a:prstGeom prst="diagStripe">
            <a:avLst>
              <a:gd name="adj" fmla="val 50000"/>
            </a:avLst>
          </a:prstGeom>
          <a:solidFill>
            <a:schemeClr val="dk2"/>
          </a:solidFill>
          <a:ln>
            <a:noFill/>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TextBox 2">
            <a:extLst>
              <a:ext uri="{FF2B5EF4-FFF2-40B4-BE49-F238E27FC236}">
                <a16:creationId xmlns:a16="http://schemas.microsoft.com/office/drawing/2014/main" id="{4514196B-2177-A255-2A25-BD5AAA57ADAD}"/>
              </a:ext>
            </a:extLst>
          </p:cNvPr>
          <p:cNvSpPr txBox="1"/>
          <p:nvPr userDrawn="1">
            <p:extLst>
              <p:ext uri="{1162E1C5-73C7-4A58-AE30-91384D911F3F}">
                <p184:classification xmlns:p184="http://schemas.microsoft.com/office/powerpoint/2018/4/main" val="ftr"/>
              </p:ext>
            </p:extLst>
          </p:nvPr>
        </p:nvSpPr>
        <p:spPr>
          <a:xfrm>
            <a:off x="5495100" y="6515100"/>
            <a:ext cx="1230312"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ea typeface="Calibri" panose="020F0502020204030204" pitchFamily="34" charset="0"/>
                <a:cs typeface="Calibri" panose="020F0502020204030204" pitchFamily="34" charset="0"/>
              </a:rPr>
              <a:t>Classified - Confidential</a:t>
            </a:r>
          </a:p>
        </p:txBody>
      </p:sp>
    </p:spTree>
  </p:cSld>
  <p:clrMap bg1="lt1" tx1="dk1" bg2="dk2" tx2="lt2" accent1="accent1" accent2="accent2" accent3="accent3" accent4="accent4" accent5="accent5" accent6="accent6" hlink="hlink" folHlink="folHlink"/>
  <p:sldLayoutIdLst>
    <p:sldLayoutId id="2147483660" r:id="rId1"/>
    <p:sldLayoutId id="2147483662" r:id="rId2"/>
    <p:sldLayoutId id="2147483663"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81"/>
        <p:cNvGrpSpPr/>
        <p:nvPr/>
      </p:nvGrpSpPr>
      <p:grpSpPr>
        <a:xfrm>
          <a:off x="0" y="0"/>
          <a:ext cx="0" cy="0"/>
          <a:chOff x="0" y="0"/>
          <a:chExt cx="0" cy="0"/>
        </a:xfrm>
      </p:grpSpPr>
      <p:sp>
        <p:nvSpPr>
          <p:cNvPr id="82" name="Google Shape;82;p21"/>
          <p:cNvSpPr txBox="1">
            <a:spLocks noGrp="1"/>
          </p:cNvSpPr>
          <p:nvPr>
            <p:ph type="title"/>
          </p:nvPr>
        </p:nvSpPr>
        <p:spPr>
          <a:xfrm>
            <a:off x="455200" y="365125"/>
            <a:ext cx="10515600" cy="11244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chemeClr val="dk1"/>
              </a:buClr>
              <a:buSzPts val="3300"/>
              <a:buFont typeface="Alfa Slab One"/>
              <a:buNone/>
              <a:defRPr sz="3300" b="0" i="0" u="none" strike="noStrike" cap="none">
                <a:solidFill>
                  <a:schemeClr val="dk1"/>
                </a:solidFill>
                <a:latin typeface="Alfa Slab One"/>
                <a:ea typeface="Alfa Slab One"/>
                <a:cs typeface="Alfa Slab One"/>
                <a:sym typeface="Alfa Slab One"/>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83" name="Google Shape;83;p21"/>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rmAutofit/>
          </a:bodyPr>
          <a:lstStyle>
            <a:lvl1pPr marL="457200" marR="0" lvl="0" indent="-361950" algn="l">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4" name="Google Shape;84;p21"/>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85" name="Google Shape;85;p21"/>
          <p:cNvPicPr preferRelativeResize="0"/>
          <p:nvPr/>
        </p:nvPicPr>
        <p:blipFill rotWithShape="1">
          <a:blip r:embed="rId5">
            <a:alphaModFix/>
          </a:blip>
          <a:srcRect/>
          <a:stretch/>
        </p:blipFill>
        <p:spPr>
          <a:xfrm>
            <a:off x="295626" y="5806526"/>
            <a:ext cx="914951" cy="914951"/>
          </a:xfrm>
          <a:prstGeom prst="rect">
            <a:avLst/>
          </a:prstGeom>
          <a:noFill/>
          <a:ln>
            <a:noFill/>
          </a:ln>
        </p:spPr>
      </p:pic>
      <p:sp>
        <p:nvSpPr>
          <p:cNvPr id="86" name="Google Shape;86;p21"/>
          <p:cNvSpPr txBox="1"/>
          <p:nvPr/>
        </p:nvSpPr>
        <p:spPr>
          <a:xfrm>
            <a:off x="3032100" y="6323363"/>
            <a:ext cx="6128000" cy="430800"/>
          </a:xfrm>
          <a:prstGeom prst="rect">
            <a:avLst/>
          </a:prstGeom>
          <a:noFill/>
          <a:ln>
            <a:noFill/>
          </a:ln>
        </p:spPr>
        <p:txBody>
          <a:bodyPr spcFirstLastPara="1" wrap="square" lIns="91433" tIns="91433" rIns="91433" bIns="91433"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600" b="0" i="0" u="none" strike="noStrike" cap="none">
                <a:solidFill>
                  <a:schemeClr val="dk1"/>
                </a:solidFill>
                <a:latin typeface="Alfa Slab One"/>
                <a:ea typeface="Alfa Slab One"/>
                <a:cs typeface="Alfa Slab One"/>
                <a:sym typeface="Alfa Slab One"/>
              </a:rPr>
              <a:t>LHStrojansfootball.com</a:t>
            </a:r>
            <a:endParaRPr sz="1600" b="0" i="0" u="none" strike="noStrike" cap="none">
              <a:solidFill>
                <a:schemeClr val="dk1"/>
              </a:solidFill>
              <a:latin typeface="Alfa Slab One"/>
              <a:ea typeface="Alfa Slab One"/>
              <a:cs typeface="Alfa Slab One"/>
              <a:sym typeface="Alfa Slab One"/>
            </a:endParaRPr>
          </a:p>
        </p:txBody>
      </p:sp>
      <p:sp>
        <p:nvSpPr>
          <p:cNvPr id="87" name="Google Shape;87;p21"/>
          <p:cNvSpPr/>
          <p:nvPr/>
        </p:nvSpPr>
        <p:spPr>
          <a:xfrm>
            <a:off x="0" y="0"/>
            <a:ext cx="836400" cy="1046000"/>
          </a:xfrm>
          <a:prstGeom prst="diagStripe">
            <a:avLst>
              <a:gd name="adj" fmla="val 50000"/>
            </a:avLst>
          </a:prstGeom>
          <a:solidFill>
            <a:schemeClr val="dk2"/>
          </a:solidFill>
          <a:ln>
            <a:noFill/>
          </a:ln>
          <a:effectLst>
            <a:outerShdw blurRad="57150" dist="19050" dir="5400000" algn="bl" rotWithShape="0">
              <a:srgbClr val="000000">
                <a:alpha val="49020"/>
              </a:srgbClr>
            </a:outerShdw>
          </a:effectLst>
        </p:spPr>
        <p:txBody>
          <a:bodyPr spcFirstLastPara="1" wrap="square" lIns="91433" tIns="91433" rIns="91433" bIns="91433"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88" name="Google Shape;88;p21"/>
          <p:cNvSpPr/>
          <p:nvPr/>
        </p:nvSpPr>
        <p:spPr>
          <a:xfrm>
            <a:off x="311001" y="323519"/>
            <a:ext cx="836400" cy="1046000"/>
          </a:xfrm>
          <a:prstGeom prst="diagStripe">
            <a:avLst>
              <a:gd name="adj" fmla="val 50000"/>
            </a:avLst>
          </a:prstGeom>
          <a:solidFill>
            <a:schemeClr val="dk2"/>
          </a:solidFill>
          <a:ln>
            <a:noFill/>
          </a:ln>
          <a:effectLst>
            <a:outerShdw blurRad="57150" dist="19050" dir="5400000" algn="bl" rotWithShape="0">
              <a:srgbClr val="000000">
                <a:alpha val="49020"/>
              </a:srgbClr>
            </a:outerShdw>
          </a:effectLst>
        </p:spPr>
        <p:txBody>
          <a:bodyPr spcFirstLastPara="1" wrap="square" lIns="91433" tIns="91433" rIns="91433" bIns="91433"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89" name="Google Shape;89;p21"/>
          <p:cNvSpPr/>
          <p:nvPr/>
        </p:nvSpPr>
        <p:spPr>
          <a:xfrm rot="10800000">
            <a:off x="11355601" y="5811995"/>
            <a:ext cx="836400" cy="1046000"/>
          </a:xfrm>
          <a:prstGeom prst="diagStripe">
            <a:avLst>
              <a:gd name="adj" fmla="val 50000"/>
            </a:avLst>
          </a:prstGeom>
          <a:solidFill>
            <a:schemeClr val="dk2"/>
          </a:solidFill>
          <a:ln>
            <a:noFill/>
          </a:ln>
          <a:effectLst>
            <a:outerShdw blurRad="57150" dist="19050" dir="5400000" algn="bl" rotWithShape="0">
              <a:srgbClr val="000000">
                <a:alpha val="49020"/>
              </a:srgbClr>
            </a:outerShdw>
          </a:effectLst>
        </p:spPr>
        <p:txBody>
          <a:bodyPr spcFirstLastPara="1" wrap="square" lIns="91433" tIns="91433" rIns="91433" bIns="91433"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90" name="Google Shape;90;p21"/>
          <p:cNvSpPr/>
          <p:nvPr/>
        </p:nvSpPr>
        <p:spPr>
          <a:xfrm rot="10800000">
            <a:off x="11044600" y="5488475"/>
            <a:ext cx="836400" cy="1046000"/>
          </a:xfrm>
          <a:prstGeom prst="diagStripe">
            <a:avLst>
              <a:gd name="adj" fmla="val 50000"/>
            </a:avLst>
          </a:prstGeom>
          <a:solidFill>
            <a:schemeClr val="dk2"/>
          </a:solidFill>
          <a:ln>
            <a:noFill/>
          </a:ln>
          <a:effectLst>
            <a:outerShdw blurRad="57150" dist="19050" dir="5400000" algn="bl" rotWithShape="0">
              <a:srgbClr val="000000">
                <a:alpha val="49020"/>
              </a:srgbClr>
            </a:outerShdw>
          </a:effectLst>
        </p:spPr>
        <p:txBody>
          <a:bodyPr spcFirstLastPara="1" wrap="square" lIns="91433" tIns="91433" rIns="91433" bIns="91433"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91" name="Google Shape;91;p21"/>
          <p:cNvSpPr txBox="1"/>
          <p:nvPr/>
        </p:nvSpPr>
        <p:spPr>
          <a:xfrm>
            <a:off x="5495100" y="6515100"/>
            <a:ext cx="1230400" cy="328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1067" b="0" i="0" u="none" strike="noStrike" cap="none">
                <a:solidFill>
                  <a:srgbClr val="000000"/>
                </a:solidFill>
                <a:latin typeface="Calibri"/>
                <a:ea typeface="Calibri"/>
                <a:cs typeface="Calibri"/>
                <a:sym typeface="Calibri"/>
              </a:rPr>
              <a:t>Classified - Confidential</a:t>
            </a:r>
            <a:endParaRPr sz="1467"/>
          </a:p>
        </p:txBody>
      </p:sp>
    </p:spTree>
  </p:cSld>
  <p:clrMap bg1="lt1" tx1="dk1" bg2="dk2" tx2="lt2" accent1="accent1" accent2="accent2" accent3="accent3" accent4="accent4" accent5="accent5" accent6="accent6" hlink="hlink" folHlink="folHlink"/>
  <p:sldLayoutIdLst>
    <p:sldLayoutId id="2147483671" r:id="rId1"/>
    <p:sldLayoutId id="2147483670" r:id="rId2"/>
    <p:sldLayoutId id="2147483668"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53"/>
        <p:cNvGrpSpPr/>
        <p:nvPr/>
      </p:nvGrpSpPr>
      <p:grpSpPr>
        <a:xfrm>
          <a:off x="0" y="0"/>
          <a:ext cx="0" cy="0"/>
          <a:chOff x="0" y="0"/>
          <a:chExt cx="0" cy="0"/>
        </a:xfrm>
      </p:grpSpPr>
      <p:sp>
        <p:nvSpPr>
          <p:cNvPr id="54" name="Google Shape;54;p14"/>
          <p:cNvSpPr txBox="1">
            <a:spLocks noGrp="1"/>
          </p:cNvSpPr>
          <p:nvPr>
            <p:ph type="title"/>
          </p:nvPr>
        </p:nvSpPr>
        <p:spPr>
          <a:xfrm>
            <a:off x="455200" y="365125"/>
            <a:ext cx="10515600" cy="11244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chemeClr val="dk1"/>
              </a:buClr>
              <a:buSzPts val="3300"/>
              <a:buFont typeface="Alfa Slab One"/>
              <a:buNone/>
              <a:defRPr sz="3300" b="0" i="0" u="none" strike="noStrike" cap="none">
                <a:solidFill>
                  <a:schemeClr val="dk1"/>
                </a:solidFill>
                <a:latin typeface="Alfa Slab One"/>
                <a:ea typeface="Alfa Slab One"/>
                <a:cs typeface="Alfa Slab One"/>
                <a:sym typeface="Alfa Slab One"/>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5" name="Google Shape;55;p14"/>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rmAutofit/>
          </a:bodyPr>
          <a:lstStyle>
            <a:lvl1pPr marL="457200" marR="0" lvl="0" indent="-361950" algn="l">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6" name="Google Shape;56;p14"/>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57" name="Google Shape;57;p14"/>
          <p:cNvPicPr preferRelativeResize="0"/>
          <p:nvPr/>
        </p:nvPicPr>
        <p:blipFill rotWithShape="1">
          <a:blip r:embed="rId3">
            <a:alphaModFix/>
          </a:blip>
          <a:srcRect/>
          <a:stretch/>
        </p:blipFill>
        <p:spPr>
          <a:xfrm>
            <a:off x="295626" y="5806526"/>
            <a:ext cx="914951" cy="914951"/>
          </a:xfrm>
          <a:prstGeom prst="rect">
            <a:avLst/>
          </a:prstGeom>
          <a:noFill/>
          <a:ln>
            <a:noFill/>
          </a:ln>
        </p:spPr>
      </p:pic>
      <p:sp>
        <p:nvSpPr>
          <p:cNvPr id="58" name="Google Shape;58;p14"/>
          <p:cNvSpPr txBox="1"/>
          <p:nvPr/>
        </p:nvSpPr>
        <p:spPr>
          <a:xfrm>
            <a:off x="3032100" y="6323363"/>
            <a:ext cx="6128000" cy="430800"/>
          </a:xfrm>
          <a:prstGeom prst="rect">
            <a:avLst/>
          </a:prstGeom>
          <a:noFill/>
          <a:ln>
            <a:noFill/>
          </a:ln>
        </p:spPr>
        <p:txBody>
          <a:bodyPr spcFirstLastPara="1" wrap="square" lIns="91433" tIns="91433" rIns="91433" bIns="91433"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600" b="0" i="0" u="none" strike="noStrike" cap="none">
                <a:solidFill>
                  <a:schemeClr val="dk1"/>
                </a:solidFill>
                <a:latin typeface="Alfa Slab One"/>
                <a:ea typeface="Alfa Slab One"/>
                <a:cs typeface="Alfa Slab One"/>
                <a:sym typeface="Alfa Slab One"/>
              </a:rPr>
              <a:t>LHStrojansfootball.com</a:t>
            </a:r>
            <a:endParaRPr sz="1600" b="0" i="0" u="none" strike="noStrike" cap="none">
              <a:solidFill>
                <a:schemeClr val="dk1"/>
              </a:solidFill>
              <a:latin typeface="Alfa Slab One"/>
              <a:ea typeface="Alfa Slab One"/>
              <a:cs typeface="Alfa Slab One"/>
              <a:sym typeface="Alfa Slab One"/>
            </a:endParaRPr>
          </a:p>
        </p:txBody>
      </p:sp>
      <p:sp>
        <p:nvSpPr>
          <p:cNvPr id="59" name="Google Shape;59;p14"/>
          <p:cNvSpPr/>
          <p:nvPr/>
        </p:nvSpPr>
        <p:spPr>
          <a:xfrm>
            <a:off x="0" y="0"/>
            <a:ext cx="836400" cy="1046000"/>
          </a:xfrm>
          <a:prstGeom prst="diagStripe">
            <a:avLst>
              <a:gd name="adj" fmla="val 50000"/>
            </a:avLst>
          </a:prstGeom>
          <a:solidFill>
            <a:schemeClr val="dk2"/>
          </a:solidFill>
          <a:ln>
            <a:noFill/>
          </a:ln>
          <a:effectLst>
            <a:outerShdw blurRad="57150" dist="19050" dir="5400000" algn="bl" rotWithShape="0">
              <a:srgbClr val="000000">
                <a:alpha val="49020"/>
              </a:srgbClr>
            </a:outerShdw>
          </a:effectLst>
        </p:spPr>
        <p:txBody>
          <a:bodyPr spcFirstLastPara="1" wrap="square" lIns="91433" tIns="91433" rIns="91433" bIns="91433"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60" name="Google Shape;60;p14"/>
          <p:cNvSpPr/>
          <p:nvPr/>
        </p:nvSpPr>
        <p:spPr>
          <a:xfrm>
            <a:off x="311001" y="323519"/>
            <a:ext cx="836400" cy="1046000"/>
          </a:xfrm>
          <a:prstGeom prst="diagStripe">
            <a:avLst>
              <a:gd name="adj" fmla="val 50000"/>
            </a:avLst>
          </a:prstGeom>
          <a:solidFill>
            <a:schemeClr val="dk2"/>
          </a:solidFill>
          <a:ln>
            <a:noFill/>
          </a:ln>
          <a:effectLst>
            <a:outerShdw blurRad="57150" dist="19050" dir="5400000" algn="bl" rotWithShape="0">
              <a:srgbClr val="000000">
                <a:alpha val="49020"/>
              </a:srgbClr>
            </a:outerShdw>
          </a:effectLst>
        </p:spPr>
        <p:txBody>
          <a:bodyPr spcFirstLastPara="1" wrap="square" lIns="91433" tIns="91433" rIns="91433" bIns="91433"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61" name="Google Shape;61;p14"/>
          <p:cNvSpPr/>
          <p:nvPr/>
        </p:nvSpPr>
        <p:spPr>
          <a:xfrm rot="10800000">
            <a:off x="11355601" y="5811995"/>
            <a:ext cx="836400" cy="1046000"/>
          </a:xfrm>
          <a:prstGeom prst="diagStripe">
            <a:avLst>
              <a:gd name="adj" fmla="val 50000"/>
            </a:avLst>
          </a:prstGeom>
          <a:solidFill>
            <a:schemeClr val="dk2"/>
          </a:solidFill>
          <a:ln>
            <a:noFill/>
          </a:ln>
          <a:effectLst>
            <a:outerShdw blurRad="57150" dist="19050" dir="5400000" algn="bl" rotWithShape="0">
              <a:srgbClr val="000000">
                <a:alpha val="49020"/>
              </a:srgbClr>
            </a:outerShdw>
          </a:effectLst>
        </p:spPr>
        <p:txBody>
          <a:bodyPr spcFirstLastPara="1" wrap="square" lIns="91433" tIns="91433" rIns="91433" bIns="91433"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62" name="Google Shape;62;p14"/>
          <p:cNvSpPr/>
          <p:nvPr/>
        </p:nvSpPr>
        <p:spPr>
          <a:xfrm rot="10800000">
            <a:off x="11044600" y="5488475"/>
            <a:ext cx="836400" cy="1046000"/>
          </a:xfrm>
          <a:prstGeom prst="diagStripe">
            <a:avLst>
              <a:gd name="adj" fmla="val 50000"/>
            </a:avLst>
          </a:prstGeom>
          <a:solidFill>
            <a:schemeClr val="dk2"/>
          </a:solidFill>
          <a:ln>
            <a:noFill/>
          </a:ln>
          <a:effectLst>
            <a:outerShdw blurRad="57150" dist="19050" dir="5400000" algn="bl" rotWithShape="0">
              <a:srgbClr val="000000">
                <a:alpha val="49020"/>
              </a:srgbClr>
            </a:outerShdw>
          </a:effectLst>
        </p:spPr>
        <p:txBody>
          <a:bodyPr spcFirstLastPara="1" wrap="square" lIns="91433" tIns="91433" rIns="91433" bIns="91433"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63" name="Google Shape;63;p14"/>
          <p:cNvSpPr txBox="1"/>
          <p:nvPr/>
        </p:nvSpPr>
        <p:spPr>
          <a:xfrm>
            <a:off x="5495100" y="6515100"/>
            <a:ext cx="1230400" cy="328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1067" b="0" i="0" u="none" strike="noStrike" cap="none">
                <a:solidFill>
                  <a:srgbClr val="000000"/>
                </a:solidFill>
                <a:latin typeface="Calibri"/>
                <a:ea typeface="Calibri"/>
                <a:cs typeface="Calibri"/>
                <a:sym typeface="Calibri"/>
              </a:rPr>
              <a:t>Classified - Confidential</a:t>
            </a:r>
            <a:endParaRPr sz="1467"/>
          </a:p>
        </p:txBody>
      </p:sp>
    </p:spTree>
  </p:cSld>
  <p:clrMap bg1="lt1" tx1="dk1" bg2="dk2" tx2="lt2" accent1="accent1" accent2="accent2" accent3="accent3" accent4="accent4" accent5="accent5" accent6="accent6" hlink="hlink" folHlink="folHlink"/>
  <p:sldLayoutIdLst>
    <p:sldLayoutId id="214748367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81"/>
        <p:cNvGrpSpPr/>
        <p:nvPr/>
      </p:nvGrpSpPr>
      <p:grpSpPr>
        <a:xfrm>
          <a:off x="0" y="0"/>
          <a:ext cx="0" cy="0"/>
          <a:chOff x="0" y="0"/>
          <a:chExt cx="0" cy="0"/>
        </a:xfrm>
      </p:grpSpPr>
      <p:sp>
        <p:nvSpPr>
          <p:cNvPr id="82" name="Google Shape;82;p21"/>
          <p:cNvSpPr txBox="1">
            <a:spLocks noGrp="1"/>
          </p:cNvSpPr>
          <p:nvPr>
            <p:ph type="title"/>
          </p:nvPr>
        </p:nvSpPr>
        <p:spPr>
          <a:xfrm>
            <a:off x="455200" y="365125"/>
            <a:ext cx="10515600" cy="11244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chemeClr val="dk1"/>
              </a:buClr>
              <a:buSzPts val="3300"/>
              <a:buFont typeface="Alfa Slab One"/>
              <a:buNone/>
              <a:defRPr sz="3300" b="0" i="0" u="none" strike="noStrike" cap="none">
                <a:solidFill>
                  <a:schemeClr val="dk1"/>
                </a:solidFill>
                <a:latin typeface="Alfa Slab One"/>
                <a:ea typeface="Alfa Slab One"/>
                <a:cs typeface="Alfa Slab One"/>
                <a:sym typeface="Alfa Slab One"/>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83" name="Google Shape;83;p21"/>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rmAutofit/>
          </a:bodyPr>
          <a:lstStyle>
            <a:lvl1pPr marL="457200" marR="0" lvl="0" indent="-361950" algn="l">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4" name="Google Shape;84;p21"/>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pic>
        <p:nvPicPr>
          <p:cNvPr id="85" name="Google Shape;85;p21"/>
          <p:cNvPicPr preferRelativeResize="0"/>
          <p:nvPr/>
        </p:nvPicPr>
        <p:blipFill rotWithShape="1">
          <a:blip r:embed="rId11">
            <a:alphaModFix/>
          </a:blip>
          <a:srcRect/>
          <a:stretch/>
        </p:blipFill>
        <p:spPr>
          <a:xfrm>
            <a:off x="295626" y="5806526"/>
            <a:ext cx="914951" cy="914951"/>
          </a:xfrm>
          <a:prstGeom prst="rect">
            <a:avLst/>
          </a:prstGeom>
          <a:noFill/>
          <a:ln>
            <a:noFill/>
          </a:ln>
        </p:spPr>
      </p:pic>
      <p:sp>
        <p:nvSpPr>
          <p:cNvPr id="86" name="Google Shape;86;p21"/>
          <p:cNvSpPr txBox="1"/>
          <p:nvPr/>
        </p:nvSpPr>
        <p:spPr>
          <a:xfrm>
            <a:off x="3032100" y="6323363"/>
            <a:ext cx="6128000" cy="430873"/>
          </a:xfrm>
          <a:prstGeom prst="rect">
            <a:avLst/>
          </a:prstGeom>
          <a:noFill/>
          <a:ln>
            <a:noFill/>
          </a:ln>
        </p:spPr>
        <p:txBody>
          <a:bodyPr spcFirstLastPara="1" wrap="square" lIns="91433" tIns="91433" rIns="91433" bIns="91433"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600" b="0" i="0" u="none" strike="noStrike" cap="none">
                <a:solidFill>
                  <a:schemeClr val="dk1"/>
                </a:solidFill>
                <a:latin typeface="Alfa Slab One"/>
                <a:ea typeface="Alfa Slab One"/>
                <a:cs typeface="Alfa Slab One"/>
                <a:sym typeface="Alfa Slab One"/>
              </a:rPr>
              <a:t>LHStrojansfootball.com</a:t>
            </a:r>
            <a:endParaRPr sz="1600" b="0" i="0" u="none" strike="noStrike" cap="none">
              <a:solidFill>
                <a:schemeClr val="dk1"/>
              </a:solidFill>
              <a:latin typeface="Alfa Slab One"/>
              <a:ea typeface="Alfa Slab One"/>
              <a:cs typeface="Alfa Slab One"/>
              <a:sym typeface="Alfa Slab One"/>
            </a:endParaRPr>
          </a:p>
        </p:txBody>
      </p:sp>
      <p:sp>
        <p:nvSpPr>
          <p:cNvPr id="87" name="Google Shape;87;p21"/>
          <p:cNvSpPr/>
          <p:nvPr/>
        </p:nvSpPr>
        <p:spPr>
          <a:xfrm>
            <a:off x="0" y="0"/>
            <a:ext cx="836400" cy="1046000"/>
          </a:xfrm>
          <a:prstGeom prst="diagStripe">
            <a:avLst>
              <a:gd name="adj" fmla="val 50000"/>
            </a:avLst>
          </a:prstGeom>
          <a:solidFill>
            <a:schemeClr val="dk2"/>
          </a:solidFill>
          <a:ln>
            <a:noFill/>
          </a:ln>
          <a:effectLst>
            <a:outerShdw blurRad="57150" dist="19050" dir="5400000" algn="bl" rotWithShape="0">
              <a:srgbClr val="000000">
                <a:alpha val="49020"/>
              </a:srgbClr>
            </a:outerShdw>
          </a:effectLst>
        </p:spPr>
        <p:txBody>
          <a:bodyPr spcFirstLastPara="1" wrap="square" lIns="91433" tIns="91433" rIns="91433" bIns="91433"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88" name="Google Shape;88;p21"/>
          <p:cNvSpPr/>
          <p:nvPr/>
        </p:nvSpPr>
        <p:spPr>
          <a:xfrm>
            <a:off x="311001" y="323519"/>
            <a:ext cx="836400" cy="1046000"/>
          </a:xfrm>
          <a:prstGeom prst="diagStripe">
            <a:avLst>
              <a:gd name="adj" fmla="val 50000"/>
            </a:avLst>
          </a:prstGeom>
          <a:solidFill>
            <a:schemeClr val="dk2"/>
          </a:solidFill>
          <a:ln>
            <a:noFill/>
          </a:ln>
          <a:effectLst>
            <a:outerShdw blurRad="57150" dist="19050" dir="5400000" algn="bl" rotWithShape="0">
              <a:srgbClr val="000000">
                <a:alpha val="49020"/>
              </a:srgbClr>
            </a:outerShdw>
          </a:effectLst>
        </p:spPr>
        <p:txBody>
          <a:bodyPr spcFirstLastPara="1" wrap="square" lIns="91433" tIns="91433" rIns="91433" bIns="91433"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89" name="Google Shape;89;p21"/>
          <p:cNvSpPr/>
          <p:nvPr/>
        </p:nvSpPr>
        <p:spPr>
          <a:xfrm rot="10800000">
            <a:off x="11355601" y="5811995"/>
            <a:ext cx="836400" cy="1046000"/>
          </a:xfrm>
          <a:prstGeom prst="diagStripe">
            <a:avLst>
              <a:gd name="adj" fmla="val 50000"/>
            </a:avLst>
          </a:prstGeom>
          <a:solidFill>
            <a:schemeClr val="dk2"/>
          </a:solidFill>
          <a:ln>
            <a:noFill/>
          </a:ln>
          <a:effectLst>
            <a:outerShdw blurRad="57150" dist="19050" dir="5400000" algn="bl" rotWithShape="0">
              <a:srgbClr val="000000">
                <a:alpha val="49020"/>
              </a:srgbClr>
            </a:outerShdw>
          </a:effectLst>
        </p:spPr>
        <p:txBody>
          <a:bodyPr spcFirstLastPara="1" wrap="square" lIns="91433" tIns="91433" rIns="91433" bIns="91433"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90" name="Google Shape;90;p21"/>
          <p:cNvSpPr/>
          <p:nvPr/>
        </p:nvSpPr>
        <p:spPr>
          <a:xfrm rot="10800000">
            <a:off x="11044600" y="5488475"/>
            <a:ext cx="836400" cy="1046000"/>
          </a:xfrm>
          <a:prstGeom prst="diagStripe">
            <a:avLst>
              <a:gd name="adj" fmla="val 50000"/>
            </a:avLst>
          </a:prstGeom>
          <a:solidFill>
            <a:schemeClr val="dk2"/>
          </a:solidFill>
          <a:ln>
            <a:noFill/>
          </a:ln>
          <a:effectLst>
            <a:outerShdw blurRad="57150" dist="19050" dir="5400000" algn="bl" rotWithShape="0">
              <a:srgbClr val="000000">
                <a:alpha val="49020"/>
              </a:srgbClr>
            </a:outerShdw>
          </a:effectLst>
        </p:spPr>
        <p:txBody>
          <a:bodyPr spcFirstLastPara="1" wrap="square" lIns="91433" tIns="91433" rIns="91433" bIns="91433"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91" name="Google Shape;91;p21"/>
          <p:cNvSpPr txBox="1"/>
          <p:nvPr/>
        </p:nvSpPr>
        <p:spPr>
          <a:xfrm>
            <a:off x="5495100" y="6515101"/>
            <a:ext cx="1230400" cy="32842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1067" b="0" i="0" u="none" strike="noStrike" cap="none">
                <a:solidFill>
                  <a:srgbClr val="000000"/>
                </a:solidFill>
                <a:latin typeface="Calibri"/>
                <a:ea typeface="Calibri"/>
                <a:cs typeface="Calibri"/>
                <a:sym typeface="Calibri"/>
              </a:rPr>
              <a:t>Classified - Confidential</a:t>
            </a:r>
            <a:endParaRPr sz="1467"/>
          </a:p>
        </p:txBody>
      </p:sp>
    </p:spTree>
    <p:extLst>
      <p:ext uri="{BB962C8B-B14F-4D97-AF65-F5344CB8AC3E}">
        <p14:creationId xmlns:p14="http://schemas.microsoft.com/office/powerpoint/2010/main" val="1366749469"/>
      </p:ext>
    </p:extLst>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2FEAB8-5682-ED03-A8A9-539E64207C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0CF113-EE27-EF40-202D-7813A7406B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02FA44-B9DE-0461-C4F7-8BCE870B65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70CE204-30AF-864E-95F2-5A337EB3786A}" type="datetimeFigureOut">
              <a:rPr lang="en-US" smtClean="0"/>
              <a:t>3/26/2025</a:t>
            </a:fld>
            <a:endParaRPr lang="en-US"/>
          </a:p>
        </p:txBody>
      </p:sp>
      <p:sp>
        <p:nvSpPr>
          <p:cNvPr id="5" name="Footer Placeholder 4">
            <a:extLst>
              <a:ext uri="{FF2B5EF4-FFF2-40B4-BE49-F238E27FC236}">
                <a16:creationId xmlns:a16="http://schemas.microsoft.com/office/drawing/2014/main" id="{57F770B2-F71D-2143-8225-6663055A40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1ACF378-0153-6079-D54B-879CA58B98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B0F4CFF-9960-1A41-8671-A7AE798CE715}" type="slidenum">
              <a:rPr lang="en-US" smtClean="0"/>
              <a:t>‹#›</a:t>
            </a:fld>
            <a:endParaRPr lang="en-US"/>
          </a:p>
        </p:txBody>
      </p:sp>
    </p:spTree>
    <p:extLst>
      <p:ext uri="{BB962C8B-B14F-4D97-AF65-F5344CB8AC3E}">
        <p14:creationId xmlns:p14="http://schemas.microsoft.com/office/powerpoint/2010/main" val="381741959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hyperlink" Target="https://www.cobbk12.org/page/344/athletic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hyperlink" Target="https://pixabay.com/cs/t%C3%BDm-pr%C3%A1ce-t%C3%BDmov%C3%A1-pr%C3%A1ce-lid%C3%A9-971343/"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72" name="Google Shape;72;p1"/>
          <p:cNvPicPr preferRelativeResize="0"/>
          <p:nvPr/>
        </p:nvPicPr>
        <p:blipFill rotWithShape="1">
          <a:blip r:embed="rId3">
            <a:alphaModFix/>
          </a:blip>
          <a:srcRect l="15876" t="26095" r="4216" b="6473"/>
          <a:stretch/>
        </p:blipFill>
        <p:spPr>
          <a:xfrm>
            <a:off x="0" y="0"/>
            <a:ext cx="12192000" cy="6857999"/>
          </a:xfrm>
          <a:prstGeom prst="rect">
            <a:avLst/>
          </a:prstGeom>
          <a:noFill/>
          <a:ln>
            <a:noFill/>
          </a:ln>
        </p:spPr>
      </p:pic>
      <p:sp>
        <p:nvSpPr>
          <p:cNvPr id="73" name="Google Shape;73;p1"/>
          <p:cNvSpPr txBox="1"/>
          <p:nvPr/>
        </p:nvSpPr>
        <p:spPr>
          <a:xfrm>
            <a:off x="2322501" y="6130407"/>
            <a:ext cx="7321200" cy="585000"/>
          </a:xfrm>
          <a:prstGeom prst="rect">
            <a:avLst/>
          </a:prstGeom>
          <a:noFill/>
          <a:ln>
            <a:noFill/>
          </a:ln>
          <a:effectLst>
            <a:outerShdw blurRad="14288" dist="19050" dir="5400000" algn="bl" rotWithShape="0">
              <a:schemeClr val="dk1">
                <a:alpha val="80000"/>
              </a:scheme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dirty="0">
                <a:solidFill>
                  <a:schemeClr val="lt1"/>
                </a:solidFill>
                <a:latin typeface="Arial Black"/>
                <a:ea typeface="Arial Black"/>
                <a:cs typeface="Arial Black"/>
                <a:sym typeface="Arial Black"/>
              </a:rPr>
              <a:t>March </a:t>
            </a:r>
            <a:r>
              <a:rPr lang="en-US" sz="3200" b="1" dirty="0">
                <a:solidFill>
                  <a:schemeClr val="lt1"/>
                </a:solidFill>
                <a:latin typeface="Arial Black"/>
                <a:ea typeface="Arial Black"/>
                <a:cs typeface="Arial Black"/>
                <a:sym typeface="Arial Black"/>
              </a:rPr>
              <a:t>26</a:t>
            </a:r>
            <a:r>
              <a:rPr lang="en-US" sz="3200" b="1" i="0" u="none" strike="noStrike" cap="none" dirty="0">
                <a:solidFill>
                  <a:schemeClr val="lt1"/>
                </a:solidFill>
                <a:latin typeface="Arial Black"/>
                <a:ea typeface="Arial Black"/>
                <a:cs typeface="Arial Black"/>
                <a:sym typeface="Arial Black"/>
              </a:rPr>
              <a:t>, 202</a:t>
            </a:r>
            <a:r>
              <a:rPr lang="en-US" sz="3200" b="1" dirty="0">
                <a:solidFill>
                  <a:schemeClr val="lt1"/>
                </a:solidFill>
                <a:latin typeface="Arial Black"/>
                <a:ea typeface="Arial Black"/>
                <a:cs typeface="Arial Black"/>
                <a:sym typeface="Arial Black"/>
              </a:rPr>
              <a:t>5</a:t>
            </a:r>
            <a:r>
              <a:rPr lang="en-US" sz="3200" b="1" i="0" u="none" strike="noStrike" cap="none" dirty="0">
                <a:solidFill>
                  <a:schemeClr val="lt1"/>
                </a:solidFill>
                <a:latin typeface="Arial Black"/>
                <a:ea typeface="Arial Black"/>
                <a:cs typeface="Arial Black"/>
                <a:sym typeface="Arial Black"/>
              </a:rPr>
              <a:t>   6:30 PM</a:t>
            </a:r>
            <a:endParaRPr sz="200" b="1" i="0" u="none" strike="noStrike" cap="none" dirty="0">
              <a:solidFill>
                <a:schemeClr val="lt1"/>
              </a:solidFill>
              <a:latin typeface="Arial Black"/>
              <a:ea typeface="Arial Black"/>
              <a:cs typeface="Arial Black"/>
              <a:sym typeface="Arial Black"/>
            </a:endParaRPr>
          </a:p>
        </p:txBody>
      </p:sp>
      <p:sp>
        <p:nvSpPr>
          <p:cNvPr id="74" name="Google Shape;74;p1"/>
          <p:cNvSpPr/>
          <p:nvPr/>
        </p:nvSpPr>
        <p:spPr>
          <a:xfrm>
            <a:off x="18825" y="3809050"/>
            <a:ext cx="12192000" cy="2210700"/>
          </a:xfrm>
          <a:prstGeom prst="rect">
            <a:avLst/>
          </a:prstGeom>
          <a:solidFill>
            <a:srgbClr val="FFCC00">
              <a:alpha val="5019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1"/>
          <p:cNvSpPr txBox="1"/>
          <p:nvPr/>
        </p:nvSpPr>
        <p:spPr>
          <a:xfrm>
            <a:off x="342593" y="4147727"/>
            <a:ext cx="11506800" cy="785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500"/>
              <a:buFont typeface="Arial"/>
              <a:buNone/>
            </a:pPr>
            <a:r>
              <a:rPr lang="en-US" sz="4500" b="0" i="0" u="none" strike="noStrike" cap="none">
                <a:solidFill>
                  <a:schemeClr val="lt1"/>
                </a:solidFill>
                <a:latin typeface="Alfa Slab One"/>
                <a:ea typeface="Alfa Slab One"/>
                <a:cs typeface="Alfa Slab One"/>
                <a:sym typeface="Alfa Slab One"/>
              </a:rPr>
              <a:t>LASSITER HIGH SCHOOL FOOTBALL</a:t>
            </a:r>
            <a:endParaRPr sz="1100" b="0" i="0" u="none" strike="noStrike" cap="none">
              <a:solidFill>
                <a:schemeClr val="lt1"/>
              </a:solidFill>
              <a:latin typeface="Alfa Slab One"/>
              <a:ea typeface="Alfa Slab One"/>
              <a:cs typeface="Alfa Slab One"/>
              <a:sym typeface="Alfa Slab One"/>
            </a:endParaRPr>
          </a:p>
        </p:txBody>
      </p:sp>
      <p:sp>
        <p:nvSpPr>
          <p:cNvPr id="76" name="Google Shape;76;p1"/>
          <p:cNvSpPr txBox="1"/>
          <p:nvPr/>
        </p:nvSpPr>
        <p:spPr>
          <a:xfrm>
            <a:off x="1354201" y="4963849"/>
            <a:ext cx="9483600" cy="76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chemeClr val="lt1"/>
                </a:solidFill>
                <a:latin typeface="Alfa Slab One"/>
                <a:ea typeface="Alfa Slab One"/>
                <a:cs typeface="Alfa Slab One"/>
                <a:sym typeface="Alfa Slab One"/>
              </a:rPr>
              <a:t>SPRING PARENT MEETING</a:t>
            </a:r>
            <a:endParaRPr sz="400" b="0" i="0" u="none" strike="noStrike" cap="none">
              <a:solidFill>
                <a:schemeClr val="lt1"/>
              </a:solidFill>
              <a:latin typeface="Alfa Slab One"/>
              <a:ea typeface="Alfa Slab One"/>
              <a:cs typeface="Alfa Slab One"/>
              <a:sym typeface="Alfa Slab One"/>
            </a:endParaRPr>
          </a:p>
        </p:txBody>
      </p:sp>
      <p:pic>
        <p:nvPicPr>
          <p:cNvPr id="77" name="Google Shape;77;p1" descr="A close up of a sign&#10;&#10;Description automatically generated"/>
          <p:cNvPicPr preferRelativeResize="0"/>
          <p:nvPr/>
        </p:nvPicPr>
        <p:blipFill rotWithShape="1">
          <a:blip r:embed="rId4">
            <a:alphaModFix/>
          </a:blip>
          <a:srcRect/>
          <a:stretch/>
        </p:blipFill>
        <p:spPr>
          <a:xfrm>
            <a:off x="10837800" y="4882600"/>
            <a:ext cx="932000" cy="932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4">
          <a:extLst>
            <a:ext uri="{FF2B5EF4-FFF2-40B4-BE49-F238E27FC236}">
              <a16:creationId xmlns:a16="http://schemas.microsoft.com/office/drawing/2014/main" id="{08550C94-FECC-92BA-0D2B-406DCE15C4E2}"/>
            </a:ext>
          </a:extLst>
        </p:cNvPr>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04688DE3-A40C-E003-DE76-C2A38C975B8D}"/>
              </a:ext>
            </a:extLst>
          </p:cNvPr>
          <p:cNvSpPr/>
          <p:nvPr/>
        </p:nvSpPr>
        <p:spPr>
          <a:xfrm>
            <a:off x="1023572" y="931288"/>
            <a:ext cx="4473947" cy="183553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66" name="Google Shape;366;p20">
            <a:extLst>
              <a:ext uri="{FF2B5EF4-FFF2-40B4-BE49-F238E27FC236}">
                <a16:creationId xmlns:a16="http://schemas.microsoft.com/office/drawing/2014/main" id="{24303C87-EA97-ADD2-50D1-A94F0112BCFC}"/>
              </a:ext>
            </a:extLst>
          </p:cNvPr>
          <p:cNvSpPr txBox="1">
            <a:spLocks noGrp="1"/>
          </p:cNvSpPr>
          <p:nvPr>
            <p:ph type="title"/>
          </p:nvPr>
        </p:nvSpPr>
        <p:spPr>
          <a:xfrm>
            <a:off x="933450" y="-2104"/>
            <a:ext cx="10037400" cy="1124400"/>
          </a:xfrm>
          <a:prstGeom prst="rect">
            <a:avLst/>
          </a:prstGeom>
          <a:noFill/>
          <a:ln>
            <a:noFill/>
          </a:ln>
        </p:spPr>
        <p:txBody>
          <a:bodyPr spcFirstLastPara="1" wrap="square" lIns="91425" tIns="45700" rIns="91425" bIns="45700" anchor="ctr" anchorCtr="0">
            <a:normAutofit/>
          </a:bodyPr>
          <a:lstStyle/>
          <a:p>
            <a:pPr algn="ctr"/>
            <a:r>
              <a:rPr lang="en-US" dirty="0"/>
              <a:t>2025 Calendar Overview</a:t>
            </a:r>
          </a:p>
        </p:txBody>
      </p:sp>
      <p:sp>
        <p:nvSpPr>
          <p:cNvPr id="368" name="Google Shape;368;p20">
            <a:extLst>
              <a:ext uri="{FF2B5EF4-FFF2-40B4-BE49-F238E27FC236}">
                <a16:creationId xmlns:a16="http://schemas.microsoft.com/office/drawing/2014/main" id="{7562E02B-0767-BFC5-14D2-FD2FE1909774}"/>
              </a:ext>
            </a:extLst>
          </p:cNvPr>
          <p:cNvSpPr txBox="1"/>
          <p:nvPr/>
        </p:nvSpPr>
        <p:spPr>
          <a:xfrm>
            <a:off x="910483" y="1095624"/>
            <a:ext cx="4751700" cy="1697870"/>
          </a:xfrm>
          <a:prstGeom prst="rect">
            <a:avLst/>
          </a:prstGeom>
          <a:noFill/>
          <a:ln>
            <a:noFill/>
          </a:ln>
        </p:spPr>
        <p:txBody>
          <a:bodyPr spcFirstLastPara="1" wrap="square" lIns="91425" tIns="91425" rIns="91425" bIns="91425" anchor="t" anchorCtr="0">
            <a:spAutoFit/>
          </a:bodyPr>
          <a:lstStyle/>
          <a:p>
            <a:pPr marL="457200" indent="-355600">
              <a:lnSpc>
                <a:spcPct val="150000"/>
              </a:lnSpc>
              <a:spcBef>
                <a:spcPts val="1000"/>
              </a:spcBef>
              <a:buSzPts val="1500"/>
              <a:buFont typeface="Courier New"/>
              <a:buChar char="o"/>
            </a:pPr>
            <a:r>
              <a:rPr lang="en-US" sz="2000" b="1" dirty="0">
                <a:solidFill>
                  <a:schemeClr val="dk1"/>
                </a:solidFill>
                <a:latin typeface="Calibri"/>
                <a:ea typeface="Calibri"/>
                <a:cs typeface="Calibri"/>
                <a:sym typeface="Calibri"/>
              </a:rPr>
              <a:t>Equipment Handout: April 28, 29, 30</a:t>
            </a:r>
            <a:endParaRPr lang="en-US" sz="2000" dirty="0">
              <a:solidFill>
                <a:schemeClr val="dk1"/>
              </a:solidFill>
              <a:latin typeface="Calibri"/>
              <a:ea typeface="Calibri"/>
              <a:cs typeface="Calibri"/>
            </a:endParaRPr>
          </a:p>
          <a:p>
            <a:pPr marL="457200" indent="-355600">
              <a:lnSpc>
                <a:spcPct val="150000"/>
              </a:lnSpc>
              <a:buSzPts val="1500"/>
              <a:buFont typeface="Courier New"/>
              <a:buChar char="o"/>
            </a:pPr>
            <a:r>
              <a:rPr lang="en-US" sz="2000" b="1" dirty="0">
                <a:solidFill>
                  <a:schemeClr val="dk1"/>
                </a:solidFill>
                <a:latin typeface="Calibri"/>
                <a:ea typeface="Calibri"/>
                <a:cs typeface="Calibri"/>
                <a:sym typeface="Calibri"/>
              </a:rPr>
              <a:t>Practice 5pm May 1 – May 14</a:t>
            </a:r>
            <a:endParaRPr lang="en-US" sz="2000" dirty="0">
              <a:solidFill>
                <a:schemeClr val="dk1"/>
              </a:solidFill>
              <a:latin typeface="Calibri"/>
              <a:ea typeface="Calibri"/>
              <a:cs typeface="Calibri"/>
            </a:endParaRPr>
          </a:p>
          <a:p>
            <a:pPr marL="457200" indent="-355600">
              <a:lnSpc>
                <a:spcPct val="150000"/>
              </a:lnSpc>
              <a:buSzPts val="1500"/>
              <a:buFont typeface="Courier New"/>
              <a:buChar char="o"/>
            </a:pPr>
            <a:r>
              <a:rPr lang="en-US" sz="2000" b="1" dirty="0">
                <a:solidFill>
                  <a:schemeClr val="dk1"/>
                </a:solidFill>
                <a:latin typeface="Calibri"/>
                <a:ea typeface="Calibri"/>
                <a:cs typeface="Calibri"/>
                <a:sym typeface="Calibri"/>
              </a:rPr>
              <a:t>Game May 15</a:t>
            </a:r>
            <a:endParaRPr lang="en-US" sz="2000" dirty="0">
              <a:solidFill>
                <a:schemeClr val="dk1"/>
              </a:solidFill>
              <a:latin typeface="Calibri"/>
              <a:ea typeface="Calibri"/>
              <a:cs typeface="Calibri"/>
            </a:endParaRPr>
          </a:p>
        </p:txBody>
      </p:sp>
      <p:sp>
        <p:nvSpPr>
          <p:cNvPr id="370" name="Google Shape;370;p20">
            <a:extLst>
              <a:ext uri="{FF2B5EF4-FFF2-40B4-BE49-F238E27FC236}">
                <a16:creationId xmlns:a16="http://schemas.microsoft.com/office/drawing/2014/main" id="{88E3E291-E32D-51F7-DC39-C1ED03593B83}"/>
              </a:ext>
            </a:extLst>
          </p:cNvPr>
          <p:cNvSpPr txBox="1"/>
          <p:nvPr/>
        </p:nvSpPr>
        <p:spPr>
          <a:xfrm>
            <a:off x="1221150" y="817060"/>
            <a:ext cx="3761999" cy="700674"/>
          </a:xfrm>
          <a:prstGeom prst="rect">
            <a:avLst/>
          </a:prstGeom>
          <a:noFill/>
          <a:ln>
            <a:noFill/>
          </a:ln>
        </p:spPr>
        <p:txBody>
          <a:bodyPr spcFirstLastPara="1" wrap="square" lIns="91425" tIns="91425" rIns="91425" bIns="91425" anchor="t" anchorCtr="0">
            <a:spAutoFit/>
          </a:bodyPr>
          <a:lstStyle/>
          <a:p>
            <a:pPr algn="ctr">
              <a:lnSpc>
                <a:spcPct val="90000"/>
              </a:lnSpc>
              <a:spcBef>
                <a:spcPts val="1000"/>
              </a:spcBef>
            </a:pPr>
            <a:r>
              <a:rPr lang="en-US" sz="2800" b="1" dirty="0">
                <a:solidFill>
                  <a:schemeClr val="dk1"/>
                </a:solidFill>
                <a:latin typeface="Calibri"/>
                <a:ea typeface="Calibri"/>
                <a:cs typeface="Calibri"/>
                <a:sym typeface="Calibri"/>
              </a:rPr>
              <a:t>Spring</a:t>
            </a:r>
            <a:endParaRPr lang="en-US" b="1" dirty="0">
              <a:solidFill>
                <a:schemeClr val="dk1"/>
              </a:solidFill>
            </a:endParaRPr>
          </a:p>
        </p:txBody>
      </p:sp>
      <p:sp>
        <p:nvSpPr>
          <p:cNvPr id="2" name="Rectangle: Rounded Corners 1">
            <a:extLst>
              <a:ext uri="{FF2B5EF4-FFF2-40B4-BE49-F238E27FC236}">
                <a16:creationId xmlns:a16="http://schemas.microsoft.com/office/drawing/2014/main" id="{8A3BD768-2194-B0F1-1AAA-76E5553BC2EA}"/>
              </a:ext>
            </a:extLst>
          </p:cNvPr>
          <p:cNvSpPr/>
          <p:nvPr/>
        </p:nvSpPr>
        <p:spPr>
          <a:xfrm>
            <a:off x="1032751" y="2895961"/>
            <a:ext cx="4483129" cy="3304448"/>
          </a:xfrm>
          <a:prstGeom prst="roundRect">
            <a:avLst/>
          </a:prstGeom>
        </p:spPr>
        <p:style>
          <a:lnRef idx="2">
            <a:schemeClr val="accent2"/>
          </a:lnRef>
          <a:fillRef idx="1">
            <a:schemeClr val="lt1"/>
          </a:fillRef>
          <a:effectRef idx="0">
            <a:schemeClr val="accent2"/>
          </a:effectRef>
          <a:fontRef idx="minor">
            <a:schemeClr val="dk1"/>
          </a:fontRef>
        </p:style>
        <p:txBody>
          <a:bodyPr lIns="91440" tIns="0" rIns="91440" bIns="0" rtlCol="0" anchor="t"/>
          <a:lstStyle/>
          <a:p>
            <a:pPr algn="ctr"/>
            <a:endParaRPr lang="en-US" sz="2800" b="1" dirty="0">
              <a:solidFill>
                <a:srgbClr val="990000"/>
              </a:solidFill>
              <a:latin typeface="Calibri"/>
              <a:ea typeface="Calibri"/>
              <a:cs typeface="Calibri"/>
            </a:endParaRPr>
          </a:p>
          <a:p>
            <a:pPr marL="457200" indent="-355600">
              <a:lnSpc>
                <a:spcPct val="150000"/>
              </a:lnSpc>
              <a:spcBef>
                <a:spcPts val="1000"/>
              </a:spcBef>
              <a:buFont typeface="Courier New,monospace"/>
              <a:buChar char="o"/>
            </a:pPr>
            <a:endParaRPr lang="en-US" sz="2000" b="1" dirty="0">
              <a:latin typeface="Calibri"/>
              <a:ea typeface="Calibri"/>
              <a:cs typeface="Calibri"/>
            </a:endParaRPr>
          </a:p>
        </p:txBody>
      </p:sp>
      <p:sp>
        <p:nvSpPr>
          <p:cNvPr id="3" name="Google Shape;368;p20">
            <a:extLst>
              <a:ext uri="{FF2B5EF4-FFF2-40B4-BE49-F238E27FC236}">
                <a16:creationId xmlns:a16="http://schemas.microsoft.com/office/drawing/2014/main" id="{E9D00145-602D-2CBE-6609-88E0842D5F99}"/>
              </a:ext>
            </a:extLst>
          </p:cNvPr>
          <p:cNvSpPr txBox="1"/>
          <p:nvPr/>
        </p:nvSpPr>
        <p:spPr>
          <a:xfrm>
            <a:off x="933105" y="3243576"/>
            <a:ext cx="4751700" cy="3544530"/>
          </a:xfrm>
          <a:prstGeom prst="rect">
            <a:avLst/>
          </a:prstGeom>
          <a:noFill/>
          <a:ln>
            <a:noFill/>
          </a:ln>
        </p:spPr>
        <p:txBody>
          <a:bodyPr spcFirstLastPara="1" wrap="square" lIns="91425" tIns="91425" rIns="91425" bIns="91425" anchor="t" anchorCtr="0">
            <a:spAutoFit/>
          </a:bodyPr>
          <a:lstStyle/>
          <a:p>
            <a:pPr marL="457200" indent="-355600">
              <a:lnSpc>
                <a:spcPct val="150000"/>
              </a:lnSpc>
              <a:buSzPts val="1500"/>
              <a:buFont typeface="Courier New"/>
              <a:buChar char="o"/>
            </a:pPr>
            <a:r>
              <a:rPr lang="en-US" sz="2000" b="1" dirty="0">
                <a:solidFill>
                  <a:schemeClr val="dk1"/>
                </a:solidFill>
                <a:latin typeface="Calibri"/>
                <a:ea typeface="Calibri"/>
                <a:cs typeface="Calibri"/>
                <a:sym typeface="Calibri"/>
              </a:rPr>
              <a:t>Dead Weeks 5/26-5/30 and 6/30-7/4</a:t>
            </a:r>
            <a:endParaRPr lang="en-US" dirty="0">
              <a:solidFill>
                <a:schemeClr val="dk1"/>
              </a:solidFill>
            </a:endParaRPr>
          </a:p>
          <a:p>
            <a:pPr marL="457200" indent="-355600">
              <a:lnSpc>
                <a:spcPct val="150000"/>
              </a:lnSpc>
              <a:buSzPts val="1500"/>
              <a:buFont typeface="Courier New"/>
              <a:buChar char="o"/>
            </a:pPr>
            <a:r>
              <a:rPr lang="en-US" sz="2000" b="1" dirty="0">
                <a:solidFill>
                  <a:schemeClr val="dk1"/>
                </a:solidFill>
                <a:latin typeface="Calibri"/>
                <a:ea typeface="Calibri"/>
                <a:cs typeface="Calibri"/>
              </a:rPr>
              <a:t>Monday-Thursday Lift/Speed/FB</a:t>
            </a:r>
          </a:p>
          <a:p>
            <a:pPr marL="457200" indent="-355600">
              <a:lnSpc>
                <a:spcPct val="150000"/>
              </a:lnSpc>
              <a:buSzPts val="1500"/>
              <a:buFont typeface="Courier New"/>
              <a:buChar char="o"/>
            </a:pPr>
            <a:r>
              <a:rPr lang="en-US" sz="2000" b="1" dirty="0">
                <a:solidFill>
                  <a:schemeClr val="dk1"/>
                </a:solidFill>
                <a:latin typeface="Calibri"/>
                <a:ea typeface="Calibri"/>
                <a:cs typeface="Calibri"/>
              </a:rPr>
              <a:t>Friday Lift Only</a:t>
            </a:r>
          </a:p>
          <a:p>
            <a:pPr marL="457200" indent="-355600">
              <a:lnSpc>
                <a:spcPct val="150000"/>
              </a:lnSpc>
              <a:buSzPts val="1500"/>
              <a:buFont typeface="Courier New"/>
              <a:buChar char="o"/>
            </a:pPr>
            <a:r>
              <a:rPr lang="en-US" sz="2000" b="1" dirty="0">
                <a:solidFill>
                  <a:schemeClr val="dk1"/>
                </a:solidFill>
                <a:latin typeface="Calibri"/>
                <a:ea typeface="Calibri"/>
                <a:cs typeface="Calibri"/>
              </a:rPr>
              <a:t>7v7: Every Tuesday, Mt Bethel, Lutzie</a:t>
            </a:r>
          </a:p>
          <a:p>
            <a:pPr marL="457200" indent="-355600">
              <a:lnSpc>
                <a:spcPct val="150000"/>
              </a:lnSpc>
              <a:buSzPts val="1500"/>
              <a:buFont typeface="Courier New"/>
              <a:buChar char="o"/>
            </a:pPr>
            <a:r>
              <a:rPr lang="en-US" sz="2000" b="1" dirty="0">
                <a:solidFill>
                  <a:schemeClr val="dk1"/>
                </a:solidFill>
                <a:latin typeface="Calibri"/>
                <a:ea typeface="Calibri"/>
                <a:cs typeface="Calibri"/>
              </a:rPr>
              <a:t>Team Camps 6/16 &amp; 18 and 7/??</a:t>
            </a:r>
          </a:p>
          <a:p>
            <a:pPr marL="457200" indent="-355600">
              <a:lnSpc>
                <a:spcPct val="150000"/>
              </a:lnSpc>
              <a:buSzPts val="1500"/>
              <a:buFont typeface="Courier New"/>
              <a:buChar char="o"/>
            </a:pPr>
            <a:r>
              <a:rPr lang="en-US" sz="2000" b="1" dirty="0">
                <a:solidFill>
                  <a:schemeClr val="dk1"/>
                </a:solidFill>
                <a:latin typeface="Calibri"/>
                <a:ea typeface="Calibri"/>
                <a:cs typeface="Calibri"/>
              </a:rPr>
              <a:t>Lift-a-Thon June 7th</a:t>
            </a:r>
          </a:p>
          <a:p>
            <a:pPr marL="457200" indent="-355600">
              <a:lnSpc>
                <a:spcPct val="150000"/>
              </a:lnSpc>
              <a:spcBef>
                <a:spcPts val="1000"/>
              </a:spcBef>
              <a:buSzPts val="1500"/>
              <a:buFont typeface="Courier New"/>
              <a:buChar char="o"/>
            </a:pPr>
            <a:endParaRPr lang="en-US" sz="2000" b="1" dirty="0">
              <a:solidFill>
                <a:schemeClr val="dk1"/>
              </a:solidFill>
              <a:latin typeface="Calibri"/>
              <a:ea typeface="Calibri"/>
              <a:cs typeface="Calibri"/>
            </a:endParaRPr>
          </a:p>
        </p:txBody>
      </p:sp>
      <p:sp>
        <p:nvSpPr>
          <p:cNvPr id="4" name="Google Shape;370;p20">
            <a:extLst>
              <a:ext uri="{FF2B5EF4-FFF2-40B4-BE49-F238E27FC236}">
                <a16:creationId xmlns:a16="http://schemas.microsoft.com/office/drawing/2014/main" id="{1DCC6E2A-3F68-8C51-E5C3-3E41485ABEAB}"/>
              </a:ext>
            </a:extLst>
          </p:cNvPr>
          <p:cNvSpPr txBox="1"/>
          <p:nvPr/>
        </p:nvSpPr>
        <p:spPr>
          <a:xfrm>
            <a:off x="1405333" y="2790772"/>
            <a:ext cx="3761999" cy="700674"/>
          </a:xfrm>
          <a:prstGeom prst="rect">
            <a:avLst/>
          </a:prstGeom>
          <a:noFill/>
          <a:ln>
            <a:noFill/>
          </a:ln>
        </p:spPr>
        <p:txBody>
          <a:bodyPr spcFirstLastPara="1" wrap="square" lIns="91425" tIns="91425" rIns="91425" bIns="91425" anchor="t" anchorCtr="0">
            <a:spAutoFit/>
          </a:bodyPr>
          <a:lstStyle/>
          <a:p>
            <a:pPr algn="ctr">
              <a:lnSpc>
                <a:spcPct val="90000"/>
              </a:lnSpc>
              <a:spcBef>
                <a:spcPts val="1000"/>
              </a:spcBef>
            </a:pPr>
            <a:r>
              <a:rPr lang="en-US" sz="2800" b="1" dirty="0">
                <a:solidFill>
                  <a:schemeClr val="dk1"/>
                </a:solidFill>
                <a:latin typeface="Calibri"/>
                <a:ea typeface="Calibri"/>
                <a:cs typeface="Calibri"/>
                <a:sym typeface="Calibri"/>
              </a:rPr>
              <a:t>Summer</a:t>
            </a:r>
            <a:endParaRPr lang="en-US" b="1" dirty="0">
              <a:solidFill>
                <a:schemeClr val="dk1"/>
              </a:solidFill>
            </a:endParaRPr>
          </a:p>
        </p:txBody>
      </p:sp>
      <p:sp>
        <p:nvSpPr>
          <p:cNvPr id="5" name="Rectangle: Rounded Corners 4">
            <a:extLst>
              <a:ext uri="{FF2B5EF4-FFF2-40B4-BE49-F238E27FC236}">
                <a16:creationId xmlns:a16="http://schemas.microsoft.com/office/drawing/2014/main" id="{B7D4B1E5-A465-B897-907A-5AC1C0484488}"/>
              </a:ext>
            </a:extLst>
          </p:cNvPr>
          <p:cNvSpPr/>
          <p:nvPr/>
        </p:nvSpPr>
        <p:spPr>
          <a:xfrm>
            <a:off x="6100510" y="1417864"/>
            <a:ext cx="5557272" cy="4351049"/>
          </a:xfrm>
          <a:prstGeom prst="roundRect">
            <a:avLst/>
          </a:prstGeom>
        </p:spPr>
        <p:style>
          <a:lnRef idx="2">
            <a:schemeClr val="accent2"/>
          </a:lnRef>
          <a:fillRef idx="1">
            <a:schemeClr val="lt1"/>
          </a:fillRef>
          <a:effectRef idx="0">
            <a:schemeClr val="accent2"/>
          </a:effectRef>
          <a:fontRef idx="minor">
            <a:schemeClr val="dk1"/>
          </a:fontRef>
        </p:style>
        <p:txBody>
          <a:bodyPr lIns="91440" tIns="0" rIns="91440" bIns="0" rtlCol="0" anchor="t"/>
          <a:lstStyle/>
          <a:p>
            <a:pPr algn="ctr"/>
            <a:endParaRPr lang="en-US" sz="2800" b="1" dirty="0">
              <a:solidFill>
                <a:srgbClr val="990000"/>
              </a:solidFill>
              <a:latin typeface="Calibri"/>
              <a:ea typeface="Calibri"/>
              <a:cs typeface="Calibri"/>
            </a:endParaRPr>
          </a:p>
          <a:p>
            <a:pPr marL="457200" indent="-355600">
              <a:lnSpc>
                <a:spcPct val="150000"/>
              </a:lnSpc>
              <a:spcBef>
                <a:spcPts val="1000"/>
              </a:spcBef>
              <a:buFont typeface="Courier New,monospace"/>
              <a:buChar char="o"/>
            </a:pPr>
            <a:endParaRPr lang="en-US" sz="2000" b="1" dirty="0">
              <a:latin typeface="Calibri"/>
              <a:ea typeface="Calibri"/>
              <a:cs typeface="Calibri"/>
            </a:endParaRPr>
          </a:p>
        </p:txBody>
      </p:sp>
      <p:sp>
        <p:nvSpPr>
          <p:cNvPr id="6" name="Google Shape;370;p20">
            <a:extLst>
              <a:ext uri="{FF2B5EF4-FFF2-40B4-BE49-F238E27FC236}">
                <a16:creationId xmlns:a16="http://schemas.microsoft.com/office/drawing/2014/main" id="{DA0AE6F0-678F-8453-678D-7AEC83DC6F94}"/>
              </a:ext>
            </a:extLst>
          </p:cNvPr>
          <p:cNvSpPr txBox="1"/>
          <p:nvPr/>
        </p:nvSpPr>
        <p:spPr>
          <a:xfrm>
            <a:off x="6996393" y="1496589"/>
            <a:ext cx="3761999" cy="700674"/>
          </a:xfrm>
          <a:prstGeom prst="rect">
            <a:avLst/>
          </a:prstGeom>
          <a:noFill/>
          <a:ln>
            <a:noFill/>
          </a:ln>
        </p:spPr>
        <p:txBody>
          <a:bodyPr spcFirstLastPara="1" wrap="square" lIns="91425" tIns="91425" rIns="91425" bIns="91425" anchor="t" anchorCtr="0">
            <a:spAutoFit/>
          </a:bodyPr>
          <a:lstStyle/>
          <a:p>
            <a:pPr algn="ctr">
              <a:lnSpc>
                <a:spcPct val="90000"/>
              </a:lnSpc>
              <a:spcBef>
                <a:spcPts val="1000"/>
              </a:spcBef>
            </a:pPr>
            <a:r>
              <a:rPr lang="en-US" sz="2800" b="1" dirty="0">
                <a:solidFill>
                  <a:schemeClr val="dk1"/>
                </a:solidFill>
                <a:latin typeface="Calibri"/>
                <a:ea typeface="Calibri"/>
                <a:cs typeface="Calibri"/>
                <a:sym typeface="Calibri"/>
              </a:rPr>
              <a:t>Fall</a:t>
            </a:r>
            <a:endParaRPr lang="en-US" b="1" dirty="0">
              <a:solidFill>
                <a:schemeClr val="dk1"/>
              </a:solidFill>
            </a:endParaRPr>
          </a:p>
        </p:txBody>
      </p:sp>
      <p:sp>
        <p:nvSpPr>
          <p:cNvPr id="8" name="Google Shape;368;p20">
            <a:extLst>
              <a:ext uri="{FF2B5EF4-FFF2-40B4-BE49-F238E27FC236}">
                <a16:creationId xmlns:a16="http://schemas.microsoft.com/office/drawing/2014/main" id="{C305AB19-568B-1BF3-CF4C-54E8719436F1}"/>
              </a:ext>
            </a:extLst>
          </p:cNvPr>
          <p:cNvSpPr txBox="1"/>
          <p:nvPr/>
        </p:nvSpPr>
        <p:spPr>
          <a:xfrm>
            <a:off x="6166118" y="2132709"/>
            <a:ext cx="5440252" cy="3082865"/>
          </a:xfrm>
          <a:prstGeom prst="rect">
            <a:avLst/>
          </a:prstGeom>
          <a:noFill/>
          <a:ln>
            <a:noFill/>
          </a:ln>
        </p:spPr>
        <p:txBody>
          <a:bodyPr spcFirstLastPara="1" wrap="square" lIns="91425" tIns="91425" rIns="91425" bIns="91425" anchor="t" anchorCtr="0">
            <a:spAutoFit/>
          </a:bodyPr>
          <a:lstStyle/>
          <a:p>
            <a:pPr marL="457200" indent="-355600">
              <a:lnSpc>
                <a:spcPct val="150000"/>
              </a:lnSpc>
              <a:buSzPts val="1500"/>
              <a:buFont typeface="Courier New"/>
              <a:buChar char="o"/>
            </a:pPr>
            <a:r>
              <a:rPr lang="en-US" sz="2000" b="1" dirty="0">
                <a:solidFill>
                  <a:schemeClr val="dk1"/>
                </a:solidFill>
                <a:latin typeface="Calibri"/>
                <a:ea typeface="Calibri"/>
                <a:cs typeface="Calibri"/>
              </a:rPr>
              <a:t>After school Monday, Tuesday, Thursday</a:t>
            </a:r>
          </a:p>
          <a:p>
            <a:pPr marL="457200" indent="-355600">
              <a:lnSpc>
                <a:spcPct val="150000"/>
              </a:lnSpc>
              <a:buSzPts val="1500"/>
              <a:buFont typeface="Courier New"/>
              <a:buChar char="o"/>
            </a:pPr>
            <a:r>
              <a:rPr lang="en-US" sz="2000" b="1" dirty="0">
                <a:solidFill>
                  <a:schemeClr val="dk1"/>
                </a:solidFill>
                <a:latin typeface="Calibri"/>
                <a:ea typeface="Calibri"/>
                <a:cs typeface="Calibri"/>
              </a:rPr>
              <a:t>Wednesday mornings before school</a:t>
            </a:r>
          </a:p>
          <a:p>
            <a:pPr marL="457200" indent="-355600">
              <a:lnSpc>
                <a:spcPct val="150000"/>
              </a:lnSpc>
              <a:buSzPts val="1500"/>
              <a:buFont typeface="Courier New"/>
              <a:buChar char="o"/>
            </a:pPr>
            <a:r>
              <a:rPr lang="en-US" sz="2000" b="1" dirty="0">
                <a:solidFill>
                  <a:schemeClr val="dk1"/>
                </a:solidFill>
                <a:latin typeface="Calibri"/>
                <a:ea typeface="Calibri"/>
                <a:cs typeface="Calibri"/>
              </a:rPr>
              <a:t>Film and meetings as position groups</a:t>
            </a:r>
          </a:p>
          <a:p>
            <a:pPr marL="457200" indent="-355600">
              <a:lnSpc>
                <a:spcPct val="150000"/>
              </a:lnSpc>
              <a:buSzPts val="1500"/>
              <a:buFont typeface="Courier New"/>
              <a:buChar char="o"/>
            </a:pPr>
            <a:r>
              <a:rPr lang="en-US" sz="2000" b="1" dirty="0">
                <a:solidFill>
                  <a:schemeClr val="dk1"/>
                </a:solidFill>
                <a:latin typeface="Calibri"/>
                <a:ea typeface="Calibri"/>
                <a:cs typeface="Calibri"/>
              </a:rPr>
              <a:t>Fall Break practice Thursday (PM) - Saturday</a:t>
            </a:r>
          </a:p>
          <a:p>
            <a:pPr marL="457200" indent="-355600">
              <a:lnSpc>
                <a:spcPct val="150000"/>
              </a:lnSpc>
              <a:buSzPts val="1500"/>
              <a:buFont typeface="Courier New"/>
              <a:buChar char="o"/>
            </a:pPr>
            <a:r>
              <a:rPr lang="en-US" sz="2000" b="1" dirty="0">
                <a:solidFill>
                  <a:schemeClr val="dk1"/>
                </a:solidFill>
                <a:latin typeface="Calibri"/>
                <a:ea typeface="Calibri"/>
                <a:cs typeface="Calibri"/>
              </a:rPr>
              <a:t>Bye Week practice Tuesday - Thursday</a:t>
            </a:r>
          </a:p>
          <a:p>
            <a:pPr marL="457200" indent="-355600">
              <a:lnSpc>
                <a:spcPct val="150000"/>
              </a:lnSpc>
              <a:spcBef>
                <a:spcPts val="1000"/>
              </a:spcBef>
              <a:buSzPts val="1500"/>
              <a:buFont typeface="Courier New"/>
              <a:buChar char="o"/>
            </a:pPr>
            <a:endParaRPr lang="en-US" sz="2000" b="1" dirty="0">
              <a:solidFill>
                <a:schemeClr val="dk1"/>
              </a:solidFill>
              <a:latin typeface="Calibri"/>
              <a:ea typeface="Calibri"/>
              <a:cs typeface="Calibri"/>
            </a:endParaRPr>
          </a:p>
        </p:txBody>
      </p:sp>
    </p:spTree>
    <p:extLst>
      <p:ext uri="{BB962C8B-B14F-4D97-AF65-F5344CB8AC3E}">
        <p14:creationId xmlns:p14="http://schemas.microsoft.com/office/powerpoint/2010/main" val="2523447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2"/>
          <p:cNvSpPr txBox="1">
            <a:spLocks noGrp="1"/>
          </p:cNvSpPr>
          <p:nvPr>
            <p:ph type="title"/>
          </p:nvPr>
        </p:nvSpPr>
        <p:spPr>
          <a:xfrm>
            <a:off x="838200" y="365125"/>
            <a:ext cx="10132500" cy="1124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dirty="0"/>
              <a:t>Trojan Standards</a:t>
            </a:r>
            <a:endParaRPr dirty="0"/>
          </a:p>
        </p:txBody>
      </p:sp>
      <p:sp>
        <p:nvSpPr>
          <p:cNvPr id="216" name="Google Shape;216;p12"/>
          <p:cNvSpPr txBox="1">
            <a:spLocks noGrp="1"/>
          </p:cNvSpPr>
          <p:nvPr>
            <p:ph type="body" idx="1"/>
          </p:nvPr>
        </p:nvSpPr>
        <p:spPr>
          <a:xfrm>
            <a:off x="1065550" y="1641925"/>
            <a:ext cx="10288200" cy="4097100"/>
          </a:xfrm>
          <a:prstGeom prst="rect">
            <a:avLst/>
          </a:prstGeom>
          <a:noFill/>
          <a:ln>
            <a:noFill/>
          </a:ln>
        </p:spPr>
        <p:txBody>
          <a:bodyPr spcFirstLastPara="1" wrap="square" lIns="91425" tIns="45700" rIns="91425" bIns="45700" anchor="t" anchorCtr="0">
            <a:normAutofit/>
          </a:bodyPr>
          <a:lstStyle/>
          <a:p>
            <a:pPr marL="457200" lvl="0" indent="-377069" algn="l" rtl="0">
              <a:lnSpc>
                <a:spcPct val="200000"/>
              </a:lnSpc>
              <a:spcBef>
                <a:spcPts val="1000"/>
              </a:spcBef>
              <a:spcAft>
                <a:spcPts val="0"/>
              </a:spcAft>
              <a:buSzPct val="100000"/>
              <a:buAutoNum type="arabicPeriod"/>
            </a:pPr>
            <a:r>
              <a:rPr lang="en-US" sz="4000" b="1" i="1" dirty="0">
                <a:latin typeface="Eras Bold ITC" panose="020B0907030504020204" pitchFamily="34" charset="0"/>
              </a:rPr>
              <a:t> DO THE RIGHT THING!!</a:t>
            </a:r>
          </a:p>
          <a:p>
            <a:pPr marL="457200" lvl="0" indent="-377069" algn="l" rtl="0">
              <a:lnSpc>
                <a:spcPct val="200000"/>
              </a:lnSpc>
              <a:spcBef>
                <a:spcPts val="1000"/>
              </a:spcBef>
              <a:spcAft>
                <a:spcPts val="0"/>
              </a:spcAft>
              <a:buSzPct val="100000"/>
              <a:buAutoNum type="arabicPeriod"/>
            </a:pPr>
            <a:r>
              <a:rPr lang="en-US" sz="4000" b="1" i="1" dirty="0">
                <a:latin typeface="Eras Bold ITC" panose="020B0907030504020204" pitchFamily="34" charset="0"/>
              </a:rPr>
              <a:t> TREAT PEOPLE THE RIGHT WAY!!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2">
          <a:extLst>
            <a:ext uri="{FF2B5EF4-FFF2-40B4-BE49-F238E27FC236}">
              <a16:creationId xmlns:a16="http://schemas.microsoft.com/office/drawing/2014/main" id="{0BA75098-2183-1C68-325F-71554ED93D43}"/>
            </a:ext>
          </a:extLst>
        </p:cNvPr>
        <p:cNvGrpSpPr/>
        <p:nvPr/>
      </p:nvGrpSpPr>
      <p:grpSpPr>
        <a:xfrm>
          <a:off x="0" y="0"/>
          <a:ext cx="0" cy="0"/>
          <a:chOff x="0" y="0"/>
          <a:chExt cx="0" cy="0"/>
        </a:xfrm>
      </p:grpSpPr>
      <p:sp>
        <p:nvSpPr>
          <p:cNvPr id="273" name="Google Shape;273;p17">
            <a:extLst>
              <a:ext uri="{FF2B5EF4-FFF2-40B4-BE49-F238E27FC236}">
                <a16:creationId xmlns:a16="http://schemas.microsoft.com/office/drawing/2014/main" id="{D3E5C21A-755B-9F27-A4BB-8E12416D3071}"/>
              </a:ext>
            </a:extLst>
          </p:cNvPr>
          <p:cNvSpPr txBox="1">
            <a:spLocks noGrp="1"/>
          </p:cNvSpPr>
          <p:nvPr>
            <p:ph type="title"/>
          </p:nvPr>
        </p:nvSpPr>
        <p:spPr>
          <a:xfrm>
            <a:off x="1070708" y="3663"/>
            <a:ext cx="10056300" cy="1124400"/>
          </a:xfrm>
          <a:prstGeom prst="rect">
            <a:avLst/>
          </a:prstGeom>
          <a:noFill/>
          <a:ln>
            <a:noFill/>
          </a:ln>
        </p:spPr>
        <p:txBody>
          <a:bodyPr spcFirstLastPara="1" wrap="square" lIns="91425" tIns="45700" rIns="91425" bIns="45700" anchor="ctr" anchorCtr="0">
            <a:normAutofit/>
          </a:bodyPr>
          <a:lstStyle/>
          <a:p>
            <a:pPr algn="ctr"/>
            <a:r>
              <a:rPr lang="en-US" dirty="0"/>
              <a:t>College Recruiting</a:t>
            </a:r>
            <a:endParaRPr dirty="0"/>
          </a:p>
        </p:txBody>
      </p:sp>
      <p:sp>
        <p:nvSpPr>
          <p:cNvPr id="274" name="Google Shape;274;p17">
            <a:extLst>
              <a:ext uri="{FF2B5EF4-FFF2-40B4-BE49-F238E27FC236}">
                <a16:creationId xmlns:a16="http://schemas.microsoft.com/office/drawing/2014/main" id="{ACFCF66D-483F-A4BB-065F-6DC8B1F26DD4}"/>
              </a:ext>
            </a:extLst>
          </p:cNvPr>
          <p:cNvSpPr txBox="1">
            <a:spLocks noGrp="1"/>
          </p:cNvSpPr>
          <p:nvPr>
            <p:ph type="body" idx="1"/>
          </p:nvPr>
        </p:nvSpPr>
        <p:spPr>
          <a:xfrm>
            <a:off x="552939" y="1710312"/>
            <a:ext cx="10966937" cy="4446900"/>
          </a:xfrm>
          <a:prstGeom prst="rect">
            <a:avLst/>
          </a:prstGeom>
          <a:noFill/>
          <a:ln>
            <a:noFill/>
          </a:ln>
        </p:spPr>
        <p:txBody>
          <a:bodyPr spcFirstLastPara="1" wrap="square" lIns="91425" tIns="45700" rIns="91425" bIns="45700" anchor="t" anchorCtr="0">
            <a:normAutofit/>
          </a:bodyPr>
          <a:lstStyle/>
          <a:p>
            <a:r>
              <a:rPr lang="en-US" sz="2200" b="1" i="1" u="sng" dirty="0">
                <a:solidFill>
                  <a:srgbClr val="050505"/>
                </a:solidFill>
              </a:rPr>
              <a:t>Step 1</a:t>
            </a:r>
            <a:r>
              <a:rPr lang="en-US" sz="2200" dirty="0">
                <a:solidFill>
                  <a:srgbClr val="050505"/>
                </a:solidFill>
              </a:rPr>
              <a:t> - Coach, Player, and Parent must be on the same page. This process starts when transitioning to high school. The eligibility process starts as soon as the student/athlete starts taking high school credit classes. </a:t>
            </a:r>
          </a:p>
          <a:p>
            <a:r>
              <a:rPr lang="en-US" sz="2200" b="1" i="1" u="sng" dirty="0">
                <a:solidFill>
                  <a:srgbClr val="050505"/>
                </a:solidFill>
              </a:rPr>
              <a:t>Step 2</a:t>
            </a:r>
            <a:r>
              <a:rPr lang="en-US" sz="2200" dirty="0">
                <a:solidFill>
                  <a:srgbClr val="050505"/>
                </a:solidFill>
              </a:rPr>
              <a:t> - This step is the most important step! When film is ready to send out the coach will send to the appropriate schools. The student athlete will start developing a resume. During this time, the student athlete must be working toward A’s and B’s in the classroom, as well as preparing for and taking the SAT and/or ACT. They also must be working on getting bigger, faster and stronger to perform at a high level on the field. Prospect camps, showcase camps, and on campus 1-day camps are a must to attend.</a:t>
            </a:r>
          </a:p>
          <a:p>
            <a:r>
              <a:rPr lang="en-US" sz="2200" b="1" i="1" u="sng" dirty="0">
                <a:solidFill>
                  <a:srgbClr val="050505"/>
                </a:solidFill>
              </a:rPr>
              <a:t>Step 3 </a:t>
            </a:r>
            <a:r>
              <a:rPr lang="en-US" sz="2200" dirty="0">
                <a:solidFill>
                  <a:srgbClr val="050505"/>
                </a:solidFill>
              </a:rPr>
              <a:t>-This is the last step in the process. This is where the student-athlete has to figure out where they would like to go to school. The student-athlete may have choices, or they may have to work harder to get to where they would like to go. You must have Plan A, B, and C!</a:t>
            </a:r>
            <a:endParaRPr lang="en-US" dirty="0">
              <a:solidFill>
                <a:srgbClr val="050505"/>
              </a:solidFill>
            </a:endParaRPr>
          </a:p>
          <a:p>
            <a:endParaRPr lang="en-US" sz="2400" dirty="0">
              <a:solidFill>
                <a:srgbClr val="050505"/>
              </a:solidFill>
            </a:endParaRPr>
          </a:p>
          <a:p>
            <a:pPr marL="0" lvl="0" indent="0" algn="l">
              <a:lnSpc>
                <a:spcPct val="90000"/>
              </a:lnSpc>
              <a:spcBef>
                <a:spcPts val="1000"/>
              </a:spcBef>
              <a:spcAft>
                <a:spcPts val="0"/>
              </a:spcAft>
              <a:buSzPts val="1800"/>
              <a:buNone/>
            </a:pPr>
            <a:endParaRPr lang="en-US" dirty="0"/>
          </a:p>
        </p:txBody>
      </p:sp>
      <p:sp>
        <p:nvSpPr>
          <p:cNvPr id="3" name="Google Shape;273;p17">
            <a:extLst>
              <a:ext uri="{FF2B5EF4-FFF2-40B4-BE49-F238E27FC236}">
                <a16:creationId xmlns:a16="http://schemas.microsoft.com/office/drawing/2014/main" id="{503CA831-3334-C7E3-B586-877D3DC46A9F}"/>
              </a:ext>
            </a:extLst>
          </p:cNvPr>
          <p:cNvSpPr txBox="1">
            <a:spLocks/>
          </p:cNvSpPr>
          <p:nvPr/>
        </p:nvSpPr>
        <p:spPr>
          <a:xfrm>
            <a:off x="998415" y="869216"/>
            <a:ext cx="10056300" cy="11244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Alfa Slab One"/>
              <a:buNone/>
              <a:defRPr sz="4400" b="0" i="0" u="none" strike="noStrike" cap="none">
                <a:solidFill>
                  <a:schemeClr val="dk1"/>
                </a:solidFill>
                <a:latin typeface="Alfa Slab One"/>
                <a:ea typeface="Alfa Slab One"/>
                <a:cs typeface="Alfa Slab One"/>
                <a:sym typeface="Alfa Slab On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2800" dirty="0"/>
              <a:t>The Process</a:t>
            </a:r>
            <a:endParaRPr lang="en-US" dirty="0"/>
          </a:p>
        </p:txBody>
      </p:sp>
    </p:spTree>
    <p:extLst>
      <p:ext uri="{BB962C8B-B14F-4D97-AF65-F5344CB8AC3E}">
        <p14:creationId xmlns:p14="http://schemas.microsoft.com/office/powerpoint/2010/main" val="3730850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2">
          <a:extLst>
            <a:ext uri="{FF2B5EF4-FFF2-40B4-BE49-F238E27FC236}">
              <a16:creationId xmlns:a16="http://schemas.microsoft.com/office/drawing/2014/main" id="{098CACDF-B211-EF2F-7090-171620639216}"/>
            </a:ext>
          </a:extLst>
        </p:cNvPr>
        <p:cNvGrpSpPr/>
        <p:nvPr/>
      </p:nvGrpSpPr>
      <p:grpSpPr>
        <a:xfrm>
          <a:off x="0" y="0"/>
          <a:ext cx="0" cy="0"/>
          <a:chOff x="0" y="0"/>
          <a:chExt cx="0" cy="0"/>
        </a:xfrm>
      </p:grpSpPr>
      <p:sp>
        <p:nvSpPr>
          <p:cNvPr id="273" name="Google Shape;273;p17">
            <a:extLst>
              <a:ext uri="{FF2B5EF4-FFF2-40B4-BE49-F238E27FC236}">
                <a16:creationId xmlns:a16="http://schemas.microsoft.com/office/drawing/2014/main" id="{73C79E15-9E47-B235-C706-B3F69155B2E2}"/>
              </a:ext>
            </a:extLst>
          </p:cNvPr>
          <p:cNvSpPr txBox="1">
            <a:spLocks noGrp="1"/>
          </p:cNvSpPr>
          <p:nvPr>
            <p:ph type="title"/>
          </p:nvPr>
        </p:nvSpPr>
        <p:spPr>
          <a:xfrm>
            <a:off x="1070707" y="3663"/>
            <a:ext cx="10056300" cy="1124400"/>
          </a:xfrm>
          <a:prstGeom prst="rect">
            <a:avLst/>
          </a:prstGeom>
          <a:noFill/>
          <a:ln>
            <a:noFill/>
          </a:ln>
        </p:spPr>
        <p:txBody>
          <a:bodyPr spcFirstLastPara="1" wrap="square" lIns="91425" tIns="45700" rIns="91425" bIns="45700" anchor="ctr" anchorCtr="0">
            <a:normAutofit/>
          </a:bodyPr>
          <a:lstStyle/>
          <a:p>
            <a:pPr algn="ctr"/>
            <a:r>
              <a:rPr lang="en-US" dirty="0"/>
              <a:t>College Recruiting </a:t>
            </a:r>
          </a:p>
        </p:txBody>
      </p:sp>
      <p:sp>
        <p:nvSpPr>
          <p:cNvPr id="274" name="Google Shape;274;p17">
            <a:extLst>
              <a:ext uri="{FF2B5EF4-FFF2-40B4-BE49-F238E27FC236}">
                <a16:creationId xmlns:a16="http://schemas.microsoft.com/office/drawing/2014/main" id="{73EAFD7B-4DB1-C523-E573-9834A51E514F}"/>
              </a:ext>
            </a:extLst>
          </p:cNvPr>
          <p:cNvSpPr txBox="1">
            <a:spLocks noGrp="1"/>
          </p:cNvSpPr>
          <p:nvPr>
            <p:ph type="body" idx="1"/>
          </p:nvPr>
        </p:nvSpPr>
        <p:spPr>
          <a:xfrm>
            <a:off x="612531" y="1541884"/>
            <a:ext cx="10966937" cy="4446900"/>
          </a:xfrm>
          <a:prstGeom prst="rect">
            <a:avLst/>
          </a:prstGeom>
          <a:noFill/>
          <a:ln>
            <a:noFill/>
          </a:ln>
        </p:spPr>
        <p:txBody>
          <a:bodyPr spcFirstLastPara="1" wrap="square" lIns="91425" tIns="45700" rIns="91425" bIns="45700" anchor="t" anchorCtr="0">
            <a:normAutofit lnSpcReduction="10000"/>
          </a:bodyPr>
          <a:lstStyle/>
          <a:p>
            <a:r>
              <a:rPr lang="en-US" sz="2400" dirty="0">
                <a:solidFill>
                  <a:srgbClr val="050505"/>
                </a:solidFill>
              </a:rPr>
              <a:t>Coaching staff will be a major part of the process by setting the standard for each player to be successful in the future beyond the student/athletes years at Lassiter High School. We feel that if your son follows the values and standards set by the program that he can be successful at the next level.</a:t>
            </a:r>
            <a:endParaRPr lang="en-US" dirty="0">
              <a:solidFill>
                <a:srgbClr val="050505"/>
              </a:solidFill>
            </a:endParaRPr>
          </a:p>
          <a:p>
            <a:r>
              <a:rPr lang="en-US" sz="2400" dirty="0">
                <a:solidFill>
                  <a:srgbClr val="050505"/>
                </a:solidFill>
              </a:rPr>
              <a:t>We will be honest with your son and college recruiters.</a:t>
            </a:r>
            <a:endParaRPr lang="en-US" dirty="0">
              <a:solidFill>
                <a:srgbClr val="050505"/>
              </a:solidFill>
            </a:endParaRPr>
          </a:p>
          <a:p>
            <a:r>
              <a:rPr lang="en-US" sz="2400" dirty="0">
                <a:solidFill>
                  <a:srgbClr val="050505"/>
                </a:solidFill>
              </a:rPr>
              <a:t>We will advocate for your son. </a:t>
            </a:r>
            <a:endParaRPr lang="en-US" dirty="0">
              <a:solidFill>
                <a:srgbClr val="050505"/>
              </a:solidFill>
            </a:endParaRPr>
          </a:p>
          <a:p>
            <a:r>
              <a:rPr lang="en-US" sz="2400" dirty="0">
                <a:solidFill>
                  <a:srgbClr val="050505"/>
                </a:solidFill>
              </a:rPr>
              <a:t>We will call, send film, and do whatever it takes to allow for the success of your son.</a:t>
            </a:r>
            <a:endParaRPr lang="en-US" dirty="0">
              <a:solidFill>
                <a:srgbClr val="050505"/>
              </a:solidFill>
            </a:endParaRPr>
          </a:p>
          <a:p>
            <a:r>
              <a:rPr lang="en-US" sz="2400" dirty="0">
                <a:solidFill>
                  <a:srgbClr val="050505"/>
                </a:solidFill>
              </a:rPr>
              <a:t>Film, transcripts and letters will be sent to colleges at all levels from NCAA to NAIA schools.</a:t>
            </a:r>
            <a:endParaRPr lang="en-US" dirty="0">
              <a:solidFill>
                <a:srgbClr val="050505"/>
              </a:solidFill>
            </a:endParaRPr>
          </a:p>
          <a:p>
            <a:r>
              <a:rPr lang="en-US" sz="2400" dirty="0">
                <a:solidFill>
                  <a:srgbClr val="050505"/>
                </a:solidFill>
              </a:rPr>
              <a:t>Contact will be made by recruiters visiting the school, by e-mail, by text messages, by phone, and by social media.</a:t>
            </a:r>
            <a:endParaRPr lang="en-US" dirty="0">
              <a:solidFill>
                <a:srgbClr val="050505"/>
              </a:solidFill>
            </a:endParaRPr>
          </a:p>
          <a:p>
            <a:pPr marL="0" lvl="0" indent="0" algn="l">
              <a:lnSpc>
                <a:spcPct val="90000"/>
              </a:lnSpc>
              <a:spcBef>
                <a:spcPts val="1000"/>
              </a:spcBef>
              <a:spcAft>
                <a:spcPts val="0"/>
              </a:spcAft>
              <a:buSzPts val="1800"/>
              <a:buNone/>
            </a:pPr>
            <a:endParaRPr lang="en-US" dirty="0"/>
          </a:p>
        </p:txBody>
      </p:sp>
      <p:sp>
        <p:nvSpPr>
          <p:cNvPr id="3" name="Google Shape;273;p17">
            <a:extLst>
              <a:ext uri="{FF2B5EF4-FFF2-40B4-BE49-F238E27FC236}">
                <a16:creationId xmlns:a16="http://schemas.microsoft.com/office/drawing/2014/main" id="{103C21B2-47D0-F775-E73C-861992C70E0E}"/>
              </a:ext>
            </a:extLst>
          </p:cNvPr>
          <p:cNvSpPr txBox="1">
            <a:spLocks/>
          </p:cNvSpPr>
          <p:nvPr/>
        </p:nvSpPr>
        <p:spPr>
          <a:xfrm>
            <a:off x="998415" y="869216"/>
            <a:ext cx="10056300" cy="11244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Alfa Slab One"/>
              <a:buNone/>
              <a:defRPr sz="4400" b="0" i="0" u="none" strike="noStrike" cap="none">
                <a:solidFill>
                  <a:schemeClr val="dk1"/>
                </a:solidFill>
                <a:latin typeface="Alfa Slab One"/>
                <a:ea typeface="Alfa Slab One"/>
                <a:cs typeface="Alfa Slab One"/>
                <a:sym typeface="Alfa Slab On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2800" dirty="0"/>
              <a:t>What can you expect from our staff? </a:t>
            </a:r>
            <a:endParaRPr lang="en-US" dirty="0"/>
          </a:p>
        </p:txBody>
      </p:sp>
    </p:spTree>
    <p:extLst>
      <p:ext uri="{BB962C8B-B14F-4D97-AF65-F5344CB8AC3E}">
        <p14:creationId xmlns:p14="http://schemas.microsoft.com/office/powerpoint/2010/main" val="3123655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3"/>
          <p:cNvSpPr txBox="1">
            <a:spLocks noGrp="1"/>
          </p:cNvSpPr>
          <p:nvPr>
            <p:ph type="title"/>
          </p:nvPr>
        </p:nvSpPr>
        <p:spPr>
          <a:xfrm>
            <a:off x="838200" y="365125"/>
            <a:ext cx="10132500" cy="1124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dirty="0"/>
              <a:t>Communication</a:t>
            </a:r>
            <a:endParaRPr dirty="0"/>
          </a:p>
        </p:txBody>
      </p:sp>
      <p:sp>
        <p:nvSpPr>
          <p:cNvPr id="223" name="Google Shape;223;p13"/>
          <p:cNvSpPr txBox="1">
            <a:spLocks noGrp="1"/>
          </p:cNvSpPr>
          <p:nvPr>
            <p:ph type="body" idx="1"/>
          </p:nvPr>
        </p:nvSpPr>
        <p:spPr>
          <a:xfrm>
            <a:off x="331000" y="1825625"/>
            <a:ext cx="47892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US" sz="2900" dirty="0">
                <a:latin typeface="Alfa Slab One"/>
                <a:ea typeface="Alfa Slab One"/>
                <a:cs typeface="Alfa Slab One"/>
                <a:sym typeface="Alfa Slab One"/>
              </a:rPr>
              <a:t>LHStrojansfootball.com</a:t>
            </a:r>
            <a:endParaRPr sz="2900" dirty="0">
              <a:latin typeface="Alfa Slab One"/>
              <a:ea typeface="Alfa Slab One"/>
              <a:cs typeface="Alfa Slab One"/>
              <a:sym typeface="Alfa Slab One"/>
            </a:endParaRPr>
          </a:p>
          <a:p>
            <a:pPr marL="914400" lvl="0" indent="-368300" algn="l" rtl="0">
              <a:lnSpc>
                <a:spcPct val="90000"/>
              </a:lnSpc>
              <a:spcBef>
                <a:spcPts val="1000"/>
              </a:spcBef>
              <a:spcAft>
                <a:spcPts val="0"/>
              </a:spcAft>
              <a:buClr>
                <a:schemeClr val="dk2"/>
              </a:buClr>
              <a:buSzPts val="2200"/>
              <a:buChar char="✓"/>
            </a:pPr>
            <a:r>
              <a:rPr lang="en-US" b="1" dirty="0"/>
              <a:t>Registration</a:t>
            </a:r>
            <a:endParaRPr b="1" dirty="0"/>
          </a:p>
          <a:p>
            <a:pPr marL="914400" lvl="0" indent="-368300" algn="l" rtl="0">
              <a:lnSpc>
                <a:spcPct val="90000"/>
              </a:lnSpc>
              <a:spcBef>
                <a:spcPts val="0"/>
              </a:spcBef>
              <a:spcAft>
                <a:spcPts val="0"/>
              </a:spcAft>
              <a:buClr>
                <a:schemeClr val="dk2"/>
              </a:buClr>
              <a:buSzPts val="2200"/>
              <a:buChar char="✓"/>
            </a:pPr>
            <a:r>
              <a:rPr lang="en-US" b="1" dirty="0"/>
              <a:t>Calendar</a:t>
            </a:r>
            <a:endParaRPr b="1" dirty="0"/>
          </a:p>
          <a:p>
            <a:pPr marL="914400" lvl="0" indent="-368300" algn="l" rtl="0">
              <a:lnSpc>
                <a:spcPct val="90000"/>
              </a:lnSpc>
              <a:spcBef>
                <a:spcPts val="0"/>
              </a:spcBef>
              <a:spcAft>
                <a:spcPts val="0"/>
              </a:spcAft>
              <a:buClr>
                <a:schemeClr val="dk2"/>
              </a:buClr>
              <a:buSzPts val="2200"/>
              <a:buChar char="✓"/>
            </a:pPr>
            <a:r>
              <a:rPr lang="en-US" b="1" dirty="0"/>
              <a:t>Schedule</a:t>
            </a:r>
            <a:endParaRPr b="1" dirty="0"/>
          </a:p>
          <a:p>
            <a:pPr marL="914400" lvl="0" indent="-368300" algn="l" rtl="0">
              <a:lnSpc>
                <a:spcPct val="90000"/>
              </a:lnSpc>
              <a:spcBef>
                <a:spcPts val="0"/>
              </a:spcBef>
              <a:spcAft>
                <a:spcPts val="0"/>
              </a:spcAft>
              <a:buClr>
                <a:schemeClr val="dk2"/>
              </a:buClr>
              <a:buSzPts val="2200"/>
              <a:buChar char="✓"/>
            </a:pPr>
            <a:r>
              <a:rPr lang="en-US" b="1" dirty="0"/>
              <a:t>Payments</a:t>
            </a:r>
            <a:endParaRPr b="1" dirty="0"/>
          </a:p>
          <a:p>
            <a:pPr marL="914400" lvl="0" indent="-368300" algn="l" rtl="0">
              <a:lnSpc>
                <a:spcPct val="90000"/>
              </a:lnSpc>
              <a:spcBef>
                <a:spcPts val="0"/>
              </a:spcBef>
              <a:spcAft>
                <a:spcPts val="0"/>
              </a:spcAft>
              <a:buClr>
                <a:schemeClr val="dk2"/>
              </a:buClr>
              <a:buSzPts val="2200"/>
              <a:buChar char="✓"/>
            </a:pPr>
            <a:r>
              <a:rPr lang="en-US" b="1" dirty="0"/>
              <a:t>Sign Ups</a:t>
            </a:r>
            <a:endParaRPr b="1" dirty="0"/>
          </a:p>
          <a:p>
            <a:pPr marL="914400" lvl="0" indent="-368300" algn="l" rtl="0">
              <a:lnSpc>
                <a:spcPct val="90000"/>
              </a:lnSpc>
              <a:spcBef>
                <a:spcPts val="0"/>
              </a:spcBef>
              <a:spcAft>
                <a:spcPts val="0"/>
              </a:spcAft>
              <a:buClr>
                <a:schemeClr val="dk2"/>
              </a:buClr>
              <a:buSzPts val="2200"/>
              <a:buChar char="✓"/>
            </a:pPr>
            <a:r>
              <a:rPr lang="en-US" b="1" dirty="0"/>
              <a:t>Downloads</a:t>
            </a:r>
            <a:endParaRPr b="1" dirty="0"/>
          </a:p>
          <a:p>
            <a:pPr marL="914400" lvl="0" indent="-368300" algn="l" rtl="0">
              <a:lnSpc>
                <a:spcPct val="90000"/>
              </a:lnSpc>
              <a:spcBef>
                <a:spcPts val="0"/>
              </a:spcBef>
              <a:spcAft>
                <a:spcPts val="0"/>
              </a:spcAft>
              <a:buClr>
                <a:schemeClr val="dk2"/>
              </a:buClr>
              <a:buSzPts val="2200"/>
              <a:buChar char="✓"/>
            </a:pPr>
            <a:r>
              <a:rPr lang="en-US" b="1" dirty="0"/>
              <a:t>Recruiting Info</a:t>
            </a:r>
            <a:endParaRPr b="1" dirty="0"/>
          </a:p>
          <a:p>
            <a:pPr marL="0" lvl="0" indent="0" algn="l" rtl="0">
              <a:lnSpc>
                <a:spcPct val="90000"/>
              </a:lnSpc>
              <a:spcBef>
                <a:spcPts val="1000"/>
              </a:spcBef>
              <a:spcAft>
                <a:spcPts val="0"/>
              </a:spcAft>
              <a:buSzPts val="1800"/>
              <a:buNone/>
            </a:pPr>
            <a:endParaRPr dirty="0"/>
          </a:p>
        </p:txBody>
      </p:sp>
      <p:pic>
        <p:nvPicPr>
          <p:cNvPr id="224" name="Google Shape;224;p13"/>
          <p:cNvPicPr preferRelativeResize="0"/>
          <p:nvPr/>
        </p:nvPicPr>
        <p:blipFill rotWithShape="1">
          <a:blip r:embed="rId3">
            <a:alphaModFix/>
          </a:blip>
          <a:srcRect/>
          <a:stretch/>
        </p:blipFill>
        <p:spPr>
          <a:xfrm>
            <a:off x="5785699" y="1284263"/>
            <a:ext cx="907225" cy="907225"/>
          </a:xfrm>
          <a:prstGeom prst="rect">
            <a:avLst/>
          </a:prstGeom>
          <a:noFill/>
          <a:ln>
            <a:noFill/>
          </a:ln>
        </p:spPr>
      </p:pic>
      <p:sp>
        <p:nvSpPr>
          <p:cNvPr id="225" name="Google Shape;225;p13"/>
          <p:cNvSpPr txBox="1"/>
          <p:nvPr/>
        </p:nvSpPr>
        <p:spPr>
          <a:xfrm>
            <a:off x="6769121" y="1444625"/>
            <a:ext cx="4291800" cy="5865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Clr>
                <a:srgbClr val="000000"/>
              </a:buClr>
              <a:buSzPts val="2900"/>
              <a:buFont typeface="Arial"/>
              <a:buNone/>
            </a:pPr>
            <a:r>
              <a:rPr lang="en-US" sz="2900" b="0" i="0" u="none" strike="noStrike" cap="none" dirty="0" err="1">
                <a:solidFill>
                  <a:schemeClr val="dk1"/>
                </a:solidFill>
                <a:latin typeface="Alfa Slab One"/>
                <a:ea typeface="Alfa Slab One"/>
                <a:cs typeface="Alfa Slab One"/>
                <a:sym typeface="Alfa Slab One"/>
              </a:rPr>
              <a:t>SportsEngine</a:t>
            </a:r>
            <a:endParaRPr sz="1400" b="0" i="0" u="none" strike="noStrike" cap="none" dirty="0">
              <a:solidFill>
                <a:srgbClr val="000000"/>
              </a:solidFill>
              <a:latin typeface="Arial"/>
              <a:ea typeface="Arial"/>
              <a:cs typeface="Arial"/>
              <a:sym typeface="Arial"/>
            </a:endParaRPr>
          </a:p>
        </p:txBody>
      </p:sp>
      <p:pic>
        <p:nvPicPr>
          <p:cNvPr id="226" name="Google Shape;226;p13"/>
          <p:cNvPicPr preferRelativeResize="0"/>
          <p:nvPr/>
        </p:nvPicPr>
        <p:blipFill rotWithShape="1">
          <a:blip r:embed="rId4">
            <a:alphaModFix/>
          </a:blip>
          <a:srcRect/>
          <a:stretch/>
        </p:blipFill>
        <p:spPr>
          <a:xfrm>
            <a:off x="9940725" y="86350"/>
            <a:ext cx="2158650" cy="4671874"/>
          </a:xfrm>
          <a:prstGeom prst="rect">
            <a:avLst/>
          </a:prstGeom>
          <a:noFill/>
          <a:ln w="28575" cap="flat" cmpd="sng">
            <a:solidFill>
              <a:schemeClr val="lt2"/>
            </a:solidFill>
            <a:prstDash val="solid"/>
            <a:round/>
            <a:headEnd type="none" w="sm" len="sm"/>
            <a:tailEnd type="none" w="sm" len="sm"/>
          </a:ln>
          <a:effectLst>
            <a:outerShdw blurRad="57150" dist="57150" dir="3480000" algn="bl" rotWithShape="0">
              <a:srgbClr val="000000">
                <a:alpha val="49411"/>
              </a:srgbClr>
            </a:outerShdw>
          </a:effectLst>
        </p:spPr>
      </p:pic>
      <p:sp>
        <p:nvSpPr>
          <p:cNvPr id="227" name="Google Shape;227;p13"/>
          <p:cNvSpPr txBox="1"/>
          <p:nvPr/>
        </p:nvSpPr>
        <p:spPr>
          <a:xfrm>
            <a:off x="5715528" y="2255062"/>
            <a:ext cx="1555800" cy="4479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Clr>
                <a:srgbClr val="000000"/>
              </a:buClr>
              <a:buSzPts val="1800"/>
              <a:buFont typeface="Arial"/>
              <a:buNone/>
            </a:pPr>
            <a:r>
              <a:rPr lang="en-US" sz="1900" b="1" i="0" u="none" strike="noStrike" cap="none">
                <a:solidFill>
                  <a:srgbClr val="000000"/>
                </a:solidFill>
                <a:latin typeface="Calibri"/>
                <a:ea typeface="Calibri"/>
                <a:cs typeface="Calibri"/>
                <a:sym typeface="Calibri"/>
              </a:rPr>
              <a:t>DOWNLOAD</a:t>
            </a:r>
            <a:endParaRPr sz="500" b="1" i="0" u="none" strike="noStrike" cap="none">
              <a:solidFill>
                <a:srgbClr val="000000"/>
              </a:solidFill>
              <a:latin typeface="Arial"/>
              <a:ea typeface="Arial"/>
              <a:cs typeface="Arial"/>
              <a:sym typeface="Arial"/>
            </a:endParaRPr>
          </a:p>
        </p:txBody>
      </p:sp>
      <p:sp>
        <p:nvSpPr>
          <p:cNvPr id="228" name="Google Shape;228;p13"/>
          <p:cNvSpPr txBox="1"/>
          <p:nvPr/>
        </p:nvSpPr>
        <p:spPr>
          <a:xfrm>
            <a:off x="7363575" y="2255062"/>
            <a:ext cx="1167000" cy="4479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Clr>
                <a:srgbClr val="000000"/>
              </a:buClr>
              <a:buSzPts val="1800"/>
              <a:buFont typeface="Arial"/>
              <a:buNone/>
            </a:pPr>
            <a:r>
              <a:rPr lang="en-US" sz="1900" b="1" i="0" u="none" strike="noStrike" cap="none">
                <a:solidFill>
                  <a:srgbClr val="000000"/>
                </a:solidFill>
                <a:latin typeface="Calibri"/>
                <a:ea typeface="Calibri"/>
                <a:cs typeface="Calibri"/>
                <a:sym typeface="Calibri"/>
              </a:rPr>
              <a:t>FOLLOW</a:t>
            </a:r>
            <a:endParaRPr sz="1500" b="0" i="0" u="none" strike="noStrike" cap="none">
              <a:solidFill>
                <a:srgbClr val="000000"/>
              </a:solidFill>
              <a:latin typeface="Arial"/>
              <a:ea typeface="Arial"/>
              <a:cs typeface="Arial"/>
              <a:sym typeface="Arial"/>
            </a:endParaRPr>
          </a:p>
        </p:txBody>
      </p:sp>
      <p:sp>
        <p:nvSpPr>
          <p:cNvPr id="229" name="Google Shape;229;p13"/>
          <p:cNvSpPr txBox="1"/>
          <p:nvPr/>
        </p:nvSpPr>
        <p:spPr>
          <a:xfrm>
            <a:off x="8652149" y="2255050"/>
            <a:ext cx="1370953" cy="576025"/>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Clr>
                <a:srgbClr val="000000"/>
              </a:buClr>
              <a:buSzPts val="1800"/>
              <a:buFont typeface="Arial"/>
              <a:buNone/>
            </a:pPr>
            <a:r>
              <a:rPr lang="en-US" sz="1900" b="1" i="0" u="none" strike="noStrike" cap="none" dirty="0">
                <a:solidFill>
                  <a:srgbClr val="000000"/>
                </a:solidFill>
                <a:latin typeface="Calibri"/>
                <a:ea typeface="Calibri"/>
                <a:cs typeface="Calibri"/>
                <a:sym typeface="Calibri"/>
              </a:rPr>
              <a:t>FAVORITE</a:t>
            </a:r>
            <a:endParaRPr sz="1500" b="0" i="0" u="none" strike="noStrike" cap="none" dirty="0">
              <a:solidFill>
                <a:srgbClr val="000000"/>
              </a:solidFill>
              <a:latin typeface="Arial"/>
              <a:ea typeface="Arial"/>
              <a:cs typeface="Arial"/>
              <a:sym typeface="Arial"/>
            </a:endParaRPr>
          </a:p>
        </p:txBody>
      </p:sp>
      <p:sp>
        <p:nvSpPr>
          <p:cNvPr id="230" name="Google Shape;230;p13"/>
          <p:cNvSpPr/>
          <p:nvPr/>
        </p:nvSpPr>
        <p:spPr>
          <a:xfrm>
            <a:off x="7110903" y="2330675"/>
            <a:ext cx="358200" cy="324300"/>
          </a:xfrm>
          <a:prstGeom prst="stripedRightArrow">
            <a:avLst>
              <a:gd name="adj1" fmla="val 50000"/>
              <a:gd name="adj2" fmla="val 50000"/>
            </a:avLst>
          </a:prstGeom>
          <a:solidFill>
            <a:srgbClr val="FFCC00">
              <a:alpha val="5019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13"/>
          <p:cNvSpPr/>
          <p:nvPr/>
        </p:nvSpPr>
        <p:spPr>
          <a:xfrm>
            <a:off x="8389962" y="2330675"/>
            <a:ext cx="358200" cy="324300"/>
          </a:xfrm>
          <a:prstGeom prst="stripedRightArrow">
            <a:avLst>
              <a:gd name="adj1" fmla="val 50000"/>
              <a:gd name="adj2" fmla="val 50000"/>
            </a:avLst>
          </a:prstGeom>
          <a:solidFill>
            <a:srgbClr val="FFCC00">
              <a:alpha val="5019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13"/>
          <p:cNvSpPr/>
          <p:nvPr/>
        </p:nvSpPr>
        <p:spPr>
          <a:xfrm>
            <a:off x="5832562" y="3080193"/>
            <a:ext cx="438920" cy="355667"/>
          </a:xfrm>
          <a:custGeom>
            <a:avLst/>
            <a:gdLst/>
            <a:ahLst/>
            <a:cxnLst/>
            <a:rect l="l" t="t" r="r" b="b"/>
            <a:pathLst>
              <a:path w="20081" h="16377" extrusionOk="0">
                <a:moveTo>
                  <a:pt x="13632" y="1165"/>
                </a:moveTo>
                <a:cubicBezTo>
                  <a:pt x="14903" y="1165"/>
                  <a:pt x="15458" y="1658"/>
                  <a:pt x="15826" y="1984"/>
                </a:cubicBezTo>
                <a:cubicBezTo>
                  <a:pt x="16040" y="2173"/>
                  <a:pt x="16244" y="2353"/>
                  <a:pt x="16548" y="2353"/>
                </a:cubicBezTo>
                <a:cubicBezTo>
                  <a:pt x="16762" y="2353"/>
                  <a:pt x="17038" y="2293"/>
                  <a:pt x="17344" y="2196"/>
                </a:cubicBezTo>
                <a:lnTo>
                  <a:pt x="17344" y="2196"/>
                </a:lnTo>
                <a:cubicBezTo>
                  <a:pt x="17236" y="2288"/>
                  <a:pt x="17119" y="2376"/>
                  <a:pt x="16995" y="2461"/>
                </a:cubicBezTo>
                <a:cubicBezTo>
                  <a:pt x="16780" y="2612"/>
                  <a:pt x="16689" y="2889"/>
                  <a:pt x="16778" y="3137"/>
                </a:cubicBezTo>
                <a:cubicBezTo>
                  <a:pt x="16861" y="3373"/>
                  <a:pt x="17082" y="3528"/>
                  <a:pt x="17329" y="3528"/>
                </a:cubicBezTo>
                <a:cubicBezTo>
                  <a:pt x="17343" y="3528"/>
                  <a:pt x="17358" y="3527"/>
                  <a:pt x="17372" y="3526"/>
                </a:cubicBezTo>
                <a:cubicBezTo>
                  <a:pt x="17475" y="3519"/>
                  <a:pt x="17576" y="3508"/>
                  <a:pt x="17680" y="3494"/>
                </a:cubicBezTo>
                <a:lnTo>
                  <a:pt x="17680" y="3494"/>
                </a:lnTo>
                <a:cubicBezTo>
                  <a:pt x="17275" y="3802"/>
                  <a:pt x="16921" y="3990"/>
                  <a:pt x="16937" y="4786"/>
                </a:cubicBezTo>
                <a:cubicBezTo>
                  <a:pt x="16937" y="4826"/>
                  <a:pt x="16939" y="4881"/>
                  <a:pt x="16939" y="4971"/>
                </a:cubicBezTo>
                <a:cubicBezTo>
                  <a:pt x="16939" y="6510"/>
                  <a:pt x="16350" y="9097"/>
                  <a:pt x="14694" y="11320"/>
                </a:cubicBezTo>
                <a:cubicBezTo>
                  <a:pt x="13372" y="13093"/>
                  <a:pt x="10896" y="15207"/>
                  <a:pt x="6611" y="15207"/>
                </a:cubicBezTo>
                <a:cubicBezTo>
                  <a:pt x="5368" y="15207"/>
                  <a:pt x="4159" y="14996"/>
                  <a:pt x="3001" y="14582"/>
                </a:cubicBezTo>
                <a:cubicBezTo>
                  <a:pt x="4359" y="14345"/>
                  <a:pt x="5612" y="13799"/>
                  <a:pt x="6698" y="12960"/>
                </a:cubicBezTo>
                <a:cubicBezTo>
                  <a:pt x="6893" y="12812"/>
                  <a:pt x="6972" y="12557"/>
                  <a:pt x="6900" y="12323"/>
                </a:cubicBezTo>
                <a:cubicBezTo>
                  <a:pt x="6827" y="12090"/>
                  <a:pt x="6617" y="11925"/>
                  <a:pt x="6372" y="11913"/>
                </a:cubicBezTo>
                <a:cubicBezTo>
                  <a:pt x="5203" y="11849"/>
                  <a:pt x="4280" y="11209"/>
                  <a:pt x="3767" y="10448"/>
                </a:cubicBezTo>
                <a:cubicBezTo>
                  <a:pt x="3968" y="10434"/>
                  <a:pt x="4207" y="10404"/>
                  <a:pt x="4564" y="10340"/>
                </a:cubicBezTo>
                <a:cubicBezTo>
                  <a:pt x="4832" y="10294"/>
                  <a:pt x="5030" y="10071"/>
                  <a:pt x="5047" y="9801"/>
                </a:cubicBezTo>
                <a:cubicBezTo>
                  <a:pt x="5065" y="9532"/>
                  <a:pt x="4895" y="9286"/>
                  <a:pt x="4637" y="9205"/>
                </a:cubicBezTo>
                <a:cubicBezTo>
                  <a:pt x="3296" y="8787"/>
                  <a:pt x="2498" y="8025"/>
                  <a:pt x="2180" y="6838"/>
                </a:cubicBezTo>
                <a:lnTo>
                  <a:pt x="2180" y="6838"/>
                </a:lnTo>
                <a:cubicBezTo>
                  <a:pt x="2390" y="6891"/>
                  <a:pt x="2642" y="6933"/>
                  <a:pt x="3057" y="6986"/>
                </a:cubicBezTo>
                <a:cubicBezTo>
                  <a:pt x="3081" y="6989"/>
                  <a:pt x="3105" y="6991"/>
                  <a:pt x="3129" y="6991"/>
                </a:cubicBezTo>
                <a:cubicBezTo>
                  <a:pt x="3359" y="6991"/>
                  <a:pt x="3571" y="6854"/>
                  <a:pt x="3666" y="6640"/>
                </a:cubicBezTo>
                <a:cubicBezTo>
                  <a:pt x="3770" y="6403"/>
                  <a:pt x="3707" y="6125"/>
                  <a:pt x="3508" y="5957"/>
                </a:cubicBezTo>
                <a:cubicBezTo>
                  <a:pt x="2014" y="4697"/>
                  <a:pt x="1936" y="3409"/>
                  <a:pt x="2210" y="2373"/>
                </a:cubicBezTo>
                <a:lnTo>
                  <a:pt x="2210" y="2373"/>
                </a:lnTo>
                <a:cubicBezTo>
                  <a:pt x="4267" y="4464"/>
                  <a:pt x="6801" y="5670"/>
                  <a:pt x="9880" y="5882"/>
                </a:cubicBezTo>
                <a:cubicBezTo>
                  <a:pt x="9894" y="5883"/>
                  <a:pt x="9908" y="5884"/>
                  <a:pt x="9921" y="5884"/>
                </a:cubicBezTo>
                <a:cubicBezTo>
                  <a:pt x="10265" y="5884"/>
                  <a:pt x="10539" y="5586"/>
                  <a:pt x="10503" y="5239"/>
                </a:cubicBezTo>
                <a:cubicBezTo>
                  <a:pt x="10372" y="3940"/>
                  <a:pt x="10634" y="2919"/>
                  <a:pt x="11281" y="2203"/>
                </a:cubicBezTo>
                <a:cubicBezTo>
                  <a:pt x="11975" y="1437"/>
                  <a:pt x="12981" y="1165"/>
                  <a:pt x="13632" y="1165"/>
                </a:cubicBezTo>
                <a:close/>
                <a:moveTo>
                  <a:pt x="13631" y="1"/>
                </a:moveTo>
                <a:cubicBezTo>
                  <a:pt x="12698" y="1"/>
                  <a:pt x="11363" y="368"/>
                  <a:pt x="10413" y="1418"/>
                </a:cubicBezTo>
                <a:cubicBezTo>
                  <a:pt x="9665" y="2245"/>
                  <a:pt x="9291" y="3332"/>
                  <a:pt x="9300" y="4649"/>
                </a:cubicBezTo>
                <a:cubicBezTo>
                  <a:pt x="6556" y="4315"/>
                  <a:pt x="4306" y="3079"/>
                  <a:pt x="2438" y="887"/>
                </a:cubicBezTo>
                <a:cubicBezTo>
                  <a:pt x="2327" y="756"/>
                  <a:pt x="2163" y="681"/>
                  <a:pt x="1993" y="681"/>
                </a:cubicBezTo>
                <a:cubicBezTo>
                  <a:pt x="1966" y="681"/>
                  <a:pt x="1938" y="683"/>
                  <a:pt x="1911" y="687"/>
                </a:cubicBezTo>
                <a:cubicBezTo>
                  <a:pt x="1713" y="715"/>
                  <a:pt x="1541" y="843"/>
                  <a:pt x="1460" y="1025"/>
                </a:cubicBezTo>
                <a:cubicBezTo>
                  <a:pt x="1207" y="1582"/>
                  <a:pt x="876" y="2444"/>
                  <a:pt x="922" y="3466"/>
                </a:cubicBezTo>
                <a:cubicBezTo>
                  <a:pt x="952" y="4138"/>
                  <a:pt x="1138" y="4773"/>
                  <a:pt x="1479" y="5368"/>
                </a:cubicBezTo>
                <a:cubicBezTo>
                  <a:pt x="1469" y="5367"/>
                  <a:pt x="1459" y="5367"/>
                  <a:pt x="1449" y="5367"/>
                </a:cubicBezTo>
                <a:cubicBezTo>
                  <a:pt x="1114" y="5367"/>
                  <a:pt x="843" y="5650"/>
                  <a:pt x="865" y="5990"/>
                </a:cubicBezTo>
                <a:cubicBezTo>
                  <a:pt x="963" y="7455"/>
                  <a:pt x="1501" y="8589"/>
                  <a:pt x="2470" y="9380"/>
                </a:cubicBezTo>
                <a:cubicBezTo>
                  <a:pt x="2284" y="9528"/>
                  <a:pt x="2208" y="9773"/>
                  <a:pt x="2274" y="9999"/>
                </a:cubicBezTo>
                <a:cubicBezTo>
                  <a:pt x="2578" y="11057"/>
                  <a:pt x="3469" y="12207"/>
                  <a:pt x="4833" y="12757"/>
                </a:cubicBezTo>
                <a:cubicBezTo>
                  <a:pt x="3802" y="13279"/>
                  <a:pt x="2644" y="13546"/>
                  <a:pt x="1412" y="13546"/>
                </a:cubicBezTo>
                <a:cubicBezTo>
                  <a:pt x="1173" y="13546"/>
                  <a:pt x="932" y="13536"/>
                  <a:pt x="689" y="13516"/>
                </a:cubicBezTo>
                <a:cubicBezTo>
                  <a:pt x="673" y="13515"/>
                  <a:pt x="658" y="13514"/>
                  <a:pt x="642" y="13514"/>
                </a:cubicBezTo>
                <a:cubicBezTo>
                  <a:pt x="390" y="13514"/>
                  <a:pt x="164" y="13676"/>
                  <a:pt x="84" y="13919"/>
                </a:cubicBezTo>
                <a:cubicBezTo>
                  <a:pt x="0" y="14177"/>
                  <a:pt x="105" y="14460"/>
                  <a:pt x="338" y="14600"/>
                </a:cubicBezTo>
                <a:cubicBezTo>
                  <a:pt x="2284" y="15778"/>
                  <a:pt x="4395" y="16376"/>
                  <a:pt x="6611" y="16376"/>
                </a:cubicBezTo>
                <a:cubicBezTo>
                  <a:pt x="11382" y="16376"/>
                  <a:pt x="14151" y="14008"/>
                  <a:pt x="15631" y="12019"/>
                </a:cubicBezTo>
                <a:cubicBezTo>
                  <a:pt x="17461" y="9567"/>
                  <a:pt x="18108" y="6689"/>
                  <a:pt x="18108" y="4971"/>
                </a:cubicBezTo>
                <a:cubicBezTo>
                  <a:pt x="18108" y="4747"/>
                  <a:pt x="18103" y="4701"/>
                  <a:pt x="18110" y="4637"/>
                </a:cubicBezTo>
                <a:cubicBezTo>
                  <a:pt x="18336" y="4435"/>
                  <a:pt x="18964" y="4133"/>
                  <a:pt x="19935" y="2718"/>
                </a:cubicBezTo>
                <a:cubicBezTo>
                  <a:pt x="20080" y="2505"/>
                  <a:pt x="20070" y="2221"/>
                  <a:pt x="19909" y="2019"/>
                </a:cubicBezTo>
                <a:cubicBezTo>
                  <a:pt x="19795" y="1879"/>
                  <a:pt x="19625" y="1801"/>
                  <a:pt x="19451" y="1801"/>
                </a:cubicBezTo>
                <a:cubicBezTo>
                  <a:pt x="19377" y="1801"/>
                  <a:pt x="19303" y="1815"/>
                  <a:pt x="19231" y="1844"/>
                </a:cubicBezTo>
                <a:cubicBezTo>
                  <a:pt x="19194" y="1860"/>
                  <a:pt x="19155" y="1874"/>
                  <a:pt x="19118" y="1890"/>
                </a:cubicBezTo>
                <a:cubicBezTo>
                  <a:pt x="19269" y="1630"/>
                  <a:pt x="19392" y="1356"/>
                  <a:pt x="19490" y="1062"/>
                </a:cubicBezTo>
                <a:cubicBezTo>
                  <a:pt x="19564" y="841"/>
                  <a:pt x="19498" y="598"/>
                  <a:pt x="19327" y="443"/>
                </a:cubicBezTo>
                <a:cubicBezTo>
                  <a:pt x="19217" y="344"/>
                  <a:pt x="19076" y="292"/>
                  <a:pt x="18934" y="292"/>
                </a:cubicBezTo>
                <a:cubicBezTo>
                  <a:pt x="18853" y="292"/>
                  <a:pt x="18771" y="309"/>
                  <a:pt x="18694" y="344"/>
                </a:cubicBezTo>
                <a:cubicBezTo>
                  <a:pt x="18690" y="345"/>
                  <a:pt x="18676" y="351"/>
                  <a:pt x="18651" y="363"/>
                </a:cubicBezTo>
                <a:cubicBezTo>
                  <a:pt x="17724" y="830"/>
                  <a:pt x="16999" y="1103"/>
                  <a:pt x="16670" y="1166"/>
                </a:cubicBezTo>
                <a:cubicBezTo>
                  <a:pt x="16647" y="1147"/>
                  <a:pt x="16624" y="1126"/>
                  <a:pt x="16603" y="1106"/>
                </a:cubicBezTo>
                <a:cubicBezTo>
                  <a:pt x="16194" y="745"/>
                  <a:pt x="15347" y="1"/>
                  <a:pt x="136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13"/>
          <p:cNvSpPr txBox="1"/>
          <p:nvPr/>
        </p:nvSpPr>
        <p:spPr>
          <a:xfrm>
            <a:off x="6509495" y="2982946"/>
            <a:ext cx="2790000" cy="5265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1000"/>
              </a:spcBef>
              <a:spcAft>
                <a:spcPts val="0"/>
              </a:spcAft>
              <a:buClr>
                <a:srgbClr val="000000"/>
              </a:buClr>
              <a:buSzPts val="2800"/>
              <a:buFont typeface="Arial"/>
              <a:buNone/>
            </a:pPr>
            <a:r>
              <a:rPr lang="en-US" sz="2800" b="1" i="0" u="none" strike="noStrike" cap="none">
                <a:solidFill>
                  <a:schemeClr val="dk1"/>
                </a:solidFill>
                <a:latin typeface="Calibri"/>
                <a:ea typeface="Calibri"/>
                <a:cs typeface="Calibri"/>
                <a:sym typeface="Calibri"/>
              </a:rPr>
              <a:t>@FBLassiter</a:t>
            </a:r>
            <a:endParaRPr sz="1400" b="0" i="0" u="none" strike="noStrike" cap="none">
              <a:solidFill>
                <a:srgbClr val="000000"/>
              </a:solidFill>
              <a:latin typeface="Arial"/>
              <a:ea typeface="Arial"/>
              <a:cs typeface="Arial"/>
              <a:sym typeface="Arial"/>
            </a:endParaRPr>
          </a:p>
        </p:txBody>
      </p:sp>
      <p:sp>
        <p:nvSpPr>
          <p:cNvPr id="234" name="Google Shape;234;p13"/>
          <p:cNvSpPr/>
          <p:nvPr/>
        </p:nvSpPr>
        <p:spPr>
          <a:xfrm>
            <a:off x="5832562" y="3813098"/>
            <a:ext cx="438905" cy="438955"/>
          </a:xfrm>
          <a:custGeom>
            <a:avLst/>
            <a:gdLst/>
            <a:ahLst/>
            <a:cxnLst/>
            <a:rect l="l" t="t" r="r" b="b"/>
            <a:pathLst>
              <a:path w="19982" h="19982" extrusionOk="0">
                <a:moveTo>
                  <a:pt x="14602" y="3500"/>
                </a:moveTo>
                <a:cubicBezTo>
                  <a:pt x="15137" y="3500"/>
                  <a:pt x="15682" y="3563"/>
                  <a:pt x="16247" y="3689"/>
                </a:cubicBezTo>
                <a:cubicBezTo>
                  <a:pt x="16179" y="4154"/>
                  <a:pt x="16095" y="4705"/>
                  <a:pt x="16033" y="5120"/>
                </a:cubicBezTo>
                <a:cubicBezTo>
                  <a:pt x="15810" y="5075"/>
                  <a:pt x="15484" y="5035"/>
                  <a:pt x="15150" y="5035"/>
                </a:cubicBezTo>
                <a:cubicBezTo>
                  <a:pt x="14968" y="5035"/>
                  <a:pt x="14783" y="5047"/>
                  <a:pt x="14611" y="5076"/>
                </a:cubicBezTo>
                <a:cubicBezTo>
                  <a:pt x="13536" y="5258"/>
                  <a:pt x="12918" y="5925"/>
                  <a:pt x="12918" y="6907"/>
                </a:cubicBezTo>
                <a:lnTo>
                  <a:pt x="12918" y="8819"/>
                </a:lnTo>
                <a:cubicBezTo>
                  <a:pt x="12918" y="9143"/>
                  <a:pt x="13180" y="9405"/>
                  <a:pt x="13504" y="9405"/>
                </a:cubicBezTo>
                <a:lnTo>
                  <a:pt x="15681" y="9405"/>
                </a:lnTo>
                <a:lnTo>
                  <a:pt x="15388" y="10576"/>
                </a:lnTo>
                <a:lnTo>
                  <a:pt x="13504" y="10576"/>
                </a:lnTo>
                <a:cubicBezTo>
                  <a:pt x="13180" y="10576"/>
                  <a:pt x="12918" y="10838"/>
                  <a:pt x="12918" y="11161"/>
                </a:cubicBezTo>
                <a:lnTo>
                  <a:pt x="12918" y="18811"/>
                </a:lnTo>
                <a:lnTo>
                  <a:pt x="11162" y="18811"/>
                </a:lnTo>
                <a:lnTo>
                  <a:pt x="11162" y="11161"/>
                </a:lnTo>
                <a:cubicBezTo>
                  <a:pt x="11162" y="10838"/>
                  <a:pt x="10900" y="10576"/>
                  <a:pt x="10576" y="10576"/>
                </a:cubicBezTo>
                <a:lnTo>
                  <a:pt x="9407" y="10576"/>
                </a:lnTo>
                <a:lnTo>
                  <a:pt x="9407" y="9405"/>
                </a:lnTo>
                <a:lnTo>
                  <a:pt x="10576" y="9405"/>
                </a:lnTo>
                <a:cubicBezTo>
                  <a:pt x="10900" y="9405"/>
                  <a:pt x="11162" y="9143"/>
                  <a:pt x="11162" y="8821"/>
                </a:cubicBezTo>
                <a:cubicBezTo>
                  <a:pt x="11162" y="7215"/>
                  <a:pt x="11162" y="6481"/>
                  <a:pt x="11162" y="6143"/>
                </a:cubicBezTo>
                <a:cubicBezTo>
                  <a:pt x="11162" y="5520"/>
                  <a:pt x="11163" y="4843"/>
                  <a:pt x="11770" y="4324"/>
                </a:cubicBezTo>
                <a:cubicBezTo>
                  <a:pt x="12234" y="3928"/>
                  <a:pt x="12823" y="3687"/>
                  <a:pt x="13628" y="3571"/>
                </a:cubicBezTo>
                <a:cubicBezTo>
                  <a:pt x="13950" y="3524"/>
                  <a:pt x="14274" y="3500"/>
                  <a:pt x="14602" y="3500"/>
                </a:cubicBezTo>
                <a:close/>
                <a:moveTo>
                  <a:pt x="17017" y="1170"/>
                </a:moveTo>
                <a:cubicBezTo>
                  <a:pt x="17990" y="1170"/>
                  <a:pt x="18811" y="1975"/>
                  <a:pt x="18811" y="2927"/>
                </a:cubicBezTo>
                <a:lnTo>
                  <a:pt x="18811" y="17056"/>
                </a:lnTo>
                <a:cubicBezTo>
                  <a:pt x="18811" y="18023"/>
                  <a:pt x="18024" y="18811"/>
                  <a:pt x="17056" y="18811"/>
                </a:cubicBezTo>
                <a:lnTo>
                  <a:pt x="14089" y="18811"/>
                </a:lnTo>
                <a:lnTo>
                  <a:pt x="14089" y="11747"/>
                </a:lnTo>
                <a:lnTo>
                  <a:pt x="15846" y="11747"/>
                </a:lnTo>
                <a:cubicBezTo>
                  <a:pt x="16115" y="11747"/>
                  <a:pt x="16348" y="11565"/>
                  <a:pt x="16414" y="11305"/>
                </a:cubicBezTo>
                <a:lnTo>
                  <a:pt x="16999" y="8963"/>
                </a:lnTo>
                <a:cubicBezTo>
                  <a:pt x="17042" y="8787"/>
                  <a:pt x="17003" y="8602"/>
                  <a:pt x="16893" y="8460"/>
                </a:cubicBezTo>
                <a:cubicBezTo>
                  <a:pt x="16782" y="8317"/>
                  <a:pt x="16612" y="8235"/>
                  <a:pt x="16431" y="8235"/>
                </a:cubicBezTo>
                <a:lnTo>
                  <a:pt x="14089" y="8235"/>
                </a:lnTo>
                <a:lnTo>
                  <a:pt x="14089" y="6909"/>
                </a:lnTo>
                <a:cubicBezTo>
                  <a:pt x="14089" y="6638"/>
                  <a:pt x="14144" y="6343"/>
                  <a:pt x="14808" y="6229"/>
                </a:cubicBezTo>
                <a:cubicBezTo>
                  <a:pt x="14936" y="6208"/>
                  <a:pt x="15061" y="6199"/>
                  <a:pt x="15182" y="6199"/>
                </a:cubicBezTo>
                <a:cubicBezTo>
                  <a:pt x="15552" y="6199"/>
                  <a:pt x="15890" y="6283"/>
                  <a:pt x="16198" y="6360"/>
                </a:cubicBezTo>
                <a:cubicBezTo>
                  <a:pt x="16304" y="6387"/>
                  <a:pt x="16415" y="6421"/>
                  <a:pt x="16532" y="6421"/>
                </a:cubicBezTo>
                <a:cubicBezTo>
                  <a:pt x="16632" y="6421"/>
                  <a:pt x="16736" y="6396"/>
                  <a:pt x="16847" y="6321"/>
                </a:cubicBezTo>
                <a:cubicBezTo>
                  <a:pt x="16983" y="6229"/>
                  <a:pt x="17074" y="6084"/>
                  <a:pt x="17098" y="5923"/>
                </a:cubicBezTo>
                <a:cubicBezTo>
                  <a:pt x="17098" y="5923"/>
                  <a:pt x="17362" y="4156"/>
                  <a:pt x="17482" y="3339"/>
                </a:cubicBezTo>
                <a:cubicBezTo>
                  <a:pt x="17525" y="3049"/>
                  <a:pt x="17346" y="2769"/>
                  <a:pt x="17063" y="2690"/>
                </a:cubicBezTo>
                <a:cubicBezTo>
                  <a:pt x="16267" y="2463"/>
                  <a:pt x="15346" y="2343"/>
                  <a:pt x="14504" y="2343"/>
                </a:cubicBezTo>
                <a:cubicBezTo>
                  <a:pt x="14137" y="2343"/>
                  <a:pt x="13786" y="2365"/>
                  <a:pt x="13467" y="2412"/>
                </a:cubicBezTo>
                <a:cubicBezTo>
                  <a:pt x="12434" y="2562"/>
                  <a:pt x="11646" y="2888"/>
                  <a:pt x="11009" y="3434"/>
                </a:cubicBezTo>
                <a:cubicBezTo>
                  <a:pt x="10121" y="4193"/>
                  <a:pt x="10010" y="5168"/>
                  <a:pt x="9999" y="5833"/>
                </a:cubicBezTo>
                <a:cubicBezTo>
                  <a:pt x="9999" y="5847"/>
                  <a:pt x="9999" y="7029"/>
                  <a:pt x="9999" y="8235"/>
                </a:cubicBezTo>
                <a:lnTo>
                  <a:pt x="8821" y="8235"/>
                </a:lnTo>
                <a:cubicBezTo>
                  <a:pt x="8497" y="8235"/>
                  <a:pt x="8236" y="8497"/>
                  <a:pt x="8236" y="8819"/>
                </a:cubicBezTo>
                <a:lnTo>
                  <a:pt x="8236" y="11161"/>
                </a:lnTo>
                <a:cubicBezTo>
                  <a:pt x="8236" y="11485"/>
                  <a:pt x="8497" y="11747"/>
                  <a:pt x="8821" y="11747"/>
                </a:cubicBezTo>
                <a:lnTo>
                  <a:pt x="9991" y="11747"/>
                </a:lnTo>
                <a:lnTo>
                  <a:pt x="9991" y="18811"/>
                </a:lnTo>
                <a:lnTo>
                  <a:pt x="2927" y="18811"/>
                </a:lnTo>
                <a:cubicBezTo>
                  <a:pt x="1959" y="18811"/>
                  <a:pt x="1172" y="18023"/>
                  <a:pt x="1172" y="17054"/>
                </a:cubicBezTo>
                <a:lnTo>
                  <a:pt x="1172" y="2927"/>
                </a:lnTo>
                <a:cubicBezTo>
                  <a:pt x="1172" y="1959"/>
                  <a:pt x="1959" y="1170"/>
                  <a:pt x="2927" y="1170"/>
                </a:cubicBezTo>
                <a:close/>
                <a:moveTo>
                  <a:pt x="2927" y="1"/>
                </a:moveTo>
                <a:cubicBezTo>
                  <a:pt x="1314" y="1"/>
                  <a:pt x="1" y="1313"/>
                  <a:pt x="1" y="2927"/>
                </a:cubicBezTo>
                <a:lnTo>
                  <a:pt x="1" y="17056"/>
                </a:lnTo>
                <a:cubicBezTo>
                  <a:pt x="1" y="18669"/>
                  <a:pt x="1314" y="19982"/>
                  <a:pt x="2927" y="19982"/>
                </a:cubicBezTo>
                <a:lnTo>
                  <a:pt x="17054" y="19982"/>
                </a:lnTo>
                <a:cubicBezTo>
                  <a:pt x="18669" y="19982"/>
                  <a:pt x="19982" y="18669"/>
                  <a:pt x="19982" y="17056"/>
                </a:cubicBezTo>
                <a:lnTo>
                  <a:pt x="19982" y="2927"/>
                </a:lnTo>
                <a:cubicBezTo>
                  <a:pt x="19982" y="2145"/>
                  <a:pt x="19669" y="1409"/>
                  <a:pt x="19101" y="853"/>
                </a:cubicBezTo>
                <a:cubicBezTo>
                  <a:pt x="18538" y="303"/>
                  <a:pt x="17797" y="1"/>
                  <a:pt x="1701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13"/>
          <p:cNvSpPr txBox="1"/>
          <p:nvPr/>
        </p:nvSpPr>
        <p:spPr>
          <a:xfrm>
            <a:off x="6509489" y="3738039"/>
            <a:ext cx="2790000" cy="5265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1000"/>
              </a:spcBef>
              <a:spcAft>
                <a:spcPts val="0"/>
              </a:spcAft>
              <a:buClr>
                <a:srgbClr val="000000"/>
              </a:buClr>
              <a:buSzPts val="2800"/>
              <a:buFont typeface="Arial"/>
              <a:buNone/>
            </a:pPr>
            <a:r>
              <a:rPr lang="en-US" sz="2800" b="1" i="0" u="none" strike="noStrike" cap="none">
                <a:solidFill>
                  <a:schemeClr val="dk1"/>
                </a:solidFill>
                <a:latin typeface="Calibri"/>
                <a:ea typeface="Calibri"/>
                <a:cs typeface="Calibri"/>
                <a:sym typeface="Calibri"/>
              </a:rPr>
              <a:t>Lassiter Football</a:t>
            </a:r>
            <a:endParaRPr sz="1400" b="0" i="0" u="none" strike="noStrike" cap="none">
              <a:solidFill>
                <a:srgbClr val="000000"/>
              </a:solidFill>
              <a:latin typeface="Arial"/>
              <a:ea typeface="Arial"/>
              <a:cs typeface="Arial"/>
              <a:sym typeface="Arial"/>
            </a:endParaRPr>
          </a:p>
        </p:txBody>
      </p:sp>
      <p:cxnSp>
        <p:nvCxnSpPr>
          <p:cNvPr id="236" name="Google Shape;236;p13"/>
          <p:cNvCxnSpPr/>
          <p:nvPr/>
        </p:nvCxnSpPr>
        <p:spPr>
          <a:xfrm>
            <a:off x="5390600" y="1613725"/>
            <a:ext cx="0" cy="4134000"/>
          </a:xfrm>
          <a:prstGeom prst="straightConnector1">
            <a:avLst/>
          </a:prstGeom>
          <a:noFill/>
          <a:ln w="19050" cap="flat" cmpd="sng">
            <a:solidFill>
              <a:schemeClr val="dk2"/>
            </a:solidFill>
            <a:prstDash val="solid"/>
            <a:round/>
            <a:headEnd type="none" w="sm" len="sm"/>
            <a:tailEnd type="none" w="sm" len="sm"/>
          </a:ln>
        </p:spPr>
      </p:cxnSp>
      <p:sp>
        <p:nvSpPr>
          <p:cNvPr id="237" name="Google Shape;237;p13"/>
          <p:cNvSpPr/>
          <p:nvPr/>
        </p:nvSpPr>
        <p:spPr>
          <a:xfrm>
            <a:off x="5832552" y="5362207"/>
            <a:ext cx="438919" cy="280011"/>
          </a:xfrm>
          <a:custGeom>
            <a:avLst/>
            <a:gdLst/>
            <a:ahLst/>
            <a:cxnLst/>
            <a:rect l="l" t="t" r="r" b="b"/>
            <a:pathLst>
              <a:path w="19325" h="12456" extrusionOk="0">
                <a:moveTo>
                  <a:pt x="17057" y="1133"/>
                </a:moveTo>
                <a:lnTo>
                  <a:pt x="9662" y="6652"/>
                </a:lnTo>
                <a:lnTo>
                  <a:pt x="2268" y="1133"/>
                </a:lnTo>
                <a:close/>
                <a:moveTo>
                  <a:pt x="18192" y="1697"/>
                </a:moveTo>
                <a:lnTo>
                  <a:pt x="18192" y="10756"/>
                </a:lnTo>
                <a:cubicBezTo>
                  <a:pt x="18192" y="11070"/>
                  <a:pt x="17939" y="11323"/>
                  <a:pt x="17628" y="11323"/>
                </a:cubicBezTo>
                <a:lnTo>
                  <a:pt x="1700" y="11323"/>
                </a:lnTo>
                <a:cubicBezTo>
                  <a:pt x="1386" y="11323"/>
                  <a:pt x="1132" y="11070"/>
                  <a:pt x="1132" y="10756"/>
                </a:cubicBezTo>
                <a:lnTo>
                  <a:pt x="1132" y="1697"/>
                </a:lnTo>
                <a:lnTo>
                  <a:pt x="9324" y="7812"/>
                </a:lnTo>
                <a:cubicBezTo>
                  <a:pt x="9424" y="7887"/>
                  <a:pt x="9543" y="7925"/>
                  <a:pt x="9663" y="7925"/>
                </a:cubicBezTo>
                <a:cubicBezTo>
                  <a:pt x="9782" y="7925"/>
                  <a:pt x="9902" y="7887"/>
                  <a:pt x="10004" y="7812"/>
                </a:cubicBezTo>
                <a:lnTo>
                  <a:pt x="18192" y="1697"/>
                </a:lnTo>
                <a:close/>
                <a:moveTo>
                  <a:pt x="1688" y="0"/>
                </a:moveTo>
                <a:cubicBezTo>
                  <a:pt x="1287" y="0"/>
                  <a:pt x="900" y="145"/>
                  <a:pt x="598" y="405"/>
                </a:cubicBezTo>
                <a:cubicBezTo>
                  <a:pt x="583" y="417"/>
                  <a:pt x="571" y="429"/>
                  <a:pt x="556" y="444"/>
                </a:cubicBezTo>
                <a:cubicBezTo>
                  <a:pt x="202" y="764"/>
                  <a:pt x="0" y="1220"/>
                  <a:pt x="0" y="1697"/>
                </a:cubicBezTo>
                <a:lnTo>
                  <a:pt x="0" y="10756"/>
                </a:lnTo>
                <a:cubicBezTo>
                  <a:pt x="0" y="11695"/>
                  <a:pt x="761" y="12453"/>
                  <a:pt x="1700" y="12456"/>
                </a:cubicBezTo>
                <a:lnTo>
                  <a:pt x="17628" y="12456"/>
                </a:lnTo>
                <a:cubicBezTo>
                  <a:pt x="18564" y="12453"/>
                  <a:pt x="19325" y="11695"/>
                  <a:pt x="19325" y="10756"/>
                </a:cubicBezTo>
                <a:lnTo>
                  <a:pt x="19325" y="1697"/>
                </a:lnTo>
                <a:cubicBezTo>
                  <a:pt x="19325" y="1220"/>
                  <a:pt x="19122" y="764"/>
                  <a:pt x="18769" y="441"/>
                </a:cubicBezTo>
                <a:cubicBezTo>
                  <a:pt x="18757" y="429"/>
                  <a:pt x="18742" y="417"/>
                  <a:pt x="18727" y="405"/>
                </a:cubicBezTo>
                <a:cubicBezTo>
                  <a:pt x="18422" y="145"/>
                  <a:pt x="18037" y="0"/>
                  <a:pt x="17640" y="0"/>
                </a:cubicBezTo>
                <a:cubicBezTo>
                  <a:pt x="17636" y="0"/>
                  <a:pt x="17632" y="0"/>
                  <a:pt x="17628" y="1"/>
                </a:cubicBezTo>
                <a:lnTo>
                  <a:pt x="1700" y="1"/>
                </a:lnTo>
                <a:cubicBezTo>
                  <a:pt x="1696" y="0"/>
                  <a:pt x="1692" y="0"/>
                  <a:pt x="16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sp>
        <p:nvSpPr>
          <p:cNvPr id="238" name="Google Shape;238;p13"/>
          <p:cNvSpPr txBox="1"/>
          <p:nvPr/>
        </p:nvSpPr>
        <p:spPr>
          <a:xfrm>
            <a:off x="6515100" y="5161225"/>
            <a:ext cx="5128200" cy="5865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1000"/>
              </a:spcBef>
              <a:spcAft>
                <a:spcPts val="0"/>
              </a:spcAft>
              <a:buClr>
                <a:srgbClr val="000000"/>
              </a:buClr>
              <a:buSzPts val="2800"/>
              <a:buFont typeface="Arial"/>
              <a:buNone/>
            </a:pPr>
            <a:r>
              <a:rPr lang="en-US" sz="2800" b="1" i="0" u="none" strike="noStrike" cap="none">
                <a:solidFill>
                  <a:schemeClr val="dk1"/>
                </a:solidFill>
                <a:latin typeface="Calibri"/>
                <a:ea typeface="Calibri"/>
                <a:cs typeface="Calibri"/>
                <a:sym typeface="Calibri"/>
              </a:rPr>
              <a:t>LHSTrojansFootball@gmail.com</a:t>
            </a:r>
            <a:endParaRPr sz="1400" b="0" i="0" u="none" strike="noStrike" cap="none">
              <a:solidFill>
                <a:srgbClr val="000000"/>
              </a:solidFill>
              <a:latin typeface="Arial"/>
              <a:ea typeface="Arial"/>
              <a:cs typeface="Arial"/>
              <a:sym typeface="Arial"/>
            </a:endParaRPr>
          </a:p>
        </p:txBody>
      </p:sp>
      <p:sp>
        <p:nvSpPr>
          <p:cNvPr id="239" name="Google Shape;239;p13"/>
          <p:cNvSpPr txBox="1"/>
          <p:nvPr/>
        </p:nvSpPr>
        <p:spPr>
          <a:xfrm>
            <a:off x="6509503" y="4493150"/>
            <a:ext cx="3513600" cy="5265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1000"/>
              </a:spcBef>
              <a:spcAft>
                <a:spcPts val="0"/>
              </a:spcAft>
              <a:buClr>
                <a:srgbClr val="000000"/>
              </a:buClr>
              <a:buSzPts val="2800"/>
              <a:buFont typeface="Arial"/>
              <a:buNone/>
            </a:pPr>
            <a:r>
              <a:rPr lang="en-US" sz="2800" b="1">
                <a:solidFill>
                  <a:schemeClr val="dk1"/>
                </a:solidFill>
                <a:latin typeface="Calibri"/>
                <a:ea typeface="Calibri"/>
                <a:cs typeface="Calibri"/>
                <a:sym typeface="Calibri"/>
              </a:rPr>
              <a:t>lassitertrojanfootball</a:t>
            </a:r>
            <a:endParaRPr sz="1400" b="0" i="0" u="none" strike="noStrike" cap="none">
              <a:solidFill>
                <a:srgbClr val="000000"/>
              </a:solidFill>
              <a:latin typeface="Arial"/>
              <a:ea typeface="Arial"/>
              <a:cs typeface="Arial"/>
              <a:sym typeface="Arial"/>
            </a:endParaRPr>
          </a:p>
        </p:txBody>
      </p:sp>
      <p:grpSp>
        <p:nvGrpSpPr>
          <p:cNvPr id="240" name="Google Shape;240;p13"/>
          <p:cNvGrpSpPr/>
          <p:nvPr/>
        </p:nvGrpSpPr>
        <p:grpSpPr>
          <a:xfrm>
            <a:off x="5832551" y="4536919"/>
            <a:ext cx="438925" cy="438948"/>
            <a:chOff x="864491" y="1723250"/>
            <a:chExt cx="397866" cy="397887"/>
          </a:xfrm>
        </p:grpSpPr>
        <p:sp>
          <p:nvSpPr>
            <p:cNvPr id="241" name="Google Shape;241;p13"/>
            <p:cNvSpPr/>
            <p:nvPr/>
          </p:nvSpPr>
          <p:spPr>
            <a:xfrm>
              <a:off x="935197" y="1793977"/>
              <a:ext cx="256451" cy="256430"/>
            </a:xfrm>
            <a:custGeom>
              <a:avLst/>
              <a:gdLst/>
              <a:ahLst/>
              <a:cxnLst/>
              <a:rect l="l" t="t" r="r" b="b"/>
              <a:pathLst>
                <a:path w="12288" h="12287" extrusionOk="0">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dk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3"/>
            <p:cNvSpPr/>
            <p:nvPr/>
          </p:nvSpPr>
          <p:spPr>
            <a:xfrm>
              <a:off x="1005109" y="1863910"/>
              <a:ext cx="116622" cy="116559"/>
            </a:xfrm>
            <a:custGeom>
              <a:avLst/>
              <a:gdLst/>
              <a:ahLst/>
              <a:cxnLst/>
              <a:rect l="l" t="t" r="r" b="b"/>
              <a:pathLst>
                <a:path w="5588" h="5585" extrusionOk="0">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dk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3"/>
            <p:cNvSpPr/>
            <p:nvPr/>
          </p:nvSpPr>
          <p:spPr>
            <a:xfrm>
              <a:off x="864491" y="1723250"/>
              <a:ext cx="397866" cy="397887"/>
            </a:xfrm>
            <a:custGeom>
              <a:avLst/>
              <a:gdLst/>
              <a:ahLst/>
              <a:cxnLst/>
              <a:rect l="l" t="t" r="r" b="b"/>
              <a:pathLst>
                <a:path w="19064" h="19065" extrusionOk="0">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chemeClr val="dk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4"/>
          <p:cNvSpPr txBox="1">
            <a:spLocks noGrp="1"/>
          </p:cNvSpPr>
          <p:nvPr>
            <p:ph type="title"/>
          </p:nvPr>
        </p:nvSpPr>
        <p:spPr>
          <a:xfrm>
            <a:off x="838200" y="441325"/>
            <a:ext cx="10132500" cy="1124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Sports Physical</a:t>
            </a:r>
            <a:endParaRPr/>
          </a:p>
        </p:txBody>
      </p:sp>
      <p:sp>
        <p:nvSpPr>
          <p:cNvPr id="250" name="Google Shape;250;p14"/>
          <p:cNvSpPr txBox="1">
            <a:spLocks noGrp="1"/>
          </p:cNvSpPr>
          <p:nvPr>
            <p:ph type="body" idx="1"/>
          </p:nvPr>
        </p:nvSpPr>
        <p:spPr>
          <a:xfrm>
            <a:off x="838200" y="1729850"/>
            <a:ext cx="10515600" cy="4446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US" b="1" dirty="0"/>
              <a:t>PLEASE NOTE: </a:t>
            </a:r>
            <a:r>
              <a:rPr lang="en-US" dirty="0"/>
              <a:t> </a:t>
            </a:r>
            <a:br>
              <a:rPr lang="en-US" dirty="0"/>
            </a:br>
            <a:r>
              <a:rPr lang="en-US" sz="2600" dirty="0"/>
              <a:t>In order to participate in any school-sponsored athletic programs during the </a:t>
            </a:r>
            <a:r>
              <a:rPr lang="en-US" sz="2600" b="1" dirty="0"/>
              <a:t>2025-2026</a:t>
            </a:r>
            <a:r>
              <a:rPr lang="en-US" sz="2600" dirty="0"/>
              <a:t> school year, students must have a current sports physical on record.  The physical must be </a:t>
            </a:r>
            <a:r>
              <a:rPr lang="en-US" sz="2600" b="1" u="sng" dirty="0"/>
              <a:t>completed on or after April 1st </a:t>
            </a:r>
            <a:r>
              <a:rPr lang="en-US" sz="2600" dirty="0"/>
              <a:t>and before any athletic participation.  Complete the information needed for the doctor (medical history, allergies, etc.) before the physical exam, print it out and bring form with you to the exam.</a:t>
            </a:r>
            <a:endParaRPr sz="2600" dirty="0"/>
          </a:p>
          <a:p>
            <a:pPr marL="0" lvl="0" indent="0" algn="l" rtl="0">
              <a:lnSpc>
                <a:spcPct val="90000"/>
              </a:lnSpc>
              <a:spcBef>
                <a:spcPts val="1000"/>
              </a:spcBef>
              <a:spcAft>
                <a:spcPts val="0"/>
              </a:spcAft>
              <a:buSzPts val="1800"/>
              <a:buNone/>
            </a:pPr>
            <a:endParaRPr dirty="0"/>
          </a:p>
        </p:txBody>
      </p:sp>
      <p:sp>
        <p:nvSpPr>
          <p:cNvPr id="251" name="Google Shape;251;p14"/>
          <p:cNvSpPr txBox="1"/>
          <p:nvPr/>
        </p:nvSpPr>
        <p:spPr>
          <a:xfrm>
            <a:off x="900750" y="4432075"/>
            <a:ext cx="62745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sng" strike="noStrike" cap="none" dirty="0">
                <a:solidFill>
                  <a:schemeClr val="dk1"/>
                </a:solidFill>
                <a:latin typeface="Alfa Slab One"/>
                <a:ea typeface="Alfa Slab One"/>
                <a:cs typeface="Alfa Slab One"/>
                <a:sym typeface="Alfa Slab One"/>
                <a:hlinkClick r:id="rId3">
                  <a:extLst>
                    <a:ext uri="{A12FA001-AC4F-418D-AE19-62706E023703}">
                      <ahyp:hlinkClr xmlns:ahyp="http://schemas.microsoft.com/office/drawing/2018/hyperlinkcolor" val="tx"/>
                    </a:ext>
                  </a:extLst>
                </a:hlinkClick>
              </a:rPr>
              <a:t>https://www.cobbk12.org/page/344/athletics</a:t>
            </a:r>
            <a:endParaRPr sz="2000" b="0" i="0" u="none" strike="noStrike" cap="none" dirty="0">
              <a:solidFill>
                <a:schemeClr val="dk1"/>
              </a:solidFill>
              <a:latin typeface="Alfa Slab One"/>
              <a:ea typeface="Alfa Slab One"/>
              <a:cs typeface="Alfa Slab One"/>
              <a:sym typeface="Alfa Slab One"/>
            </a:endParaRPr>
          </a:p>
        </p:txBody>
      </p:sp>
      <p:sp>
        <p:nvSpPr>
          <p:cNvPr id="252" name="Google Shape;252;p14"/>
          <p:cNvSpPr/>
          <p:nvPr/>
        </p:nvSpPr>
        <p:spPr>
          <a:xfrm>
            <a:off x="7574177" y="4153169"/>
            <a:ext cx="2325000" cy="2095500"/>
          </a:xfrm>
          <a:prstGeom prst="ellipse">
            <a:avLst/>
          </a:prstGeom>
          <a:solidFill>
            <a:schemeClr val="dk2"/>
          </a:solidFill>
          <a:ln w="28575" cap="flat" cmpd="sng">
            <a:solidFill>
              <a:schemeClr val="lt2"/>
            </a:solidFill>
            <a:prstDash val="solid"/>
            <a:round/>
            <a:headEnd type="none" w="sm" len="sm"/>
            <a:tailEnd type="none" w="sm" len="sm"/>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ctr" rtl="0">
              <a:lnSpc>
                <a:spcPct val="90000"/>
              </a:lnSpc>
              <a:spcBef>
                <a:spcPts val="1000"/>
              </a:spcBef>
              <a:spcAft>
                <a:spcPts val="1000"/>
              </a:spcAft>
              <a:buClr>
                <a:srgbClr val="000000"/>
              </a:buClr>
              <a:buSzPts val="2200"/>
              <a:buFont typeface="Arial"/>
              <a:buNone/>
            </a:pPr>
            <a:r>
              <a:rPr lang="en-US" sz="2200" b="0" i="0" u="none" strike="noStrike" cap="none">
                <a:solidFill>
                  <a:schemeClr val="lt1"/>
                </a:solidFill>
                <a:latin typeface="Calibri"/>
                <a:ea typeface="Calibri"/>
                <a:cs typeface="Calibri"/>
                <a:sym typeface="Calibri"/>
              </a:rPr>
              <a:t>In the</a:t>
            </a:r>
            <a:r>
              <a:rPr lang="en-US" sz="2200" b="1" i="0" u="none" strike="noStrike" cap="none">
                <a:solidFill>
                  <a:schemeClr val="lt1"/>
                </a:solidFill>
                <a:latin typeface="Calibri"/>
                <a:ea typeface="Calibri"/>
                <a:cs typeface="Calibri"/>
                <a:sym typeface="Calibri"/>
              </a:rPr>
              <a:t> </a:t>
            </a:r>
            <a:r>
              <a:rPr lang="en-US" sz="2400" b="1" i="0" u="none" strike="noStrike" cap="none">
                <a:solidFill>
                  <a:schemeClr val="lt1"/>
                </a:solidFill>
                <a:latin typeface="Calibri"/>
                <a:ea typeface="Calibri"/>
                <a:cs typeface="Calibri"/>
                <a:sym typeface="Calibri"/>
              </a:rPr>
              <a:t>PARENT INFO </a:t>
            </a:r>
            <a:r>
              <a:rPr lang="en-US" sz="2200" b="0" i="0" u="none" strike="noStrike" cap="none">
                <a:solidFill>
                  <a:schemeClr val="lt1"/>
                </a:solidFill>
                <a:latin typeface="Calibri"/>
                <a:ea typeface="Calibri"/>
                <a:cs typeface="Calibri"/>
                <a:sym typeface="Calibri"/>
              </a:rPr>
              <a:t>section of our website</a:t>
            </a:r>
            <a:endParaRPr sz="2200" b="1" i="0" u="none" strike="noStrike" cap="none">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B195C84B-E238-BF0E-A47F-D269ED4C1B6C}"/>
              </a:ext>
            </a:extLst>
          </p:cNvPr>
          <p:cNvSpPr txBox="1"/>
          <p:nvPr/>
        </p:nvSpPr>
        <p:spPr>
          <a:xfrm>
            <a:off x="7724775" y="441325"/>
            <a:ext cx="3499676" cy="1631216"/>
          </a:xfrm>
          <a:prstGeom prst="rect">
            <a:avLst/>
          </a:prstGeom>
          <a:noFill/>
        </p:spPr>
        <p:txBody>
          <a:bodyPr wrap="none" rtlCol="0">
            <a:spAutoFit/>
          </a:bodyPr>
          <a:lstStyle/>
          <a:p>
            <a:r>
              <a:rPr lang="en-US" sz="2000" i="1" dirty="0">
                <a:latin typeface="Eras Bold ITC" panose="020B0907030504020204" pitchFamily="34" charset="0"/>
              </a:rPr>
              <a:t>Dr. Beirne THANK YOU!!</a:t>
            </a:r>
          </a:p>
          <a:p>
            <a:endParaRPr lang="en-US" sz="2000" i="1" dirty="0">
              <a:latin typeface="Eras Bold ITC" panose="020B0907030504020204" pitchFamily="34" charset="0"/>
            </a:endParaRPr>
          </a:p>
          <a:p>
            <a:r>
              <a:rPr lang="en-US" sz="2000" i="1" dirty="0">
                <a:latin typeface="Eras Bold ITC" panose="020B0907030504020204" pitchFamily="34" charset="0"/>
              </a:rPr>
              <a:t>Dates – SAT April 19 &amp; 26</a:t>
            </a:r>
          </a:p>
          <a:p>
            <a:endParaRPr lang="en-US" sz="2000" i="1" dirty="0">
              <a:latin typeface="Eras Bold ITC" panose="020B0907030504020204" pitchFamily="34" charset="0"/>
            </a:endParaRPr>
          </a:p>
          <a:p>
            <a:r>
              <a:rPr lang="en-US" sz="2000" i="1" dirty="0">
                <a:latin typeface="Eras Bold ITC" panose="020B0907030504020204" pitchFamily="34" charset="0"/>
              </a:rPr>
              <a:t>              WED April 23</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5"/>
          <p:cNvSpPr txBox="1">
            <a:spLocks noGrp="1"/>
          </p:cNvSpPr>
          <p:nvPr>
            <p:ph type="title"/>
          </p:nvPr>
        </p:nvSpPr>
        <p:spPr>
          <a:xfrm>
            <a:off x="838200" y="365125"/>
            <a:ext cx="10132500" cy="1124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Contact Information</a:t>
            </a:r>
            <a:endParaRPr/>
          </a:p>
        </p:txBody>
      </p:sp>
      <p:sp>
        <p:nvSpPr>
          <p:cNvPr id="259" name="Google Shape;259;p1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SzPts val="1800"/>
              <a:buNone/>
            </a:pPr>
            <a:r>
              <a:rPr lang="en-US" sz="3200" b="1"/>
              <a:t>SEAN THOM</a:t>
            </a:r>
            <a:endParaRPr sz="3200" b="1"/>
          </a:p>
          <a:p>
            <a:pPr marL="0" lvl="0" indent="0" algn="ctr" rtl="0">
              <a:lnSpc>
                <a:spcPct val="90000"/>
              </a:lnSpc>
              <a:spcBef>
                <a:spcPts val="1000"/>
              </a:spcBef>
              <a:spcAft>
                <a:spcPts val="0"/>
              </a:spcAft>
              <a:buSzPts val="1800"/>
              <a:buNone/>
            </a:pPr>
            <a:r>
              <a:rPr lang="en-US"/>
              <a:t>Lassiter High School Football</a:t>
            </a:r>
            <a:endParaRPr/>
          </a:p>
          <a:p>
            <a:pPr marL="0" lvl="0" indent="0" algn="ctr" rtl="0">
              <a:lnSpc>
                <a:spcPct val="90000"/>
              </a:lnSpc>
              <a:spcBef>
                <a:spcPts val="1000"/>
              </a:spcBef>
              <a:spcAft>
                <a:spcPts val="0"/>
              </a:spcAft>
              <a:buSzPts val="1800"/>
              <a:buNone/>
            </a:pPr>
            <a:r>
              <a:rPr lang="en-US"/>
              <a:t>2601 Shallowford Road</a:t>
            </a:r>
            <a:endParaRPr/>
          </a:p>
          <a:p>
            <a:pPr marL="0" lvl="0" indent="0" algn="ctr" rtl="0">
              <a:lnSpc>
                <a:spcPct val="90000"/>
              </a:lnSpc>
              <a:spcBef>
                <a:spcPts val="1000"/>
              </a:spcBef>
              <a:spcAft>
                <a:spcPts val="0"/>
              </a:spcAft>
              <a:buSzPts val="1800"/>
              <a:buNone/>
            </a:pPr>
            <a:r>
              <a:rPr lang="en-US"/>
              <a:t>Marietta, GA 30066</a:t>
            </a:r>
            <a:endParaRPr/>
          </a:p>
          <a:p>
            <a:pPr marL="0" lvl="0" indent="0" algn="ctr" rtl="0">
              <a:lnSpc>
                <a:spcPct val="90000"/>
              </a:lnSpc>
              <a:spcBef>
                <a:spcPts val="1000"/>
              </a:spcBef>
              <a:spcAft>
                <a:spcPts val="0"/>
              </a:spcAft>
              <a:buSzPts val="1800"/>
              <a:buNone/>
            </a:pPr>
            <a:r>
              <a:rPr lang="en-US"/>
              <a:t>470-585-8470 (Cell)</a:t>
            </a:r>
            <a:endParaRPr/>
          </a:p>
          <a:p>
            <a:pPr marL="0" lvl="0" indent="0" algn="ctr" rtl="0">
              <a:lnSpc>
                <a:spcPct val="90000"/>
              </a:lnSpc>
              <a:spcBef>
                <a:spcPts val="1000"/>
              </a:spcBef>
              <a:spcAft>
                <a:spcPts val="0"/>
              </a:spcAft>
              <a:buSzPts val="1800"/>
              <a:buNone/>
            </a:pPr>
            <a:r>
              <a:rPr lang="en-US"/>
              <a:t>Sean.thom@cobbk12.org</a:t>
            </a:r>
            <a:endParaRPr/>
          </a:p>
        </p:txBody>
      </p:sp>
      <p:pic>
        <p:nvPicPr>
          <p:cNvPr id="260" name="Google Shape;260;p15"/>
          <p:cNvPicPr preferRelativeResize="0"/>
          <p:nvPr/>
        </p:nvPicPr>
        <p:blipFill rotWithShape="1">
          <a:blip r:embed="rId3">
            <a:alphaModFix/>
          </a:blip>
          <a:srcRect/>
          <a:stretch/>
        </p:blipFill>
        <p:spPr>
          <a:xfrm>
            <a:off x="8205952" y="237161"/>
            <a:ext cx="3810000" cy="1981200"/>
          </a:xfrm>
          <a:prstGeom prst="rect">
            <a:avLst/>
          </a:prstGeom>
          <a:noFill/>
          <a:ln>
            <a:noFill/>
          </a:ln>
        </p:spPr>
      </p:pic>
      <p:pic>
        <p:nvPicPr>
          <p:cNvPr id="261" name="Google Shape;261;p15" descr="A close up of a sign&#10;&#10;Description automatically generated"/>
          <p:cNvPicPr preferRelativeResize="0"/>
          <p:nvPr/>
        </p:nvPicPr>
        <p:blipFill rotWithShape="1">
          <a:blip r:embed="rId4">
            <a:alphaModFix/>
          </a:blip>
          <a:srcRect/>
          <a:stretch/>
        </p:blipFill>
        <p:spPr>
          <a:xfrm>
            <a:off x="9443975" y="1381050"/>
            <a:ext cx="1333950" cy="1333950"/>
          </a:xfrm>
          <a:prstGeom prst="rect">
            <a:avLst/>
          </a:prstGeom>
          <a:noFill/>
          <a:ln>
            <a:noFill/>
          </a:ln>
        </p:spPr>
      </p:pic>
      <p:sp>
        <p:nvSpPr>
          <p:cNvPr id="262" name="Google Shape;262;p15"/>
          <p:cNvSpPr txBox="1"/>
          <p:nvPr/>
        </p:nvSpPr>
        <p:spPr>
          <a:xfrm>
            <a:off x="4739850" y="5223848"/>
            <a:ext cx="43125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dirty="0">
                <a:solidFill>
                  <a:schemeClr val="dk1"/>
                </a:solidFill>
                <a:latin typeface="Alfa Slab One"/>
                <a:ea typeface="Alfa Slab One"/>
                <a:cs typeface="Alfa Slab One"/>
                <a:sym typeface="Alfa Slab One"/>
              </a:rPr>
              <a:t>“KAIZEN”</a:t>
            </a:r>
            <a:endParaRPr sz="1400" b="0" i="0" u="none" strike="noStrike" cap="none" dirty="0">
              <a:solidFill>
                <a:srgbClr val="000000"/>
              </a:solidFill>
              <a:latin typeface="Alfa Slab One"/>
              <a:ea typeface="Alfa Slab One"/>
              <a:cs typeface="Alfa Slab One"/>
              <a:sym typeface="Alfa Slab On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6"/>
          <p:cNvSpPr txBox="1">
            <a:spLocks noGrp="1"/>
          </p:cNvSpPr>
          <p:nvPr>
            <p:ph type="title"/>
          </p:nvPr>
        </p:nvSpPr>
        <p:spPr>
          <a:xfrm>
            <a:off x="838200" y="3971354"/>
            <a:ext cx="10515600" cy="1124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t>LASSITER TOUCHDOWN CLUB</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7"/>
          <p:cNvSpPr txBox="1">
            <a:spLocks noGrp="1"/>
          </p:cNvSpPr>
          <p:nvPr>
            <p:ph type="title"/>
          </p:nvPr>
        </p:nvSpPr>
        <p:spPr>
          <a:xfrm>
            <a:off x="455200" y="365125"/>
            <a:ext cx="10515600" cy="1124400"/>
          </a:xfrm>
          <a:noFill/>
          <a:ln>
            <a:noFill/>
          </a:ln>
        </p:spPr>
        <p:txBody>
          <a:bodyPr spcFirstLastPara="1" wrap="square" lIns="91425" tIns="45700" rIns="91425" bIns="45700" anchor="ctr" anchorCtr="0">
            <a:normAutofit/>
          </a:bodyPr>
          <a:lstStyle/>
          <a:p>
            <a:pPr lvl="0"/>
            <a:r>
              <a:rPr lang="en-US"/>
              <a:t>Overview &amp; Purpose</a:t>
            </a:r>
          </a:p>
        </p:txBody>
      </p:sp>
      <p:sp>
        <p:nvSpPr>
          <p:cNvPr id="274" name="Google Shape;274;p17"/>
          <p:cNvSpPr txBox="1">
            <a:spLocks noGrp="1"/>
          </p:cNvSpPr>
          <p:nvPr>
            <p:ph type="body" idx="1"/>
          </p:nvPr>
        </p:nvSpPr>
        <p:spPr>
          <a:xfrm>
            <a:off x="838200" y="1825625"/>
            <a:ext cx="10515600" cy="4351338"/>
          </a:xfrm>
          <a:noFill/>
          <a:ln>
            <a:noFill/>
          </a:ln>
        </p:spPr>
        <p:txBody>
          <a:bodyPr spcFirstLastPara="1" wrap="square" lIns="91425" tIns="45700" rIns="91425" bIns="45700" anchor="t" anchorCtr="0">
            <a:normAutofit/>
          </a:bodyPr>
          <a:lstStyle/>
          <a:p>
            <a:pPr lvl="0"/>
            <a:r>
              <a:rPr lang="en-US" dirty="0"/>
              <a:t>LASSITER TOUCHDOWN CLUB, INC. IS A 501(C)3  </a:t>
            </a:r>
          </a:p>
          <a:p>
            <a:pPr lvl="0"/>
            <a:br>
              <a:rPr lang="en-US" dirty="0"/>
            </a:br>
            <a:r>
              <a:rPr lang="en-US" dirty="0"/>
              <a:t>The purpose of the Club is to support, encourage and advance the football program at Lassiter High School (“LHS”). The main objective of the Club is to raise the funds necessary to support the needs of the LHS football program and related student athlete programs that are not otherwise met by LHS and Cobb County. All fundraising activities of the Club will be conducted in accordance with Cobb County School District guidelines.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F7A4C-FF16-24E1-4C58-4D27E665C7B4}"/>
              </a:ext>
            </a:extLst>
          </p:cNvPr>
          <p:cNvSpPr>
            <a:spLocks noGrp="1"/>
          </p:cNvSpPr>
          <p:nvPr>
            <p:ph type="title" idx="4294967295"/>
          </p:nvPr>
        </p:nvSpPr>
        <p:spPr>
          <a:xfrm>
            <a:off x="0" y="365125"/>
            <a:ext cx="10515600" cy="1123950"/>
          </a:xfrm>
        </p:spPr>
        <p:txBody>
          <a:bodyPr/>
          <a:lstStyle/>
          <a:p>
            <a:r>
              <a:rPr lang="en-US" dirty="0"/>
              <a:t>     2025 LTDC Board of Directors</a:t>
            </a:r>
          </a:p>
        </p:txBody>
      </p:sp>
      <p:pic>
        <p:nvPicPr>
          <p:cNvPr id="6" name="Picture 5">
            <a:extLst>
              <a:ext uri="{FF2B5EF4-FFF2-40B4-BE49-F238E27FC236}">
                <a16:creationId xmlns:a16="http://schemas.microsoft.com/office/drawing/2014/main" id="{E1E3813D-90CD-7776-96FB-46524A314A65}"/>
              </a:ext>
            </a:extLst>
          </p:cNvPr>
          <p:cNvPicPr>
            <a:picLocks noChangeAspect="1"/>
          </p:cNvPicPr>
          <p:nvPr/>
        </p:nvPicPr>
        <p:blipFill>
          <a:blip r:embed="rId3"/>
          <a:stretch>
            <a:fillRect/>
          </a:stretch>
        </p:blipFill>
        <p:spPr>
          <a:xfrm>
            <a:off x="1292086" y="1570384"/>
            <a:ext cx="9927611" cy="4343400"/>
          </a:xfrm>
          <a:prstGeom prst="rect">
            <a:avLst/>
          </a:prstGeom>
        </p:spPr>
      </p:pic>
    </p:spTree>
    <p:extLst>
      <p:ext uri="{BB962C8B-B14F-4D97-AF65-F5344CB8AC3E}">
        <p14:creationId xmlns:p14="http://schemas.microsoft.com/office/powerpoint/2010/main" val="3636346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3" name="Google Shape;83;p4"/>
          <p:cNvSpPr txBox="1"/>
          <p:nvPr/>
        </p:nvSpPr>
        <p:spPr>
          <a:xfrm rot="1102">
            <a:off x="2821800" y="5038898"/>
            <a:ext cx="65484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3600" dirty="0">
                <a:solidFill>
                  <a:schemeClr val="dk1"/>
                </a:solidFill>
                <a:latin typeface="Alfa Slab One"/>
                <a:ea typeface="Alfa Slab One"/>
                <a:cs typeface="Alfa Slab One"/>
                <a:sym typeface="Alfa Slab One"/>
              </a:rPr>
              <a:t>135</a:t>
            </a:r>
            <a:r>
              <a:rPr lang="en-US" sz="3600" b="0" i="0" u="none" strike="noStrike" cap="none" dirty="0">
                <a:solidFill>
                  <a:schemeClr val="dk1"/>
                </a:solidFill>
                <a:latin typeface="Alfa Slab One"/>
                <a:ea typeface="Alfa Slab One"/>
                <a:cs typeface="Alfa Slab One"/>
                <a:sym typeface="Alfa Slab One"/>
              </a:rPr>
              <a:t> DAYS TIL KICK-OFF</a:t>
            </a:r>
            <a:endParaRPr dirty="0"/>
          </a:p>
          <a:p>
            <a:pPr marL="0" marR="0" lvl="0" indent="0" algn="ctr" rtl="0">
              <a:lnSpc>
                <a:spcPct val="100000"/>
              </a:lnSpc>
              <a:spcBef>
                <a:spcPts val="0"/>
              </a:spcBef>
              <a:spcAft>
                <a:spcPts val="0"/>
              </a:spcAft>
              <a:buClr>
                <a:srgbClr val="000000"/>
              </a:buClr>
              <a:buSzPts val="2100"/>
              <a:buFont typeface="Arial"/>
              <a:buNone/>
            </a:pPr>
            <a:r>
              <a:rPr lang="en-US" sz="3600" b="0" i="0" u="none" strike="noStrike" cap="none" dirty="0">
                <a:solidFill>
                  <a:schemeClr val="dk1"/>
                </a:solidFill>
                <a:latin typeface="Alfa Slab One"/>
                <a:ea typeface="Alfa Slab One"/>
                <a:cs typeface="Alfa Slab One"/>
                <a:sym typeface="Alfa Slab One"/>
              </a:rPr>
              <a:t>AT THE FRANK!</a:t>
            </a:r>
            <a:endParaRPr sz="3600" b="0" i="0" u="none" strike="noStrike" cap="none" dirty="0">
              <a:solidFill>
                <a:schemeClr val="dk1"/>
              </a:solidFill>
              <a:latin typeface="Alfa Slab One"/>
              <a:ea typeface="Alfa Slab One"/>
              <a:cs typeface="Alfa Slab One"/>
              <a:sym typeface="Alfa Slab One"/>
            </a:endParaRPr>
          </a:p>
        </p:txBody>
      </p:sp>
      <p:pic>
        <p:nvPicPr>
          <p:cNvPr id="1026" name="Picture 2" descr="Ready For Football Season Quotes. QuotesGram">
            <a:extLst>
              <a:ext uri="{FF2B5EF4-FFF2-40B4-BE49-F238E27FC236}">
                <a16:creationId xmlns:a16="http://schemas.microsoft.com/office/drawing/2014/main" id="{11ACA13A-F206-E5A5-845C-E17A43121E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1607" y="185739"/>
            <a:ext cx="6548786" cy="46422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19"/>
          <p:cNvSpPr txBox="1">
            <a:spLocks noGrp="1"/>
          </p:cNvSpPr>
          <p:nvPr>
            <p:ph type="title"/>
          </p:nvPr>
        </p:nvSpPr>
        <p:spPr>
          <a:xfrm>
            <a:off x="838200" y="3971354"/>
            <a:ext cx="10515600" cy="1124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dirty="0"/>
              <a:t>REGISTRATION</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32"/>
          <p:cNvSpPr txBox="1">
            <a:spLocks noGrp="1"/>
          </p:cNvSpPr>
          <p:nvPr>
            <p:ph type="body" idx="4294967295"/>
          </p:nvPr>
        </p:nvSpPr>
        <p:spPr>
          <a:xfrm>
            <a:off x="6343651" y="1642300"/>
            <a:ext cx="7096000" cy="4101200"/>
          </a:xfrm>
          <a:prstGeom prst="rect">
            <a:avLst/>
          </a:prstGeom>
          <a:noFill/>
          <a:ln>
            <a:noFill/>
          </a:ln>
        </p:spPr>
        <p:txBody>
          <a:bodyPr spcFirstLastPara="1" wrap="square" lIns="91433" tIns="45700" rIns="91433"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90000"/>
              </a:lnSpc>
              <a:spcBef>
                <a:spcPts val="1067"/>
              </a:spcBef>
              <a:spcAft>
                <a:spcPts val="0"/>
              </a:spcAft>
              <a:buSzPts val="1400"/>
              <a:buNone/>
            </a:pPr>
            <a:r>
              <a:rPr lang="en" b="1" dirty="0">
                <a:solidFill>
                  <a:srgbClr val="9E0000"/>
                </a:solidFill>
              </a:rPr>
              <a:t>Included Registration:</a:t>
            </a:r>
            <a:br>
              <a:rPr lang="en" b="1" dirty="0">
                <a:solidFill>
                  <a:srgbClr val="9E0000"/>
                </a:solidFill>
              </a:rPr>
            </a:br>
            <a:endParaRPr sz="1467" b="1" dirty="0">
              <a:solidFill>
                <a:srgbClr val="9E0000"/>
              </a:solidFill>
            </a:endParaRPr>
          </a:p>
          <a:p>
            <a:pPr marL="457189" lvl="0" indent="-347125" algn="l" rtl="0">
              <a:lnSpc>
                <a:spcPct val="150000"/>
              </a:lnSpc>
              <a:spcBef>
                <a:spcPts val="1067"/>
              </a:spcBef>
              <a:spcAft>
                <a:spcPts val="0"/>
              </a:spcAft>
              <a:buClr>
                <a:schemeClr val="dk2"/>
              </a:buClr>
              <a:buSzPts val="1500"/>
              <a:buChar char="★"/>
            </a:pPr>
            <a:r>
              <a:rPr lang="en" sz="1600" b="1" dirty="0">
                <a:solidFill>
                  <a:srgbClr val="9E0000"/>
                </a:solidFill>
              </a:rPr>
              <a:t>Equipment &amp; Uniform Distribution</a:t>
            </a:r>
            <a:endParaRPr sz="1600" b="1" dirty="0">
              <a:solidFill>
                <a:srgbClr val="9E0000"/>
              </a:solidFill>
            </a:endParaRPr>
          </a:p>
          <a:p>
            <a:pPr marL="457189" lvl="0" indent="-347125" algn="l" rtl="0">
              <a:lnSpc>
                <a:spcPct val="150000"/>
              </a:lnSpc>
              <a:spcBef>
                <a:spcPts val="0"/>
              </a:spcBef>
              <a:spcAft>
                <a:spcPts val="0"/>
              </a:spcAft>
              <a:buClr>
                <a:schemeClr val="dk2"/>
              </a:buClr>
              <a:buSzPts val="1500"/>
              <a:buChar char="★"/>
            </a:pPr>
            <a:r>
              <a:rPr lang="en" sz="1600" b="1" dirty="0">
                <a:solidFill>
                  <a:srgbClr val="9E0000"/>
                </a:solidFill>
              </a:rPr>
              <a:t>Operating Expenses &amp; Transportation to games</a:t>
            </a:r>
            <a:endParaRPr sz="1600" b="1" dirty="0">
              <a:solidFill>
                <a:srgbClr val="9E0000"/>
              </a:solidFill>
            </a:endParaRPr>
          </a:p>
          <a:p>
            <a:pPr marL="457189" lvl="0" indent="-347125" algn="l" rtl="0">
              <a:lnSpc>
                <a:spcPct val="150000"/>
              </a:lnSpc>
              <a:spcBef>
                <a:spcPts val="0"/>
              </a:spcBef>
              <a:spcAft>
                <a:spcPts val="0"/>
              </a:spcAft>
              <a:buClr>
                <a:schemeClr val="dk2"/>
              </a:buClr>
              <a:buSzPts val="1500"/>
              <a:buChar char="★"/>
            </a:pPr>
            <a:r>
              <a:rPr lang="en" sz="1600" b="1" dirty="0">
                <a:solidFill>
                  <a:srgbClr val="9E0000"/>
                </a:solidFill>
              </a:rPr>
              <a:t>Winter Strength &amp; Conditioning</a:t>
            </a:r>
            <a:endParaRPr sz="1600" b="1" dirty="0">
              <a:solidFill>
                <a:srgbClr val="9E0000"/>
              </a:solidFill>
            </a:endParaRPr>
          </a:p>
          <a:p>
            <a:pPr marL="457189" lvl="0" indent="-347125" algn="l" rtl="0">
              <a:lnSpc>
                <a:spcPct val="150000"/>
              </a:lnSpc>
              <a:spcBef>
                <a:spcPts val="0"/>
              </a:spcBef>
              <a:spcAft>
                <a:spcPts val="0"/>
              </a:spcAft>
              <a:buClr>
                <a:schemeClr val="dk2"/>
              </a:buClr>
              <a:buSzPts val="1500"/>
              <a:buChar char="★"/>
            </a:pPr>
            <a:r>
              <a:rPr lang="en" sz="1600" b="1" dirty="0">
                <a:solidFill>
                  <a:srgbClr val="9E0000"/>
                </a:solidFill>
              </a:rPr>
              <a:t>Spring &amp; Summer Practice</a:t>
            </a:r>
            <a:endParaRPr sz="1600" b="1" dirty="0">
              <a:solidFill>
                <a:srgbClr val="9E0000"/>
              </a:solidFill>
            </a:endParaRPr>
          </a:p>
          <a:p>
            <a:pPr marL="457189" lvl="0" indent="-347125" algn="l" rtl="0">
              <a:lnSpc>
                <a:spcPct val="150000"/>
              </a:lnSpc>
              <a:spcBef>
                <a:spcPts val="0"/>
              </a:spcBef>
              <a:spcAft>
                <a:spcPts val="0"/>
              </a:spcAft>
              <a:buClr>
                <a:schemeClr val="dk2"/>
              </a:buClr>
              <a:buSzPts val="1500"/>
              <a:buChar char="★"/>
            </a:pPr>
            <a:r>
              <a:rPr lang="en" sz="1600" b="1" dirty="0">
                <a:solidFill>
                  <a:srgbClr val="9E0000"/>
                </a:solidFill>
              </a:rPr>
              <a:t>Player Spirit Pack</a:t>
            </a:r>
            <a:endParaRPr sz="1600" b="1" dirty="0">
              <a:solidFill>
                <a:srgbClr val="9E0000"/>
              </a:solidFill>
            </a:endParaRPr>
          </a:p>
          <a:p>
            <a:pPr marL="457189" lvl="0" indent="-347125" algn="l" rtl="0">
              <a:lnSpc>
                <a:spcPct val="150000"/>
              </a:lnSpc>
              <a:spcBef>
                <a:spcPts val="0"/>
              </a:spcBef>
              <a:spcAft>
                <a:spcPts val="0"/>
              </a:spcAft>
              <a:buClr>
                <a:schemeClr val="dk2"/>
              </a:buClr>
              <a:buSzPts val="1500"/>
              <a:buChar char="★"/>
            </a:pPr>
            <a:r>
              <a:rPr lang="en" sz="1600" b="1" dirty="0">
                <a:solidFill>
                  <a:srgbClr val="9E0000"/>
                </a:solidFill>
              </a:rPr>
              <a:t>Player Pregame Meals &amp; Post-Workout Nutrition</a:t>
            </a:r>
            <a:endParaRPr sz="1600" b="1" dirty="0">
              <a:solidFill>
                <a:srgbClr val="9E0000"/>
              </a:solidFill>
            </a:endParaRPr>
          </a:p>
          <a:p>
            <a:pPr marL="457189" lvl="0" indent="-355591" algn="l" rtl="0">
              <a:lnSpc>
                <a:spcPct val="150000"/>
              </a:lnSpc>
              <a:spcBef>
                <a:spcPts val="0"/>
              </a:spcBef>
              <a:spcAft>
                <a:spcPts val="0"/>
              </a:spcAft>
              <a:buClr>
                <a:schemeClr val="dk2"/>
              </a:buClr>
              <a:buSzPts val="1600"/>
              <a:buChar char="★"/>
            </a:pPr>
            <a:r>
              <a:rPr lang="en" sz="1600" b="1" dirty="0">
                <a:solidFill>
                  <a:srgbClr val="9E0000"/>
                </a:solidFill>
              </a:rPr>
              <a:t>Senior Week Activities</a:t>
            </a:r>
            <a:endParaRPr sz="1600" i="1" dirty="0">
              <a:solidFill>
                <a:srgbClr val="9E0000"/>
              </a:solidFill>
            </a:endParaRPr>
          </a:p>
        </p:txBody>
      </p:sp>
      <p:sp>
        <p:nvSpPr>
          <p:cNvPr id="128" name="Google Shape;128;p32"/>
          <p:cNvSpPr txBox="1">
            <a:spLocks noGrp="1"/>
          </p:cNvSpPr>
          <p:nvPr>
            <p:ph type="title"/>
          </p:nvPr>
        </p:nvSpPr>
        <p:spPr>
          <a:xfrm>
            <a:off x="978051" y="189800"/>
            <a:ext cx="10037600" cy="1124400"/>
          </a:xfrm>
          <a:prstGeom prst="rect">
            <a:avLst/>
          </a:prstGeom>
          <a:noFill/>
          <a:ln>
            <a:noFill/>
          </a:ln>
        </p:spPr>
        <p:txBody>
          <a:bodyPr spcFirstLastPara="1" wrap="square" lIns="91433" tIns="45700" rIns="91433"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lnSpc>
                <a:spcPct val="90000"/>
              </a:lnSpc>
              <a:spcBef>
                <a:spcPts val="0"/>
              </a:spcBef>
              <a:spcAft>
                <a:spcPts val="0"/>
              </a:spcAft>
              <a:buSzPts val="1400"/>
              <a:buNone/>
            </a:pPr>
            <a:r>
              <a:rPr lang="en-US" sz="3200" dirty="0">
                <a:solidFill>
                  <a:srgbClr val="9E0000"/>
                </a:solidFill>
                <a:latin typeface="Alfa Slab One" panose="020B0604020202020204" charset="0"/>
              </a:rPr>
              <a:t>2025 Player Registration</a:t>
            </a:r>
          </a:p>
        </p:txBody>
      </p:sp>
      <p:sp>
        <p:nvSpPr>
          <p:cNvPr id="129" name="Google Shape;129;p32"/>
          <p:cNvSpPr/>
          <p:nvPr/>
        </p:nvSpPr>
        <p:spPr>
          <a:xfrm>
            <a:off x="9332842" y="92476"/>
            <a:ext cx="2523638" cy="1628000"/>
          </a:xfrm>
          <a:prstGeom prst="ellipse">
            <a:avLst/>
          </a:prstGeom>
          <a:solidFill>
            <a:schemeClr val="dk2"/>
          </a:solidFill>
          <a:ln w="28575" cap="flat" cmpd="sng">
            <a:solidFill>
              <a:schemeClr val="lt2"/>
            </a:solidFill>
            <a:prstDash val="solid"/>
            <a:round/>
            <a:headEnd type="none" w="sm" len="sm"/>
            <a:tailEnd type="none" w="sm" len="sm"/>
          </a:ln>
          <a:effectLst>
            <a:outerShdw blurRad="57150" dist="19050" dir="5400000" algn="bl" rotWithShape="0">
              <a:srgbClr val="000000">
                <a:alpha val="49020"/>
              </a:srgbClr>
            </a:outerShdw>
          </a:effectLst>
        </p:spPr>
        <p:txBody>
          <a:bodyPr spcFirstLastPara="1" wrap="square" lIns="91433" tIns="91433" rIns="91433" bIns="914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90000"/>
              </a:lnSpc>
              <a:spcBef>
                <a:spcPts val="1067"/>
              </a:spcBef>
              <a:spcAft>
                <a:spcPts val="1067"/>
              </a:spcAft>
              <a:buClr>
                <a:srgbClr val="000000"/>
              </a:buClr>
              <a:buSzPts val="1700"/>
              <a:buFont typeface="Arial"/>
              <a:buNone/>
            </a:pPr>
            <a:r>
              <a:rPr lang="en" sz="2267" b="1" i="0" u="none" strike="noStrike" cap="none" dirty="0">
                <a:solidFill>
                  <a:srgbClr val="9E0000"/>
                </a:solidFill>
                <a:latin typeface="Calibri"/>
                <a:ea typeface="Calibri"/>
                <a:cs typeface="Calibri"/>
                <a:sym typeface="Calibri"/>
              </a:rPr>
              <a:t>Registration opens</a:t>
            </a:r>
          </a:p>
          <a:p>
            <a:pPr marL="0" marR="0" lvl="0" indent="0" algn="ctr" rtl="0">
              <a:lnSpc>
                <a:spcPct val="90000"/>
              </a:lnSpc>
              <a:spcBef>
                <a:spcPts val="1067"/>
              </a:spcBef>
              <a:spcAft>
                <a:spcPts val="1067"/>
              </a:spcAft>
              <a:buClr>
                <a:srgbClr val="000000"/>
              </a:buClr>
              <a:buSzPts val="1700"/>
              <a:buFont typeface="Arial"/>
              <a:buNone/>
            </a:pPr>
            <a:r>
              <a:rPr lang="en" sz="2267" b="1" dirty="0">
                <a:solidFill>
                  <a:srgbClr val="9E0000"/>
                </a:solidFill>
                <a:latin typeface="Calibri"/>
                <a:ea typeface="Calibri"/>
                <a:cs typeface="Calibri"/>
                <a:sym typeface="Calibri"/>
              </a:rPr>
              <a:t> April 1</a:t>
            </a:r>
            <a:r>
              <a:rPr lang="en" sz="2267" b="1" baseline="30000" dirty="0">
                <a:solidFill>
                  <a:srgbClr val="9E0000"/>
                </a:solidFill>
                <a:latin typeface="Calibri"/>
                <a:ea typeface="Calibri"/>
                <a:cs typeface="Calibri"/>
                <a:sym typeface="Calibri"/>
              </a:rPr>
              <a:t>st</a:t>
            </a:r>
            <a:r>
              <a:rPr lang="en" sz="2267" b="1" dirty="0">
                <a:solidFill>
                  <a:srgbClr val="9E0000"/>
                </a:solidFill>
                <a:latin typeface="Calibri"/>
                <a:ea typeface="Calibri"/>
                <a:cs typeface="Calibri"/>
                <a:sym typeface="Calibri"/>
              </a:rPr>
              <a:t>!</a:t>
            </a:r>
            <a:r>
              <a:rPr lang="en" sz="2267" b="1" i="0" u="none" strike="noStrike" cap="none" dirty="0">
                <a:solidFill>
                  <a:srgbClr val="9E0000"/>
                </a:solidFill>
                <a:latin typeface="Calibri"/>
                <a:ea typeface="Calibri"/>
                <a:cs typeface="Calibri"/>
                <a:sym typeface="Calibri"/>
              </a:rPr>
              <a:t> </a:t>
            </a:r>
            <a:endParaRPr sz="2267" b="1" i="0" u="none" strike="noStrike" cap="none" dirty="0">
              <a:solidFill>
                <a:srgbClr val="9E0000"/>
              </a:solidFill>
              <a:latin typeface="Arial"/>
              <a:ea typeface="Arial"/>
              <a:cs typeface="Arial"/>
              <a:sym typeface="Arial"/>
            </a:endParaRPr>
          </a:p>
        </p:txBody>
      </p:sp>
      <p:sp>
        <p:nvSpPr>
          <p:cNvPr id="130" name="Google Shape;130;p32"/>
          <p:cNvSpPr txBox="1"/>
          <p:nvPr/>
        </p:nvSpPr>
        <p:spPr>
          <a:xfrm>
            <a:off x="1245251" y="2398951"/>
            <a:ext cx="4751600" cy="3437337"/>
          </a:xfrm>
          <a:prstGeom prst="rect">
            <a:avLst/>
          </a:prstGeom>
          <a:noFill/>
          <a:ln>
            <a:noFill/>
          </a:ln>
        </p:spPr>
        <p:txBody>
          <a:bodyPr spcFirstLastPara="1" wrap="square" lIns="91433" tIns="91433" rIns="91433" bIns="91433"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457189" marR="0" lvl="0" indent="-313259" algn="l" rtl="0">
              <a:lnSpc>
                <a:spcPct val="115000"/>
              </a:lnSpc>
              <a:spcBef>
                <a:spcPts val="1067"/>
              </a:spcBef>
              <a:spcAft>
                <a:spcPts val="0"/>
              </a:spcAft>
              <a:buClr>
                <a:schemeClr val="dk1"/>
              </a:buClr>
              <a:buSzPts val="1100"/>
              <a:buFont typeface="Arial"/>
              <a:buChar char="✓"/>
            </a:pPr>
            <a:r>
              <a:rPr lang="en" sz="1600" b="0" i="1" u="none" strike="noStrike" cap="none" dirty="0">
                <a:solidFill>
                  <a:schemeClr val="dk1"/>
                </a:solidFill>
                <a:latin typeface="Calibri"/>
                <a:ea typeface="Calibri"/>
                <a:cs typeface="Calibri"/>
                <a:sym typeface="Calibri"/>
              </a:rPr>
              <a:t>Early Bird to May 1</a:t>
            </a:r>
            <a:endParaRPr sz="1600" b="0" i="1" u="none" strike="noStrike" cap="none" dirty="0">
              <a:solidFill>
                <a:schemeClr val="dk1"/>
              </a:solidFill>
              <a:latin typeface="Calibri"/>
              <a:ea typeface="Calibri"/>
              <a:cs typeface="Calibri"/>
              <a:sym typeface="Calibri"/>
            </a:endParaRPr>
          </a:p>
          <a:p>
            <a:pPr marL="914377" marR="0" lvl="1" indent="-313259" algn="l" rtl="0">
              <a:lnSpc>
                <a:spcPct val="115000"/>
              </a:lnSpc>
              <a:spcBef>
                <a:spcPts val="1067"/>
              </a:spcBef>
              <a:spcAft>
                <a:spcPts val="0"/>
              </a:spcAft>
              <a:buClr>
                <a:schemeClr val="dk2"/>
              </a:buClr>
              <a:buSzPts val="1100"/>
              <a:buFont typeface="Arial"/>
              <a:buChar char="○"/>
            </a:pPr>
            <a:r>
              <a:rPr lang="en" sz="1600" b="0" i="1" u="none" strike="noStrike" cap="none" dirty="0">
                <a:solidFill>
                  <a:schemeClr val="dk1"/>
                </a:solidFill>
                <a:latin typeface="Calibri"/>
                <a:ea typeface="Calibri"/>
                <a:cs typeface="Calibri"/>
                <a:sym typeface="Calibri"/>
              </a:rPr>
              <a:t>Two reserved seats at two games of choic</a:t>
            </a:r>
            <a:r>
              <a:rPr lang="en" sz="1600" i="1" dirty="0">
                <a:solidFill>
                  <a:schemeClr val="dk1"/>
                </a:solidFill>
                <a:latin typeface="Calibri"/>
                <a:ea typeface="Calibri"/>
                <a:cs typeface="Calibri"/>
                <a:sym typeface="Calibri"/>
              </a:rPr>
              <a:t>e</a:t>
            </a:r>
            <a:endParaRPr sz="1600" i="1" dirty="0">
              <a:solidFill>
                <a:schemeClr val="dk1"/>
              </a:solidFill>
              <a:latin typeface="Calibri"/>
              <a:ea typeface="Calibri"/>
              <a:cs typeface="Calibri"/>
              <a:sym typeface="Calibri"/>
            </a:endParaRPr>
          </a:p>
          <a:p>
            <a:pPr marL="457189" marR="0" lvl="0" indent="-313259" algn="l" rtl="0">
              <a:lnSpc>
                <a:spcPct val="115000"/>
              </a:lnSpc>
              <a:spcBef>
                <a:spcPts val="1067"/>
              </a:spcBef>
              <a:spcAft>
                <a:spcPts val="0"/>
              </a:spcAft>
              <a:buClr>
                <a:schemeClr val="dk1"/>
              </a:buClr>
              <a:buSzPts val="1100"/>
              <a:buFont typeface="Arial"/>
              <a:buChar char="✓"/>
            </a:pPr>
            <a:r>
              <a:rPr lang="en" sz="1600" b="0" i="1" u="none" strike="noStrike" cap="none" dirty="0">
                <a:solidFill>
                  <a:schemeClr val="dk1"/>
                </a:solidFill>
                <a:latin typeface="Calibri"/>
                <a:ea typeface="Calibri"/>
                <a:cs typeface="Calibri"/>
                <a:sym typeface="Calibri"/>
              </a:rPr>
              <a:t>Fundraising efforts will be separate from registration </a:t>
            </a:r>
            <a:endParaRPr sz="1600" b="0" i="1" u="none" strike="noStrike" cap="none" dirty="0">
              <a:solidFill>
                <a:schemeClr val="dk1"/>
              </a:solidFill>
              <a:latin typeface="Calibri"/>
              <a:ea typeface="Calibri"/>
              <a:cs typeface="Calibri"/>
              <a:sym typeface="Calibri"/>
            </a:endParaRPr>
          </a:p>
          <a:p>
            <a:pPr marL="457189" lvl="0" indent="-321725" algn="l" rtl="0">
              <a:lnSpc>
                <a:spcPct val="115000"/>
              </a:lnSpc>
              <a:spcBef>
                <a:spcPts val="1067"/>
              </a:spcBef>
              <a:spcAft>
                <a:spcPts val="0"/>
              </a:spcAft>
              <a:buClr>
                <a:schemeClr val="dk1"/>
              </a:buClr>
              <a:buSzPts val="1200"/>
              <a:buFont typeface="Calibri"/>
              <a:buChar char="✓"/>
            </a:pPr>
            <a:r>
              <a:rPr lang="en" sz="1600" i="1" dirty="0">
                <a:solidFill>
                  <a:schemeClr val="dk1"/>
                </a:solidFill>
                <a:latin typeface="Calibri"/>
                <a:ea typeface="Calibri"/>
                <a:cs typeface="Calibri"/>
                <a:sym typeface="Calibri"/>
              </a:rPr>
              <a:t>Pay in full by Check or Zelle (no fee) or CC (fee).</a:t>
            </a:r>
            <a:endParaRPr sz="1600" i="1" dirty="0">
              <a:solidFill>
                <a:schemeClr val="dk1"/>
              </a:solidFill>
              <a:latin typeface="Calibri"/>
              <a:ea typeface="Calibri"/>
              <a:cs typeface="Calibri"/>
              <a:sym typeface="Calibri"/>
            </a:endParaRPr>
          </a:p>
          <a:p>
            <a:pPr marL="457189" marR="0" lvl="0" indent="-313259" algn="l" rtl="0">
              <a:lnSpc>
                <a:spcPct val="115000"/>
              </a:lnSpc>
              <a:spcBef>
                <a:spcPts val="1067"/>
              </a:spcBef>
              <a:spcAft>
                <a:spcPts val="0"/>
              </a:spcAft>
              <a:buClr>
                <a:schemeClr val="dk1"/>
              </a:buClr>
              <a:buSzPts val="1100"/>
              <a:buFont typeface="Arial"/>
              <a:buChar char="✓"/>
            </a:pPr>
            <a:r>
              <a:rPr lang="en" sz="1600" b="0" i="1" u="none" strike="noStrike" cap="none" dirty="0">
                <a:solidFill>
                  <a:schemeClr val="dk1"/>
                </a:solidFill>
                <a:latin typeface="Calibri"/>
                <a:ea typeface="Calibri"/>
                <a:cs typeface="Calibri"/>
                <a:sym typeface="Calibri"/>
              </a:rPr>
              <a:t>Payment plan available online: 3 payments </a:t>
            </a:r>
            <a:endParaRPr sz="1600" i="1" dirty="0">
              <a:solidFill>
                <a:schemeClr val="dk1"/>
              </a:solidFill>
              <a:latin typeface="Calibri"/>
              <a:ea typeface="Calibri"/>
              <a:cs typeface="Calibri"/>
              <a:sym typeface="Calibri"/>
            </a:endParaRPr>
          </a:p>
          <a:p>
            <a:pPr marL="914377" marR="0" lvl="1" indent="-321725" algn="l" rtl="0">
              <a:lnSpc>
                <a:spcPct val="115000"/>
              </a:lnSpc>
              <a:spcBef>
                <a:spcPts val="1067"/>
              </a:spcBef>
              <a:spcAft>
                <a:spcPts val="0"/>
              </a:spcAft>
              <a:buClr>
                <a:schemeClr val="dk1"/>
              </a:buClr>
              <a:buSzPts val="1200"/>
              <a:buFont typeface="Calibri"/>
              <a:buChar char="○"/>
            </a:pPr>
            <a:r>
              <a:rPr lang="en" sz="1600" i="1" dirty="0">
                <a:solidFill>
                  <a:schemeClr val="dk1"/>
                </a:solidFill>
                <a:latin typeface="Calibri"/>
                <a:ea typeface="Calibri"/>
                <a:cs typeface="Calibri"/>
                <a:sym typeface="Calibri"/>
              </a:rPr>
              <a:t>Credit card payments have a processing fee </a:t>
            </a:r>
            <a:endParaRPr sz="1600" i="1" dirty="0">
              <a:solidFill>
                <a:schemeClr val="dk1"/>
              </a:solidFill>
              <a:latin typeface="Calibri"/>
              <a:ea typeface="Calibri"/>
              <a:cs typeface="Calibri"/>
              <a:sym typeface="Calibri"/>
            </a:endParaRPr>
          </a:p>
          <a:p>
            <a:pPr marL="457189" marR="0" lvl="0" indent="-313259" algn="l" rtl="0">
              <a:lnSpc>
                <a:spcPct val="115000"/>
              </a:lnSpc>
              <a:spcBef>
                <a:spcPts val="1067"/>
              </a:spcBef>
              <a:spcAft>
                <a:spcPts val="0"/>
              </a:spcAft>
              <a:buClr>
                <a:schemeClr val="dk1"/>
              </a:buClr>
              <a:buSzPts val="1100"/>
              <a:buFont typeface="Arial"/>
              <a:buChar char="✓"/>
            </a:pPr>
            <a:r>
              <a:rPr lang="en" sz="1600" b="0" i="1" u="none" strike="noStrike" cap="none" dirty="0">
                <a:solidFill>
                  <a:schemeClr val="dk1"/>
                </a:solidFill>
                <a:latin typeface="Calibri"/>
                <a:ea typeface="Calibri"/>
                <a:cs typeface="Calibri"/>
                <a:sym typeface="Calibri"/>
              </a:rPr>
              <a:t>$200 sibling discount</a:t>
            </a:r>
            <a:endParaRPr sz="1600" b="0" i="1" u="none" strike="noStrike" cap="none" dirty="0">
              <a:solidFill>
                <a:schemeClr val="dk1"/>
              </a:solidFill>
              <a:latin typeface="Calibri"/>
              <a:ea typeface="Calibri"/>
              <a:cs typeface="Calibri"/>
              <a:sym typeface="Calibri"/>
            </a:endParaRPr>
          </a:p>
        </p:txBody>
      </p:sp>
      <p:sp>
        <p:nvSpPr>
          <p:cNvPr id="131" name="Google Shape;131;p32"/>
          <p:cNvSpPr txBox="1"/>
          <p:nvPr/>
        </p:nvSpPr>
        <p:spPr>
          <a:xfrm>
            <a:off x="1451869" y="1753667"/>
            <a:ext cx="3502400" cy="1242377"/>
          </a:xfrm>
          <a:prstGeom prst="rect">
            <a:avLst/>
          </a:prstGeom>
          <a:noFill/>
          <a:ln>
            <a:noFill/>
          </a:ln>
        </p:spPr>
        <p:txBody>
          <a:bodyPr spcFirstLastPara="1" wrap="square" lIns="91433" tIns="91433" rIns="91433" bIns="91433"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90000"/>
              </a:lnSpc>
              <a:spcBef>
                <a:spcPts val="1067"/>
              </a:spcBef>
              <a:spcAft>
                <a:spcPts val="0"/>
              </a:spcAft>
              <a:buClr>
                <a:srgbClr val="000000"/>
              </a:buClr>
              <a:buSzPts val="2100"/>
              <a:buFont typeface="Arial"/>
              <a:buNone/>
            </a:pPr>
            <a:r>
              <a:rPr lang="en" sz="2800" b="1" i="0" u="none" strike="noStrike" cap="none" dirty="0">
                <a:solidFill>
                  <a:schemeClr val="dk1"/>
                </a:solidFill>
                <a:highlight>
                  <a:schemeClr val="lt2"/>
                </a:highlight>
                <a:latin typeface="Calibri"/>
                <a:ea typeface="Calibri"/>
                <a:cs typeface="Calibri"/>
                <a:sym typeface="Calibri"/>
              </a:rPr>
              <a:t>$</a:t>
            </a:r>
            <a:r>
              <a:rPr lang="en" sz="2800" b="1" dirty="0">
                <a:solidFill>
                  <a:schemeClr val="dk1"/>
                </a:solidFill>
                <a:highlight>
                  <a:schemeClr val="lt2"/>
                </a:highlight>
                <a:latin typeface="Calibri"/>
                <a:ea typeface="Calibri"/>
                <a:cs typeface="Calibri"/>
                <a:sym typeface="Calibri"/>
              </a:rPr>
              <a:t>1300 - </a:t>
            </a:r>
            <a:r>
              <a:rPr lang="en" sz="1600" b="1" dirty="0">
                <a:solidFill>
                  <a:schemeClr val="dk1"/>
                </a:solidFill>
                <a:highlight>
                  <a:schemeClr val="lt2"/>
                </a:highlight>
                <a:latin typeface="Calibri"/>
                <a:ea typeface="Calibri"/>
                <a:cs typeface="Calibri"/>
                <a:sym typeface="Calibri"/>
              </a:rPr>
              <a:t>Includes Coupon Cards</a:t>
            </a:r>
            <a:endParaRPr sz="1600" b="1" dirty="0">
              <a:solidFill>
                <a:schemeClr val="dk1"/>
              </a:solidFill>
              <a:highlight>
                <a:schemeClr val="lt2"/>
              </a:highlight>
              <a:latin typeface="Calibri"/>
              <a:ea typeface="Calibri"/>
              <a:cs typeface="Calibri"/>
              <a:sym typeface="Calibri"/>
            </a:endParaRPr>
          </a:p>
          <a:p>
            <a:pPr marL="0" marR="0" lvl="0" indent="0" algn="l" rtl="0">
              <a:lnSpc>
                <a:spcPct val="90000"/>
              </a:lnSpc>
              <a:spcBef>
                <a:spcPts val="1067"/>
              </a:spcBef>
              <a:spcAft>
                <a:spcPts val="0"/>
              </a:spcAft>
              <a:buClr>
                <a:srgbClr val="000000"/>
              </a:buClr>
              <a:buSzPts val="2100"/>
              <a:buFont typeface="Arial"/>
              <a:buNone/>
            </a:pPr>
            <a:endParaRPr sz="2800" b="1" dirty="0">
              <a:solidFill>
                <a:schemeClr val="dk1"/>
              </a:solidFill>
              <a:highlight>
                <a:schemeClr val="lt2"/>
              </a:highlight>
              <a:latin typeface="Calibri"/>
              <a:ea typeface="Calibri"/>
              <a:cs typeface="Calibri"/>
              <a:sym typeface="Calibri"/>
            </a:endParaRPr>
          </a:p>
        </p:txBody>
      </p:sp>
    </p:spTree>
    <p:extLst>
      <p:ext uri="{BB962C8B-B14F-4D97-AF65-F5344CB8AC3E}">
        <p14:creationId xmlns:p14="http://schemas.microsoft.com/office/powerpoint/2010/main" val="2779545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33"/>
          <p:cNvSpPr txBox="1">
            <a:spLocks noGrp="1"/>
          </p:cNvSpPr>
          <p:nvPr>
            <p:ph type="title"/>
          </p:nvPr>
        </p:nvSpPr>
        <p:spPr>
          <a:xfrm>
            <a:off x="455200" y="365125"/>
            <a:ext cx="10515600" cy="1124400"/>
          </a:xfrm>
          <a:prstGeom prst="rect">
            <a:avLst/>
          </a:prstGeom>
          <a:noFill/>
          <a:ln>
            <a:noFill/>
          </a:ln>
        </p:spPr>
        <p:txBody>
          <a:bodyPr spcFirstLastPara="1" wrap="square" lIns="91433" tIns="45700" rIns="91433"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lnSpc>
                <a:spcPct val="90000"/>
              </a:lnSpc>
              <a:spcBef>
                <a:spcPts val="0"/>
              </a:spcBef>
              <a:spcAft>
                <a:spcPts val="0"/>
              </a:spcAft>
              <a:buSzPts val="1400"/>
              <a:buNone/>
            </a:pPr>
            <a:r>
              <a:rPr lang="en" sz="3600" dirty="0">
                <a:solidFill>
                  <a:srgbClr val="9E0000"/>
                </a:solidFill>
                <a:latin typeface="Alfa Slab One" panose="020B0604020202020204" charset="0"/>
              </a:rPr>
              <a:t>Refund Policy</a:t>
            </a:r>
            <a:endParaRPr sz="3600" dirty="0">
              <a:solidFill>
                <a:srgbClr val="9E0000"/>
              </a:solidFill>
              <a:latin typeface="Alfa Slab One" panose="020B0604020202020204" charset="0"/>
            </a:endParaRPr>
          </a:p>
        </p:txBody>
      </p:sp>
      <p:sp>
        <p:nvSpPr>
          <p:cNvPr id="137" name="Google Shape;137;p33"/>
          <p:cNvSpPr txBox="1">
            <a:spLocks noGrp="1"/>
          </p:cNvSpPr>
          <p:nvPr>
            <p:ph type="body" idx="1"/>
          </p:nvPr>
        </p:nvSpPr>
        <p:spPr>
          <a:xfrm>
            <a:off x="838200" y="1825625"/>
            <a:ext cx="10515600" cy="4351200"/>
          </a:xfrm>
          <a:prstGeom prst="rect">
            <a:avLst/>
          </a:prstGeom>
          <a:noFill/>
          <a:ln>
            <a:noFill/>
          </a:ln>
        </p:spPr>
        <p:txBody>
          <a:bodyPr spcFirstLastPara="1" wrap="square" lIns="91433" tIns="45700" rIns="91433" bIns="45700" anchor="t" anchorCtr="0">
            <a:normAutofit fontScale="92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18530" lvl="0" indent="0" algn="l" rtl="0">
              <a:lnSpc>
                <a:spcPct val="90000"/>
              </a:lnSpc>
              <a:spcBef>
                <a:spcPts val="1067"/>
              </a:spcBef>
              <a:spcAft>
                <a:spcPts val="0"/>
              </a:spcAft>
              <a:buSzPct val="90476"/>
              <a:buNone/>
            </a:pPr>
            <a:r>
              <a:rPr lang="en" b="1" dirty="0">
                <a:solidFill>
                  <a:srgbClr val="9E0000"/>
                </a:solidFill>
              </a:rPr>
              <a:t>Before Spring Practice Begins </a:t>
            </a:r>
            <a:r>
              <a:rPr lang="en" dirty="0">
                <a:solidFill>
                  <a:srgbClr val="9E0000"/>
                </a:solidFill>
              </a:rPr>
              <a:t>– The refund will be 95% of your registration fee less the cost</a:t>
            </a:r>
            <a:endParaRPr dirty="0">
              <a:solidFill>
                <a:srgbClr val="9E0000"/>
              </a:solidFill>
            </a:endParaRPr>
          </a:p>
          <a:p>
            <a:pPr marL="118530" lvl="0" indent="0" algn="l" rtl="0">
              <a:lnSpc>
                <a:spcPct val="90000"/>
              </a:lnSpc>
              <a:spcBef>
                <a:spcPts val="1067"/>
              </a:spcBef>
              <a:spcAft>
                <a:spcPts val="0"/>
              </a:spcAft>
              <a:buSzPct val="90476"/>
              <a:buNone/>
            </a:pPr>
            <a:r>
              <a:rPr lang="en" dirty="0">
                <a:solidFill>
                  <a:srgbClr val="9E0000"/>
                </a:solidFill>
              </a:rPr>
              <a:t>     of the player pack, if they have already been ordered. Any volunteering opt out money will</a:t>
            </a:r>
            <a:endParaRPr dirty="0">
              <a:solidFill>
                <a:srgbClr val="9E0000"/>
              </a:solidFill>
            </a:endParaRPr>
          </a:p>
          <a:p>
            <a:pPr marL="118530" lvl="0" indent="0" algn="l" rtl="0">
              <a:lnSpc>
                <a:spcPct val="90000"/>
              </a:lnSpc>
              <a:spcBef>
                <a:spcPts val="1067"/>
              </a:spcBef>
              <a:spcAft>
                <a:spcPts val="0"/>
              </a:spcAft>
              <a:buSzPct val="90476"/>
              <a:buNone/>
            </a:pPr>
            <a:r>
              <a:rPr lang="en" dirty="0">
                <a:solidFill>
                  <a:srgbClr val="9E0000"/>
                </a:solidFill>
              </a:rPr>
              <a:t>     be refunded at 100%. </a:t>
            </a:r>
            <a:endParaRPr dirty="0">
              <a:solidFill>
                <a:srgbClr val="9E0000"/>
              </a:solidFill>
            </a:endParaRPr>
          </a:p>
          <a:p>
            <a:pPr marL="118530" lvl="0" indent="0" algn="l" rtl="0">
              <a:lnSpc>
                <a:spcPct val="90000"/>
              </a:lnSpc>
              <a:spcBef>
                <a:spcPts val="1067"/>
              </a:spcBef>
              <a:spcAft>
                <a:spcPts val="0"/>
              </a:spcAft>
              <a:buSzPct val="90476"/>
              <a:buNone/>
            </a:pPr>
            <a:endParaRPr dirty="0">
              <a:solidFill>
                <a:srgbClr val="9E0000"/>
              </a:solidFill>
            </a:endParaRPr>
          </a:p>
          <a:p>
            <a:pPr marL="118530" lvl="0" indent="0" algn="l" rtl="0">
              <a:lnSpc>
                <a:spcPct val="90000"/>
              </a:lnSpc>
              <a:spcBef>
                <a:spcPts val="1067"/>
              </a:spcBef>
              <a:spcAft>
                <a:spcPts val="0"/>
              </a:spcAft>
              <a:buSzPct val="90476"/>
              <a:buNone/>
            </a:pPr>
            <a:r>
              <a:rPr lang="en" b="1" dirty="0">
                <a:solidFill>
                  <a:srgbClr val="9E0000"/>
                </a:solidFill>
              </a:rPr>
              <a:t>After the First Day of Spring Practice (5/1) to July 28th </a:t>
            </a:r>
            <a:r>
              <a:rPr lang="en" dirty="0">
                <a:solidFill>
                  <a:srgbClr val="9E0000"/>
                </a:solidFill>
              </a:rPr>
              <a:t>– The refund will be 50% of your</a:t>
            </a:r>
            <a:endParaRPr dirty="0">
              <a:solidFill>
                <a:srgbClr val="9E0000"/>
              </a:solidFill>
            </a:endParaRPr>
          </a:p>
          <a:p>
            <a:pPr marL="118530" lvl="0" indent="0" algn="l" rtl="0">
              <a:lnSpc>
                <a:spcPct val="90000"/>
              </a:lnSpc>
              <a:spcBef>
                <a:spcPts val="1067"/>
              </a:spcBef>
              <a:spcAft>
                <a:spcPts val="0"/>
              </a:spcAft>
              <a:buSzPct val="90476"/>
              <a:buNone/>
            </a:pPr>
            <a:r>
              <a:rPr lang="en" dirty="0">
                <a:solidFill>
                  <a:srgbClr val="9E0000"/>
                </a:solidFill>
              </a:rPr>
              <a:t>     registration fee less the cost of the player pack. Any volunteering or fundraising opt out</a:t>
            </a:r>
            <a:endParaRPr dirty="0">
              <a:solidFill>
                <a:srgbClr val="9E0000"/>
              </a:solidFill>
            </a:endParaRPr>
          </a:p>
          <a:p>
            <a:pPr marL="118530" lvl="0" indent="0" algn="l" rtl="0">
              <a:lnSpc>
                <a:spcPct val="90000"/>
              </a:lnSpc>
              <a:spcBef>
                <a:spcPts val="1067"/>
              </a:spcBef>
              <a:spcAft>
                <a:spcPts val="0"/>
              </a:spcAft>
              <a:buSzPct val="90476"/>
              <a:buNone/>
            </a:pPr>
            <a:r>
              <a:rPr lang="en" dirty="0">
                <a:solidFill>
                  <a:srgbClr val="9E0000"/>
                </a:solidFill>
              </a:rPr>
              <a:t>     money will be reimbursed at 50%. Any additional items purchased will not be refunded.</a:t>
            </a:r>
            <a:endParaRPr dirty="0">
              <a:solidFill>
                <a:srgbClr val="9E0000"/>
              </a:solidFill>
            </a:endParaRPr>
          </a:p>
          <a:p>
            <a:pPr marL="118530" lvl="0" indent="0" algn="l" rtl="0">
              <a:lnSpc>
                <a:spcPct val="90000"/>
              </a:lnSpc>
              <a:spcBef>
                <a:spcPts val="1067"/>
              </a:spcBef>
              <a:spcAft>
                <a:spcPts val="0"/>
              </a:spcAft>
              <a:buSzPct val="90476"/>
              <a:buNone/>
            </a:pPr>
            <a:endParaRPr dirty="0">
              <a:solidFill>
                <a:srgbClr val="9E0000"/>
              </a:solidFill>
            </a:endParaRPr>
          </a:p>
          <a:p>
            <a:pPr marL="118530" lvl="0" indent="0" algn="l" rtl="0">
              <a:lnSpc>
                <a:spcPct val="90000"/>
              </a:lnSpc>
              <a:spcBef>
                <a:spcPts val="1067"/>
              </a:spcBef>
              <a:spcAft>
                <a:spcPts val="0"/>
              </a:spcAft>
              <a:buSzPct val="63333"/>
              <a:buNone/>
            </a:pPr>
            <a:r>
              <a:rPr lang="en" sz="4000" b="1" dirty="0">
                <a:solidFill>
                  <a:srgbClr val="9E0000"/>
                </a:solidFill>
              </a:rPr>
              <a:t>There will be no refunds after July 28th.</a:t>
            </a:r>
            <a:endParaRPr dirty="0">
              <a:solidFill>
                <a:srgbClr val="9E0000"/>
              </a:solidFill>
            </a:endParaRPr>
          </a:p>
          <a:p>
            <a:pPr marL="118530" lvl="0" indent="0" algn="l" rtl="0">
              <a:lnSpc>
                <a:spcPct val="90000"/>
              </a:lnSpc>
              <a:spcBef>
                <a:spcPts val="1067"/>
              </a:spcBef>
              <a:spcAft>
                <a:spcPts val="0"/>
              </a:spcAft>
              <a:buSzPct val="90476"/>
              <a:buNone/>
            </a:pPr>
            <a:r>
              <a:rPr lang="en" u="sng" dirty="0">
                <a:solidFill>
                  <a:srgbClr val="9E0000"/>
                </a:solidFill>
              </a:rPr>
              <a:t>No refunds will be given for injured players.</a:t>
            </a:r>
            <a:endParaRPr dirty="0">
              <a:solidFill>
                <a:srgbClr val="9E0000"/>
              </a:solidFill>
            </a:endParaRPr>
          </a:p>
          <a:p>
            <a:pPr marL="118530" lvl="0" indent="0" algn="l" rtl="0">
              <a:lnSpc>
                <a:spcPct val="90000"/>
              </a:lnSpc>
              <a:spcBef>
                <a:spcPts val="1067"/>
              </a:spcBef>
              <a:spcAft>
                <a:spcPts val="0"/>
              </a:spcAft>
              <a:buSzPct val="90476"/>
              <a:buNone/>
            </a:pPr>
            <a:r>
              <a:rPr lang="en" u="sng" dirty="0">
                <a:solidFill>
                  <a:srgbClr val="9E0000"/>
                </a:solidFill>
              </a:rPr>
              <a:t>No refunds for a player dismissed from the team or school by the coaching staff or school administration.</a:t>
            </a:r>
            <a:endParaRPr dirty="0">
              <a:solidFill>
                <a:srgbClr val="9E0000"/>
              </a:solidFill>
            </a:endParaRPr>
          </a:p>
        </p:txBody>
      </p:sp>
    </p:spTree>
    <p:extLst>
      <p:ext uri="{BB962C8B-B14F-4D97-AF65-F5344CB8AC3E}">
        <p14:creationId xmlns:p14="http://schemas.microsoft.com/office/powerpoint/2010/main" val="1747162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41"/>
        <p:cNvGrpSpPr/>
        <p:nvPr/>
      </p:nvGrpSpPr>
      <p:grpSpPr>
        <a:xfrm>
          <a:off x="0" y="0"/>
          <a:ext cx="0" cy="0"/>
          <a:chOff x="0" y="0"/>
          <a:chExt cx="0" cy="0"/>
        </a:xfrm>
      </p:grpSpPr>
      <p:sp>
        <p:nvSpPr>
          <p:cNvPr id="142" name="Google Shape;142;p34"/>
          <p:cNvSpPr txBox="1">
            <a:spLocks noGrp="1"/>
          </p:cNvSpPr>
          <p:nvPr>
            <p:ph type="title"/>
          </p:nvPr>
        </p:nvSpPr>
        <p:spPr>
          <a:xfrm>
            <a:off x="838200" y="3971355"/>
            <a:ext cx="10515600" cy="1124400"/>
          </a:xfrm>
          <a:prstGeom prst="rect">
            <a:avLst/>
          </a:prstGeom>
          <a:noFill/>
          <a:ln>
            <a:noFill/>
          </a:ln>
        </p:spPr>
        <p:txBody>
          <a:bodyPr spcFirstLastPara="1" wrap="square" lIns="91433" tIns="45700" rIns="91433"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90000"/>
              </a:lnSpc>
              <a:spcBef>
                <a:spcPts val="0"/>
              </a:spcBef>
              <a:spcAft>
                <a:spcPts val="0"/>
              </a:spcAft>
              <a:buSzPts val="3300"/>
              <a:buNone/>
            </a:pPr>
            <a:r>
              <a:rPr lang="en" sz="4400" dirty="0">
                <a:solidFill>
                  <a:schemeClr val="bg1"/>
                </a:solidFill>
                <a:latin typeface="Alfa Slab One" panose="020B0604020202020204" charset="0"/>
              </a:rPr>
              <a:t>FUNDRAISING</a:t>
            </a:r>
            <a:endParaRPr sz="4400" dirty="0">
              <a:solidFill>
                <a:schemeClr val="bg1"/>
              </a:solidFill>
              <a:latin typeface="Alfa Slab One" panose="020B0604020202020204" charset="0"/>
            </a:endParaRPr>
          </a:p>
        </p:txBody>
      </p:sp>
    </p:spTree>
    <p:extLst>
      <p:ext uri="{BB962C8B-B14F-4D97-AF65-F5344CB8AC3E}">
        <p14:creationId xmlns:p14="http://schemas.microsoft.com/office/powerpoint/2010/main" val="2744966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5"/>
          <p:cNvSpPr txBox="1">
            <a:spLocks noGrp="1"/>
          </p:cNvSpPr>
          <p:nvPr>
            <p:ph type="title"/>
          </p:nvPr>
        </p:nvSpPr>
        <p:spPr>
          <a:xfrm>
            <a:off x="455200" y="365125"/>
            <a:ext cx="10515600" cy="1124400"/>
          </a:xfrm>
          <a:prstGeom prst="rect">
            <a:avLst/>
          </a:prstGeom>
          <a:noFill/>
          <a:ln>
            <a:noFill/>
          </a:ln>
        </p:spPr>
        <p:txBody>
          <a:bodyPr spcFirstLastPara="1" wrap="square" lIns="91433" tIns="45700" rIns="91433" bIns="45700" anchor="ctr" anchorCtr="0">
            <a:normAutofit/>
          </a:bodyPr>
          <a:lstStyle/>
          <a:p>
            <a:pPr algn="ctr"/>
            <a:r>
              <a:rPr lang="en"/>
              <a:t>Fundraising	</a:t>
            </a:r>
            <a:endParaRPr/>
          </a:p>
        </p:txBody>
      </p:sp>
      <p:sp>
        <p:nvSpPr>
          <p:cNvPr id="148" name="Google Shape;148;p35"/>
          <p:cNvSpPr txBox="1">
            <a:spLocks noGrp="1"/>
          </p:cNvSpPr>
          <p:nvPr>
            <p:ph type="body" idx="1"/>
          </p:nvPr>
        </p:nvSpPr>
        <p:spPr>
          <a:xfrm>
            <a:off x="838200" y="1825625"/>
            <a:ext cx="10515600" cy="4351200"/>
          </a:xfrm>
          <a:prstGeom prst="rect">
            <a:avLst/>
          </a:prstGeom>
          <a:noFill/>
          <a:ln>
            <a:noFill/>
          </a:ln>
        </p:spPr>
        <p:txBody>
          <a:bodyPr spcFirstLastPara="1" wrap="square" lIns="91433" tIns="45700" rIns="91433" bIns="45700" anchor="t" anchorCtr="0">
            <a:normAutofit fontScale="92500" lnSpcReduction="20000"/>
          </a:bodyPr>
          <a:lstStyle/>
          <a:p>
            <a:pPr marL="118530" indent="0">
              <a:buSzPct val="55172"/>
              <a:buNone/>
            </a:pPr>
            <a:r>
              <a:rPr lang="en" sz="3867" dirty="0"/>
              <a:t>The money for our program comes from primarily three sources: </a:t>
            </a:r>
            <a:endParaRPr dirty="0"/>
          </a:p>
          <a:p>
            <a:pPr marL="118530" indent="0">
              <a:buSzPct val="76190"/>
              <a:buNone/>
            </a:pPr>
            <a:endParaRPr dirty="0"/>
          </a:p>
          <a:p>
            <a:pPr marL="457189" indent="-335270">
              <a:buSzPct val="76190"/>
            </a:pPr>
            <a:r>
              <a:rPr lang="en" dirty="0"/>
              <a:t>Registration Fees - $100 lower this year!</a:t>
            </a:r>
            <a:endParaRPr dirty="0"/>
          </a:p>
          <a:p>
            <a:pPr marL="457189" indent="-335270">
              <a:buSzPct val="76190"/>
            </a:pPr>
            <a:r>
              <a:rPr lang="en" dirty="0"/>
              <a:t>Sponsorship</a:t>
            </a:r>
            <a:endParaRPr dirty="0"/>
          </a:p>
          <a:p>
            <a:pPr marL="457189" indent="-320879">
              <a:buSzPct val="66666"/>
            </a:pPr>
            <a:r>
              <a:rPr lang="en" dirty="0"/>
              <a:t>Fundraising</a:t>
            </a:r>
            <a:endParaRPr dirty="0"/>
          </a:p>
          <a:p>
            <a:pPr marL="914377" lvl="1" indent="-335270">
              <a:spcBef>
                <a:spcPts val="1067"/>
              </a:spcBef>
              <a:buSzPct val="76190"/>
            </a:pPr>
            <a:r>
              <a:rPr lang="en" sz="2800" dirty="0"/>
              <a:t>Lift-a-thon - June 7th</a:t>
            </a:r>
            <a:endParaRPr sz="2800" dirty="0"/>
          </a:p>
          <a:p>
            <a:pPr marL="914377" lvl="1" indent="-335270">
              <a:spcBef>
                <a:spcPts val="1067"/>
              </a:spcBef>
              <a:buSzPct val="76190"/>
            </a:pPr>
            <a:r>
              <a:rPr lang="en" sz="2800" dirty="0"/>
              <a:t>Coupon Cards - July 7th</a:t>
            </a:r>
            <a:endParaRPr sz="2800" dirty="0"/>
          </a:p>
          <a:p>
            <a:pPr marL="914377" lvl="1" indent="-320879">
              <a:spcBef>
                <a:spcPts val="1067"/>
              </a:spcBef>
              <a:buSzPct val="66666"/>
            </a:pPr>
            <a:r>
              <a:rPr lang="en" sz="2800" dirty="0"/>
              <a:t>Golf Tournament - Monday, October 13th (Digital learning day)</a:t>
            </a:r>
            <a:endParaRPr sz="2800" dirty="0"/>
          </a:p>
          <a:p>
            <a:pPr marL="1371566" lvl="2" indent="-320879">
              <a:spcBef>
                <a:spcPts val="1067"/>
              </a:spcBef>
              <a:buSzPct val="66666"/>
            </a:pPr>
            <a:r>
              <a:rPr lang="en" sz="2800" dirty="0"/>
              <a:t>Fairways of Canton</a:t>
            </a:r>
            <a:endParaRPr dirty="0"/>
          </a:p>
          <a:p>
            <a:pPr marL="457189" indent="0">
              <a:buNone/>
            </a:pP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36"/>
          <p:cNvSpPr txBox="1">
            <a:spLocks noGrp="1"/>
          </p:cNvSpPr>
          <p:nvPr>
            <p:ph type="title"/>
          </p:nvPr>
        </p:nvSpPr>
        <p:spPr>
          <a:xfrm>
            <a:off x="455200" y="365125"/>
            <a:ext cx="10515600" cy="1124400"/>
          </a:xfrm>
          <a:prstGeom prst="rect">
            <a:avLst/>
          </a:prstGeom>
          <a:noFill/>
          <a:ln>
            <a:noFill/>
          </a:ln>
        </p:spPr>
        <p:txBody>
          <a:bodyPr spcFirstLastPara="1" wrap="square" lIns="91433" tIns="45700" rIns="91433"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lnSpc>
                <a:spcPct val="90000"/>
              </a:lnSpc>
              <a:spcBef>
                <a:spcPts val="0"/>
              </a:spcBef>
              <a:spcAft>
                <a:spcPts val="0"/>
              </a:spcAft>
              <a:buSzPts val="1400"/>
              <a:buNone/>
            </a:pPr>
            <a:r>
              <a:rPr lang="en" sz="4800" dirty="0">
                <a:solidFill>
                  <a:srgbClr val="9E0000"/>
                </a:solidFill>
                <a:latin typeface="Alfa Slab One" panose="020B0604020202020204" charset="0"/>
              </a:rPr>
              <a:t>LIFT-A-THON</a:t>
            </a:r>
            <a:endParaRPr sz="4800" dirty="0">
              <a:solidFill>
                <a:srgbClr val="9E0000"/>
              </a:solidFill>
              <a:latin typeface="Alfa Slab One" panose="020B0604020202020204" charset="0"/>
            </a:endParaRPr>
          </a:p>
        </p:txBody>
      </p:sp>
      <p:sp>
        <p:nvSpPr>
          <p:cNvPr id="154" name="Google Shape;154;p36"/>
          <p:cNvSpPr txBox="1">
            <a:spLocks noGrp="1"/>
          </p:cNvSpPr>
          <p:nvPr>
            <p:ph type="body" idx="1"/>
          </p:nvPr>
        </p:nvSpPr>
        <p:spPr>
          <a:xfrm>
            <a:off x="838200" y="1825625"/>
            <a:ext cx="10515600" cy="4351200"/>
          </a:xfrm>
          <a:prstGeom prst="rect">
            <a:avLst/>
          </a:prstGeom>
          <a:noFill/>
          <a:ln>
            <a:noFill/>
          </a:ln>
        </p:spPr>
        <p:txBody>
          <a:bodyPr spcFirstLastPara="1" wrap="square" lIns="91433" tIns="45700" rIns="91433"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457189" lvl="0" indent="-329768" algn="l" rtl="0">
              <a:lnSpc>
                <a:spcPct val="90000"/>
              </a:lnSpc>
              <a:spcBef>
                <a:spcPts val="1067"/>
              </a:spcBef>
              <a:spcAft>
                <a:spcPts val="0"/>
              </a:spcAft>
              <a:buClr>
                <a:schemeClr val="dk1"/>
              </a:buClr>
              <a:buSzPct val="66666"/>
              <a:buChar char="•"/>
            </a:pPr>
            <a:r>
              <a:rPr lang="en" sz="2400" b="1" dirty="0">
                <a:solidFill>
                  <a:srgbClr val="9E0000"/>
                </a:solidFill>
                <a:latin typeface="Calibri" panose="020F0502020204030204" pitchFamily="34" charset="0"/>
                <a:ea typeface="Calibri" panose="020F0502020204030204" pitchFamily="34" charset="0"/>
                <a:cs typeface="Calibri" panose="020F0502020204030204" pitchFamily="34" charset="0"/>
              </a:rPr>
              <a:t>SATURDAY, June 7</a:t>
            </a:r>
            <a:r>
              <a:rPr lang="en" sz="2400" b="1" baseline="30000" dirty="0">
                <a:solidFill>
                  <a:srgbClr val="9E0000"/>
                </a:solidFill>
                <a:latin typeface="Calibri" panose="020F0502020204030204" pitchFamily="34" charset="0"/>
                <a:ea typeface="Calibri" panose="020F0502020204030204" pitchFamily="34" charset="0"/>
                <a:cs typeface="Calibri" panose="020F0502020204030204" pitchFamily="34" charset="0"/>
              </a:rPr>
              <a:t>th</a:t>
            </a:r>
            <a:r>
              <a:rPr lang="en" sz="2400" b="1" dirty="0">
                <a:solidFill>
                  <a:srgbClr val="9E0000"/>
                </a:solidFill>
                <a:latin typeface="Calibri" panose="020F0502020204030204" pitchFamily="34" charset="0"/>
                <a:ea typeface="Calibri" panose="020F0502020204030204" pitchFamily="34" charset="0"/>
                <a:cs typeface="Calibri" panose="020F0502020204030204" pitchFamily="34" charset="0"/>
              </a:rPr>
              <a:t> @ </a:t>
            </a:r>
            <a:r>
              <a:rPr lang="en" sz="2400" b="1" i="1" dirty="0">
                <a:solidFill>
                  <a:srgbClr val="9E0000"/>
                </a:solidFill>
                <a:latin typeface="Calibri" panose="020F0502020204030204" pitchFamily="34" charset="0"/>
                <a:ea typeface="Calibri" panose="020F0502020204030204" pitchFamily="34" charset="0"/>
                <a:cs typeface="Calibri" panose="020F0502020204030204" pitchFamily="34" charset="0"/>
              </a:rPr>
              <a:t>Newly remodeled</a:t>
            </a:r>
            <a:r>
              <a:rPr lang="en" sz="2400" b="1" dirty="0">
                <a:solidFill>
                  <a:srgbClr val="9E0000"/>
                </a:solidFill>
                <a:latin typeface="Calibri" panose="020F0502020204030204" pitchFamily="34" charset="0"/>
                <a:ea typeface="Calibri" panose="020F0502020204030204" pitchFamily="34" charset="0"/>
                <a:cs typeface="Calibri" panose="020F0502020204030204" pitchFamily="34" charset="0"/>
              </a:rPr>
              <a:t> - Lassiter Weight Room, 8-11 am</a:t>
            </a:r>
            <a:endParaRPr sz="2400" b="1" dirty="0">
              <a:solidFill>
                <a:srgbClr val="9E0000"/>
              </a:solidFill>
              <a:latin typeface="Calibri" panose="020F0502020204030204" pitchFamily="34" charset="0"/>
              <a:ea typeface="Calibri" panose="020F0502020204030204" pitchFamily="34" charset="0"/>
              <a:cs typeface="Calibri" panose="020F0502020204030204" pitchFamily="34" charset="0"/>
            </a:endParaRPr>
          </a:p>
          <a:p>
            <a:pPr marL="457189" lvl="0" indent="-329768" algn="l" rtl="0">
              <a:lnSpc>
                <a:spcPct val="90000"/>
              </a:lnSpc>
              <a:spcBef>
                <a:spcPts val="1067"/>
              </a:spcBef>
              <a:spcAft>
                <a:spcPts val="0"/>
              </a:spcAft>
              <a:buClr>
                <a:schemeClr val="dk1"/>
              </a:buClr>
              <a:buSzPct val="66666"/>
              <a:buChar char="•"/>
            </a:pPr>
            <a:r>
              <a:rPr lang="en" sz="2400" b="1" dirty="0">
                <a:solidFill>
                  <a:srgbClr val="9E0000"/>
                </a:solidFill>
                <a:latin typeface="Calibri" panose="020F0502020204030204" pitchFamily="34" charset="0"/>
                <a:ea typeface="Calibri" panose="020F0502020204030204" pitchFamily="34" charset="0"/>
                <a:cs typeface="Calibri" panose="020F0502020204030204" pitchFamily="34" charset="0"/>
              </a:rPr>
              <a:t>Parent spectators welcome and encouraged</a:t>
            </a:r>
            <a:endParaRPr sz="2400" b="1" dirty="0">
              <a:solidFill>
                <a:srgbClr val="9E0000"/>
              </a:solidFill>
              <a:latin typeface="Calibri" panose="020F0502020204030204" pitchFamily="34" charset="0"/>
              <a:ea typeface="Calibri" panose="020F0502020204030204" pitchFamily="34" charset="0"/>
              <a:cs typeface="Calibri" panose="020F0502020204030204" pitchFamily="34" charset="0"/>
            </a:endParaRPr>
          </a:p>
          <a:p>
            <a:pPr marL="457189" lvl="0" indent="-329768" algn="l" rtl="0">
              <a:lnSpc>
                <a:spcPct val="90000"/>
              </a:lnSpc>
              <a:spcBef>
                <a:spcPts val="1067"/>
              </a:spcBef>
              <a:spcAft>
                <a:spcPts val="0"/>
              </a:spcAft>
              <a:buClr>
                <a:schemeClr val="dk1"/>
              </a:buClr>
              <a:buSzPct val="66666"/>
              <a:buChar char="•"/>
            </a:pPr>
            <a:r>
              <a:rPr lang="en" sz="2400" b="1" dirty="0">
                <a:solidFill>
                  <a:srgbClr val="9E0000"/>
                </a:solidFill>
                <a:latin typeface="Calibri" panose="020F0502020204030204" pitchFamily="34" charset="0"/>
                <a:ea typeface="Calibri" panose="020F0502020204030204" pitchFamily="34" charset="0"/>
                <a:cs typeface="Calibri" panose="020F0502020204030204" pitchFamily="34" charset="0"/>
              </a:rPr>
              <a:t>Grades 9th-12th</a:t>
            </a:r>
            <a:endParaRPr sz="2400" b="1" dirty="0">
              <a:solidFill>
                <a:srgbClr val="9E0000"/>
              </a:solidFill>
              <a:latin typeface="Calibri" panose="020F0502020204030204" pitchFamily="34" charset="0"/>
              <a:ea typeface="Calibri" panose="020F0502020204030204" pitchFamily="34" charset="0"/>
              <a:cs typeface="Calibri" panose="020F0502020204030204" pitchFamily="34" charset="0"/>
            </a:endParaRPr>
          </a:p>
          <a:p>
            <a:pPr marL="457189" lvl="0" indent="-329768" algn="l" rtl="0">
              <a:lnSpc>
                <a:spcPct val="90000"/>
              </a:lnSpc>
              <a:spcBef>
                <a:spcPts val="1067"/>
              </a:spcBef>
              <a:spcAft>
                <a:spcPts val="0"/>
              </a:spcAft>
              <a:buClr>
                <a:schemeClr val="dk1"/>
              </a:buClr>
              <a:buSzPct val="66666"/>
              <a:buChar char="•"/>
            </a:pPr>
            <a:r>
              <a:rPr lang="en" sz="2400" b="1" dirty="0">
                <a:solidFill>
                  <a:srgbClr val="9E0000"/>
                </a:solidFill>
                <a:latin typeface="Calibri" panose="020F0502020204030204" pitchFamily="34" charset="0"/>
                <a:ea typeface="Calibri" panose="020F0502020204030204" pitchFamily="34" charset="0"/>
                <a:cs typeface="Calibri" panose="020F0502020204030204" pitchFamily="34" charset="0"/>
              </a:rPr>
              <a:t>Pledges will be per pound.  Players will max out their bench, squat, and power clean lifts for a total pound lifted. </a:t>
            </a:r>
            <a:endParaRPr sz="2400" b="1" dirty="0">
              <a:solidFill>
                <a:srgbClr val="9E0000"/>
              </a:solidFill>
              <a:latin typeface="Calibri" panose="020F0502020204030204" pitchFamily="34" charset="0"/>
              <a:ea typeface="Calibri" panose="020F0502020204030204" pitchFamily="34" charset="0"/>
              <a:cs typeface="Calibri" panose="020F0502020204030204" pitchFamily="34" charset="0"/>
            </a:endParaRPr>
          </a:p>
          <a:p>
            <a:pPr marL="457189" lvl="0" indent="-329768" algn="l" rtl="0">
              <a:lnSpc>
                <a:spcPct val="90000"/>
              </a:lnSpc>
              <a:spcBef>
                <a:spcPts val="1067"/>
              </a:spcBef>
              <a:spcAft>
                <a:spcPts val="0"/>
              </a:spcAft>
              <a:buSzPct val="66666"/>
              <a:buChar char="•"/>
            </a:pPr>
            <a:r>
              <a:rPr lang="en" sz="2400" b="1" dirty="0">
                <a:solidFill>
                  <a:srgbClr val="9E0000"/>
                </a:solidFill>
                <a:latin typeface="Calibri" panose="020F0502020204030204" pitchFamily="34" charset="0"/>
                <a:ea typeface="Calibri" panose="020F0502020204030204" pitchFamily="34" charset="0"/>
                <a:cs typeface="Calibri" panose="020F0502020204030204" pitchFamily="34" charset="0"/>
              </a:rPr>
              <a:t>We will be using an online platform to collect donations this year</a:t>
            </a:r>
            <a:endParaRPr sz="2400" b="1" dirty="0">
              <a:solidFill>
                <a:srgbClr val="9E0000"/>
              </a:solidFill>
              <a:latin typeface="Calibri" panose="020F0502020204030204" pitchFamily="34" charset="0"/>
              <a:ea typeface="Calibri" panose="020F0502020204030204" pitchFamily="34" charset="0"/>
              <a:cs typeface="Calibri" panose="020F0502020204030204" pitchFamily="34" charset="0"/>
            </a:endParaRPr>
          </a:p>
          <a:p>
            <a:pPr marL="457189" lvl="0" indent="-329768" algn="l" rtl="0">
              <a:lnSpc>
                <a:spcPct val="90000"/>
              </a:lnSpc>
              <a:spcBef>
                <a:spcPts val="1067"/>
              </a:spcBef>
              <a:spcAft>
                <a:spcPts val="0"/>
              </a:spcAft>
              <a:buClr>
                <a:schemeClr val="dk1"/>
              </a:buClr>
              <a:buSzPct val="66666"/>
              <a:buChar char="•"/>
            </a:pPr>
            <a:r>
              <a:rPr lang="en" sz="2400" b="1" dirty="0">
                <a:solidFill>
                  <a:srgbClr val="9E0000"/>
                </a:solidFill>
                <a:latin typeface="Calibri" panose="020F0502020204030204" pitchFamily="34" charset="0"/>
                <a:ea typeface="Calibri" panose="020F0502020204030204" pitchFamily="34" charset="0"/>
                <a:cs typeface="Calibri" panose="020F0502020204030204" pitchFamily="34" charset="0"/>
              </a:rPr>
              <a:t>The boys will have two weeks to collect their pledges</a:t>
            </a:r>
            <a:endParaRPr sz="2400" b="1" dirty="0">
              <a:solidFill>
                <a:srgbClr val="9E0000"/>
              </a:solidFill>
              <a:latin typeface="Calibri" panose="020F0502020204030204" pitchFamily="34" charset="0"/>
              <a:ea typeface="Calibri" panose="020F0502020204030204" pitchFamily="34" charset="0"/>
              <a:cs typeface="Calibri" panose="020F0502020204030204" pitchFamily="34" charset="0"/>
            </a:endParaRPr>
          </a:p>
          <a:p>
            <a:pPr marL="457189" lvl="0" indent="-329768" algn="l" rtl="0">
              <a:lnSpc>
                <a:spcPct val="90000"/>
              </a:lnSpc>
              <a:spcBef>
                <a:spcPts val="1067"/>
              </a:spcBef>
              <a:spcAft>
                <a:spcPts val="0"/>
              </a:spcAft>
              <a:buClr>
                <a:schemeClr val="dk1"/>
              </a:buClr>
              <a:buSzPct val="66666"/>
              <a:buChar char="•"/>
            </a:pPr>
            <a:r>
              <a:rPr lang="en" sz="2400" b="1" dirty="0">
                <a:solidFill>
                  <a:srgbClr val="9E0000"/>
                </a:solidFill>
                <a:latin typeface="Calibri" panose="020F0502020204030204" pitchFamily="34" charset="0"/>
                <a:ea typeface="Calibri" panose="020F0502020204030204" pitchFamily="34" charset="0"/>
                <a:cs typeface="Calibri" panose="020F0502020204030204" pitchFamily="34" charset="0"/>
              </a:rPr>
              <a:t>Prizes for top three money makers</a:t>
            </a:r>
            <a:endParaRPr sz="2400" b="1" dirty="0">
              <a:solidFill>
                <a:srgbClr val="9E0000"/>
              </a:solidFill>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90000"/>
              </a:lnSpc>
              <a:spcBef>
                <a:spcPts val="1067"/>
              </a:spcBef>
              <a:spcAft>
                <a:spcPts val="0"/>
              </a:spcAft>
              <a:buNone/>
            </a:pPr>
            <a:endParaRPr dirty="0"/>
          </a:p>
          <a:p>
            <a:pPr marL="457189" lvl="0" indent="-220128" algn="l" rtl="0">
              <a:lnSpc>
                <a:spcPct val="90000"/>
              </a:lnSpc>
              <a:spcBef>
                <a:spcPts val="1067"/>
              </a:spcBef>
              <a:spcAft>
                <a:spcPts val="0"/>
              </a:spcAft>
              <a:buClr>
                <a:schemeClr val="dk1"/>
              </a:buClr>
              <a:buSzPct val="66666"/>
              <a:buNone/>
            </a:pPr>
            <a:endParaRPr dirty="0"/>
          </a:p>
        </p:txBody>
      </p:sp>
    </p:spTree>
    <p:extLst>
      <p:ext uri="{BB962C8B-B14F-4D97-AF65-F5344CB8AC3E}">
        <p14:creationId xmlns:p14="http://schemas.microsoft.com/office/powerpoint/2010/main" val="3043475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7"/>
          <p:cNvSpPr txBox="1">
            <a:spLocks noGrp="1"/>
          </p:cNvSpPr>
          <p:nvPr>
            <p:ph type="title"/>
          </p:nvPr>
        </p:nvSpPr>
        <p:spPr>
          <a:xfrm>
            <a:off x="839788" y="457200"/>
            <a:ext cx="3932000" cy="1077200"/>
          </a:xfrm>
          <a:prstGeom prst="rect">
            <a:avLst/>
          </a:prstGeom>
          <a:noFill/>
          <a:ln>
            <a:noFill/>
          </a:ln>
        </p:spPr>
        <p:txBody>
          <a:bodyPr spcFirstLastPara="1" wrap="square" lIns="91433" tIns="45700" rIns="91433" bIns="45700"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90000"/>
              </a:lnSpc>
              <a:spcBef>
                <a:spcPts val="0"/>
              </a:spcBef>
              <a:spcAft>
                <a:spcPts val="0"/>
              </a:spcAft>
              <a:buClr>
                <a:schemeClr val="dk1"/>
              </a:buClr>
              <a:buSzPts val="2400"/>
              <a:buFont typeface="Calibri"/>
              <a:buNone/>
            </a:pPr>
            <a:r>
              <a:rPr lang="en" sz="4000" dirty="0">
                <a:solidFill>
                  <a:srgbClr val="9E0000"/>
                </a:solidFill>
                <a:latin typeface="Alfa Slab One" panose="020B0604020202020204" charset="0"/>
              </a:rPr>
              <a:t>Coupon Cards</a:t>
            </a:r>
            <a:endParaRPr sz="4000" dirty="0">
              <a:solidFill>
                <a:srgbClr val="9E0000"/>
              </a:solidFill>
              <a:latin typeface="Alfa Slab One" panose="020B0604020202020204" charset="0"/>
            </a:endParaRPr>
          </a:p>
        </p:txBody>
      </p:sp>
      <p:sp>
        <p:nvSpPr>
          <p:cNvPr id="160" name="Google Shape;160;p37"/>
          <p:cNvSpPr txBox="1">
            <a:spLocks noGrp="1"/>
          </p:cNvSpPr>
          <p:nvPr>
            <p:ph type="body" idx="1"/>
          </p:nvPr>
        </p:nvSpPr>
        <p:spPr>
          <a:xfrm>
            <a:off x="839800" y="1724465"/>
            <a:ext cx="3932000" cy="4144800"/>
          </a:xfrm>
          <a:prstGeom prst="rect">
            <a:avLst/>
          </a:prstGeom>
          <a:noFill/>
          <a:ln>
            <a:noFill/>
          </a:ln>
        </p:spPr>
        <p:txBody>
          <a:bodyPr spcFirstLastPara="1" wrap="square" lIns="91433" tIns="45700" rIns="91433"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609585" lvl="0" indent="-457189" algn="l" rtl="0">
              <a:lnSpc>
                <a:spcPct val="90000"/>
              </a:lnSpc>
              <a:spcBef>
                <a:spcPts val="1067"/>
              </a:spcBef>
              <a:spcAft>
                <a:spcPts val="0"/>
              </a:spcAft>
              <a:buClr>
                <a:srgbClr val="9E0000"/>
              </a:buClr>
              <a:buSzPts val="1800"/>
              <a:buChar char="❖"/>
            </a:pPr>
            <a:r>
              <a:rPr lang="en" sz="2400" dirty="0">
                <a:solidFill>
                  <a:srgbClr val="9E0000"/>
                </a:solidFill>
                <a:latin typeface="Calibri" panose="020F0502020204030204" pitchFamily="34" charset="0"/>
                <a:ea typeface="Calibri" panose="020F0502020204030204" pitchFamily="34" charset="0"/>
                <a:cs typeface="Calibri" panose="020F0502020204030204" pitchFamily="34" charset="0"/>
              </a:rPr>
              <a:t>Cost is included in registration this year</a:t>
            </a:r>
            <a:endParaRPr sz="2400" dirty="0">
              <a:solidFill>
                <a:srgbClr val="9E0000"/>
              </a:solidFill>
              <a:latin typeface="Calibri" panose="020F0502020204030204" pitchFamily="34" charset="0"/>
              <a:ea typeface="Calibri" panose="020F0502020204030204" pitchFamily="34" charset="0"/>
              <a:cs typeface="Calibri" panose="020F0502020204030204" pitchFamily="34" charset="0"/>
            </a:endParaRPr>
          </a:p>
          <a:p>
            <a:pPr marL="609585" lvl="0" indent="-457189" algn="l" rtl="0">
              <a:lnSpc>
                <a:spcPct val="90000"/>
              </a:lnSpc>
              <a:spcBef>
                <a:spcPts val="0"/>
              </a:spcBef>
              <a:spcAft>
                <a:spcPts val="0"/>
              </a:spcAft>
              <a:buClr>
                <a:srgbClr val="9E0000"/>
              </a:buClr>
              <a:buSzPts val="1800"/>
              <a:buChar char="❖"/>
            </a:pPr>
            <a:r>
              <a:rPr lang="en" sz="2400" dirty="0">
                <a:solidFill>
                  <a:srgbClr val="9E0000"/>
                </a:solidFill>
                <a:latin typeface="Calibri" panose="020F0502020204030204" pitchFamily="34" charset="0"/>
                <a:ea typeface="Calibri" panose="020F0502020204030204" pitchFamily="34" charset="0"/>
                <a:cs typeface="Calibri" panose="020F0502020204030204" pitchFamily="34" charset="0"/>
              </a:rPr>
              <a:t>$400 for 20 cards </a:t>
            </a:r>
            <a:endParaRPr sz="2400" dirty="0">
              <a:solidFill>
                <a:srgbClr val="9E0000"/>
              </a:solidFill>
              <a:latin typeface="Calibri" panose="020F0502020204030204" pitchFamily="34" charset="0"/>
              <a:ea typeface="Calibri" panose="020F0502020204030204" pitchFamily="34" charset="0"/>
              <a:cs typeface="Calibri" panose="020F0502020204030204" pitchFamily="34" charset="0"/>
            </a:endParaRPr>
          </a:p>
          <a:p>
            <a:pPr marL="609585" lvl="0" indent="-457189" algn="l" rtl="0">
              <a:lnSpc>
                <a:spcPct val="90000"/>
              </a:lnSpc>
              <a:spcBef>
                <a:spcPts val="0"/>
              </a:spcBef>
              <a:spcAft>
                <a:spcPts val="0"/>
              </a:spcAft>
              <a:buClr>
                <a:srgbClr val="9E0000"/>
              </a:buClr>
              <a:buSzPts val="1800"/>
              <a:buChar char="❖"/>
            </a:pPr>
            <a:r>
              <a:rPr lang="en" sz="2400" b="1" i="1" dirty="0">
                <a:solidFill>
                  <a:srgbClr val="9E0000"/>
                </a:solidFill>
                <a:latin typeface="Calibri" panose="020F0502020204030204" pitchFamily="34" charset="0"/>
                <a:ea typeface="Calibri" panose="020F0502020204030204" pitchFamily="34" charset="0"/>
                <a:cs typeface="Calibri" panose="020F0502020204030204" pitchFamily="34" charset="0"/>
              </a:rPr>
              <a:t>You keep</a:t>
            </a:r>
            <a:r>
              <a:rPr lang="en" sz="2400" dirty="0">
                <a:solidFill>
                  <a:srgbClr val="9E0000"/>
                </a:solidFill>
                <a:latin typeface="Calibri" panose="020F0502020204030204" pitchFamily="34" charset="0"/>
                <a:ea typeface="Calibri" panose="020F0502020204030204" pitchFamily="34" charset="0"/>
                <a:cs typeface="Calibri" panose="020F0502020204030204" pitchFamily="34" charset="0"/>
              </a:rPr>
              <a:t> all the money you make selling the cards</a:t>
            </a:r>
            <a:endParaRPr sz="2400" dirty="0">
              <a:solidFill>
                <a:srgbClr val="9E0000"/>
              </a:solidFill>
              <a:latin typeface="Calibri" panose="020F0502020204030204" pitchFamily="34" charset="0"/>
              <a:ea typeface="Calibri" panose="020F0502020204030204" pitchFamily="34" charset="0"/>
              <a:cs typeface="Calibri" panose="020F0502020204030204" pitchFamily="34" charset="0"/>
            </a:endParaRPr>
          </a:p>
          <a:p>
            <a:pPr marL="609585" lvl="0" indent="-457189" algn="l" rtl="0">
              <a:lnSpc>
                <a:spcPct val="90000"/>
              </a:lnSpc>
              <a:spcBef>
                <a:spcPts val="0"/>
              </a:spcBef>
              <a:spcAft>
                <a:spcPts val="0"/>
              </a:spcAft>
              <a:buClr>
                <a:srgbClr val="9E0000"/>
              </a:buClr>
              <a:buSzPts val="1800"/>
              <a:buChar char="❖"/>
            </a:pPr>
            <a:r>
              <a:rPr lang="en" sz="2400" dirty="0">
                <a:solidFill>
                  <a:srgbClr val="9E0000"/>
                </a:solidFill>
                <a:latin typeface="Calibri" panose="020F0502020204030204" pitchFamily="34" charset="0"/>
                <a:ea typeface="Calibri" panose="020F0502020204030204" pitchFamily="34" charset="0"/>
                <a:cs typeface="Calibri" panose="020F0502020204030204" pitchFamily="34" charset="0"/>
              </a:rPr>
              <a:t>Boys may be asked to do a ‘Blitz’ to sell extra cards, if needed. These funds would go directly to the program</a:t>
            </a:r>
            <a:endParaRPr sz="2400" dirty="0">
              <a:solidFill>
                <a:srgbClr val="9E0000"/>
              </a:solidFill>
              <a:latin typeface="Calibri" panose="020F0502020204030204" pitchFamily="34" charset="0"/>
              <a:ea typeface="Calibri" panose="020F0502020204030204" pitchFamily="34" charset="0"/>
              <a:cs typeface="Calibri" panose="020F0502020204030204" pitchFamily="34" charset="0"/>
            </a:endParaRPr>
          </a:p>
        </p:txBody>
      </p:sp>
      <p:pic>
        <p:nvPicPr>
          <p:cNvPr id="161" name="Google Shape;161;p37" descr="For a winning fundraising idea, grab Calloway fundraising coupon cards ..."/>
          <p:cNvPicPr preferRelativeResize="0">
            <a:picLocks noGrp="1"/>
          </p:cNvPicPr>
          <p:nvPr>
            <p:ph type="pic" idx="2"/>
          </p:nvPr>
        </p:nvPicPr>
        <p:blipFill rotWithShape="1">
          <a:blip r:embed="rId3">
            <a:alphaModFix/>
          </a:blip>
          <a:srcRect l="7243" r="7235"/>
          <a:stretch/>
        </p:blipFill>
        <p:spPr>
          <a:xfrm>
            <a:off x="5183189" y="987425"/>
            <a:ext cx="6172199" cy="4873624"/>
          </a:xfrm>
          <a:prstGeom prst="rect">
            <a:avLst/>
          </a:prstGeom>
          <a:noFill/>
          <a:ln>
            <a:noFill/>
          </a:ln>
        </p:spPr>
      </p:pic>
    </p:spTree>
    <p:extLst>
      <p:ext uri="{BB962C8B-B14F-4D97-AF65-F5344CB8AC3E}">
        <p14:creationId xmlns:p14="http://schemas.microsoft.com/office/powerpoint/2010/main" val="3229539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24"/>
          <p:cNvSpPr txBox="1">
            <a:spLocks noGrp="1"/>
          </p:cNvSpPr>
          <p:nvPr>
            <p:ph type="title"/>
          </p:nvPr>
        </p:nvSpPr>
        <p:spPr>
          <a:xfrm>
            <a:off x="838200" y="3971354"/>
            <a:ext cx="10515600" cy="1124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t>PARENT INVOLVEMENT</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9"/>
          <p:cNvSpPr txBox="1">
            <a:spLocks noGrp="1"/>
          </p:cNvSpPr>
          <p:nvPr>
            <p:ph type="title"/>
          </p:nvPr>
        </p:nvSpPr>
        <p:spPr>
          <a:xfrm>
            <a:off x="914400" y="365125"/>
            <a:ext cx="10056400" cy="1124400"/>
          </a:xfrm>
          <a:prstGeom prst="rect">
            <a:avLst/>
          </a:prstGeom>
          <a:noFill/>
          <a:ln>
            <a:noFill/>
          </a:ln>
        </p:spPr>
        <p:txBody>
          <a:bodyPr spcFirstLastPara="1" wrap="square" lIns="91433" tIns="45700" rIns="91433"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90000"/>
              </a:lnSpc>
              <a:spcBef>
                <a:spcPts val="0"/>
              </a:spcBef>
              <a:spcAft>
                <a:spcPts val="0"/>
              </a:spcAft>
              <a:buSzPts val="1400"/>
              <a:buNone/>
            </a:pPr>
            <a:r>
              <a:rPr lang="en" sz="4400" dirty="0">
                <a:solidFill>
                  <a:srgbClr val="9E0000"/>
                </a:solidFill>
                <a:latin typeface="Alfa Slab One" panose="020B0604020202020204" charset="0"/>
              </a:rPr>
              <a:t>Be a Part of Trojan Nation</a:t>
            </a:r>
            <a:endParaRPr sz="4400" dirty="0">
              <a:solidFill>
                <a:srgbClr val="9E0000"/>
              </a:solidFill>
              <a:latin typeface="Alfa Slab One" panose="020B0604020202020204" charset="0"/>
            </a:endParaRPr>
          </a:p>
        </p:txBody>
      </p:sp>
      <p:sp>
        <p:nvSpPr>
          <p:cNvPr id="173" name="Google Shape;173;p39"/>
          <p:cNvSpPr txBox="1">
            <a:spLocks noGrp="1"/>
          </p:cNvSpPr>
          <p:nvPr>
            <p:ph type="body" idx="1"/>
          </p:nvPr>
        </p:nvSpPr>
        <p:spPr>
          <a:xfrm>
            <a:off x="914400" y="1794333"/>
            <a:ext cx="10429200" cy="5140000"/>
          </a:xfrm>
          <a:prstGeom prst="rect">
            <a:avLst/>
          </a:prstGeom>
          <a:noFill/>
          <a:ln>
            <a:noFill/>
          </a:ln>
        </p:spPr>
        <p:txBody>
          <a:bodyPr spcFirstLastPara="1" wrap="square" lIns="91433" tIns="45700" rIns="91433"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90000"/>
              </a:lnSpc>
              <a:spcBef>
                <a:spcPts val="1067"/>
              </a:spcBef>
              <a:spcAft>
                <a:spcPts val="0"/>
              </a:spcAft>
              <a:buSzPts val="1400"/>
              <a:buNone/>
            </a:pPr>
            <a:r>
              <a:rPr lang="en" sz="2400" b="1" dirty="0">
                <a:solidFill>
                  <a:srgbClr val="9E0000"/>
                </a:solidFill>
                <a:latin typeface="Calibri" panose="020F0502020204030204" pitchFamily="34" charset="0"/>
                <a:ea typeface="Calibri" panose="020F0502020204030204" pitchFamily="34" charset="0"/>
                <a:cs typeface="Calibri" panose="020F0502020204030204" pitchFamily="34" charset="0"/>
              </a:rPr>
              <a:t>Volunteers are a Key to Program Success </a:t>
            </a:r>
            <a:endParaRPr sz="2400" b="1" dirty="0">
              <a:solidFill>
                <a:srgbClr val="9E0000"/>
              </a:solidFill>
              <a:latin typeface="Calibri" panose="020F0502020204030204" pitchFamily="34" charset="0"/>
              <a:ea typeface="Calibri" panose="020F0502020204030204" pitchFamily="34" charset="0"/>
              <a:cs typeface="Calibri" panose="020F0502020204030204" pitchFamily="34" charset="0"/>
            </a:endParaRPr>
          </a:p>
          <a:p>
            <a:pPr marL="457189" lvl="0" indent="-364058" algn="l" rtl="0">
              <a:lnSpc>
                <a:spcPct val="90000"/>
              </a:lnSpc>
              <a:spcBef>
                <a:spcPts val="1067"/>
              </a:spcBef>
              <a:spcAft>
                <a:spcPts val="0"/>
              </a:spcAft>
              <a:buClr>
                <a:srgbClr val="9E0000"/>
              </a:buClr>
              <a:buSzPts val="1700"/>
              <a:buFont typeface="Arial" panose="020B0604020202020204" pitchFamily="34" charset="0"/>
              <a:buChar char="•"/>
            </a:pPr>
            <a:r>
              <a:rPr lang="en" sz="2400" b="1" dirty="0">
                <a:solidFill>
                  <a:srgbClr val="9E0000"/>
                </a:solidFill>
                <a:latin typeface="Calibri" panose="020F0502020204030204" pitchFamily="34" charset="0"/>
                <a:ea typeface="Calibri" panose="020F0502020204030204" pitchFamily="34" charset="0"/>
                <a:cs typeface="Calibri" panose="020F0502020204030204" pitchFamily="34" charset="0"/>
              </a:rPr>
              <a:t>Be involved</a:t>
            </a:r>
            <a:endParaRPr sz="2400" b="1" dirty="0">
              <a:solidFill>
                <a:srgbClr val="9E0000"/>
              </a:solidFill>
              <a:latin typeface="Calibri" panose="020F0502020204030204" pitchFamily="34" charset="0"/>
              <a:ea typeface="Calibri" panose="020F0502020204030204" pitchFamily="34" charset="0"/>
              <a:cs typeface="Calibri" panose="020F0502020204030204" pitchFamily="34" charset="0"/>
            </a:endParaRPr>
          </a:p>
          <a:p>
            <a:pPr marL="914377" lvl="1" indent="-355591" algn="l" rtl="0">
              <a:lnSpc>
                <a:spcPct val="90000"/>
              </a:lnSpc>
              <a:spcBef>
                <a:spcPts val="0"/>
              </a:spcBef>
              <a:spcAft>
                <a:spcPts val="0"/>
              </a:spcAft>
              <a:buClr>
                <a:srgbClr val="9E0000"/>
              </a:buClr>
              <a:buSzPts val="1600"/>
              <a:buFont typeface="Arial" panose="020B0604020202020204" pitchFamily="34" charset="0"/>
              <a:buChar char="•"/>
            </a:pPr>
            <a:r>
              <a:rPr lang="en" sz="2400" dirty="0">
                <a:solidFill>
                  <a:srgbClr val="9E0000"/>
                </a:solidFill>
                <a:latin typeface="Calibri" panose="020F0502020204030204" pitchFamily="34" charset="0"/>
                <a:ea typeface="Calibri" panose="020F0502020204030204" pitchFamily="34" charset="0"/>
                <a:cs typeface="Calibri" panose="020F0502020204030204" pitchFamily="34" charset="0"/>
              </a:rPr>
              <a:t>Active part in raising funds, event coordination, program management</a:t>
            </a:r>
            <a:br>
              <a:rPr lang="en" sz="2400" dirty="0">
                <a:solidFill>
                  <a:srgbClr val="9E0000"/>
                </a:solidFill>
                <a:latin typeface="Calibri" panose="020F0502020204030204" pitchFamily="34" charset="0"/>
                <a:ea typeface="Calibri" panose="020F0502020204030204" pitchFamily="34" charset="0"/>
                <a:cs typeface="Calibri" panose="020F0502020204030204" pitchFamily="34" charset="0"/>
              </a:rPr>
            </a:br>
            <a:endParaRPr sz="2400" dirty="0">
              <a:solidFill>
                <a:srgbClr val="9E0000"/>
              </a:solidFill>
              <a:latin typeface="Calibri" panose="020F0502020204030204" pitchFamily="34" charset="0"/>
              <a:ea typeface="Calibri" panose="020F0502020204030204" pitchFamily="34" charset="0"/>
              <a:cs typeface="Calibri" panose="020F0502020204030204" pitchFamily="34" charset="0"/>
            </a:endParaRPr>
          </a:p>
          <a:p>
            <a:pPr marL="457189" lvl="0" indent="-364058" algn="l" rtl="0">
              <a:lnSpc>
                <a:spcPct val="90000"/>
              </a:lnSpc>
              <a:spcBef>
                <a:spcPts val="0"/>
              </a:spcBef>
              <a:spcAft>
                <a:spcPts val="0"/>
              </a:spcAft>
              <a:buClr>
                <a:srgbClr val="9E0000"/>
              </a:buClr>
              <a:buSzPts val="1700"/>
              <a:buFont typeface="Arial" panose="020B0604020202020204" pitchFamily="34" charset="0"/>
              <a:buChar char="•"/>
            </a:pPr>
            <a:r>
              <a:rPr lang="en" sz="2400" b="1" dirty="0">
                <a:solidFill>
                  <a:srgbClr val="9E0000"/>
                </a:solidFill>
                <a:latin typeface="Calibri" panose="020F0502020204030204" pitchFamily="34" charset="0"/>
                <a:ea typeface="Calibri" panose="020F0502020204030204" pitchFamily="34" charset="0"/>
                <a:cs typeface="Calibri" panose="020F0502020204030204" pitchFamily="34" charset="0"/>
              </a:rPr>
              <a:t>Bond with your player</a:t>
            </a:r>
            <a:endParaRPr sz="2400" b="1" dirty="0">
              <a:solidFill>
                <a:srgbClr val="9E0000"/>
              </a:solidFill>
              <a:latin typeface="Calibri" panose="020F0502020204030204" pitchFamily="34" charset="0"/>
              <a:ea typeface="Calibri" panose="020F0502020204030204" pitchFamily="34" charset="0"/>
              <a:cs typeface="Calibri" panose="020F0502020204030204" pitchFamily="34" charset="0"/>
            </a:endParaRPr>
          </a:p>
          <a:p>
            <a:pPr marL="1257277" lvl="0" indent="-342900" algn="l" rtl="0">
              <a:lnSpc>
                <a:spcPct val="90000"/>
              </a:lnSpc>
              <a:spcBef>
                <a:spcPts val="0"/>
              </a:spcBef>
              <a:spcAft>
                <a:spcPts val="0"/>
              </a:spcAft>
              <a:buClr>
                <a:srgbClr val="9E0000"/>
              </a:buClr>
              <a:buSzPts val="1400"/>
              <a:buFont typeface="Arial" panose="020B0604020202020204" pitchFamily="34" charset="0"/>
              <a:buChar char="•"/>
            </a:pPr>
            <a:endParaRPr sz="2400" dirty="0">
              <a:solidFill>
                <a:srgbClr val="9E0000"/>
              </a:solidFill>
              <a:latin typeface="Calibri" panose="020F0502020204030204" pitchFamily="34" charset="0"/>
              <a:ea typeface="Calibri" panose="020F0502020204030204" pitchFamily="34" charset="0"/>
              <a:cs typeface="Calibri" panose="020F0502020204030204" pitchFamily="34" charset="0"/>
            </a:endParaRPr>
          </a:p>
          <a:p>
            <a:pPr marL="457189" lvl="0" indent="-364058" algn="l" rtl="0">
              <a:lnSpc>
                <a:spcPct val="90000"/>
              </a:lnSpc>
              <a:spcBef>
                <a:spcPts val="0"/>
              </a:spcBef>
              <a:spcAft>
                <a:spcPts val="0"/>
              </a:spcAft>
              <a:buClr>
                <a:srgbClr val="9E0000"/>
              </a:buClr>
              <a:buSzPts val="1700"/>
              <a:buFont typeface="Arial" panose="020B0604020202020204" pitchFamily="34" charset="0"/>
              <a:buChar char="•"/>
            </a:pPr>
            <a:r>
              <a:rPr lang="en" sz="2400" b="1" dirty="0">
                <a:solidFill>
                  <a:srgbClr val="9E0000"/>
                </a:solidFill>
                <a:latin typeface="Calibri" panose="020F0502020204030204" pitchFamily="34" charset="0"/>
                <a:ea typeface="Calibri" panose="020F0502020204030204" pitchFamily="34" charset="0"/>
                <a:cs typeface="Calibri" panose="020F0502020204030204" pitchFamily="34" charset="0"/>
              </a:rPr>
              <a:t>Lower program costs</a:t>
            </a:r>
            <a:endParaRPr sz="2400" b="1" dirty="0">
              <a:solidFill>
                <a:srgbClr val="9E0000"/>
              </a:solidFill>
              <a:latin typeface="Calibri" panose="020F0502020204030204" pitchFamily="34" charset="0"/>
              <a:ea typeface="Calibri" panose="020F0502020204030204" pitchFamily="34" charset="0"/>
              <a:cs typeface="Calibri" panose="020F0502020204030204" pitchFamily="34" charset="0"/>
            </a:endParaRPr>
          </a:p>
          <a:p>
            <a:pPr marL="1257277" lvl="0" indent="-342900" algn="l" rtl="0">
              <a:lnSpc>
                <a:spcPct val="90000"/>
              </a:lnSpc>
              <a:spcBef>
                <a:spcPts val="0"/>
              </a:spcBef>
              <a:spcAft>
                <a:spcPts val="0"/>
              </a:spcAft>
              <a:buClr>
                <a:srgbClr val="9E0000"/>
              </a:buClr>
              <a:buSzPts val="1400"/>
              <a:buFont typeface="Arial" panose="020B0604020202020204" pitchFamily="34" charset="0"/>
              <a:buChar char="•"/>
            </a:pPr>
            <a:endParaRPr sz="2400" dirty="0">
              <a:solidFill>
                <a:srgbClr val="9E0000"/>
              </a:solidFill>
              <a:latin typeface="Calibri" panose="020F0502020204030204" pitchFamily="34" charset="0"/>
              <a:ea typeface="Calibri" panose="020F0502020204030204" pitchFamily="34" charset="0"/>
              <a:cs typeface="Calibri" panose="020F0502020204030204" pitchFamily="34" charset="0"/>
            </a:endParaRPr>
          </a:p>
          <a:p>
            <a:pPr marL="457189" lvl="0" indent="-364058" algn="l" rtl="0">
              <a:lnSpc>
                <a:spcPct val="90000"/>
              </a:lnSpc>
              <a:spcBef>
                <a:spcPts val="0"/>
              </a:spcBef>
              <a:spcAft>
                <a:spcPts val="0"/>
              </a:spcAft>
              <a:buClr>
                <a:srgbClr val="9E0000"/>
              </a:buClr>
              <a:buSzPts val="1700"/>
              <a:buFont typeface="Arial" panose="020B0604020202020204" pitchFamily="34" charset="0"/>
              <a:buChar char="•"/>
            </a:pPr>
            <a:r>
              <a:rPr lang="en" sz="2400" b="1" dirty="0">
                <a:solidFill>
                  <a:srgbClr val="9E0000"/>
                </a:solidFill>
                <a:latin typeface="Calibri" panose="020F0502020204030204" pitchFamily="34" charset="0"/>
                <a:ea typeface="Calibri" panose="020F0502020204030204" pitchFamily="34" charset="0"/>
                <a:cs typeface="Calibri" panose="020F0502020204030204" pitchFamily="34" charset="0"/>
              </a:rPr>
              <a:t>Build community interaction</a:t>
            </a:r>
            <a:endParaRPr sz="2400" b="1" dirty="0">
              <a:solidFill>
                <a:srgbClr val="9E0000"/>
              </a:solidFill>
              <a:latin typeface="Calibri" panose="020F0502020204030204" pitchFamily="34" charset="0"/>
              <a:ea typeface="Calibri" panose="020F0502020204030204" pitchFamily="34" charset="0"/>
              <a:cs typeface="Calibri" panose="020F0502020204030204" pitchFamily="34" charset="0"/>
            </a:endParaRPr>
          </a:p>
          <a:p>
            <a:pPr marL="342900" lvl="0" indent="-342900" algn="l" rtl="0">
              <a:lnSpc>
                <a:spcPct val="90000"/>
              </a:lnSpc>
              <a:spcBef>
                <a:spcPts val="0"/>
              </a:spcBef>
              <a:spcAft>
                <a:spcPts val="0"/>
              </a:spcAft>
              <a:buClr>
                <a:srgbClr val="9E0000"/>
              </a:buClr>
              <a:buSzPts val="1400"/>
              <a:buFont typeface="Arial" panose="020B0604020202020204" pitchFamily="34" charset="0"/>
              <a:buChar char="•"/>
            </a:pPr>
            <a:endParaRPr sz="2400" dirty="0">
              <a:solidFill>
                <a:srgbClr val="9E0000"/>
              </a:solidFill>
              <a:latin typeface="Calibri" panose="020F0502020204030204" pitchFamily="34" charset="0"/>
              <a:ea typeface="Calibri" panose="020F0502020204030204" pitchFamily="34" charset="0"/>
              <a:cs typeface="Calibri" panose="020F0502020204030204" pitchFamily="34" charset="0"/>
            </a:endParaRPr>
          </a:p>
          <a:p>
            <a:pPr marL="457189" lvl="0" indent="-364058" algn="l" rtl="0">
              <a:lnSpc>
                <a:spcPct val="90000"/>
              </a:lnSpc>
              <a:spcBef>
                <a:spcPts val="0"/>
              </a:spcBef>
              <a:spcAft>
                <a:spcPts val="0"/>
              </a:spcAft>
              <a:buClr>
                <a:srgbClr val="9E0000"/>
              </a:buClr>
              <a:buSzPts val="1700"/>
              <a:buFont typeface="Arial" panose="020B0604020202020204" pitchFamily="34" charset="0"/>
              <a:buChar char="•"/>
            </a:pPr>
            <a:r>
              <a:rPr lang="en" sz="2400" b="1" dirty="0">
                <a:solidFill>
                  <a:srgbClr val="9E0000"/>
                </a:solidFill>
                <a:latin typeface="Calibri" panose="020F0502020204030204" pitchFamily="34" charset="0"/>
                <a:ea typeface="Calibri" panose="020F0502020204030204" pitchFamily="34" charset="0"/>
                <a:cs typeface="Calibri" panose="020F0502020204030204" pitchFamily="34" charset="0"/>
              </a:rPr>
              <a:t>Personal stake</a:t>
            </a:r>
            <a:endParaRPr sz="2400" b="1" dirty="0">
              <a:solidFill>
                <a:srgbClr val="9E0000"/>
              </a:solidFill>
              <a:latin typeface="Calibri" panose="020F0502020204030204" pitchFamily="34" charset="0"/>
              <a:ea typeface="Calibri" panose="020F0502020204030204" pitchFamily="34" charset="0"/>
              <a:cs typeface="Calibri" panose="020F0502020204030204" pitchFamily="34" charset="0"/>
            </a:endParaRPr>
          </a:p>
          <a:p>
            <a:pPr marL="914377" lvl="0" indent="0" algn="l" rtl="0">
              <a:lnSpc>
                <a:spcPct val="90000"/>
              </a:lnSpc>
              <a:spcBef>
                <a:spcPts val="0"/>
              </a:spcBef>
              <a:spcAft>
                <a:spcPts val="0"/>
              </a:spcAft>
              <a:buSzPts val="1400"/>
              <a:buNone/>
            </a:pPr>
            <a:endParaRPr b="1" dirty="0"/>
          </a:p>
        </p:txBody>
      </p:sp>
      <p:pic>
        <p:nvPicPr>
          <p:cNvPr id="5" name="Picture 4" descr="A group of people sitting at a table&#10;&#10;AI-generated content may be incorrect.">
            <a:extLst>
              <a:ext uri="{FF2B5EF4-FFF2-40B4-BE49-F238E27FC236}">
                <a16:creationId xmlns:a16="http://schemas.microsoft.com/office/drawing/2014/main" id="{67243361-B82D-1D6D-06EA-937D0657B20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604566" y="3298066"/>
            <a:ext cx="5477564" cy="2888559"/>
          </a:xfrm>
          <a:prstGeom prst="rect">
            <a:avLst/>
          </a:prstGeom>
        </p:spPr>
      </p:pic>
    </p:spTree>
    <p:extLst>
      <p:ext uri="{BB962C8B-B14F-4D97-AF65-F5344CB8AC3E}">
        <p14:creationId xmlns:p14="http://schemas.microsoft.com/office/powerpoint/2010/main" val="3680262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40"/>
          <p:cNvSpPr txBox="1">
            <a:spLocks noGrp="1"/>
          </p:cNvSpPr>
          <p:nvPr>
            <p:ph type="title"/>
          </p:nvPr>
        </p:nvSpPr>
        <p:spPr>
          <a:xfrm>
            <a:off x="455200" y="365125"/>
            <a:ext cx="10515600" cy="1124400"/>
          </a:xfrm>
          <a:prstGeom prst="rect">
            <a:avLst/>
          </a:prstGeom>
          <a:noFill/>
          <a:ln>
            <a:noFill/>
          </a:ln>
        </p:spPr>
        <p:txBody>
          <a:bodyPr spcFirstLastPara="1" wrap="square" lIns="91433" tIns="45700" rIns="91433"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90000"/>
              </a:lnSpc>
              <a:spcBef>
                <a:spcPts val="0"/>
              </a:spcBef>
              <a:spcAft>
                <a:spcPts val="0"/>
              </a:spcAft>
              <a:buClr>
                <a:schemeClr val="dk1"/>
              </a:buClr>
              <a:buSzPts val="1400"/>
              <a:buNone/>
            </a:pPr>
            <a:r>
              <a:rPr lang="en" sz="4000" dirty="0">
                <a:solidFill>
                  <a:srgbClr val="9E0000"/>
                </a:solidFill>
                <a:latin typeface="Alfa Slab One" panose="020B0604020202020204" charset="0"/>
              </a:rPr>
              <a:t>Volunteer Expectations</a:t>
            </a:r>
            <a:endParaRPr dirty="0"/>
          </a:p>
        </p:txBody>
      </p:sp>
      <p:sp>
        <p:nvSpPr>
          <p:cNvPr id="179" name="Google Shape;179;p40"/>
          <p:cNvSpPr txBox="1">
            <a:spLocks noGrp="1"/>
          </p:cNvSpPr>
          <p:nvPr>
            <p:ph type="body" idx="1"/>
          </p:nvPr>
        </p:nvSpPr>
        <p:spPr>
          <a:xfrm>
            <a:off x="838200" y="1825625"/>
            <a:ext cx="10515600" cy="4351200"/>
          </a:xfrm>
          <a:prstGeom prst="rect">
            <a:avLst/>
          </a:prstGeom>
          <a:noFill/>
          <a:ln>
            <a:noFill/>
          </a:ln>
        </p:spPr>
        <p:txBody>
          <a:bodyPr spcFirstLastPara="1" wrap="square" lIns="91433" tIns="45700" rIns="91433"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461431" lvl="0" indent="-342900" algn="l" rtl="0">
              <a:lnSpc>
                <a:spcPct val="90000"/>
              </a:lnSpc>
              <a:spcBef>
                <a:spcPts val="1067"/>
              </a:spcBef>
              <a:spcAft>
                <a:spcPts val="0"/>
              </a:spcAft>
              <a:buClr>
                <a:schemeClr val="dk1"/>
              </a:buClr>
              <a:buSzPts val="1400"/>
              <a:buFont typeface="Wingdings" panose="05000000000000000000" pitchFamily="2" charset="2"/>
              <a:buChar char="§"/>
            </a:pPr>
            <a:r>
              <a:rPr lang="en" sz="2400" b="1" dirty="0">
                <a:solidFill>
                  <a:srgbClr val="9E0000"/>
                </a:solidFill>
                <a:latin typeface="Calibri" panose="020F0502020204030204" pitchFamily="34" charset="0"/>
                <a:ea typeface="Calibri" panose="020F0502020204030204" pitchFamily="34" charset="0"/>
                <a:cs typeface="Calibri" panose="020F0502020204030204" pitchFamily="34" charset="0"/>
              </a:rPr>
              <a:t>All Parents are expected to work at least 2 volunteer shifts.  </a:t>
            </a:r>
          </a:p>
          <a:p>
            <a:pPr marL="1071016" lvl="1" indent="-342900">
              <a:lnSpc>
                <a:spcPct val="90000"/>
              </a:lnSpc>
              <a:spcBef>
                <a:spcPts val="1067"/>
              </a:spcBef>
              <a:buClr>
                <a:schemeClr val="dk1"/>
              </a:buClr>
              <a:buFont typeface="Wingdings" panose="05000000000000000000" pitchFamily="2" charset="2"/>
              <a:buChar char="§"/>
            </a:pPr>
            <a:r>
              <a:rPr lang="en" sz="2400" b="1" dirty="0">
                <a:solidFill>
                  <a:srgbClr val="9E0000"/>
                </a:solidFill>
                <a:latin typeface="Calibri" panose="020F0502020204030204" pitchFamily="34" charset="0"/>
                <a:ea typeface="Calibri" panose="020F0502020204030204" pitchFamily="34" charset="0"/>
                <a:cs typeface="Calibri" panose="020F0502020204030204" pitchFamily="34" charset="0"/>
              </a:rPr>
              <a:t>These are shifts you select using the </a:t>
            </a:r>
            <a:r>
              <a:rPr lang="en" sz="2400" b="1" u="sng" dirty="0">
                <a:solidFill>
                  <a:srgbClr val="9E0000"/>
                </a:solidFill>
                <a:latin typeface="Calibri" panose="020F0502020204030204" pitchFamily="34" charset="0"/>
                <a:ea typeface="Calibri" panose="020F0502020204030204" pitchFamily="34" charset="0"/>
                <a:cs typeface="Calibri" panose="020F0502020204030204" pitchFamily="34" charset="0"/>
              </a:rPr>
              <a:t>DIBs system</a:t>
            </a:r>
            <a:r>
              <a:rPr lang="en" sz="2400" b="1" dirty="0">
                <a:solidFill>
                  <a:srgbClr val="9E0000"/>
                </a:solidFill>
                <a:latin typeface="Calibri" panose="020F0502020204030204" pitchFamily="34" charset="0"/>
                <a:ea typeface="Calibri" panose="020F0502020204030204" pitchFamily="34" charset="0"/>
                <a:cs typeface="Calibri" panose="020F0502020204030204" pitchFamily="34" charset="0"/>
              </a:rPr>
              <a:t>. </a:t>
            </a:r>
          </a:p>
          <a:p>
            <a:pPr marL="1071016" lvl="1" indent="-342900">
              <a:lnSpc>
                <a:spcPct val="90000"/>
              </a:lnSpc>
              <a:spcBef>
                <a:spcPts val="1067"/>
              </a:spcBef>
              <a:buClr>
                <a:schemeClr val="dk1"/>
              </a:buClr>
              <a:buFont typeface="Wingdings" panose="05000000000000000000" pitchFamily="2" charset="2"/>
              <a:buChar char="§"/>
            </a:pPr>
            <a:r>
              <a:rPr lang="en" sz="2400" b="1" dirty="0">
                <a:solidFill>
                  <a:srgbClr val="9E0000"/>
                </a:solidFill>
                <a:latin typeface="Calibri" panose="020F0502020204030204" pitchFamily="34" charset="0"/>
                <a:ea typeface="Calibri" panose="020F0502020204030204" pitchFamily="34" charset="0"/>
                <a:cs typeface="Calibri" panose="020F0502020204030204" pitchFamily="34" charset="0"/>
              </a:rPr>
              <a:t>Pregame meals and special event help is considered community building, versus a ‘work’ shift.</a:t>
            </a:r>
            <a:endParaRPr sz="2400" b="1" dirty="0">
              <a:solidFill>
                <a:srgbClr val="9E0000"/>
              </a:solidFill>
              <a:latin typeface="Calibri" panose="020F0502020204030204" pitchFamily="34" charset="0"/>
              <a:ea typeface="Calibri" panose="020F0502020204030204" pitchFamily="34" charset="0"/>
              <a:cs typeface="Calibri" panose="020F0502020204030204" pitchFamily="34" charset="0"/>
            </a:endParaRPr>
          </a:p>
          <a:p>
            <a:pPr marL="461431" lvl="0" indent="-342900" algn="l" rtl="0">
              <a:lnSpc>
                <a:spcPct val="90000"/>
              </a:lnSpc>
              <a:spcBef>
                <a:spcPts val="1067"/>
              </a:spcBef>
              <a:spcAft>
                <a:spcPts val="0"/>
              </a:spcAft>
              <a:buClr>
                <a:schemeClr val="dk1"/>
              </a:buClr>
              <a:buSzPts val="1400"/>
              <a:buFont typeface="Wingdings" panose="05000000000000000000" pitchFamily="2" charset="2"/>
              <a:buChar char="§"/>
            </a:pPr>
            <a:r>
              <a:rPr lang="en" sz="2400" b="1" dirty="0">
                <a:solidFill>
                  <a:srgbClr val="9E0000"/>
                </a:solidFill>
                <a:latin typeface="Calibri" panose="020F0502020204030204" pitchFamily="34" charset="0"/>
                <a:ea typeface="Calibri" panose="020F0502020204030204" pitchFamily="34" charset="0"/>
                <a:cs typeface="Calibri" panose="020F0502020204030204" pitchFamily="34" charset="0"/>
              </a:rPr>
              <a:t>We will collect a $200 deposit check at the equipment handout</a:t>
            </a:r>
            <a:endParaRPr sz="2400" b="1" dirty="0">
              <a:solidFill>
                <a:srgbClr val="9E0000"/>
              </a:solidFill>
              <a:latin typeface="Calibri" panose="020F0502020204030204" pitchFamily="34" charset="0"/>
              <a:ea typeface="Calibri" panose="020F0502020204030204" pitchFamily="34" charset="0"/>
              <a:cs typeface="Calibri" panose="020F0502020204030204" pitchFamily="34" charset="0"/>
            </a:endParaRPr>
          </a:p>
          <a:p>
            <a:pPr marL="1071016" lvl="1" indent="-342900">
              <a:lnSpc>
                <a:spcPct val="90000"/>
              </a:lnSpc>
              <a:spcBef>
                <a:spcPts val="1067"/>
              </a:spcBef>
              <a:buClr>
                <a:schemeClr val="dk1"/>
              </a:buClr>
              <a:buFont typeface="Wingdings" panose="05000000000000000000" pitchFamily="2" charset="2"/>
              <a:buChar char="§"/>
            </a:pPr>
            <a:r>
              <a:rPr lang="en" sz="2400" b="1" dirty="0">
                <a:solidFill>
                  <a:srgbClr val="9E0000"/>
                </a:solidFill>
                <a:latin typeface="Calibri" panose="020F0502020204030204" pitchFamily="34" charset="0"/>
                <a:ea typeface="Calibri" panose="020F0502020204030204" pitchFamily="34" charset="0"/>
                <a:cs typeface="Calibri" panose="020F0502020204030204" pitchFamily="34" charset="0"/>
              </a:rPr>
              <a:t>Plan ahead if you need to request a check from your bank</a:t>
            </a:r>
            <a:endParaRPr sz="2400" b="1" dirty="0">
              <a:solidFill>
                <a:srgbClr val="9E0000"/>
              </a:solidFill>
              <a:latin typeface="Calibri" panose="020F0502020204030204" pitchFamily="34" charset="0"/>
              <a:ea typeface="Calibri" panose="020F0502020204030204" pitchFamily="34" charset="0"/>
              <a:cs typeface="Calibri" panose="020F0502020204030204" pitchFamily="34" charset="0"/>
            </a:endParaRPr>
          </a:p>
          <a:p>
            <a:pPr marL="461431" lvl="0" indent="-342900" algn="l" rtl="0">
              <a:lnSpc>
                <a:spcPct val="90000"/>
              </a:lnSpc>
              <a:spcBef>
                <a:spcPts val="1067"/>
              </a:spcBef>
              <a:spcAft>
                <a:spcPts val="0"/>
              </a:spcAft>
              <a:buClr>
                <a:schemeClr val="dk1"/>
              </a:buClr>
              <a:buSzPts val="1400"/>
              <a:buFont typeface="Wingdings" panose="05000000000000000000" pitchFamily="2" charset="2"/>
              <a:buChar char="§"/>
            </a:pPr>
            <a:r>
              <a:rPr lang="en" sz="2400" b="1" dirty="0">
                <a:solidFill>
                  <a:srgbClr val="9E0000"/>
                </a:solidFill>
                <a:latin typeface="Calibri" panose="020F0502020204030204" pitchFamily="34" charset="0"/>
                <a:ea typeface="Calibri" panose="020F0502020204030204" pitchFamily="34" charset="0"/>
                <a:cs typeface="Calibri" panose="020F0502020204030204" pitchFamily="34" charset="0"/>
              </a:rPr>
              <a:t>Free entrance to the game on the day of your shift</a:t>
            </a:r>
            <a:endParaRPr sz="2400" b="1" dirty="0">
              <a:solidFill>
                <a:srgbClr val="9E0000"/>
              </a:solidFill>
              <a:latin typeface="Calibri" panose="020F0502020204030204" pitchFamily="34" charset="0"/>
              <a:ea typeface="Calibri" panose="020F0502020204030204" pitchFamily="34" charset="0"/>
              <a:cs typeface="Calibri" panose="020F0502020204030204" pitchFamily="34" charset="0"/>
            </a:endParaRPr>
          </a:p>
          <a:p>
            <a:pPr marL="461431" lvl="0" indent="-342900" algn="l" rtl="0">
              <a:lnSpc>
                <a:spcPct val="90000"/>
              </a:lnSpc>
              <a:spcBef>
                <a:spcPts val="1067"/>
              </a:spcBef>
              <a:spcAft>
                <a:spcPts val="0"/>
              </a:spcAft>
              <a:buSzPts val="1400"/>
              <a:buFont typeface="Wingdings" panose="05000000000000000000" pitchFamily="2" charset="2"/>
              <a:buChar char="§"/>
            </a:pPr>
            <a:r>
              <a:rPr lang="en" sz="2400" b="1" dirty="0">
                <a:solidFill>
                  <a:srgbClr val="9E0000"/>
                </a:solidFill>
                <a:latin typeface="Calibri" panose="020F0502020204030204" pitchFamily="34" charset="0"/>
                <a:ea typeface="Calibri" panose="020F0502020204030204" pitchFamily="34" charset="0"/>
                <a:cs typeface="Calibri" panose="020F0502020204030204" pitchFamily="34" charset="0"/>
              </a:rPr>
              <a:t>NEW: For each shift you work in the concession stand, you will receive one  ticket for a Concession stand meal (hot item, side, drink)</a:t>
            </a:r>
            <a:endParaRPr sz="2400" b="1" dirty="0">
              <a:solidFill>
                <a:srgbClr val="9E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1902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831850" y="1709739"/>
            <a:ext cx="4959350" cy="214858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libri"/>
              <a:buNone/>
            </a:pPr>
            <a:r>
              <a:rPr lang="en-US" dirty="0"/>
              <a:t>AGENDA</a:t>
            </a:r>
            <a:endParaRPr dirty="0"/>
          </a:p>
        </p:txBody>
      </p:sp>
      <p:sp>
        <p:nvSpPr>
          <p:cNvPr id="89" name="Google Shape;89;p2"/>
          <p:cNvSpPr txBox="1"/>
          <p:nvPr/>
        </p:nvSpPr>
        <p:spPr>
          <a:xfrm>
            <a:off x="5791200" y="654909"/>
            <a:ext cx="5885400" cy="5148000"/>
          </a:xfrm>
          <a:prstGeom prst="rect">
            <a:avLst/>
          </a:prstGeom>
          <a:noFill/>
          <a:ln>
            <a:noFill/>
          </a:ln>
        </p:spPr>
        <p:txBody>
          <a:bodyPr spcFirstLastPara="1" wrap="square" lIns="91425" tIns="45700" rIns="91425" bIns="45700" anchor="t" anchorCtr="0">
            <a:normAutofit lnSpcReduction="10000"/>
          </a:bodyPr>
          <a:lstStyle/>
          <a:p>
            <a:pPr marL="457200" marR="0" lvl="0" indent="-368300" algn="l" rtl="0">
              <a:lnSpc>
                <a:spcPct val="150000"/>
              </a:lnSpc>
              <a:spcBef>
                <a:spcPts val="1000"/>
              </a:spcBef>
              <a:spcAft>
                <a:spcPts val="0"/>
              </a:spcAft>
              <a:buClr>
                <a:schemeClr val="dk1"/>
              </a:buClr>
              <a:buSzPts val="2200"/>
              <a:buFont typeface="Arial"/>
              <a:buChar char="●"/>
            </a:pPr>
            <a:r>
              <a:rPr lang="en-US" sz="3200" b="1" i="0" u="none" strike="noStrike" cap="none" dirty="0">
                <a:solidFill>
                  <a:schemeClr val="dk1"/>
                </a:solidFill>
                <a:latin typeface="Calibri"/>
                <a:ea typeface="Calibri"/>
                <a:cs typeface="Calibri"/>
                <a:sym typeface="Calibri"/>
              </a:rPr>
              <a:t>WELCOME</a:t>
            </a:r>
            <a:endParaRPr sz="3200" b="1" dirty="0">
              <a:solidFill>
                <a:schemeClr val="dk1"/>
              </a:solidFill>
              <a:latin typeface="Calibri"/>
              <a:ea typeface="Calibri"/>
              <a:cs typeface="Calibri"/>
              <a:sym typeface="Calibri"/>
            </a:endParaRPr>
          </a:p>
          <a:p>
            <a:pPr marL="457200" marR="0" lvl="0" indent="-368300" algn="l" rtl="0">
              <a:lnSpc>
                <a:spcPct val="150000"/>
              </a:lnSpc>
              <a:spcBef>
                <a:spcPts val="0"/>
              </a:spcBef>
              <a:spcAft>
                <a:spcPts val="0"/>
              </a:spcAft>
              <a:buClr>
                <a:schemeClr val="dk1"/>
              </a:buClr>
              <a:buSzPts val="2200"/>
              <a:buFont typeface="Arial"/>
              <a:buChar char="●"/>
            </a:pPr>
            <a:r>
              <a:rPr lang="en-US" sz="3200" b="1" i="0" u="none" strike="noStrike" cap="none" dirty="0">
                <a:solidFill>
                  <a:schemeClr val="dk1"/>
                </a:solidFill>
                <a:latin typeface="Calibri"/>
                <a:ea typeface="Calibri"/>
                <a:cs typeface="Calibri"/>
                <a:sym typeface="Calibri"/>
              </a:rPr>
              <a:t>COACH THOM &amp; PROGRAM</a:t>
            </a:r>
            <a:endParaRPr sz="1400" b="0" i="0" u="none" strike="noStrike" cap="none" dirty="0">
              <a:solidFill>
                <a:srgbClr val="000000"/>
              </a:solidFill>
              <a:latin typeface="Arial"/>
              <a:ea typeface="Arial"/>
              <a:cs typeface="Arial"/>
              <a:sym typeface="Arial"/>
            </a:endParaRPr>
          </a:p>
          <a:p>
            <a:pPr marL="457200" marR="0" lvl="0" indent="-368300" algn="l" rtl="0">
              <a:lnSpc>
                <a:spcPct val="150000"/>
              </a:lnSpc>
              <a:spcBef>
                <a:spcPts val="0"/>
              </a:spcBef>
              <a:spcAft>
                <a:spcPts val="0"/>
              </a:spcAft>
              <a:buClr>
                <a:schemeClr val="dk1"/>
              </a:buClr>
              <a:buSzPts val="2200"/>
              <a:buFont typeface="Arial"/>
              <a:buChar char="●"/>
            </a:pPr>
            <a:r>
              <a:rPr lang="en-US" sz="3200" b="1" i="0" u="none" strike="noStrike" cap="none" dirty="0">
                <a:solidFill>
                  <a:schemeClr val="dk1"/>
                </a:solidFill>
                <a:latin typeface="Calibri"/>
                <a:ea typeface="Calibri"/>
                <a:cs typeface="Calibri"/>
                <a:sym typeface="Calibri"/>
              </a:rPr>
              <a:t>LASSITER TOUCHDOWN CLUB</a:t>
            </a:r>
            <a:endParaRPr sz="1400" b="0" i="0" u="none" strike="noStrike" cap="none" dirty="0">
              <a:solidFill>
                <a:srgbClr val="000000"/>
              </a:solidFill>
              <a:latin typeface="Arial"/>
              <a:ea typeface="Arial"/>
              <a:cs typeface="Arial"/>
              <a:sym typeface="Arial"/>
            </a:endParaRPr>
          </a:p>
          <a:p>
            <a:pPr marL="457200" marR="0" lvl="0" indent="-368300" algn="l" rtl="0">
              <a:lnSpc>
                <a:spcPct val="150000"/>
              </a:lnSpc>
              <a:spcBef>
                <a:spcPts val="0"/>
              </a:spcBef>
              <a:spcAft>
                <a:spcPts val="0"/>
              </a:spcAft>
              <a:buClr>
                <a:schemeClr val="dk1"/>
              </a:buClr>
              <a:buSzPts val="2200"/>
              <a:buFont typeface="Arial"/>
              <a:buChar char="●"/>
            </a:pPr>
            <a:r>
              <a:rPr lang="en-US" sz="3200" b="1" dirty="0">
                <a:solidFill>
                  <a:schemeClr val="dk1"/>
                </a:solidFill>
                <a:latin typeface="Calibri"/>
                <a:ea typeface="Calibri"/>
                <a:cs typeface="Calibri"/>
                <a:sym typeface="Calibri"/>
              </a:rPr>
              <a:t>REGISTRATION</a:t>
            </a:r>
            <a:endParaRPr sz="1400" b="0" i="0" u="none" strike="noStrike" cap="none" dirty="0">
              <a:solidFill>
                <a:srgbClr val="000000"/>
              </a:solidFill>
              <a:latin typeface="Arial"/>
              <a:ea typeface="Arial"/>
              <a:cs typeface="Arial"/>
              <a:sym typeface="Arial"/>
            </a:endParaRPr>
          </a:p>
          <a:p>
            <a:pPr marL="457200" marR="0" lvl="0" indent="-368300" algn="l" rtl="0">
              <a:lnSpc>
                <a:spcPct val="150000"/>
              </a:lnSpc>
              <a:spcBef>
                <a:spcPts val="0"/>
              </a:spcBef>
              <a:spcAft>
                <a:spcPts val="0"/>
              </a:spcAft>
              <a:buClr>
                <a:schemeClr val="dk1"/>
              </a:buClr>
              <a:buSzPts val="2200"/>
              <a:buFont typeface="Arial"/>
              <a:buChar char="●"/>
            </a:pPr>
            <a:r>
              <a:rPr lang="en-US" sz="3200" b="1" i="0" u="none" strike="noStrike" cap="none" dirty="0">
                <a:solidFill>
                  <a:schemeClr val="dk1"/>
                </a:solidFill>
                <a:latin typeface="Calibri"/>
                <a:ea typeface="Calibri"/>
                <a:cs typeface="Calibri"/>
                <a:sym typeface="Calibri"/>
              </a:rPr>
              <a:t>SPONSORSHIP</a:t>
            </a:r>
            <a:endParaRPr sz="1400" b="0" i="0" u="none" strike="noStrike" cap="none" dirty="0">
              <a:solidFill>
                <a:srgbClr val="000000"/>
              </a:solidFill>
              <a:latin typeface="Arial"/>
              <a:ea typeface="Arial"/>
              <a:cs typeface="Arial"/>
              <a:sym typeface="Arial"/>
            </a:endParaRPr>
          </a:p>
          <a:p>
            <a:pPr marL="457200" marR="0" lvl="0" indent="-368300" algn="l" rtl="0">
              <a:lnSpc>
                <a:spcPct val="150000"/>
              </a:lnSpc>
              <a:spcBef>
                <a:spcPts val="0"/>
              </a:spcBef>
              <a:spcAft>
                <a:spcPts val="0"/>
              </a:spcAft>
              <a:buClr>
                <a:schemeClr val="dk1"/>
              </a:buClr>
              <a:buSzPts val="2200"/>
              <a:buFont typeface="Arial"/>
              <a:buChar char="●"/>
            </a:pPr>
            <a:r>
              <a:rPr lang="en-US" sz="3200" b="1" i="0" u="none" strike="noStrike" cap="none" dirty="0">
                <a:solidFill>
                  <a:schemeClr val="dk1"/>
                </a:solidFill>
                <a:latin typeface="Calibri"/>
                <a:ea typeface="Calibri"/>
                <a:cs typeface="Calibri"/>
                <a:sym typeface="Calibri"/>
              </a:rPr>
              <a:t>PARENT INVOLVEMENT</a:t>
            </a:r>
            <a:endParaRPr sz="1400" b="0" i="0" u="none" strike="noStrike" cap="none" dirty="0">
              <a:solidFill>
                <a:srgbClr val="000000"/>
              </a:solidFill>
              <a:latin typeface="Arial"/>
              <a:ea typeface="Arial"/>
              <a:cs typeface="Arial"/>
              <a:sym typeface="Arial"/>
            </a:endParaRPr>
          </a:p>
          <a:p>
            <a:pPr marL="457200" marR="0" lvl="0" indent="-368300" algn="l" rtl="0">
              <a:lnSpc>
                <a:spcPct val="150000"/>
              </a:lnSpc>
              <a:spcBef>
                <a:spcPts val="0"/>
              </a:spcBef>
              <a:spcAft>
                <a:spcPts val="0"/>
              </a:spcAft>
              <a:buClr>
                <a:schemeClr val="dk1"/>
              </a:buClr>
              <a:buSzPts val="2200"/>
              <a:buFont typeface="Arial"/>
              <a:buChar char="●"/>
            </a:pPr>
            <a:r>
              <a:rPr lang="en-US" sz="3200" b="1" i="0" u="none" strike="noStrike" cap="none" dirty="0">
                <a:solidFill>
                  <a:schemeClr val="dk1"/>
                </a:solidFill>
                <a:latin typeface="Calibri"/>
                <a:ea typeface="Calibri"/>
                <a:cs typeface="Calibri"/>
                <a:sym typeface="Calibri"/>
              </a:rPr>
              <a:t>QUESTIONS?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A1C11-0705-4B1A-F7FD-DF6712D068F8}"/>
              </a:ext>
            </a:extLst>
          </p:cNvPr>
          <p:cNvSpPr>
            <a:spLocks noGrp="1"/>
          </p:cNvSpPr>
          <p:nvPr>
            <p:ph type="title"/>
          </p:nvPr>
        </p:nvSpPr>
        <p:spPr/>
        <p:txBody>
          <a:bodyPr>
            <a:normAutofit/>
          </a:bodyPr>
          <a:lstStyle/>
          <a:p>
            <a:r>
              <a:rPr lang="en-US" sz="4000" dirty="0"/>
              <a:t>Trojan Fan Extras (TFEs)</a:t>
            </a:r>
          </a:p>
        </p:txBody>
      </p:sp>
      <p:sp>
        <p:nvSpPr>
          <p:cNvPr id="3" name="Text Placeholder 2">
            <a:extLst>
              <a:ext uri="{FF2B5EF4-FFF2-40B4-BE49-F238E27FC236}">
                <a16:creationId xmlns:a16="http://schemas.microsoft.com/office/drawing/2014/main" id="{15337FAD-A030-B922-33FB-5DBFC8C8E221}"/>
              </a:ext>
            </a:extLst>
          </p:cNvPr>
          <p:cNvSpPr>
            <a:spLocks noGrp="1"/>
          </p:cNvSpPr>
          <p:nvPr>
            <p:ph type="body" idx="1"/>
          </p:nvPr>
        </p:nvSpPr>
        <p:spPr/>
        <p:txBody>
          <a:bodyPr>
            <a:normAutofit lnSpcReduction="10000"/>
          </a:bodyPr>
          <a:lstStyle/>
          <a:p>
            <a:pPr>
              <a:buFont typeface="Wingdings" panose="05000000000000000000" pitchFamily="2" charset="2"/>
              <a:buChar char="ü"/>
            </a:pPr>
            <a:r>
              <a:rPr lang="en-US" sz="2800" b="1" dirty="0"/>
              <a:t>Applies to all varsity home games</a:t>
            </a:r>
          </a:p>
          <a:p>
            <a:pPr>
              <a:buFont typeface="Wingdings" panose="05000000000000000000" pitchFamily="2" charset="2"/>
              <a:buChar char="ü"/>
            </a:pPr>
            <a:r>
              <a:rPr lang="en-US" sz="2800" b="1" dirty="0"/>
              <a:t>Sports pass is good for ALL sports – it’s a steal! </a:t>
            </a:r>
          </a:p>
          <a:p>
            <a:pPr>
              <a:buFont typeface="Wingdings" panose="05000000000000000000" pitchFamily="2" charset="2"/>
              <a:buChar char="ü"/>
            </a:pPr>
            <a:r>
              <a:rPr lang="en-US" sz="2800" b="1" dirty="0"/>
              <a:t>Available at time of registration and can be part of a payment plan with </a:t>
            </a:r>
            <a:r>
              <a:rPr lang="en-US" sz="2800" b="1"/>
              <a:t>your registration fee. </a:t>
            </a:r>
            <a:endParaRPr lang="en-US" sz="2800" b="1" dirty="0"/>
          </a:p>
          <a:p>
            <a:endParaRPr lang="en-US" sz="2800" b="1" dirty="0"/>
          </a:p>
          <a:p>
            <a:r>
              <a:rPr lang="en-US" sz="2800" b="1" dirty="0"/>
              <a:t>Reserved Seating - $50</a:t>
            </a:r>
          </a:p>
          <a:p>
            <a:r>
              <a:rPr lang="en-US" sz="2800" b="1" dirty="0"/>
              <a:t>Reserved Seating + All Sports Pass - $100</a:t>
            </a:r>
          </a:p>
          <a:p>
            <a:r>
              <a:rPr lang="en-US" sz="2800" b="1" dirty="0"/>
              <a:t>Reserved Seat + Sports Pass + Trojan House access - $200</a:t>
            </a:r>
          </a:p>
          <a:p>
            <a:r>
              <a:rPr lang="en-US" sz="2800" b="1" dirty="0"/>
              <a:t>Team Program - $25</a:t>
            </a:r>
          </a:p>
        </p:txBody>
      </p:sp>
    </p:spTree>
    <p:extLst>
      <p:ext uri="{BB962C8B-B14F-4D97-AF65-F5344CB8AC3E}">
        <p14:creationId xmlns:p14="http://schemas.microsoft.com/office/powerpoint/2010/main" val="37142393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0E20C-59A7-1B84-0012-BFC5A8CCEAF2}"/>
              </a:ext>
            </a:extLst>
          </p:cNvPr>
          <p:cNvSpPr>
            <a:spLocks noGrp="1"/>
          </p:cNvSpPr>
          <p:nvPr>
            <p:ph type="title" idx="4294967295"/>
          </p:nvPr>
        </p:nvSpPr>
        <p:spPr>
          <a:xfrm>
            <a:off x="0" y="366184"/>
            <a:ext cx="10515600" cy="1123949"/>
          </a:xfrm>
        </p:spPr>
        <p:txBody>
          <a:bodyPr/>
          <a:lstStyle/>
          <a:p>
            <a:r>
              <a:rPr lang="en-US" dirty="0"/>
              <a:t>    The Trojan House</a:t>
            </a:r>
          </a:p>
        </p:txBody>
      </p:sp>
      <p:pic>
        <p:nvPicPr>
          <p:cNvPr id="6" name="Picture 5" descr="A room with tables and chairs&#10;&#10;AI-generated content may be incorrect.">
            <a:extLst>
              <a:ext uri="{FF2B5EF4-FFF2-40B4-BE49-F238E27FC236}">
                <a16:creationId xmlns:a16="http://schemas.microsoft.com/office/drawing/2014/main" id="{42F5A3DA-ADA5-EDB0-D0D6-72207D7B5430}"/>
              </a:ext>
            </a:extLst>
          </p:cNvPr>
          <p:cNvPicPr>
            <a:picLocks noChangeAspect="1"/>
          </p:cNvPicPr>
          <p:nvPr/>
        </p:nvPicPr>
        <p:blipFill>
          <a:blip r:embed="rId2"/>
          <a:stretch>
            <a:fillRect/>
          </a:stretch>
        </p:blipFill>
        <p:spPr>
          <a:xfrm>
            <a:off x="6172202" y="184728"/>
            <a:ext cx="4625109" cy="3468832"/>
          </a:xfrm>
          <a:prstGeom prst="rect">
            <a:avLst/>
          </a:prstGeom>
        </p:spPr>
      </p:pic>
      <p:sp>
        <p:nvSpPr>
          <p:cNvPr id="7" name="TextBox 6">
            <a:extLst>
              <a:ext uri="{FF2B5EF4-FFF2-40B4-BE49-F238E27FC236}">
                <a16:creationId xmlns:a16="http://schemas.microsoft.com/office/drawing/2014/main" id="{9F4B1F5A-DFE6-4507-C0EC-90E4A3C32E7B}"/>
              </a:ext>
            </a:extLst>
          </p:cNvPr>
          <p:cNvSpPr txBox="1"/>
          <p:nvPr/>
        </p:nvSpPr>
        <p:spPr>
          <a:xfrm>
            <a:off x="692727" y="1662546"/>
            <a:ext cx="5131603" cy="4402167"/>
          </a:xfrm>
          <a:prstGeom prst="rect">
            <a:avLst/>
          </a:prstGeom>
          <a:noFill/>
        </p:spPr>
        <p:txBody>
          <a:bodyPr wrap="square" rtlCol="0">
            <a:spAutoFit/>
          </a:bodyPr>
          <a:lstStyle/>
          <a:p>
            <a:pPr marL="380990" indent="-380990" defTabSz="1219170">
              <a:buClr>
                <a:srgbClr val="9E0000"/>
              </a:buClr>
              <a:buFont typeface="Wingdings" panose="05000000000000000000" pitchFamily="2" charset="2"/>
              <a:buChar char="v"/>
            </a:pPr>
            <a:r>
              <a:rPr lang="en-US" sz="1867" dirty="0">
                <a:solidFill>
                  <a:srgbClr val="9E0000"/>
                </a:solidFill>
                <a:latin typeface="Calibri" panose="020F0502020204030204" pitchFamily="34" charset="0"/>
                <a:ea typeface="Calibri" panose="020F0502020204030204" pitchFamily="34" charset="0"/>
                <a:cs typeface="Calibri" panose="020F0502020204030204" pitchFamily="34" charset="0"/>
              </a:rPr>
              <a:t>The Trojan House (above the concession stand) is where the boys  eat together.  A group of parents give their time to set up and serve the team. The goal is to send these young men into battle with full bellies and hearts.  We’d love to have your help as a member of our community in continuing this tradition. We feed all three levels of play, so many hands are needed!  </a:t>
            </a:r>
          </a:p>
          <a:p>
            <a:pPr marL="380990" indent="-380990" defTabSz="1219170">
              <a:buClr>
                <a:srgbClr val="9E0000"/>
              </a:buClr>
              <a:buFont typeface="Wingdings" panose="05000000000000000000" pitchFamily="2" charset="2"/>
              <a:buChar char="v"/>
            </a:pPr>
            <a:endParaRPr lang="en-US" sz="1867" dirty="0">
              <a:solidFill>
                <a:srgbClr val="9E0000"/>
              </a:solidFill>
              <a:latin typeface="Calibri" panose="020F0502020204030204" pitchFamily="34" charset="0"/>
              <a:ea typeface="Calibri" panose="020F0502020204030204" pitchFamily="34" charset="0"/>
              <a:cs typeface="Calibri" panose="020F0502020204030204" pitchFamily="34" charset="0"/>
            </a:endParaRPr>
          </a:p>
          <a:p>
            <a:pPr marL="380990" indent="-380990" defTabSz="1219170">
              <a:buClr>
                <a:srgbClr val="9E0000"/>
              </a:buClr>
              <a:buFont typeface="Wingdings" panose="05000000000000000000" pitchFamily="2" charset="2"/>
              <a:buChar char="v"/>
            </a:pPr>
            <a:r>
              <a:rPr lang="en-US" sz="1867" dirty="0">
                <a:solidFill>
                  <a:srgbClr val="9E0000"/>
                </a:solidFill>
                <a:latin typeface="Calibri" panose="020F0502020204030204" pitchFamily="34" charset="0"/>
                <a:ea typeface="Calibri" panose="020F0502020204030204" pitchFamily="34" charset="0"/>
                <a:cs typeface="Calibri" panose="020F0502020204030204" pitchFamily="34" charset="0"/>
              </a:rPr>
              <a:t>Become a Trojan House membership and stick around to enjoy the home games!  Membership includes a catered hot meal, access to private bathrooms, a view from the deck and most importantly COLD AC during varsity games. </a:t>
            </a:r>
          </a:p>
        </p:txBody>
      </p:sp>
      <p:pic>
        <p:nvPicPr>
          <p:cNvPr id="9" name="Picture 8" descr="A football field with a red railing&#10;&#10;AI-generated content may be incorrect.">
            <a:extLst>
              <a:ext uri="{FF2B5EF4-FFF2-40B4-BE49-F238E27FC236}">
                <a16:creationId xmlns:a16="http://schemas.microsoft.com/office/drawing/2014/main" id="{7C65F8BD-EB54-E77A-CB1E-1F74F6270FD0}"/>
              </a:ext>
            </a:extLst>
          </p:cNvPr>
          <p:cNvPicPr>
            <a:picLocks noChangeAspect="1"/>
          </p:cNvPicPr>
          <p:nvPr/>
        </p:nvPicPr>
        <p:blipFill>
          <a:blip r:embed="rId3"/>
          <a:stretch>
            <a:fillRect/>
          </a:stretch>
        </p:blipFill>
        <p:spPr>
          <a:xfrm>
            <a:off x="7148791" y="3653561"/>
            <a:ext cx="2521683" cy="3170423"/>
          </a:xfrm>
          <a:prstGeom prst="rect">
            <a:avLst/>
          </a:prstGeom>
        </p:spPr>
      </p:pic>
    </p:spTree>
    <p:extLst>
      <p:ext uri="{BB962C8B-B14F-4D97-AF65-F5344CB8AC3E}">
        <p14:creationId xmlns:p14="http://schemas.microsoft.com/office/powerpoint/2010/main" val="40510455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B0B11-1C48-3F0F-A019-24DE8EBAEC50}"/>
              </a:ext>
            </a:extLst>
          </p:cNvPr>
          <p:cNvSpPr>
            <a:spLocks noGrp="1"/>
          </p:cNvSpPr>
          <p:nvPr>
            <p:ph type="title"/>
          </p:nvPr>
        </p:nvSpPr>
        <p:spPr/>
        <p:txBody>
          <a:bodyPr/>
          <a:lstStyle/>
          <a:p>
            <a:r>
              <a:rPr lang="en-US" dirty="0">
                <a:solidFill>
                  <a:srgbClr val="C00000"/>
                </a:solidFill>
                <a:latin typeface="Jumble" panose="020F0502020204030204" pitchFamily="34" charset="0"/>
              </a:rPr>
              <a:t>Lassiter Trojans Football     Mom’s Club</a:t>
            </a:r>
          </a:p>
        </p:txBody>
      </p:sp>
      <p:sp>
        <p:nvSpPr>
          <p:cNvPr id="3" name="Subtitle 2">
            <a:extLst>
              <a:ext uri="{FF2B5EF4-FFF2-40B4-BE49-F238E27FC236}">
                <a16:creationId xmlns:a16="http://schemas.microsoft.com/office/drawing/2014/main" id="{A7D363FA-16FC-C6A7-6C5D-44C50A60A4A4}"/>
              </a:ext>
            </a:extLst>
          </p:cNvPr>
          <p:cNvSpPr>
            <a:spLocks noGrp="1"/>
          </p:cNvSpPr>
          <p:nvPr>
            <p:ph idx="1"/>
          </p:nvPr>
        </p:nvSpPr>
        <p:spPr>
          <a:xfrm>
            <a:off x="838200" y="1434043"/>
            <a:ext cx="10515600" cy="4499503"/>
          </a:xfrm>
        </p:spPr>
        <p:txBody>
          <a:bodyPr>
            <a:normAutofit/>
          </a:bodyPr>
          <a:lstStyle/>
          <a:p>
            <a:endParaRPr lang="en-US" u="sng" dirty="0">
              <a:solidFill>
                <a:srgbClr val="C00000"/>
              </a:solidFill>
              <a:latin typeface="Jumble" panose="02000503000000020004" pitchFamily="2" charset="0"/>
            </a:endParaRPr>
          </a:p>
          <a:p>
            <a:r>
              <a:rPr lang="en-US" u="sng" dirty="0">
                <a:solidFill>
                  <a:srgbClr val="FFC000"/>
                </a:solidFill>
                <a:latin typeface="Jumble" panose="02000503000000020004" pitchFamily="2" charset="0"/>
              </a:rPr>
              <a:t>Main Goal </a:t>
            </a:r>
            <a:r>
              <a:rPr lang="en-US" dirty="0">
                <a:solidFill>
                  <a:srgbClr val="C00000"/>
                </a:solidFill>
                <a:latin typeface="Jumble" panose="02000503000000020004" pitchFamily="2" charset="0"/>
              </a:rPr>
              <a:t>– To create a positive and lively football culture by inspiring our boys, supporting our coaches, and increasing team spirit</a:t>
            </a:r>
            <a:r>
              <a:rPr lang="en-US" dirty="0">
                <a:solidFill>
                  <a:srgbClr val="FFC000"/>
                </a:solidFill>
                <a:latin typeface="Jumble" panose="02000503000000020004" pitchFamily="2" charset="0"/>
              </a:rPr>
              <a:t>!</a:t>
            </a:r>
          </a:p>
          <a:p>
            <a:r>
              <a:rPr lang="en-US" u="sng" dirty="0">
                <a:solidFill>
                  <a:srgbClr val="FFC000"/>
                </a:solidFill>
                <a:latin typeface="Jumble" panose="02000503000000020004" pitchFamily="2" charset="0"/>
              </a:rPr>
              <a:t>Why Join?</a:t>
            </a:r>
            <a:r>
              <a:rPr lang="en-US" dirty="0">
                <a:solidFill>
                  <a:srgbClr val="FFC000"/>
                </a:solidFill>
                <a:latin typeface="Jumble" panose="02000503000000020004" pitchFamily="2" charset="0"/>
              </a:rPr>
              <a:t> </a:t>
            </a:r>
            <a:r>
              <a:rPr lang="en-US" dirty="0">
                <a:solidFill>
                  <a:srgbClr val="C00000"/>
                </a:solidFill>
                <a:latin typeface="Jumble" panose="02000503000000020004" pitchFamily="2" charset="0"/>
              </a:rPr>
              <a:t>– HAVE FUN, meet new people, work together to create a sense of unity throughout our entire football program</a:t>
            </a:r>
            <a:r>
              <a:rPr lang="en-US" dirty="0">
                <a:solidFill>
                  <a:srgbClr val="FFC000"/>
                </a:solidFill>
                <a:latin typeface="Jumble" panose="02000503000000020004" pitchFamily="2" charset="0"/>
              </a:rPr>
              <a:t>! Unity </a:t>
            </a:r>
            <a:r>
              <a:rPr lang="en-US" dirty="0">
                <a:solidFill>
                  <a:srgbClr val="C00000"/>
                </a:solidFill>
                <a:latin typeface="Jumble" panose="02000503000000020004" pitchFamily="2" charset="0"/>
              </a:rPr>
              <a:t>= </a:t>
            </a:r>
            <a:r>
              <a:rPr lang="en-US" dirty="0">
                <a:solidFill>
                  <a:srgbClr val="FFC000"/>
                </a:solidFill>
                <a:latin typeface="Jumble" panose="02000503000000020004" pitchFamily="2" charset="0"/>
              </a:rPr>
              <a:t>Strength</a:t>
            </a:r>
            <a:r>
              <a:rPr lang="en-US" dirty="0">
                <a:solidFill>
                  <a:srgbClr val="C00000"/>
                </a:solidFill>
                <a:latin typeface="Jumble" panose="02000503000000020004" pitchFamily="2" charset="0"/>
              </a:rPr>
              <a:t>!</a:t>
            </a:r>
          </a:p>
          <a:p>
            <a:r>
              <a:rPr lang="en-US" u="sng" dirty="0">
                <a:solidFill>
                  <a:srgbClr val="FFC000"/>
                </a:solidFill>
                <a:latin typeface="Jumble" panose="02000503000000020004" pitchFamily="2" charset="0"/>
              </a:rPr>
              <a:t>PERKS included with membership </a:t>
            </a:r>
            <a:r>
              <a:rPr lang="en-US" dirty="0">
                <a:solidFill>
                  <a:srgbClr val="C00000"/>
                </a:solidFill>
                <a:latin typeface="Jumble" panose="02000503000000020004" pitchFamily="2" charset="0"/>
              </a:rPr>
              <a:t>– Mom’s Club </a:t>
            </a:r>
            <a:r>
              <a:rPr lang="en-US" dirty="0" err="1">
                <a:solidFill>
                  <a:srgbClr val="C00000"/>
                </a:solidFill>
                <a:latin typeface="Jumble" panose="02000503000000020004" pitchFamily="2" charset="0"/>
              </a:rPr>
              <a:t>Tshirt</a:t>
            </a:r>
            <a:r>
              <a:rPr lang="en-US" dirty="0">
                <a:solidFill>
                  <a:srgbClr val="C00000"/>
                </a:solidFill>
                <a:latin typeface="Jumble" panose="02000503000000020004" pitchFamily="2" charset="0"/>
              </a:rPr>
              <a:t> and Pom (of course to be worn during games), Social Events before, during, after and outside of football games </a:t>
            </a:r>
            <a:r>
              <a:rPr lang="en-US" dirty="0">
                <a:solidFill>
                  <a:srgbClr val="FFC000"/>
                </a:solidFill>
                <a:latin typeface="Jumble" panose="02000503000000020004" pitchFamily="2" charset="0"/>
                <a:sym typeface="Wingdings" pitchFamily="2" charset="2"/>
              </a:rPr>
              <a:t></a:t>
            </a:r>
            <a:endParaRPr lang="en-US" u="sng" dirty="0">
              <a:solidFill>
                <a:srgbClr val="FFC000"/>
              </a:solidFill>
              <a:latin typeface="Jumble" panose="02000503000000020004" pitchFamily="2" charset="0"/>
            </a:endParaRPr>
          </a:p>
          <a:p>
            <a:endParaRPr lang="en-US" u="sng" dirty="0">
              <a:solidFill>
                <a:srgbClr val="C00000"/>
              </a:solidFill>
              <a:latin typeface="Jumble" panose="02000503000000020004" pitchFamily="2" charset="0"/>
            </a:endParaRPr>
          </a:p>
        </p:txBody>
      </p:sp>
      <p:sp>
        <p:nvSpPr>
          <p:cNvPr id="4" name="Heart 3">
            <a:extLst>
              <a:ext uri="{FF2B5EF4-FFF2-40B4-BE49-F238E27FC236}">
                <a16:creationId xmlns:a16="http://schemas.microsoft.com/office/drawing/2014/main" id="{ACEE6BBE-77C3-E4C4-6F8C-B45B7E45A440}"/>
              </a:ext>
            </a:extLst>
          </p:cNvPr>
          <p:cNvSpPr/>
          <p:nvPr/>
        </p:nvSpPr>
        <p:spPr>
          <a:xfrm>
            <a:off x="7689852" y="613834"/>
            <a:ext cx="385231" cy="402167"/>
          </a:xfrm>
          <a:prstGeom prst="heart">
            <a:avLst/>
          </a:prstGeom>
          <a:solidFill>
            <a:srgbClr val="FFC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9673882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A0CA4-3E29-5CE4-B6C1-65D012C1BC78}"/>
              </a:ext>
            </a:extLst>
          </p:cNvPr>
          <p:cNvSpPr>
            <a:spLocks noGrp="1"/>
          </p:cNvSpPr>
          <p:nvPr>
            <p:ph type="title"/>
          </p:nvPr>
        </p:nvSpPr>
        <p:spPr/>
        <p:txBody>
          <a:bodyPr/>
          <a:lstStyle/>
          <a:p>
            <a:r>
              <a:rPr lang="en-US" dirty="0">
                <a:solidFill>
                  <a:srgbClr val="C00000"/>
                </a:solidFill>
                <a:latin typeface="Jumble" panose="020F0502020204030204" pitchFamily="34" charset="0"/>
              </a:rPr>
              <a:t>Lassiter Trojans Football     Mom’s Club</a:t>
            </a:r>
            <a:endParaRPr lang="en-US" dirty="0"/>
          </a:p>
        </p:txBody>
      </p:sp>
      <p:sp>
        <p:nvSpPr>
          <p:cNvPr id="3" name="Content Placeholder 2">
            <a:extLst>
              <a:ext uri="{FF2B5EF4-FFF2-40B4-BE49-F238E27FC236}">
                <a16:creationId xmlns:a16="http://schemas.microsoft.com/office/drawing/2014/main" id="{5B255C5B-9B6F-AEE2-A081-992A745D62EE}"/>
              </a:ext>
            </a:extLst>
          </p:cNvPr>
          <p:cNvSpPr>
            <a:spLocks noGrp="1"/>
          </p:cNvSpPr>
          <p:nvPr>
            <p:ph idx="1"/>
          </p:nvPr>
        </p:nvSpPr>
        <p:spPr>
          <a:xfrm>
            <a:off x="838200" y="1825625"/>
            <a:ext cx="10515600" cy="4852458"/>
          </a:xfrm>
        </p:spPr>
        <p:txBody>
          <a:bodyPr>
            <a:normAutofit/>
          </a:bodyPr>
          <a:lstStyle/>
          <a:p>
            <a:r>
              <a:rPr lang="en-US" u="sng" dirty="0">
                <a:solidFill>
                  <a:srgbClr val="FFC000"/>
                </a:solidFill>
                <a:latin typeface="Jumble" panose="02000503000000020004" pitchFamily="2" charset="0"/>
              </a:rPr>
              <a:t>Details being considered</a:t>
            </a:r>
            <a:r>
              <a:rPr lang="en-US" dirty="0">
                <a:solidFill>
                  <a:srgbClr val="FFC000"/>
                </a:solidFill>
                <a:latin typeface="Jumble" panose="02000503000000020004" pitchFamily="2" charset="0"/>
              </a:rPr>
              <a:t> </a:t>
            </a:r>
            <a:r>
              <a:rPr lang="en-US" dirty="0">
                <a:solidFill>
                  <a:srgbClr val="C00000"/>
                </a:solidFill>
                <a:latin typeface="Jumble" panose="02000503000000020004" pitchFamily="2" charset="0"/>
              </a:rPr>
              <a:t>–</a:t>
            </a:r>
          </a:p>
          <a:p>
            <a:pPr lvl="1"/>
            <a:r>
              <a:rPr lang="en-US" sz="2800" dirty="0">
                <a:solidFill>
                  <a:srgbClr val="C00000"/>
                </a:solidFill>
                <a:latin typeface="Jumble" panose="02000503000000020004" pitchFamily="2" charset="0"/>
              </a:rPr>
              <a:t>A reserved area for Mom’s Club members to sit together during Varsity games</a:t>
            </a:r>
          </a:p>
          <a:p>
            <a:pPr lvl="1"/>
            <a:r>
              <a:rPr lang="en-US" sz="2800" dirty="0">
                <a:solidFill>
                  <a:srgbClr val="C00000"/>
                </a:solidFill>
                <a:latin typeface="Jumble" panose="02000503000000020004" pitchFamily="2" charset="0"/>
              </a:rPr>
              <a:t>A ‘Halftime Social’</a:t>
            </a:r>
          </a:p>
          <a:p>
            <a:pPr lvl="1"/>
            <a:r>
              <a:rPr lang="en-US" sz="2800" dirty="0">
                <a:solidFill>
                  <a:srgbClr val="C00000"/>
                </a:solidFill>
                <a:latin typeface="Jumble" panose="02000503000000020004" pitchFamily="2" charset="0"/>
              </a:rPr>
              <a:t>A Mom’s Club lined player field entrance</a:t>
            </a:r>
          </a:p>
          <a:p>
            <a:pPr lvl="1"/>
            <a:r>
              <a:rPr lang="en-US" sz="2800" dirty="0">
                <a:solidFill>
                  <a:srgbClr val="C00000"/>
                </a:solidFill>
                <a:latin typeface="Jumble" panose="02000503000000020004" pitchFamily="2" charset="0"/>
              </a:rPr>
              <a:t>Sending notes/balloons to injured football players throughout the season </a:t>
            </a:r>
          </a:p>
          <a:p>
            <a:pPr lvl="1"/>
            <a:r>
              <a:rPr lang="en-US" sz="2800" dirty="0">
                <a:solidFill>
                  <a:srgbClr val="C00000"/>
                </a:solidFill>
                <a:latin typeface="Jumble" panose="02000503000000020004" pitchFamily="2" charset="0"/>
              </a:rPr>
              <a:t>‘Mom’s Club Night at The Frank’ including a reduced entry fee for reserved seating and Trojan House </a:t>
            </a:r>
            <a:r>
              <a:rPr lang="en-US" sz="2600" dirty="0">
                <a:solidFill>
                  <a:srgbClr val="C00000"/>
                </a:solidFill>
                <a:latin typeface="Jumble" panose="02000503000000020004" pitchFamily="2" charset="0"/>
              </a:rPr>
              <a:t>(for non season pass holders)</a:t>
            </a:r>
          </a:p>
          <a:p>
            <a:pPr lvl="1"/>
            <a:r>
              <a:rPr lang="en-US" sz="2800" dirty="0">
                <a:solidFill>
                  <a:srgbClr val="C00000"/>
                </a:solidFill>
                <a:latin typeface="Jumble" panose="02000503000000020004" pitchFamily="2" charset="0"/>
              </a:rPr>
              <a:t>Post game goody bags/drinks to players and coaches</a:t>
            </a:r>
          </a:p>
          <a:p>
            <a:pPr lvl="1"/>
            <a:endParaRPr lang="en-US" sz="2600" dirty="0">
              <a:solidFill>
                <a:srgbClr val="C00000"/>
              </a:solidFill>
              <a:latin typeface="Jumble" panose="02000503000000020004" pitchFamily="2" charset="0"/>
            </a:endParaRPr>
          </a:p>
          <a:p>
            <a:pPr lvl="1"/>
            <a:endParaRPr lang="en-US" sz="2800" dirty="0">
              <a:solidFill>
                <a:srgbClr val="C00000"/>
              </a:solidFill>
              <a:latin typeface="Jumble" panose="02000503000000020004" pitchFamily="2" charset="0"/>
            </a:endParaRPr>
          </a:p>
        </p:txBody>
      </p:sp>
      <p:sp>
        <p:nvSpPr>
          <p:cNvPr id="5" name="Heart 4">
            <a:extLst>
              <a:ext uri="{FF2B5EF4-FFF2-40B4-BE49-F238E27FC236}">
                <a16:creationId xmlns:a16="http://schemas.microsoft.com/office/drawing/2014/main" id="{E196913A-2CDF-A923-96DC-3152C8AFF5D5}"/>
              </a:ext>
            </a:extLst>
          </p:cNvPr>
          <p:cNvSpPr/>
          <p:nvPr/>
        </p:nvSpPr>
        <p:spPr>
          <a:xfrm>
            <a:off x="7689852" y="613834"/>
            <a:ext cx="385231" cy="402167"/>
          </a:xfrm>
          <a:prstGeom prst="heart">
            <a:avLst/>
          </a:prstGeom>
          <a:solidFill>
            <a:srgbClr val="FFC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9285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26"/>
          <p:cNvSpPr txBox="1">
            <a:spLocks noGrp="1"/>
          </p:cNvSpPr>
          <p:nvPr>
            <p:ph type="title"/>
          </p:nvPr>
        </p:nvSpPr>
        <p:spPr>
          <a:xfrm>
            <a:off x="838200" y="3971354"/>
            <a:ext cx="10515600" cy="1124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t>	QUESTIONS?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5"/>
          <p:cNvSpPr txBox="1">
            <a:spLocks noGrp="1"/>
          </p:cNvSpPr>
          <p:nvPr>
            <p:ph type="title"/>
          </p:nvPr>
        </p:nvSpPr>
        <p:spPr>
          <a:xfrm>
            <a:off x="838200" y="3971354"/>
            <a:ext cx="10515600" cy="11244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111111"/>
              <a:buNone/>
            </a:pPr>
            <a:r>
              <a:rPr lang="en-US" dirty="0"/>
              <a:t>COACH THOM &amp; </a:t>
            </a:r>
            <a:br>
              <a:rPr lang="en-US" dirty="0"/>
            </a:br>
            <a:r>
              <a:rPr lang="en-US" dirty="0"/>
              <a:t>PROGRAM OVERVIEW</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7"/>
          <p:cNvSpPr txBox="1">
            <a:spLocks noGrp="1"/>
          </p:cNvSpPr>
          <p:nvPr>
            <p:ph type="title"/>
          </p:nvPr>
        </p:nvSpPr>
        <p:spPr>
          <a:xfrm>
            <a:off x="914400" y="365125"/>
            <a:ext cx="10056300" cy="1124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dirty="0"/>
              <a:t>Our Program</a:t>
            </a:r>
            <a:endParaRPr dirty="0"/>
          </a:p>
        </p:txBody>
      </p:sp>
      <p:sp>
        <p:nvSpPr>
          <p:cNvPr id="115" name="Google Shape;115;p7"/>
          <p:cNvSpPr txBox="1">
            <a:spLocks noGrp="1"/>
          </p:cNvSpPr>
          <p:nvPr>
            <p:ph type="body" idx="1"/>
          </p:nvPr>
        </p:nvSpPr>
        <p:spPr>
          <a:xfrm>
            <a:off x="914400" y="1286567"/>
            <a:ext cx="10439400" cy="4916700"/>
          </a:xfrm>
          <a:prstGeom prst="rect">
            <a:avLst/>
          </a:prstGeom>
          <a:noFill/>
          <a:ln>
            <a:noFill/>
          </a:ln>
        </p:spPr>
        <p:txBody>
          <a:bodyPr spcFirstLastPara="1" wrap="square" lIns="91425" tIns="45700" rIns="91425" bIns="45700" anchor="t" anchorCtr="0">
            <a:normAutofit/>
          </a:bodyPr>
          <a:lstStyle/>
          <a:p>
            <a:pPr marL="0" lvl="0" indent="0" algn="ctr" rtl="0">
              <a:lnSpc>
                <a:spcPct val="115000"/>
              </a:lnSpc>
              <a:spcBef>
                <a:spcPts val="1000"/>
              </a:spcBef>
              <a:spcAft>
                <a:spcPts val="0"/>
              </a:spcAft>
              <a:buSzPts val="1800"/>
              <a:buNone/>
            </a:pPr>
            <a:r>
              <a:rPr lang="en-US" sz="2400" b="1" dirty="0"/>
              <a:t>Mission:</a:t>
            </a:r>
            <a:r>
              <a:rPr lang="en-US" sz="2400" dirty="0"/>
              <a:t> </a:t>
            </a:r>
            <a:r>
              <a:rPr lang="en-US" dirty="0"/>
              <a:t> </a:t>
            </a:r>
            <a:r>
              <a:rPr lang="en-US" sz="2200" dirty="0"/>
              <a:t>To use the game of football to develop UNCOMMON MEN who demonstrate INTEGRITY first, serve others before themselves, &amp; strive to become the best version of themselves daily!</a:t>
            </a:r>
            <a:br>
              <a:rPr lang="en-US" sz="2200" dirty="0"/>
            </a:br>
            <a:r>
              <a:rPr lang="en-US" sz="2400" b="1" dirty="0"/>
              <a:t>Vision: </a:t>
            </a:r>
            <a:r>
              <a:rPr lang="en-US" sz="2400" dirty="0"/>
              <a:t>  </a:t>
            </a:r>
            <a:r>
              <a:rPr lang="en-US" sz="2200" dirty="0"/>
              <a:t> To build a football program where relentless growth is the standard – where every player, coach, and team member COMMITS to being better today than they were yesterday. </a:t>
            </a:r>
            <a:br>
              <a:rPr lang="en-US" sz="2200" dirty="0"/>
            </a:br>
            <a:r>
              <a:rPr lang="en-US" sz="2000" b="1" dirty="0">
                <a:solidFill>
                  <a:srgbClr val="666666"/>
                </a:solidFill>
              </a:rPr>
              <a:t>*Through an environment built on accountability, perseverance, and selfless leadership, we will forge a legacy of excellence that extends beyond the field. Our program will be known for developing men of character who embrace life’s challenges, pursue greatness, and positively impact their communities.</a:t>
            </a:r>
            <a:endParaRPr b="1" dirty="0">
              <a:solidFill>
                <a:srgbClr val="666666"/>
              </a:solidFill>
            </a:endParaRPr>
          </a:p>
        </p:txBody>
      </p:sp>
      <p:cxnSp>
        <p:nvCxnSpPr>
          <p:cNvPr id="116" name="Google Shape;116;p7"/>
          <p:cNvCxnSpPr/>
          <p:nvPr/>
        </p:nvCxnSpPr>
        <p:spPr>
          <a:xfrm>
            <a:off x="2655538" y="2761308"/>
            <a:ext cx="6696000" cy="0"/>
          </a:xfrm>
          <a:prstGeom prst="straightConnector1">
            <a:avLst/>
          </a:prstGeom>
          <a:noFill/>
          <a:ln w="19050" cap="flat" cmpd="sng">
            <a:solidFill>
              <a:schemeClr val="dk2"/>
            </a:solidFill>
            <a:prstDash val="solid"/>
            <a:round/>
            <a:headEnd type="none" w="sm" len="sm"/>
            <a:tailEnd type="none" w="sm" len="sm"/>
          </a:ln>
        </p:spPr>
      </p:cxnSp>
      <p:cxnSp>
        <p:nvCxnSpPr>
          <p:cNvPr id="117" name="Google Shape;117;p7"/>
          <p:cNvCxnSpPr/>
          <p:nvPr/>
        </p:nvCxnSpPr>
        <p:spPr>
          <a:xfrm>
            <a:off x="2655538" y="3919886"/>
            <a:ext cx="6696000" cy="0"/>
          </a:xfrm>
          <a:prstGeom prst="straightConnector1">
            <a:avLst/>
          </a:prstGeom>
          <a:noFill/>
          <a:ln w="19050" cap="flat" cmpd="sng">
            <a:solidFill>
              <a:schemeClr val="dk2"/>
            </a:solidFill>
            <a:prstDash val="solid"/>
            <a:round/>
            <a:headEnd type="none" w="sm" len="sm"/>
            <a:tailEnd type="none" w="sm" len="sm"/>
          </a:ln>
        </p:spPr>
      </p:cxnSp>
      <p:cxnSp>
        <p:nvCxnSpPr>
          <p:cNvPr id="118" name="Google Shape;118;p7"/>
          <p:cNvCxnSpPr/>
          <p:nvPr/>
        </p:nvCxnSpPr>
        <p:spPr>
          <a:xfrm>
            <a:off x="2748000" y="6203267"/>
            <a:ext cx="6696000" cy="0"/>
          </a:xfrm>
          <a:prstGeom prst="straightConnector1">
            <a:avLst/>
          </a:prstGeom>
          <a:noFill/>
          <a:ln w="19050" cap="flat" cmpd="sng">
            <a:solidFill>
              <a:schemeClr val="dk2"/>
            </a:solidFill>
            <a:prstDash val="solid"/>
            <a:round/>
            <a:headEnd type="none" w="sm" len="sm"/>
            <a:tailEnd type="none" w="sm" len="sm"/>
          </a:ln>
        </p:spPr>
      </p:cxnSp>
      <p:sp>
        <p:nvSpPr>
          <p:cNvPr id="2" name="TextBox 1">
            <a:extLst>
              <a:ext uri="{FF2B5EF4-FFF2-40B4-BE49-F238E27FC236}">
                <a16:creationId xmlns:a16="http://schemas.microsoft.com/office/drawing/2014/main" id="{8279AFE7-32B0-CD85-911E-5E3A04903177}"/>
              </a:ext>
            </a:extLst>
          </p:cNvPr>
          <p:cNvSpPr txBox="1"/>
          <p:nvPr/>
        </p:nvSpPr>
        <p:spPr>
          <a:xfrm>
            <a:off x="472133" y="5326105"/>
            <a:ext cx="11323934" cy="584775"/>
          </a:xfrm>
          <a:prstGeom prst="rect">
            <a:avLst/>
          </a:prstGeom>
          <a:noFill/>
        </p:spPr>
        <p:txBody>
          <a:bodyPr wrap="none" rtlCol="0">
            <a:spAutoFit/>
          </a:bodyPr>
          <a:lstStyle/>
          <a:p>
            <a:r>
              <a:rPr lang="en-US" sz="3200" i="1" dirty="0">
                <a:latin typeface="Eras Bold ITC" panose="020B0907030504020204" pitchFamily="34" charset="0"/>
              </a:rPr>
              <a:t>UNCOMMON COMMITMENT &amp; RELENTLESS GROWTH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9"/>
          <p:cNvSpPr/>
          <p:nvPr/>
        </p:nvSpPr>
        <p:spPr>
          <a:xfrm>
            <a:off x="4818900" y="6438900"/>
            <a:ext cx="2610600" cy="211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33" name="Google Shape;133;p9"/>
          <p:cNvSpPr/>
          <p:nvPr/>
        </p:nvSpPr>
        <p:spPr>
          <a:xfrm rot="5400000">
            <a:off x="3559246" y="4155596"/>
            <a:ext cx="4470374" cy="866508"/>
          </a:xfrm>
          <a:custGeom>
            <a:avLst/>
            <a:gdLst/>
            <a:ahLst/>
            <a:cxnLst/>
            <a:rect l="l" t="t" r="r" b="b"/>
            <a:pathLst>
              <a:path w="4223384" h="806450" extrusionOk="0">
                <a:moveTo>
                  <a:pt x="3819906" y="0"/>
                </a:moveTo>
                <a:lnTo>
                  <a:pt x="0" y="0"/>
                </a:lnTo>
                <a:lnTo>
                  <a:pt x="0" y="806196"/>
                </a:lnTo>
                <a:lnTo>
                  <a:pt x="3819906" y="806196"/>
                </a:lnTo>
                <a:lnTo>
                  <a:pt x="4223004" y="403098"/>
                </a:lnTo>
                <a:lnTo>
                  <a:pt x="3819906" y="0"/>
                </a:lnTo>
                <a:close/>
              </a:path>
            </a:pathLst>
          </a:custGeom>
          <a:solidFill>
            <a:srgbClr val="D9D9D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34" name="Google Shape;134;p9"/>
          <p:cNvSpPr/>
          <p:nvPr/>
        </p:nvSpPr>
        <p:spPr>
          <a:xfrm rot="5400000">
            <a:off x="3554272" y="4138391"/>
            <a:ext cx="4500663" cy="885869"/>
          </a:xfrm>
          <a:custGeom>
            <a:avLst/>
            <a:gdLst/>
            <a:ahLst/>
            <a:cxnLst/>
            <a:rect l="l" t="t" r="r" b="b"/>
            <a:pathLst>
              <a:path w="4223384" h="806450" extrusionOk="0">
                <a:moveTo>
                  <a:pt x="0" y="0"/>
                </a:moveTo>
                <a:lnTo>
                  <a:pt x="3819906" y="0"/>
                </a:lnTo>
                <a:lnTo>
                  <a:pt x="4223004" y="403098"/>
                </a:lnTo>
                <a:lnTo>
                  <a:pt x="3819906" y="806196"/>
                </a:lnTo>
                <a:lnTo>
                  <a:pt x="0" y="806196"/>
                </a:lnTo>
                <a:lnTo>
                  <a:pt x="0" y="0"/>
                </a:lnTo>
                <a:close/>
              </a:path>
            </a:pathLst>
          </a:custGeom>
          <a:noFill/>
          <a:ln w="57900"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35" name="Google Shape;135;p9"/>
          <p:cNvSpPr/>
          <p:nvPr/>
        </p:nvSpPr>
        <p:spPr>
          <a:xfrm rot="5400000">
            <a:off x="5693137" y="712899"/>
            <a:ext cx="211327" cy="2990439"/>
          </a:xfrm>
          <a:custGeom>
            <a:avLst/>
            <a:gdLst/>
            <a:ahLst/>
            <a:cxnLst/>
            <a:rect l="l" t="t" r="r" b="b"/>
            <a:pathLst>
              <a:path w="266700" h="2209800" extrusionOk="0">
                <a:moveTo>
                  <a:pt x="0" y="2209799"/>
                </a:moveTo>
                <a:lnTo>
                  <a:pt x="266700" y="2209799"/>
                </a:lnTo>
                <a:lnTo>
                  <a:pt x="266700" y="0"/>
                </a:lnTo>
                <a:lnTo>
                  <a:pt x="0" y="0"/>
                </a:lnTo>
                <a:lnTo>
                  <a:pt x="0" y="2209799"/>
                </a:lnTo>
                <a:close/>
              </a:path>
            </a:pathLst>
          </a:custGeom>
          <a:solidFill>
            <a:srgbClr val="9A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36" name="Google Shape;136;p9"/>
          <p:cNvSpPr/>
          <p:nvPr/>
        </p:nvSpPr>
        <p:spPr>
          <a:xfrm rot="5400000">
            <a:off x="5701196" y="699728"/>
            <a:ext cx="211326" cy="2990440"/>
          </a:xfrm>
          <a:custGeom>
            <a:avLst/>
            <a:gdLst/>
            <a:ahLst/>
            <a:cxnLst/>
            <a:rect l="l" t="t" r="r" b="b"/>
            <a:pathLst>
              <a:path w="266700" h="2209800" extrusionOk="0">
                <a:moveTo>
                  <a:pt x="0" y="2209799"/>
                </a:moveTo>
                <a:lnTo>
                  <a:pt x="266700" y="2209799"/>
                </a:lnTo>
                <a:lnTo>
                  <a:pt x="266700" y="0"/>
                </a:lnTo>
                <a:lnTo>
                  <a:pt x="0" y="0"/>
                </a:lnTo>
                <a:lnTo>
                  <a:pt x="0" y="2209799"/>
                </a:lnTo>
                <a:close/>
              </a:path>
            </a:pathLst>
          </a:custGeom>
          <a:noFill/>
          <a:ln w="579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37" name="Google Shape;137;p9"/>
          <p:cNvSpPr/>
          <p:nvPr/>
        </p:nvSpPr>
        <p:spPr>
          <a:xfrm rot="5400000">
            <a:off x="5106619" y="912493"/>
            <a:ext cx="1435620" cy="869228"/>
          </a:xfrm>
          <a:custGeom>
            <a:avLst/>
            <a:gdLst/>
            <a:ahLst/>
            <a:cxnLst/>
            <a:rect l="l" t="t" r="r" b="b"/>
            <a:pathLst>
              <a:path w="1544320" h="806450" extrusionOk="0">
                <a:moveTo>
                  <a:pt x="1543812" y="0"/>
                </a:moveTo>
                <a:lnTo>
                  <a:pt x="134366" y="0"/>
                </a:lnTo>
                <a:lnTo>
                  <a:pt x="91911" y="6853"/>
                </a:lnTo>
                <a:lnTo>
                  <a:pt x="55028" y="25936"/>
                </a:lnTo>
                <a:lnTo>
                  <a:pt x="25936" y="55028"/>
                </a:lnTo>
                <a:lnTo>
                  <a:pt x="6853" y="91911"/>
                </a:lnTo>
                <a:lnTo>
                  <a:pt x="0" y="134366"/>
                </a:lnTo>
                <a:lnTo>
                  <a:pt x="0" y="671830"/>
                </a:lnTo>
                <a:lnTo>
                  <a:pt x="6853" y="714284"/>
                </a:lnTo>
                <a:lnTo>
                  <a:pt x="25936" y="751167"/>
                </a:lnTo>
                <a:lnTo>
                  <a:pt x="55028" y="780259"/>
                </a:lnTo>
                <a:lnTo>
                  <a:pt x="91911" y="799342"/>
                </a:lnTo>
                <a:lnTo>
                  <a:pt x="134366" y="806196"/>
                </a:lnTo>
                <a:lnTo>
                  <a:pt x="1543812" y="806196"/>
                </a:lnTo>
                <a:lnTo>
                  <a:pt x="1543812" y="0"/>
                </a:lnTo>
                <a:close/>
              </a:path>
            </a:pathLst>
          </a:custGeom>
          <a:solidFill>
            <a:srgbClr val="9A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38" name="Google Shape;138;p9"/>
          <p:cNvSpPr/>
          <p:nvPr/>
        </p:nvSpPr>
        <p:spPr>
          <a:xfrm rot="5400000">
            <a:off x="5097834" y="919649"/>
            <a:ext cx="1435620" cy="869228"/>
          </a:xfrm>
          <a:custGeom>
            <a:avLst/>
            <a:gdLst/>
            <a:ahLst/>
            <a:cxnLst/>
            <a:rect l="l" t="t" r="r" b="b"/>
            <a:pathLst>
              <a:path w="1544320" h="806450" extrusionOk="0">
                <a:moveTo>
                  <a:pt x="0" y="671830"/>
                </a:moveTo>
                <a:lnTo>
                  <a:pt x="0" y="134366"/>
                </a:lnTo>
                <a:lnTo>
                  <a:pt x="6853" y="91911"/>
                </a:lnTo>
                <a:lnTo>
                  <a:pt x="25936" y="55028"/>
                </a:lnTo>
                <a:lnTo>
                  <a:pt x="55028" y="25936"/>
                </a:lnTo>
                <a:lnTo>
                  <a:pt x="91911" y="6853"/>
                </a:lnTo>
                <a:lnTo>
                  <a:pt x="134366" y="0"/>
                </a:lnTo>
                <a:lnTo>
                  <a:pt x="1543812" y="0"/>
                </a:lnTo>
                <a:lnTo>
                  <a:pt x="1543812" y="806196"/>
                </a:lnTo>
                <a:lnTo>
                  <a:pt x="134366" y="806196"/>
                </a:lnTo>
                <a:lnTo>
                  <a:pt x="91911" y="799342"/>
                </a:lnTo>
                <a:lnTo>
                  <a:pt x="55028" y="780259"/>
                </a:lnTo>
                <a:lnTo>
                  <a:pt x="25936" y="751167"/>
                </a:lnTo>
                <a:lnTo>
                  <a:pt x="6853" y="714284"/>
                </a:lnTo>
                <a:lnTo>
                  <a:pt x="0" y="671830"/>
                </a:lnTo>
                <a:close/>
              </a:path>
            </a:pathLst>
          </a:custGeom>
          <a:noFill/>
          <a:ln w="579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39" name="Google Shape;139;p9"/>
          <p:cNvSpPr/>
          <p:nvPr/>
        </p:nvSpPr>
        <p:spPr>
          <a:xfrm rot="5400000">
            <a:off x="5542354" y="-203653"/>
            <a:ext cx="605984" cy="1051560"/>
          </a:xfrm>
          <a:custGeom>
            <a:avLst/>
            <a:gdLst/>
            <a:ahLst/>
            <a:cxnLst/>
            <a:rect l="l" t="t" r="r" b="b"/>
            <a:pathLst>
              <a:path w="744219" h="1051560" extrusionOk="0">
                <a:moveTo>
                  <a:pt x="371856" y="0"/>
                </a:moveTo>
                <a:lnTo>
                  <a:pt x="331340" y="3085"/>
                </a:lnTo>
                <a:lnTo>
                  <a:pt x="292087" y="12129"/>
                </a:lnTo>
                <a:lnTo>
                  <a:pt x="254325" y="26810"/>
                </a:lnTo>
                <a:lnTo>
                  <a:pt x="218279" y="46806"/>
                </a:lnTo>
                <a:lnTo>
                  <a:pt x="184178" y="71797"/>
                </a:lnTo>
                <a:lnTo>
                  <a:pt x="152247" y="101461"/>
                </a:lnTo>
                <a:lnTo>
                  <a:pt x="122714" y="135478"/>
                </a:lnTo>
                <a:lnTo>
                  <a:pt x="95806" y="173527"/>
                </a:lnTo>
                <a:lnTo>
                  <a:pt x="71749" y="215286"/>
                </a:lnTo>
                <a:lnTo>
                  <a:pt x="50771" y="260434"/>
                </a:lnTo>
                <a:lnTo>
                  <a:pt x="33099" y="308651"/>
                </a:lnTo>
                <a:lnTo>
                  <a:pt x="18958" y="359615"/>
                </a:lnTo>
                <a:lnTo>
                  <a:pt x="8577" y="413005"/>
                </a:lnTo>
                <a:lnTo>
                  <a:pt x="2182" y="468500"/>
                </a:lnTo>
                <a:lnTo>
                  <a:pt x="0" y="525780"/>
                </a:lnTo>
                <a:lnTo>
                  <a:pt x="2182" y="583059"/>
                </a:lnTo>
                <a:lnTo>
                  <a:pt x="8577" y="638554"/>
                </a:lnTo>
                <a:lnTo>
                  <a:pt x="18958" y="691944"/>
                </a:lnTo>
                <a:lnTo>
                  <a:pt x="33099" y="742908"/>
                </a:lnTo>
                <a:lnTo>
                  <a:pt x="50771" y="791125"/>
                </a:lnTo>
                <a:lnTo>
                  <a:pt x="71749" y="836273"/>
                </a:lnTo>
                <a:lnTo>
                  <a:pt x="95806" y="878032"/>
                </a:lnTo>
                <a:lnTo>
                  <a:pt x="122714" y="916081"/>
                </a:lnTo>
                <a:lnTo>
                  <a:pt x="152247" y="950098"/>
                </a:lnTo>
                <a:lnTo>
                  <a:pt x="184178" y="979762"/>
                </a:lnTo>
                <a:lnTo>
                  <a:pt x="218279" y="1004753"/>
                </a:lnTo>
                <a:lnTo>
                  <a:pt x="254325" y="1024749"/>
                </a:lnTo>
                <a:lnTo>
                  <a:pt x="292087" y="1039430"/>
                </a:lnTo>
                <a:lnTo>
                  <a:pt x="331340" y="1048474"/>
                </a:lnTo>
                <a:lnTo>
                  <a:pt x="371856" y="1051560"/>
                </a:lnTo>
                <a:lnTo>
                  <a:pt x="412371" y="1048474"/>
                </a:lnTo>
                <a:lnTo>
                  <a:pt x="451624" y="1039430"/>
                </a:lnTo>
                <a:lnTo>
                  <a:pt x="489386" y="1024749"/>
                </a:lnTo>
                <a:lnTo>
                  <a:pt x="525432" y="1004753"/>
                </a:lnTo>
                <a:lnTo>
                  <a:pt x="559533" y="979762"/>
                </a:lnTo>
                <a:lnTo>
                  <a:pt x="591464" y="950098"/>
                </a:lnTo>
                <a:lnTo>
                  <a:pt x="620997" y="916081"/>
                </a:lnTo>
                <a:lnTo>
                  <a:pt x="647905" y="878032"/>
                </a:lnTo>
                <a:lnTo>
                  <a:pt x="671962" y="836273"/>
                </a:lnTo>
                <a:lnTo>
                  <a:pt x="692940" y="791125"/>
                </a:lnTo>
                <a:lnTo>
                  <a:pt x="710612" y="742908"/>
                </a:lnTo>
                <a:lnTo>
                  <a:pt x="724753" y="691944"/>
                </a:lnTo>
                <a:lnTo>
                  <a:pt x="735134" y="638554"/>
                </a:lnTo>
                <a:lnTo>
                  <a:pt x="741529" y="583059"/>
                </a:lnTo>
                <a:lnTo>
                  <a:pt x="743712" y="525780"/>
                </a:lnTo>
                <a:lnTo>
                  <a:pt x="741529" y="468500"/>
                </a:lnTo>
                <a:lnTo>
                  <a:pt x="735134" y="413005"/>
                </a:lnTo>
                <a:lnTo>
                  <a:pt x="724753" y="359615"/>
                </a:lnTo>
                <a:lnTo>
                  <a:pt x="710612" y="308651"/>
                </a:lnTo>
                <a:lnTo>
                  <a:pt x="692940" y="260434"/>
                </a:lnTo>
                <a:lnTo>
                  <a:pt x="671962" y="215286"/>
                </a:lnTo>
                <a:lnTo>
                  <a:pt x="647905" y="173527"/>
                </a:lnTo>
                <a:lnTo>
                  <a:pt x="620997" y="135478"/>
                </a:lnTo>
                <a:lnTo>
                  <a:pt x="591464" y="101461"/>
                </a:lnTo>
                <a:lnTo>
                  <a:pt x="559533" y="71797"/>
                </a:lnTo>
                <a:lnTo>
                  <a:pt x="525432" y="46806"/>
                </a:lnTo>
                <a:lnTo>
                  <a:pt x="489386" y="26810"/>
                </a:lnTo>
                <a:lnTo>
                  <a:pt x="451624" y="12129"/>
                </a:lnTo>
                <a:lnTo>
                  <a:pt x="412371" y="3085"/>
                </a:lnTo>
                <a:lnTo>
                  <a:pt x="371856" y="0"/>
                </a:lnTo>
                <a:close/>
              </a:path>
            </a:pathLst>
          </a:custGeom>
          <a:solidFill>
            <a:srgbClr val="9A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40" name="Google Shape;140;p9"/>
          <p:cNvSpPr/>
          <p:nvPr/>
        </p:nvSpPr>
        <p:spPr>
          <a:xfrm rot="5400000">
            <a:off x="5525021" y="-196445"/>
            <a:ext cx="605984" cy="1051560"/>
          </a:xfrm>
          <a:custGeom>
            <a:avLst/>
            <a:gdLst/>
            <a:ahLst/>
            <a:cxnLst/>
            <a:rect l="l" t="t" r="r" b="b"/>
            <a:pathLst>
              <a:path w="744219" h="1051560" extrusionOk="0">
                <a:moveTo>
                  <a:pt x="0" y="525780"/>
                </a:moveTo>
                <a:lnTo>
                  <a:pt x="2182" y="468500"/>
                </a:lnTo>
                <a:lnTo>
                  <a:pt x="8577" y="413005"/>
                </a:lnTo>
                <a:lnTo>
                  <a:pt x="18958" y="359615"/>
                </a:lnTo>
                <a:lnTo>
                  <a:pt x="33099" y="308651"/>
                </a:lnTo>
                <a:lnTo>
                  <a:pt x="50771" y="260434"/>
                </a:lnTo>
                <a:lnTo>
                  <a:pt x="71749" y="215286"/>
                </a:lnTo>
                <a:lnTo>
                  <a:pt x="95806" y="173527"/>
                </a:lnTo>
                <a:lnTo>
                  <a:pt x="122714" y="135478"/>
                </a:lnTo>
                <a:lnTo>
                  <a:pt x="152247" y="101461"/>
                </a:lnTo>
                <a:lnTo>
                  <a:pt x="184178" y="71797"/>
                </a:lnTo>
                <a:lnTo>
                  <a:pt x="218279" y="46806"/>
                </a:lnTo>
                <a:lnTo>
                  <a:pt x="254325" y="26810"/>
                </a:lnTo>
                <a:lnTo>
                  <a:pt x="292087" y="12129"/>
                </a:lnTo>
                <a:lnTo>
                  <a:pt x="331340" y="3085"/>
                </a:lnTo>
                <a:lnTo>
                  <a:pt x="371856" y="0"/>
                </a:lnTo>
                <a:lnTo>
                  <a:pt x="412371" y="3085"/>
                </a:lnTo>
                <a:lnTo>
                  <a:pt x="451624" y="12129"/>
                </a:lnTo>
                <a:lnTo>
                  <a:pt x="489386" y="26810"/>
                </a:lnTo>
                <a:lnTo>
                  <a:pt x="525432" y="46806"/>
                </a:lnTo>
                <a:lnTo>
                  <a:pt x="559533" y="71797"/>
                </a:lnTo>
                <a:lnTo>
                  <a:pt x="591464" y="101461"/>
                </a:lnTo>
                <a:lnTo>
                  <a:pt x="620997" y="135478"/>
                </a:lnTo>
                <a:lnTo>
                  <a:pt x="647905" y="173527"/>
                </a:lnTo>
                <a:lnTo>
                  <a:pt x="671962" y="215286"/>
                </a:lnTo>
                <a:lnTo>
                  <a:pt x="692940" y="260434"/>
                </a:lnTo>
                <a:lnTo>
                  <a:pt x="710612" y="308651"/>
                </a:lnTo>
                <a:lnTo>
                  <a:pt x="724753" y="359615"/>
                </a:lnTo>
                <a:lnTo>
                  <a:pt x="735134" y="413005"/>
                </a:lnTo>
                <a:lnTo>
                  <a:pt x="741529" y="468500"/>
                </a:lnTo>
                <a:lnTo>
                  <a:pt x="743712" y="525780"/>
                </a:lnTo>
                <a:lnTo>
                  <a:pt x="741529" y="583059"/>
                </a:lnTo>
                <a:lnTo>
                  <a:pt x="735134" y="638554"/>
                </a:lnTo>
                <a:lnTo>
                  <a:pt x="724753" y="691944"/>
                </a:lnTo>
                <a:lnTo>
                  <a:pt x="710612" y="742908"/>
                </a:lnTo>
                <a:lnTo>
                  <a:pt x="692940" y="791125"/>
                </a:lnTo>
                <a:lnTo>
                  <a:pt x="671962" y="836273"/>
                </a:lnTo>
                <a:lnTo>
                  <a:pt x="647905" y="878032"/>
                </a:lnTo>
                <a:lnTo>
                  <a:pt x="620997" y="916081"/>
                </a:lnTo>
                <a:lnTo>
                  <a:pt x="591464" y="950098"/>
                </a:lnTo>
                <a:lnTo>
                  <a:pt x="559533" y="979762"/>
                </a:lnTo>
                <a:lnTo>
                  <a:pt x="525432" y="1004753"/>
                </a:lnTo>
                <a:lnTo>
                  <a:pt x="489386" y="1024749"/>
                </a:lnTo>
                <a:lnTo>
                  <a:pt x="451624" y="1039430"/>
                </a:lnTo>
                <a:lnTo>
                  <a:pt x="412371" y="1048474"/>
                </a:lnTo>
                <a:lnTo>
                  <a:pt x="371856" y="1051560"/>
                </a:lnTo>
                <a:lnTo>
                  <a:pt x="331340" y="1048474"/>
                </a:lnTo>
                <a:lnTo>
                  <a:pt x="292087" y="1039430"/>
                </a:lnTo>
                <a:lnTo>
                  <a:pt x="254325" y="1024749"/>
                </a:lnTo>
                <a:lnTo>
                  <a:pt x="218279" y="1004753"/>
                </a:lnTo>
                <a:lnTo>
                  <a:pt x="184178" y="979762"/>
                </a:lnTo>
                <a:lnTo>
                  <a:pt x="152247" y="950098"/>
                </a:lnTo>
                <a:lnTo>
                  <a:pt x="122714" y="916081"/>
                </a:lnTo>
                <a:lnTo>
                  <a:pt x="95806" y="878032"/>
                </a:lnTo>
                <a:lnTo>
                  <a:pt x="71749" y="836273"/>
                </a:lnTo>
                <a:lnTo>
                  <a:pt x="50771" y="791125"/>
                </a:lnTo>
                <a:lnTo>
                  <a:pt x="33099" y="742908"/>
                </a:lnTo>
                <a:lnTo>
                  <a:pt x="18958" y="691944"/>
                </a:lnTo>
                <a:lnTo>
                  <a:pt x="8577" y="638554"/>
                </a:lnTo>
                <a:lnTo>
                  <a:pt x="2182" y="583059"/>
                </a:lnTo>
                <a:lnTo>
                  <a:pt x="0" y="525780"/>
                </a:lnTo>
                <a:close/>
              </a:path>
            </a:pathLst>
          </a:custGeom>
          <a:noFill/>
          <a:ln w="579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41" name="Google Shape;141;p9"/>
          <p:cNvSpPr/>
          <p:nvPr/>
        </p:nvSpPr>
        <p:spPr>
          <a:xfrm rot="5400000">
            <a:off x="5751827" y="598729"/>
            <a:ext cx="110063" cy="869228"/>
          </a:xfrm>
          <a:custGeom>
            <a:avLst/>
            <a:gdLst/>
            <a:ahLst/>
            <a:cxnLst/>
            <a:rect l="l" t="t" r="r" b="b"/>
            <a:pathLst>
              <a:path w="120000" h="784225" extrusionOk="0">
                <a:moveTo>
                  <a:pt x="0" y="0"/>
                </a:moveTo>
                <a:lnTo>
                  <a:pt x="0" y="784098"/>
                </a:lnTo>
              </a:path>
            </a:pathLst>
          </a:custGeom>
          <a:noFill/>
          <a:ln w="381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42" name="Google Shape;142;p9"/>
          <p:cNvSpPr/>
          <p:nvPr/>
        </p:nvSpPr>
        <p:spPr>
          <a:xfrm rot="5400000" flipH="1">
            <a:off x="5631810" y="1015815"/>
            <a:ext cx="370408" cy="813698"/>
          </a:xfrm>
          <a:custGeom>
            <a:avLst/>
            <a:gdLst/>
            <a:ahLst/>
            <a:cxnLst/>
            <a:rect l="l" t="t" r="r" b="b"/>
            <a:pathLst>
              <a:path w="120000" h="805179" extrusionOk="0">
                <a:moveTo>
                  <a:pt x="0" y="0"/>
                </a:moveTo>
                <a:lnTo>
                  <a:pt x="0" y="805052"/>
                </a:lnTo>
              </a:path>
            </a:pathLst>
          </a:custGeom>
          <a:noFill/>
          <a:ln w="381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43" name="Google Shape;143;p9"/>
          <p:cNvSpPr/>
          <p:nvPr/>
        </p:nvSpPr>
        <p:spPr>
          <a:xfrm rot="5400000">
            <a:off x="5770014" y="378329"/>
            <a:ext cx="94846" cy="911536"/>
          </a:xfrm>
          <a:custGeom>
            <a:avLst/>
            <a:gdLst/>
            <a:ahLst/>
            <a:cxnLst/>
            <a:rect l="l" t="t" r="r" b="b"/>
            <a:pathLst>
              <a:path w="120000" h="784225" extrusionOk="0">
                <a:moveTo>
                  <a:pt x="0" y="0"/>
                </a:moveTo>
                <a:lnTo>
                  <a:pt x="0" y="784098"/>
                </a:lnTo>
              </a:path>
            </a:pathLst>
          </a:custGeom>
          <a:noFill/>
          <a:ln w="381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44" name="Google Shape;144;p9"/>
          <p:cNvSpPr/>
          <p:nvPr/>
        </p:nvSpPr>
        <p:spPr>
          <a:xfrm rot="5400000">
            <a:off x="5755852" y="1431747"/>
            <a:ext cx="94846" cy="911536"/>
          </a:xfrm>
          <a:custGeom>
            <a:avLst/>
            <a:gdLst/>
            <a:ahLst/>
            <a:cxnLst/>
            <a:rect l="l" t="t" r="r" b="b"/>
            <a:pathLst>
              <a:path w="120000" h="784225" extrusionOk="0">
                <a:moveTo>
                  <a:pt x="0" y="0"/>
                </a:moveTo>
                <a:lnTo>
                  <a:pt x="0" y="784098"/>
                </a:lnTo>
              </a:path>
            </a:pathLst>
          </a:custGeom>
          <a:noFill/>
          <a:ln w="381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45" name="Google Shape;145;p9"/>
          <p:cNvSpPr/>
          <p:nvPr/>
        </p:nvSpPr>
        <p:spPr>
          <a:xfrm rot="5400000">
            <a:off x="5755852" y="1002245"/>
            <a:ext cx="94846" cy="911536"/>
          </a:xfrm>
          <a:custGeom>
            <a:avLst/>
            <a:gdLst/>
            <a:ahLst/>
            <a:cxnLst/>
            <a:rect l="l" t="t" r="r" b="b"/>
            <a:pathLst>
              <a:path w="120000" h="784225" extrusionOk="0">
                <a:moveTo>
                  <a:pt x="0" y="0"/>
                </a:moveTo>
                <a:lnTo>
                  <a:pt x="0" y="784098"/>
                </a:lnTo>
              </a:path>
            </a:pathLst>
          </a:custGeom>
          <a:noFill/>
          <a:ln w="381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46" name="Google Shape;146;p9"/>
          <p:cNvSpPr txBox="1"/>
          <p:nvPr/>
        </p:nvSpPr>
        <p:spPr>
          <a:xfrm>
            <a:off x="5520682" y="2408034"/>
            <a:ext cx="542100" cy="600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n-US" sz="3300" b="0" i="0" u="none" strike="noStrike" cap="none" dirty="0">
                <a:solidFill>
                  <a:schemeClr val="dk1"/>
                </a:solidFill>
                <a:latin typeface="Alfa Slab One"/>
                <a:ea typeface="Alfa Slab One"/>
                <a:cs typeface="Alfa Slab One"/>
                <a:sym typeface="Alfa Slab One"/>
              </a:rPr>
              <a:t>R</a:t>
            </a:r>
            <a:endParaRPr sz="1400" b="0" i="0" u="none" strike="noStrike" cap="none" dirty="0">
              <a:solidFill>
                <a:srgbClr val="000000"/>
              </a:solidFill>
              <a:latin typeface="Arial"/>
              <a:ea typeface="Arial"/>
              <a:cs typeface="Arial"/>
              <a:sym typeface="Arial"/>
            </a:endParaRPr>
          </a:p>
        </p:txBody>
      </p:sp>
      <p:sp>
        <p:nvSpPr>
          <p:cNvPr id="147" name="Google Shape;147;p9"/>
          <p:cNvSpPr txBox="1"/>
          <p:nvPr/>
        </p:nvSpPr>
        <p:spPr>
          <a:xfrm>
            <a:off x="5501823" y="3005499"/>
            <a:ext cx="585300" cy="600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n-US" sz="3300" b="0" i="0" u="none" strike="noStrike" cap="none" dirty="0">
                <a:solidFill>
                  <a:schemeClr val="dk1"/>
                </a:solidFill>
                <a:latin typeface="Alfa Slab One"/>
                <a:ea typeface="Alfa Slab One"/>
                <a:cs typeface="Alfa Slab One"/>
                <a:sym typeface="Alfa Slab One"/>
              </a:rPr>
              <a:t>O</a:t>
            </a:r>
            <a:endParaRPr sz="1400" b="0" i="0" u="none" strike="noStrike" cap="none" dirty="0">
              <a:solidFill>
                <a:srgbClr val="000000"/>
              </a:solidFill>
              <a:latin typeface="Arial"/>
              <a:ea typeface="Arial"/>
              <a:cs typeface="Arial"/>
              <a:sym typeface="Arial"/>
            </a:endParaRPr>
          </a:p>
        </p:txBody>
      </p:sp>
      <p:sp>
        <p:nvSpPr>
          <p:cNvPr id="148" name="Google Shape;148;p9"/>
          <p:cNvSpPr txBox="1"/>
          <p:nvPr/>
        </p:nvSpPr>
        <p:spPr>
          <a:xfrm>
            <a:off x="5559446" y="3575088"/>
            <a:ext cx="507900" cy="600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n-US" sz="3300" b="0" i="0" u="none" strike="noStrike" cap="none" dirty="0">
                <a:solidFill>
                  <a:schemeClr val="dk1"/>
                </a:solidFill>
                <a:latin typeface="Alfa Slab One"/>
                <a:ea typeface="Alfa Slab One"/>
                <a:cs typeface="Alfa Slab One"/>
                <a:sym typeface="Alfa Slab One"/>
              </a:rPr>
              <a:t>J</a:t>
            </a:r>
            <a:endParaRPr sz="1400" b="0" i="0" u="none" strike="noStrike" cap="none" dirty="0">
              <a:solidFill>
                <a:srgbClr val="000000"/>
              </a:solidFill>
              <a:latin typeface="Arial"/>
              <a:ea typeface="Arial"/>
              <a:cs typeface="Arial"/>
              <a:sym typeface="Arial"/>
            </a:endParaRPr>
          </a:p>
        </p:txBody>
      </p:sp>
      <p:sp>
        <p:nvSpPr>
          <p:cNvPr id="149" name="Google Shape;149;p9"/>
          <p:cNvSpPr txBox="1"/>
          <p:nvPr/>
        </p:nvSpPr>
        <p:spPr>
          <a:xfrm>
            <a:off x="5547143" y="4131477"/>
            <a:ext cx="532500" cy="600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n-US" sz="3300" b="0" i="0" u="none" strike="noStrike" cap="none" dirty="0">
                <a:solidFill>
                  <a:schemeClr val="dk1"/>
                </a:solidFill>
                <a:latin typeface="Alfa Slab One"/>
                <a:ea typeface="Alfa Slab One"/>
                <a:cs typeface="Alfa Slab One"/>
                <a:sym typeface="Alfa Slab One"/>
              </a:rPr>
              <a:t>A</a:t>
            </a:r>
            <a:endParaRPr sz="1400" b="0" i="0" u="none" strike="noStrike" cap="none" dirty="0">
              <a:solidFill>
                <a:srgbClr val="000000"/>
              </a:solidFill>
              <a:latin typeface="Arial"/>
              <a:ea typeface="Arial"/>
              <a:cs typeface="Arial"/>
              <a:sym typeface="Arial"/>
            </a:endParaRPr>
          </a:p>
        </p:txBody>
      </p:sp>
      <p:sp>
        <p:nvSpPr>
          <p:cNvPr id="150" name="Google Shape;150;p9"/>
          <p:cNvSpPr txBox="1"/>
          <p:nvPr/>
        </p:nvSpPr>
        <p:spPr>
          <a:xfrm>
            <a:off x="5504692" y="4742163"/>
            <a:ext cx="617400" cy="600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n-US" sz="3300" b="0" i="0" u="none" strike="noStrike" cap="none" dirty="0">
                <a:solidFill>
                  <a:schemeClr val="dk1"/>
                </a:solidFill>
                <a:latin typeface="Alfa Slab One"/>
                <a:ea typeface="Alfa Slab One"/>
                <a:cs typeface="Alfa Slab One"/>
                <a:sym typeface="Alfa Slab One"/>
              </a:rPr>
              <a:t>N</a:t>
            </a:r>
            <a:endParaRPr sz="1400" b="0" i="0" u="none" strike="noStrike" cap="none" dirty="0">
              <a:solidFill>
                <a:srgbClr val="000000"/>
              </a:solidFill>
              <a:latin typeface="Arial"/>
              <a:ea typeface="Arial"/>
              <a:cs typeface="Arial"/>
              <a:sym typeface="Arial"/>
            </a:endParaRPr>
          </a:p>
        </p:txBody>
      </p:sp>
      <p:sp>
        <p:nvSpPr>
          <p:cNvPr id="151" name="Google Shape;151;p9"/>
          <p:cNvSpPr txBox="1"/>
          <p:nvPr/>
        </p:nvSpPr>
        <p:spPr>
          <a:xfrm>
            <a:off x="5568679" y="5352874"/>
            <a:ext cx="446100" cy="600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n-US" sz="3300" b="0" i="0" u="none" strike="noStrike" cap="none" dirty="0">
                <a:solidFill>
                  <a:schemeClr val="dk1"/>
                </a:solidFill>
                <a:latin typeface="Alfa Slab One"/>
                <a:ea typeface="Alfa Slab One"/>
                <a:cs typeface="Alfa Slab One"/>
                <a:sym typeface="Alfa Slab One"/>
              </a:rPr>
              <a:t>S</a:t>
            </a:r>
            <a:endParaRPr sz="1400" b="0" i="0" u="none" strike="noStrike" cap="none" dirty="0">
              <a:solidFill>
                <a:srgbClr val="000000"/>
              </a:solidFill>
              <a:latin typeface="Arial"/>
              <a:ea typeface="Arial"/>
              <a:cs typeface="Arial"/>
              <a:sym typeface="Arial"/>
            </a:endParaRPr>
          </a:p>
        </p:txBody>
      </p:sp>
      <p:sp>
        <p:nvSpPr>
          <p:cNvPr id="152" name="Google Shape;152;p9"/>
          <p:cNvSpPr txBox="1"/>
          <p:nvPr/>
        </p:nvSpPr>
        <p:spPr>
          <a:xfrm>
            <a:off x="212000" y="3249825"/>
            <a:ext cx="5075400" cy="263144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300"/>
              <a:buFont typeface="Arial"/>
              <a:buNone/>
            </a:pPr>
            <a:r>
              <a:rPr lang="en-US" sz="3300" b="0" i="0" u="none" strike="noStrike" cap="none" dirty="0">
                <a:solidFill>
                  <a:schemeClr val="dk1"/>
                </a:solidFill>
                <a:latin typeface="Alfa Slab One"/>
                <a:ea typeface="Alfa Slab One"/>
                <a:cs typeface="Alfa Slab One"/>
                <a:sym typeface="Alfa Slab One"/>
              </a:rPr>
              <a:t>Pillars </a:t>
            </a:r>
            <a:br>
              <a:rPr lang="en-US" sz="3300" b="0" i="0" u="none" strike="noStrike" cap="none" dirty="0">
                <a:solidFill>
                  <a:schemeClr val="dk1"/>
                </a:solidFill>
                <a:latin typeface="Alfa Slab One"/>
                <a:ea typeface="Alfa Slab One"/>
                <a:cs typeface="Alfa Slab One"/>
                <a:sym typeface="Alfa Slab One"/>
              </a:rPr>
            </a:br>
            <a:r>
              <a:rPr lang="en-US" sz="3300" b="0" i="0" u="none" strike="noStrike" cap="none" dirty="0">
                <a:solidFill>
                  <a:schemeClr val="dk1"/>
                </a:solidFill>
                <a:latin typeface="Alfa Slab One"/>
                <a:ea typeface="Alfa Slab One"/>
                <a:cs typeface="Alfa Slab One"/>
                <a:sym typeface="Alfa Slab One"/>
              </a:rPr>
              <a:t>of the </a:t>
            </a:r>
            <a:br>
              <a:rPr lang="en-US" sz="3300" b="0" i="0" u="none" strike="noStrike" cap="none" dirty="0">
                <a:solidFill>
                  <a:schemeClr val="dk1"/>
                </a:solidFill>
                <a:latin typeface="Alfa Slab One"/>
                <a:ea typeface="Alfa Slab One"/>
                <a:cs typeface="Alfa Slab One"/>
                <a:sym typeface="Alfa Slab One"/>
              </a:rPr>
            </a:br>
            <a:r>
              <a:rPr lang="en-US" sz="3300" b="0" i="0" u="none" strike="noStrike" cap="none" dirty="0">
                <a:solidFill>
                  <a:schemeClr val="dk1"/>
                </a:solidFill>
                <a:latin typeface="Alfa Slab One"/>
                <a:ea typeface="Alfa Slab One"/>
                <a:cs typeface="Alfa Slab One"/>
                <a:sym typeface="Alfa Slab One"/>
              </a:rPr>
              <a:t>Program</a:t>
            </a:r>
          </a:p>
          <a:p>
            <a:pPr marL="0" marR="0" lvl="0" indent="0" algn="l" rtl="0">
              <a:lnSpc>
                <a:spcPct val="100000"/>
              </a:lnSpc>
              <a:spcBef>
                <a:spcPts val="0"/>
              </a:spcBef>
              <a:spcAft>
                <a:spcPts val="0"/>
              </a:spcAft>
              <a:buClr>
                <a:srgbClr val="000000"/>
              </a:buClr>
              <a:buSzPts val="3300"/>
              <a:buFont typeface="Arial"/>
              <a:buNone/>
            </a:pPr>
            <a:endParaRPr lang="en-US" sz="3300" dirty="0">
              <a:solidFill>
                <a:schemeClr val="dk1"/>
              </a:solidFill>
              <a:latin typeface="Alfa Slab One"/>
              <a:ea typeface="Alfa Slab One"/>
              <a:cs typeface="Alfa Slab One"/>
              <a:sym typeface="Alfa Slab One"/>
            </a:endParaRPr>
          </a:p>
          <a:p>
            <a:pPr marL="0" marR="0" lvl="0" indent="0" algn="l" rtl="0">
              <a:lnSpc>
                <a:spcPct val="100000"/>
              </a:lnSpc>
              <a:spcBef>
                <a:spcPts val="0"/>
              </a:spcBef>
              <a:spcAft>
                <a:spcPts val="0"/>
              </a:spcAft>
              <a:buClr>
                <a:srgbClr val="000000"/>
              </a:buClr>
              <a:buSzPts val="3300"/>
              <a:buFont typeface="Arial"/>
              <a:buNone/>
            </a:pPr>
            <a:r>
              <a:rPr lang="en-US" sz="3300" b="0" i="0" u="none" strike="noStrike" cap="none" dirty="0">
                <a:solidFill>
                  <a:schemeClr val="dk1"/>
                </a:solidFill>
                <a:latin typeface="Alfa Slab One"/>
                <a:ea typeface="Alfa Slab One"/>
                <a:cs typeface="Alfa Slab One"/>
                <a:sym typeface="Alfa Slab One"/>
              </a:rPr>
              <a:t>“CORE VALUES”</a:t>
            </a:r>
            <a:endParaRPr sz="700" b="0" i="0" u="none" strike="noStrike" cap="none" dirty="0">
              <a:solidFill>
                <a:srgbClr val="000000"/>
              </a:solidFill>
              <a:latin typeface="Alfa Slab One"/>
              <a:ea typeface="Alfa Slab One"/>
              <a:cs typeface="Alfa Slab One"/>
              <a:sym typeface="Alfa Slab One"/>
            </a:endParaRPr>
          </a:p>
        </p:txBody>
      </p:sp>
      <p:sp>
        <p:nvSpPr>
          <p:cNvPr id="153" name="Google Shape;153;p9"/>
          <p:cNvSpPr/>
          <p:nvPr/>
        </p:nvSpPr>
        <p:spPr>
          <a:xfrm rot="5400000">
            <a:off x="5770013" y="781692"/>
            <a:ext cx="94846" cy="911536"/>
          </a:xfrm>
          <a:custGeom>
            <a:avLst/>
            <a:gdLst/>
            <a:ahLst/>
            <a:cxnLst/>
            <a:rect l="l" t="t" r="r" b="b"/>
            <a:pathLst>
              <a:path w="120000" h="784225" extrusionOk="0">
                <a:moveTo>
                  <a:pt x="0" y="0"/>
                </a:moveTo>
                <a:lnTo>
                  <a:pt x="0" y="784098"/>
                </a:lnTo>
              </a:path>
            </a:pathLst>
          </a:custGeom>
          <a:noFill/>
          <a:ln w="381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54" name="Google Shape;154;p9"/>
          <p:cNvSpPr/>
          <p:nvPr/>
        </p:nvSpPr>
        <p:spPr>
          <a:xfrm rot="-749128">
            <a:off x="6458158" y="225880"/>
            <a:ext cx="3183282"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dirty="0">
                <a:solidFill>
                  <a:schemeClr val="dk1"/>
                </a:solidFill>
                <a:latin typeface="Alfa Slab One"/>
                <a:sym typeface="Alfa Slab One"/>
              </a:rPr>
              <a:t>Compete</a:t>
            </a:r>
            <a:endParaRPr sz="3200" b="0" i="0" u="none" strike="noStrike" cap="none" dirty="0">
              <a:solidFill>
                <a:srgbClr val="000000"/>
              </a:solidFill>
              <a:latin typeface="Arial"/>
              <a:ea typeface="Arial"/>
              <a:cs typeface="Arial"/>
              <a:sym typeface="Arial"/>
            </a:endParaRPr>
          </a:p>
        </p:txBody>
      </p:sp>
      <p:sp>
        <p:nvSpPr>
          <p:cNvPr id="155" name="Google Shape;155;p9"/>
          <p:cNvSpPr/>
          <p:nvPr/>
        </p:nvSpPr>
        <p:spPr>
          <a:xfrm rot="1264591">
            <a:off x="7665531" y="3511535"/>
            <a:ext cx="4081873"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dirty="0">
                <a:solidFill>
                  <a:schemeClr val="dk1"/>
                </a:solidFill>
                <a:latin typeface="Alfa Slab One"/>
                <a:ea typeface="Alfa Slab One"/>
                <a:cs typeface="Alfa Slab One"/>
                <a:sym typeface="Alfa Slab One"/>
              </a:rPr>
              <a:t>Improve</a:t>
            </a:r>
            <a:endParaRPr sz="3200" b="0" i="0" u="none" strike="noStrike" cap="none" dirty="0">
              <a:solidFill>
                <a:schemeClr val="dk1"/>
              </a:solidFill>
              <a:latin typeface="Alfa Slab One"/>
              <a:ea typeface="Alfa Slab One"/>
              <a:cs typeface="Alfa Slab One"/>
              <a:sym typeface="Alfa Slab One"/>
            </a:endParaRPr>
          </a:p>
        </p:txBody>
      </p:sp>
      <p:sp>
        <p:nvSpPr>
          <p:cNvPr id="157" name="Google Shape;157;p9"/>
          <p:cNvSpPr/>
          <p:nvPr/>
        </p:nvSpPr>
        <p:spPr>
          <a:xfrm>
            <a:off x="6014779" y="4494072"/>
            <a:ext cx="2913819"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dirty="0">
                <a:solidFill>
                  <a:schemeClr val="dk1"/>
                </a:solidFill>
                <a:latin typeface="Alfa Slab One"/>
                <a:ea typeface="Alfa Slab One"/>
                <a:cs typeface="Alfa Slab One"/>
                <a:sym typeface="Alfa Slab One"/>
              </a:rPr>
              <a:t>Tough</a:t>
            </a:r>
            <a:endParaRPr sz="3200" b="0" i="0" u="none" strike="noStrike" cap="none" dirty="0">
              <a:solidFill>
                <a:schemeClr val="dk1"/>
              </a:solidFill>
              <a:latin typeface="Alfa Slab One"/>
              <a:ea typeface="Alfa Slab One"/>
              <a:cs typeface="Alfa Slab One"/>
              <a:sym typeface="Alfa Slab One"/>
            </a:endParaRPr>
          </a:p>
        </p:txBody>
      </p:sp>
      <p:sp>
        <p:nvSpPr>
          <p:cNvPr id="158" name="Google Shape;158;p9"/>
          <p:cNvSpPr txBox="1"/>
          <p:nvPr/>
        </p:nvSpPr>
        <p:spPr>
          <a:xfrm>
            <a:off x="10882695" y="19135"/>
            <a:ext cx="2353500" cy="3108503"/>
          </a:xfrm>
          <a:prstGeom prst="rect">
            <a:avLst/>
          </a:prstGeom>
          <a:noFill/>
          <a:ln>
            <a:noFill/>
          </a:ln>
          <a:effectLst>
            <a:outerShdw blurRad="57150" dist="19050" dir="5400000" algn="bl" rotWithShape="0">
              <a:srgbClr val="000000">
                <a:alpha val="49411"/>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300"/>
              <a:buFont typeface="Arial"/>
              <a:buNone/>
            </a:pPr>
            <a:r>
              <a:rPr lang="en-US" sz="3200" b="0" i="0" u="sng" strike="noStrike" cap="none" dirty="0">
                <a:solidFill>
                  <a:schemeClr val="dk2"/>
                </a:solidFill>
                <a:latin typeface="Alfa Slab One"/>
                <a:ea typeface="Alfa Slab One"/>
                <a:cs typeface="Alfa Slab One"/>
                <a:sym typeface="Alfa Slab One"/>
              </a:rPr>
              <a:t>F</a:t>
            </a:r>
            <a:r>
              <a:rPr lang="en-US" sz="2800" b="1" i="0" u="none" strike="noStrike" cap="none" dirty="0">
                <a:solidFill>
                  <a:schemeClr val="dk1"/>
                </a:solidFill>
                <a:latin typeface="Calibri"/>
                <a:ea typeface="Calibri"/>
                <a:cs typeface="Calibri"/>
                <a:sym typeface="Calibri"/>
              </a:rPr>
              <a:t>orget</a:t>
            </a:r>
            <a:endParaRPr sz="28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300"/>
              <a:buFont typeface="Arial"/>
              <a:buNone/>
            </a:pPr>
            <a:r>
              <a:rPr lang="en-US" sz="3200" b="0" i="0" u="sng" strike="noStrike" cap="none" dirty="0">
                <a:solidFill>
                  <a:schemeClr val="dk2"/>
                </a:solidFill>
                <a:latin typeface="Alfa Slab One"/>
                <a:ea typeface="Alfa Slab One"/>
                <a:cs typeface="Alfa Slab One"/>
                <a:sym typeface="Alfa Slab One"/>
              </a:rPr>
              <a:t>A</a:t>
            </a:r>
            <a:r>
              <a:rPr lang="en-US" sz="2800" b="1" i="0" u="none" strike="noStrike" cap="none" dirty="0">
                <a:solidFill>
                  <a:schemeClr val="dk1"/>
                </a:solidFill>
                <a:latin typeface="Calibri"/>
                <a:ea typeface="Calibri"/>
                <a:cs typeface="Calibri"/>
                <a:sym typeface="Calibri"/>
              </a:rPr>
              <a:t>bout</a:t>
            </a:r>
            <a:endParaRPr sz="28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300"/>
              <a:buFont typeface="Arial"/>
              <a:buNone/>
            </a:pPr>
            <a:r>
              <a:rPr lang="en-US" sz="3200" b="0" i="0" u="sng" strike="noStrike" cap="none" dirty="0">
                <a:solidFill>
                  <a:schemeClr val="dk2"/>
                </a:solidFill>
                <a:latin typeface="Alfa Slab One"/>
                <a:ea typeface="Alfa Slab One"/>
                <a:cs typeface="Alfa Slab One"/>
                <a:sym typeface="Alfa Slab One"/>
              </a:rPr>
              <a:t>M</a:t>
            </a:r>
            <a:r>
              <a:rPr lang="en-US" sz="2800" b="1" i="0" u="none" strike="noStrike" cap="none" dirty="0">
                <a:solidFill>
                  <a:schemeClr val="dk1"/>
                </a:solidFill>
                <a:latin typeface="Calibri"/>
                <a:ea typeface="Calibri"/>
                <a:cs typeface="Calibri"/>
                <a:sym typeface="Calibri"/>
              </a:rPr>
              <a:t>e</a:t>
            </a:r>
            <a:endParaRPr sz="28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300"/>
              <a:buFont typeface="Arial"/>
              <a:buNone/>
            </a:pPr>
            <a:r>
              <a:rPr lang="en-US" sz="3200" b="0" i="0" u="sng" strike="noStrike" cap="none" dirty="0">
                <a:solidFill>
                  <a:schemeClr val="dk2"/>
                </a:solidFill>
                <a:latin typeface="Alfa Slab One"/>
                <a:ea typeface="Alfa Slab One"/>
                <a:cs typeface="Alfa Slab One"/>
                <a:sym typeface="Alfa Slab One"/>
              </a:rPr>
              <a:t>I</a:t>
            </a:r>
            <a:endParaRPr sz="2800" b="0" i="0" u="none" strike="noStrike" cap="none" dirty="0">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300"/>
              <a:buFont typeface="Arial"/>
              <a:buNone/>
            </a:pPr>
            <a:r>
              <a:rPr lang="en-US" sz="3200" b="0" i="0" u="sng" strike="noStrike" cap="none" dirty="0">
                <a:solidFill>
                  <a:schemeClr val="dk2"/>
                </a:solidFill>
                <a:latin typeface="Alfa Slab One"/>
                <a:ea typeface="Alfa Slab One"/>
                <a:cs typeface="Alfa Slab One"/>
                <a:sym typeface="Alfa Slab One"/>
              </a:rPr>
              <a:t>L</a:t>
            </a:r>
            <a:r>
              <a:rPr lang="en-US" sz="2800" b="1" i="0" u="none" strike="noStrike" cap="none" dirty="0">
                <a:solidFill>
                  <a:schemeClr val="dk1"/>
                </a:solidFill>
                <a:latin typeface="Calibri"/>
                <a:ea typeface="Calibri"/>
                <a:cs typeface="Calibri"/>
                <a:sym typeface="Calibri"/>
              </a:rPr>
              <a:t>ove</a:t>
            </a:r>
            <a:endParaRPr sz="28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300"/>
              <a:buFont typeface="Arial"/>
              <a:buNone/>
            </a:pPr>
            <a:r>
              <a:rPr lang="en-US" sz="3200" b="0" i="0" u="sng" strike="noStrike" cap="none" dirty="0">
                <a:solidFill>
                  <a:schemeClr val="dk2"/>
                </a:solidFill>
                <a:latin typeface="Alfa Slab One"/>
                <a:ea typeface="Alfa Slab One"/>
                <a:cs typeface="Alfa Slab One"/>
                <a:sym typeface="Alfa Slab One"/>
              </a:rPr>
              <a:t>Y</a:t>
            </a:r>
            <a:r>
              <a:rPr lang="en-US" sz="2800" b="1" i="0" u="none" strike="noStrike" cap="none" dirty="0">
                <a:solidFill>
                  <a:schemeClr val="dk1"/>
                </a:solidFill>
                <a:latin typeface="Calibri"/>
                <a:ea typeface="Calibri"/>
                <a:cs typeface="Calibri"/>
                <a:sym typeface="Calibri"/>
              </a:rPr>
              <a:t>ou</a:t>
            </a:r>
            <a:endParaRPr sz="2800" b="1" i="0" u="none" strike="noStrike" cap="none" dirty="0">
              <a:solidFill>
                <a:srgbClr val="000000"/>
              </a:solidFill>
              <a:latin typeface="Calibri"/>
              <a:ea typeface="Calibri"/>
              <a:cs typeface="Calibri"/>
              <a:sym typeface="Calibri"/>
            </a:endParaRPr>
          </a:p>
        </p:txBody>
      </p:sp>
      <p:pic>
        <p:nvPicPr>
          <p:cNvPr id="159" name="Google Shape;159;p9"/>
          <p:cNvPicPr preferRelativeResize="0"/>
          <p:nvPr/>
        </p:nvPicPr>
        <p:blipFill rotWithShape="1">
          <a:blip r:embed="rId3">
            <a:alphaModFix/>
          </a:blip>
          <a:srcRect/>
          <a:stretch/>
        </p:blipFill>
        <p:spPr>
          <a:xfrm>
            <a:off x="212009" y="227041"/>
            <a:ext cx="3810000" cy="2181225"/>
          </a:xfrm>
          <a:prstGeom prst="rect">
            <a:avLst/>
          </a:prstGeom>
          <a:noFill/>
          <a:ln>
            <a:noFill/>
          </a:ln>
        </p:spPr>
      </p:pic>
      <p:pic>
        <p:nvPicPr>
          <p:cNvPr id="160" name="Google Shape;160;p9" descr="A close up of a sign&#10;&#10;Description automatically generated"/>
          <p:cNvPicPr preferRelativeResize="0"/>
          <p:nvPr/>
        </p:nvPicPr>
        <p:blipFill rotWithShape="1">
          <a:blip r:embed="rId4">
            <a:alphaModFix/>
          </a:blip>
          <a:srcRect/>
          <a:stretch/>
        </p:blipFill>
        <p:spPr>
          <a:xfrm>
            <a:off x="5600345" y="68226"/>
            <a:ext cx="508007" cy="508007"/>
          </a:xfrm>
          <a:prstGeom prst="rect">
            <a:avLst/>
          </a:prstGeom>
          <a:noFill/>
          <a:ln>
            <a:noFill/>
          </a:ln>
        </p:spPr>
      </p:pic>
      <p:pic>
        <p:nvPicPr>
          <p:cNvPr id="161" name="Google Shape;161;p9" descr="A close up of a sign&#10;&#10;Description automatically generated"/>
          <p:cNvPicPr preferRelativeResize="0"/>
          <p:nvPr/>
        </p:nvPicPr>
        <p:blipFill rotWithShape="1">
          <a:blip r:embed="rId4">
            <a:alphaModFix/>
          </a:blip>
          <a:srcRect/>
          <a:stretch/>
        </p:blipFill>
        <p:spPr>
          <a:xfrm>
            <a:off x="2109776" y="1358225"/>
            <a:ext cx="1290650" cy="1290650"/>
          </a:xfrm>
          <a:prstGeom prst="rect">
            <a:avLst/>
          </a:prstGeom>
          <a:noFill/>
          <a:ln>
            <a:noFill/>
          </a:ln>
        </p:spPr>
      </p:pic>
      <p:sp>
        <p:nvSpPr>
          <p:cNvPr id="163" name="Google Shape;163;p9"/>
          <p:cNvSpPr txBox="1"/>
          <p:nvPr/>
        </p:nvSpPr>
        <p:spPr>
          <a:xfrm rot="1266657">
            <a:off x="7688705" y="4008558"/>
            <a:ext cx="3915596" cy="1077178"/>
          </a:xfrm>
          <a:prstGeom prst="rect">
            <a:avLst/>
          </a:prstGeom>
          <a:noFill/>
          <a:ln>
            <a:noFill/>
          </a:ln>
        </p:spPr>
        <p:txBody>
          <a:bodyPr spcFirstLastPara="1" wrap="square" lIns="91425" tIns="45700" rIns="91425" bIns="45700" anchor="t" anchorCtr="0">
            <a:spAutoFit/>
          </a:bodyPr>
          <a:lstStyle/>
          <a:p>
            <a:pPr marL="457200" marR="0" lvl="0" indent="-285750" algn="l" rtl="0">
              <a:lnSpc>
                <a:spcPct val="100000"/>
              </a:lnSpc>
              <a:spcBef>
                <a:spcPts val="0"/>
              </a:spcBef>
              <a:spcAft>
                <a:spcPts val="0"/>
              </a:spcAft>
              <a:buClr>
                <a:schemeClr val="dk2"/>
              </a:buClr>
              <a:buSzPts val="900"/>
              <a:buFont typeface="Calibri"/>
              <a:buChar char="★"/>
            </a:pPr>
            <a:r>
              <a:rPr lang="en-US" sz="1600" b="1" dirty="0">
                <a:solidFill>
                  <a:schemeClr val="dk1"/>
                </a:solidFill>
                <a:latin typeface="Calibri"/>
                <a:ea typeface="Calibri"/>
                <a:cs typeface="Calibri"/>
                <a:sym typeface="Calibri"/>
              </a:rPr>
              <a:t>Commitment to GROWTH!</a:t>
            </a:r>
            <a:endParaRPr sz="1600" b="1" i="0" u="none" strike="noStrike" cap="none" dirty="0">
              <a:solidFill>
                <a:schemeClr val="dk1"/>
              </a:solidFill>
              <a:latin typeface="Calibri"/>
              <a:ea typeface="Calibri"/>
              <a:cs typeface="Calibri"/>
              <a:sym typeface="Calibri"/>
            </a:endParaRPr>
          </a:p>
          <a:p>
            <a:pPr marL="457200" marR="0" lvl="0" indent="-285750" algn="l" rtl="0">
              <a:lnSpc>
                <a:spcPct val="100000"/>
              </a:lnSpc>
              <a:spcBef>
                <a:spcPts val="0"/>
              </a:spcBef>
              <a:spcAft>
                <a:spcPts val="0"/>
              </a:spcAft>
              <a:buClr>
                <a:schemeClr val="dk2"/>
              </a:buClr>
              <a:buSzPts val="900"/>
              <a:buFont typeface="Calibri"/>
              <a:buChar char="★"/>
            </a:pPr>
            <a:r>
              <a:rPr lang="en-US" sz="1600" b="1" dirty="0">
                <a:solidFill>
                  <a:schemeClr val="dk1"/>
                </a:solidFill>
                <a:latin typeface="Calibri"/>
                <a:cs typeface="Calibri"/>
                <a:sym typeface="Calibri"/>
              </a:rPr>
              <a:t>Coachable, learn from mistakes!</a:t>
            </a:r>
          </a:p>
          <a:p>
            <a:pPr marL="457200" marR="0" lvl="0" indent="-285750" algn="l" rtl="0">
              <a:lnSpc>
                <a:spcPct val="100000"/>
              </a:lnSpc>
              <a:spcBef>
                <a:spcPts val="0"/>
              </a:spcBef>
              <a:spcAft>
                <a:spcPts val="0"/>
              </a:spcAft>
              <a:buClr>
                <a:schemeClr val="dk2"/>
              </a:buClr>
              <a:buSzPts val="900"/>
              <a:buFont typeface="Calibri"/>
              <a:buChar char="★"/>
            </a:pPr>
            <a:r>
              <a:rPr lang="en-US" sz="1600" b="1" dirty="0">
                <a:solidFill>
                  <a:schemeClr val="dk1"/>
                </a:solidFill>
                <a:latin typeface="Calibri"/>
                <a:cs typeface="Calibri"/>
                <a:sym typeface="Calibri"/>
              </a:rPr>
              <a:t>Not perfection, consistent progress – no matter how small</a:t>
            </a:r>
          </a:p>
        </p:txBody>
      </p:sp>
      <p:sp>
        <p:nvSpPr>
          <p:cNvPr id="164" name="Google Shape;164;p9"/>
          <p:cNvSpPr txBox="1"/>
          <p:nvPr/>
        </p:nvSpPr>
        <p:spPr>
          <a:xfrm>
            <a:off x="6436598" y="5057476"/>
            <a:ext cx="2819400" cy="1815841"/>
          </a:xfrm>
          <a:prstGeom prst="rect">
            <a:avLst/>
          </a:prstGeom>
          <a:noFill/>
          <a:ln>
            <a:noFill/>
          </a:ln>
        </p:spPr>
        <p:txBody>
          <a:bodyPr spcFirstLastPara="1" wrap="square" lIns="91425" tIns="45700" rIns="91425" bIns="45700" anchor="t" anchorCtr="0">
            <a:spAutoFit/>
          </a:bodyPr>
          <a:lstStyle/>
          <a:p>
            <a:pPr marL="228600" marR="0" lvl="0" indent="-171450" algn="l" rtl="0">
              <a:lnSpc>
                <a:spcPct val="100000"/>
              </a:lnSpc>
              <a:spcBef>
                <a:spcPts val="0"/>
              </a:spcBef>
              <a:spcAft>
                <a:spcPts val="0"/>
              </a:spcAft>
              <a:buClr>
                <a:schemeClr val="dk2"/>
              </a:buClr>
              <a:buSzPts val="900"/>
              <a:buFont typeface="Calibri"/>
              <a:buChar char="★"/>
            </a:pPr>
            <a:r>
              <a:rPr lang="en-US" sz="1600" b="1" dirty="0">
                <a:solidFill>
                  <a:schemeClr val="dk1"/>
                </a:solidFill>
                <a:latin typeface="Calibri"/>
                <a:ea typeface="Calibri"/>
                <a:cs typeface="Calibri"/>
                <a:sym typeface="Calibri"/>
              </a:rPr>
              <a:t>Not just physical.. Mental, emotional, spiritual as well!</a:t>
            </a:r>
          </a:p>
          <a:p>
            <a:pPr marL="228600" marR="0" lvl="0" indent="-171450" algn="l" rtl="0">
              <a:lnSpc>
                <a:spcPct val="100000"/>
              </a:lnSpc>
              <a:spcBef>
                <a:spcPts val="0"/>
              </a:spcBef>
              <a:spcAft>
                <a:spcPts val="0"/>
              </a:spcAft>
              <a:buClr>
                <a:schemeClr val="dk2"/>
              </a:buClr>
              <a:buSzPts val="900"/>
              <a:buFont typeface="Calibri"/>
              <a:buChar char="★"/>
            </a:pPr>
            <a:r>
              <a:rPr lang="en-US" sz="1600" b="1" dirty="0">
                <a:solidFill>
                  <a:schemeClr val="dk1"/>
                </a:solidFill>
                <a:latin typeface="Calibri"/>
                <a:ea typeface="Calibri"/>
                <a:cs typeface="Calibri"/>
                <a:sym typeface="Calibri"/>
              </a:rPr>
              <a:t> Face adversity head on &amp; refuse to back down no matter obstacle</a:t>
            </a:r>
          </a:p>
          <a:p>
            <a:pPr marL="228600" marR="0" lvl="0" indent="-171450" algn="l" rtl="0">
              <a:lnSpc>
                <a:spcPct val="100000"/>
              </a:lnSpc>
              <a:spcBef>
                <a:spcPts val="0"/>
              </a:spcBef>
              <a:spcAft>
                <a:spcPts val="0"/>
              </a:spcAft>
              <a:buClr>
                <a:schemeClr val="dk2"/>
              </a:buClr>
              <a:buSzPts val="900"/>
              <a:buFont typeface="Calibri"/>
              <a:buChar char="★"/>
            </a:pPr>
            <a:r>
              <a:rPr lang="en-US" sz="1600" b="1" dirty="0">
                <a:solidFill>
                  <a:schemeClr val="dk1"/>
                </a:solidFill>
                <a:latin typeface="Calibri"/>
                <a:ea typeface="Calibri"/>
                <a:cs typeface="Calibri"/>
                <a:sym typeface="Calibri"/>
              </a:rPr>
              <a:t>Do your job when tired, hurting, or doubted!</a:t>
            </a:r>
          </a:p>
        </p:txBody>
      </p:sp>
      <p:sp>
        <p:nvSpPr>
          <p:cNvPr id="36" name="Google Shape;162;p9">
            <a:extLst>
              <a:ext uri="{FF2B5EF4-FFF2-40B4-BE49-F238E27FC236}">
                <a16:creationId xmlns:a16="http://schemas.microsoft.com/office/drawing/2014/main" id="{BE3E84A1-3697-4F82-9940-E094586855AC}"/>
              </a:ext>
            </a:extLst>
          </p:cNvPr>
          <p:cNvSpPr txBox="1"/>
          <p:nvPr/>
        </p:nvSpPr>
        <p:spPr>
          <a:xfrm rot="-750106">
            <a:off x="7468668" y="542875"/>
            <a:ext cx="3170884" cy="2308284"/>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chemeClr val="dk2"/>
              </a:buClr>
              <a:buSzPts val="900"/>
              <a:buFont typeface="Calibri"/>
              <a:buChar char="★"/>
            </a:pPr>
            <a:r>
              <a:rPr lang="en-US" sz="1600" b="1" i="0" u="none" strike="noStrike" cap="none" dirty="0">
                <a:solidFill>
                  <a:schemeClr val="dk1"/>
                </a:solidFill>
                <a:latin typeface="Calibri"/>
                <a:ea typeface="Calibri"/>
                <a:cs typeface="Calibri"/>
                <a:sym typeface="Calibri"/>
              </a:rPr>
              <a:t>My best everyday</a:t>
            </a:r>
            <a:endParaRPr sz="1600" b="1"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2"/>
              </a:buClr>
              <a:buSzPts val="900"/>
              <a:buFont typeface="Calibri"/>
              <a:buChar char="★"/>
            </a:pPr>
            <a:r>
              <a:rPr lang="en-US" sz="1600" b="1" dirty="0">
                <a:solidFill>
                  <a:schemeClr val="dk1"/>
                </a:solidFill>
                <a:latin typeface="Calibri"/>
                <a:ea typeface="Calibri"/>
                <a:cs typeface="Calibri"/>
                <a:sym typeface="Calibri"/>
              </a:rPr>
              <a:t>Relentless – practice, weight room, classroom, etc.</a:t>
            </a:r>
            <a:endParaRPr sz="1600" b="1"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2"/>
              </a:buClr>
              <a:buSzPts val="900"/>
              <a:buFont typeface="Calibri"/>
              <a:buChar char="★"/>
            </a:pPr>
            <a:r>
              <a:rPr lang="en-US" sz="1600" b="1" dirty="0">
                <a:solidFill>
                  <a:schemeClr val="dk1"/>
                </a:solidFill>
                <a:latin typeface="Calibri"/>
                <a:ea typeface="Calibri"/>
                <a:cs typeface="Calibri"/>
                <a:sym typeface="Calibri"/>
              </a:rPr>
              <a:t>You hold yourself to high standard – push past limits, embrace challenges</a:t>
            </a:r>
            <a:endParaRPr sz="1600" b="1"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2"/>
              </a:buClr>
              <a:buSzPts val="900"/>
              <a:buFont typeface="Calibri"/>
              <a:buChar char="★"/>
            </a:pPr>
            <a:r>
              <a:rPr lang="en-US" sz="1600" b="1" dirty="0">
                <a:solidFill>
                  <a:schemeClr val="dk1"/>
                </a:solidFill>
                <a:latin typeface="Calibri"/>
                <a:cs typeface="Calibri"/>
                <a:sym typeface="Calibri"/>
              </a:rPr>
              <a:t>Compete with yourself first, then with teammates to become stronger</a:t>
            </a: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anim calcmode="lin" valueType="num">
                                      <p:cBhvr additive="base">
                                        <p:cTn id="7" dur="500"/>
                                        <p:tgtEl>
                                          <p:spTgt spid="158"/>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4"/>
                                        </p:tgtEl>
                                        <p:attrNameLst>
                                          <p:attrName>style.visibility</p:attrName>
                                        </p:attrNameLst>
                                      </p:cBhvr>
                                      <p:to>
                                        <p:strVal val="visible"/>
                                      </p:to>
                                    </p:set>
                                    <p:anim calcmode="lin" valueType="num">
                                      <p:cBhvr additive="base">
                                        <p:cTn id="12" dur="500"/>
                                        <p:tgtEl>
                                          <p:spTgt spid="15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5"/>
                                        </p:tgtEl>
                                        <p:attrNameLst>
                                          <p:attrName>style.visibility</p:attrName>
                                        </p:attrNameLst>
                                      </p:cBhvr>
                                      <p:to>
                                        <p:strVal val="visible"/>
                                      </p:to>
                                    </p:set>
                                    <p:anim calcmode="lin" valueType="num">
                                      <p:cBhvr additive="base">
                                        <p:cTn id="17" dur="500"/>
                                        <p:tgtEl>
                                          <p:spTgt spid="155"/>
                                        </p:tgtEl>
                                        <p:attrNameLst>
                                          <p:attrName>ppt_y</p:attrName>
                                        </p:attrNameLst>
                                      </p:cBhvr>
                                      <p:tavLst>
                                        <p:tav tm="0">
                                          <p:val>
                                            <p:strVal val="#ppt_y+1"/>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63"/>
                                        </p:tgtEl>
                                        <p:attrNameLst>
                                          <p:attrName>style.visibility</p:attrName>
                                        </p:attrNameLst>
                                      </p:cBhvr>
                                      <p:to>
                                        <p:strVal val="visible"/>
                                      </p:to>
                                    </p:set>
                                    <p:anim calcmode="lin" valueType="num">
                                      <p:cBhvr additive="base">
                                        <p:cTn id="20" dur="500"/>
                                        <p:tgtEl>
                                          <p:spTgt spid="16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7"/>
                                        </p:tgtEl>
                                        <p:attrNameLst>
                                          <p:attrName>style.visibility</p:attrName>
                                        </p:attrNameLst>
                                      </p:cBhvr>
                                      <p:to>
                                        <p:strVal val="visible"/>
                                      </p:to>
                                    </p:set>
                                    <p:anim calcmode="lin" valueType="num">
                                      <p:cBhvr additive="base">
                                        <p:cTn id="25" dur="500"/>
                                        <p:tgtEl>
                                          <p:spTgt spid="157"/>
                                        </p:tgtEl>
                                        <p:attrNameLst>
                                          <p:attrName>ppt_y</p:attrName>
                                        </p:attrNameLst>
                                      </p:cBhvr>
                                      <p:tavLst>
                                        <p:tav tm="0">
                                          <p:val>
                                            <p:strVal val="#ppt_y+1"/>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64"/>
                                        </p:tgtEl>
                                        <p:attrNameLst>
                                          <p:attrName>style.visibility</p:attrName>
                                        </p:attrNameLst>
                                      </p:cBhvr>
                                      <p:to>
                                        <p:strVal val="visible"/>
                                      </p:to>
                                    </p:set>
                                    <p:anim calcmode="lin" valueType="num">
                                      <p:cBhvr additive="base">
                                        <p:cTn id="28" dur="500"/>
                                        <p:tgtEl>
                                          <p:spTgt spid="164"/>
                                        </p:tgtEl>
                                        <p:attrNameLst>
                                          <p:attrName>ppt_y</p:attrName>
                                        </p:attrNameLst>
                                      </p:cBhvr>
                                      <p:tavLst>
                                        <p:tav tm="0">
                                          <p:val>
                                            <p:strVal val="#ppt_y+1"/>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1"/>
          <p:cNvSpPr/>
          <p:nvPr/>
        </p:nvSpPr>
        <p:spPr>
          <a:xfrm>
            <a:off x="924339" y="828262"/>
            <a:ext cx="10356600" cy="5506200"/>
          </a:xfrm>
          <a:prstGeom prst="triangle">
            <a:avLst>
              <a:gd name="adj" fmla="val 50000"/>
            </a:avLst>
          </a:pr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77" name="Google Shape;177;p11"/>
          <p:cNvSpPr txBox="1">
            <a:spLocks noGrp="1"/>
          </p:cNvSpPr>
          <p:nvPr>
            <p:ph type="title"/>
          </p:nvPr>
        </p:nvSpPr>
        <p:spPr>
          <a:xfrm>
            <a:off x="1143425" y="61112"/>
            <a:ext cx="11277000" cy="1124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990"/>
              <a:buNone/>
            </a:pPr>
            <a:r>
              <a:rPr lang="en-US" sz="3559" dirty="0"/>
              <a:t>YEARLY PROCESS</a:t>
            </a:r>
            <a:endParaRPr sz="3559" dirty="0"/>
          </a:p>
        </p:txBody>
      </p:sp>
      <p:sp>
        <p:nvSpPr>
          <p:cNvPr id="178" name="Google Shape;178;p11"/>
          <p:cNvSpPr txBox="1"/>
          <p:nvPr/>
        </p:nvSpPr>
        <p:spPr>
          <a:xfrm>
            <a:off x="5313609" y="1643032"/>
            <a:ext cx="16740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Alfa Slab One"/>
                <a:ea typeface="Alfa Slab One"/>
                <a:cs typeface="Alfa Slab One"/>
                <a:sym typeface="Alfa Slab One"/>
              </a:rPr>
              <a:t>COMPETITIVE</a:t>
            </a:r>
            <a:br>
              <a:rPr lang="en-US" sz="1400" b="0" i="0" u="none" strike="noStrike" cap="none" dirty="0">
                <a:solidFill>
                  <a:schemeClr val="dk1"/>
                </a:solidFill>
                <a:latin typeface="Alfa Slab One"/>
                <a:ea typeface="Alfa Slab One"/>
                <a:cs typeface="Alfa Slab One"/>
                <a:sym typeface="Alfa Slab One"/>
              </a:rPr>
            </a:br>
            <a:r>
              <a:rPr lang="en-US" sz="1400" b="0" i="0" u="none" strike="noStrike" cap="none" dirty="0">
                <a:solidFill>
                  <a:schemeClr val="dk1"/>
                </a:solidFill>
                <a:latin typeface="Alfa Slab One"/>
                <a:ea typeface="Alfa Slab One"/>
                <a:cs typeface="Alfa Slab One"/>
                <a:sym typeface="Alfa Slab One"/>
              </a:rPr>
              <a:t>  GREATNESS</a:t>
            </a:r>
            <a:endParaRPr sz="1200" b="0" i="0" u="none" strike="noStrike" cap="none" dirty="0">
              <a:solidFill>
                <a:srgbClr val="000000"/>
              </a:solidFill>
              <a:latin typeface="Alfa Slab One"/>
              <a:ea typeface="Alfa Slab One"/>
              <a:cs typeface="Alfa Slab One"/>
              <a:sym typeface="Alfa Slab One"/>
            </a:endParaRPr>
          </a:p>
        </p:txBody>
      </p:sp>
      <p:cxnSp>
        <p:nvCxnSpPr>
          <p:cNvPr id="179" name="Google Shape;179;p11"/>
          <p:cNvCxnSpPr/>
          <p:nvPr/>
        </p:nvCxnSpPr>
        <p:spPr>
          <a:xfrm>
            <a:off x="4780000" y="2251084"/>
            <a:ext cx="2652000" cy="0"/>
          </a:xfrm>
          <a:prstGeom prst="straightConnector1">
            <a:avLst/>
          </a:prstGeom>
          <a:noFill/>
          <a:ln w="28575" cap="flat" cmpd="sng">
            <a:solidFill>
              <a:schemeClr val="dk1"/>
            </a:solidFill>
            <a:prstDash val="solid"/>
            <a:miter lim="800000"/>
            <a:headEnd type="none" w="sm" len="sm"/>
            <a:tailEnd type="none" w="sm" len="sm"/>
          </a:ln>
        </p:spPr>
      </p:cxnSp>
      <p:cxnSp>
        <p:nvCxnSpPr>
          <p:cNvPr id="180" name="Google Shape;180;p11"/>
          <p:cNvCxnSpPr/>
          <p:nvPr/>
        </p:nvCxnSpPr>
        <p:spPr>
          <a:xfrm>
            <a:off x="2246237" y="4946435"/>
            <a:ext cx="7722600" cy="0"/>
          </a:xfrm>
          <a:prstGeom prst="straightConnector1">
            <a:avLst/>
          </a:prstGeom>
          <a:noFill/>
          <a:ln w="28575" cap="flat" cmpd="sng">
            <a:solidFill>
              <a:schemeClr val="dk1"/>
            </a:solidFill>
            <a:prstDash val="solid"/>
            <a:miter lim="800000"/>
            <a:headEnd type="none" w="sm" len="sm"/>
            <a:tailEnd type="none" w="sm" len="sm"/>
          </a:ln>
        </p:spPr>
      </p:cxnSp>
      <p:cxnSp>
        <p:nvCxnSpPr>
          <p:cNvPr id="181" name="Google Shape;181;p11"/>
          <p:cNvCxnSpPr/>
          <p:nvPr/>
        </p:nvCxnSpPr>
        <p:spPr>
          <a:xfrm>
            <a:off x="3369365" y="4946435"/>
            <a:ext cx="0" cy="1388100"/>
          </a:xfrm>
          <a:prstGeom prst="straightConnector1">
            <a:avLst/>
          </a:prstGeom>
          <a:noFill/>
          <a:ln w="28575" cap="flat" cmpd="sng">
            <a:solidFill>
              <a:schemeClr val="dk1"/>
            </a:solidFill>
            <a:prstDash val="solid"/>
            <a:miter lim="800000"/>
            <a:headEnd type="none" w="sm" len="sm"/>
            <a:tailEnd type="none" w="sm" len="sm"/>
          </a:ln>
        </p:spPr>
      </p:cxnSp>
      <p:cxnSp>
        <p:nvCxnSpPr>
          <p:cNvPr id="182" name="Google Shape;182;p11"/>
          <p:cNvCxnSpPr/>
          <p:nvPr/>
        </p:nvCxnSpPr>
        <p:spPr>
          <a:xfrm>
            <a:off x="5161721" y="4946435"/>
            <a:ext cx="0" cy="1388100"/>
          </a:xfrm>
          <a:prstGeom prst="straightConnector1">
            <a:avLst/>
          </a:prstGeom>
          <a:noFill/>
          <a:ln w="28575" cap="flat" cmpd="sng">
            <a:solidFill>
              <a:schemeClr val="dk1"/>
            </a:solidFill>
            <a:prstDash val="solid"/>
            <a:miter lim="800000"/>
            <a:headEnd type="none" w="sm" len="sm"/>
            <a:tailEnd type="none" w="sm" len="sm"/>
          </a:ln>
        </p:spPr>
      </p:cxnSp>
      <p:cxnSp>
        <p:nvCxnSpPr>
          <p:cNvPr id="183" name="Google Shape;183;p11"/>
          <p:cNvCxnSpPr/>
          <p:nvPr/>
        </p:nvCxnSpPr>
        <p:spPr>
          <a:xfrm>
            <a:off x="7040218" y="4946435"/>
            <a:ext cx="0" cy="1388100"/>
          </a:xfrm>
          <a:prstGeom prst="straightConnector1">
            <a:avLst/>
          </a:prstGeom>
          <a:noFill/>
          <a:ln w="28575" cap="flat" cmpd="sng">
            <a:solidFill>
              <a:schemeClr val="dk1"/>
            </a:solidFill>
            <a:prstDash val="solid"/>
            <a:miter lim="800000"/>
            <a:headEnd type="none" w="sm" len="sm"/>
            <a:tailEnd type="none" w="sm" len="sm"/>
          </a:ln>
        </p:spPr>
      </p:cxnSp>
      <p:cxnSp>
        <p:nvCxnSpPr>
          <p:cNvPr id="184" name="Google Shape;184;p11"/>
          <p:cNvCxnSpPr/>
          <p:nvPr/>
        </p:nvCxnSpPr>
        <p:spPr>
          <a:xfrm>
            <a:off x="8839199" y="4946435"/>
            <a:ext cx="0" cy="1388100"/>
          </a:xfrm>
          <a:prstGeom prst="straightConnector1">
            <a:avLst/>
          </a:prstGeom>
          <a:noFill/>
          <a:ln w="28575" cap="flat" cmpd="sng">
            <a:solidFill>
              <a:schemeClr val="dk1"/>
            </a:solidFill>
            <a:prstDash val="solid"/>
            <a:miter lim="800000"/>
            <a:headEnd type="none" w="sm" len="sm"/>
            <a:tailEnd type="none" w="sm" len="sm"/>
          </a:ln>
        </p:spPr>
      </p:cxnSp>
      <p:sp>
        <p:nvSpPr>
          <p:cNvPr id="185" name="Google Shape;185;p11"/>
          <p:cNvSpPr txBox="1"/>
          <p:nvPr/>
        </p:nvSpPr>
        <p:spPr>
          <a:xfrm>
            <a:off x="3229965" y="5623873"/>
            <a:ext cx="2083644"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Alfa Slab One"/>
                <a:ea typeface="Alfa Slab One"/>
                <a:cs typeface="Alfa Slab One"/>
                <a:sym typeface="Alfa Slab One"/>
              </a:rPr>
              <a:t>IMPROVE</a:t>
            </a:r>
            <a:endParaRPr sz="1400" b="0" i="0" u="none" strike="noStrike" cap="none" dirty="0">
              <a:solidFill>
                <a:srgbClr val="000000"/>
              </a:solidFill>
              <a:latin typeface="Alfa Slab One"/>
              <a:ea typeface="Alfa Slab One"/>
              <a:cs typeface="Alfa Slab One"/>
              <a:sym typeface="Alfa Slab One"/>
            </a:endParaRPr>
          </a:p>
        </p:txBody>
      </p:sp>
      <p:cxnSp>
        <p:nvCxnSpPr>
          <p:cNvPr id="186" name="Google Shape;186;p11"/>
          <p:cNvCxnSpPr>
            <a:endCxn id="176" idx="5"/>
          </p:cNvCxnSpPr>
          <p:nvPr/>
        </p:nvCxnSpPr>
        <p:spPr>
          <a:xfrm>
            <a:off x="3508089" y="3581362"/>
            <a:ext cx="5183700" cy="0"/>
          </a:xfrm>
          <a:prstGeom prst="straightConnector1">
            <a:avLst/>
          </a:prstGeom>
          <a:noFill/>
          <a:ln w="28575" cap="flat" cmpd="sng">
            <a:solidFill>
              <a:schemeClr val="dk1"/>
            </a:solidFill>
            <a:prstDash val="solid"/>
            <a:miter lim="800000"/>
            <a:headEnd type="none" w="sm" len="sm"/>
            <a:tailEnd type="none" w="sm" len="sm"/>
          </a:ln>
        </p:spPr>
      </p:cxnSp>
      <p:cxnSp>
        <p:nvCxnSpPr>
          <p:cNvPr id="187" name="Google Shape;187;p11"/>
          <p:cNvCxnSpPr/>
          <p:nvPr/>
        </p:nvCxnSpPr>
        <p:spPr>
          <a:xfrm>
            <a:off x="4577832" y="3569867"/>
            <a:ext cx="11400" cy="1365000"/>
          </a:xfrm>
          <a:prstGeom prst="straightConnector1">
            <a:avLst/>
          </a:prstGeom>
          <a:noFill/>
          <a:ln w="28575" cap="flat" cmpd="sng">
            <a:solidFill>
              <a:schemeClr val="dk1"/>
            </a:solidFill>
            <a:prstDash val="solid"/>
            <a:miter lim="800000"/>
            <a:headEnd type="none" w="sm" len="sm"/>
            <a:tailEnd type="none" w="sm" len="sm"/>
          </a:ln>
        </p:spPr>
      </p:cxnSp>
      <p:cxnSp>
        <p:nvCxnSpPr>
          <p:cNvPr id="188" name="Google Shape;188;p11"/>
          <p:cNvCxnSpPr/>
          <p:nvPr/>
        </p:nvCxnSpPr>
        <p:spPr>
          <a:xfrm>
            <a:off x="6102624" y="3583317"/>
            <a:ext cx="11400" cy="1365000"/>
          </a:xfrm>
          <a:prstGeom prst="straightConnector1">
            <a:avLst/>
          </a:prstGeom>
          <a:noFill/>
          <a:ln w="28575" cap="flat" cmpd="sng">
            <a:solidFill>
              <a:schemeClr val="dk1"/>
            </a:solidFill>
            <a:prstDash val="solid"/>
            <a:miter lim="800000"/>
            <a:headEnd type="none" w="sm" len="sm"/>
            <a:tailEnd type="none" w="sm" len="sm"/>
          </a:ln>
        </p:spPr>
      </p:cxnSp>
      <p:cxnSp>
        <p:nvCxnSpPr>
          <p:cNvPr id="189" name="Google Shape;189;p11"/>
          <p:cNvCxnSpPr/>
          <p:nvPr/>
        </p:nvCxnSpPr>
        <p:spPr>
          <a:xfrm>
            <a:off x="7622882" y="3581372"/>
            <a:ext cx="11400" cy="1365000"/>
          </a:xfrm>
          <a:prstGeom prst="straightConnector1">
            <a:avLst/>
          </a:prstGeom>
          <a:noFill/>
          <a:ln w="28575" cap="flat" cmpd="sng">
            <a:solidFill>
              <a:schemeClr val="dk1"/>
            </a:solidFill>
            <a:prstDash val="solid"/>
            <a:miter lim="800000"/>
            <a:headEnd type="none" w="sm" len="sm"/>
            <a:tailEnd type="none" w="sm" len="sm"/>
          </a:ln>
        </p:spPr>
      </p:cxnSp>
      <p:sp>
        <p:nvSpPr>
          <p:cNvPr id="190" name="Google Shape;190;p11"/>
          <p:cNvSpPr txBox="1"/>
          <p:nvPr/>
        </p:nvSpPr>
        <p:spPr>
          <a:xfrm>
            <a:off x="3387874" y="3649650"/>
            <a:ext cx="1179000" cy="384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US" sz="1900" b="1" i="0" u="sng" strike="noStrike" cap="none" dirty="0">
                <a:solidFill>
                  <a:schemeClr val="dk1"/>
                </a:solidFill>
                <a:latin typeface="Calibri"/>
                <a:ea typeface="Calibri"/>
                <a:cs typeface="Calibri"/>
                <a:sym typeface="Calibri"/>
              </a:rPr>
              <a:t>PHASE 1</a:t>
            </a:r>
            <a:endParaRPr sz="1500" b="0" i="0" u="none" strike="noStrike" cap="none" dirty="0">
              <a:solidFill>
                <a:srgbClr val="000000"/>
              </a:solidFill>
              <a:latin typeface="Calibri"/>
              <a:ea typeface="Calibri"/>
              <a:cs typeface="Calibri"/>
              <a:sym typeface="Calibri"/>
            </a:endParaRPr>
          </a:p>
        </p:txBody>
      </p:sp>
      <p:sp>
        <p:nvSpPr>
          <p:cNvPr id="191" name="Google Shape;191;p11"/>
          <p:cNvSpPr txBox="1"/>
          <p:nvPr/>
        </p:nvSpPr>
        <p:spPr>
          <a:xfrm>
            <a:off x="4600100" y="3649650"/>
            <a:ext cx="1486800" cy="384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US" sz="1900" b="1" i="0" u="sng" strike="noStrike" cap="none" dirty="0">
                <a:solidFill>
                  <a:schemeClr val="dk1"/>
                </a:solidFill>
                <a:latin typeface="Calibri"/>
                <a:ea typeface="Calibri"/>
                <a:cs typeface="Calibri"/>
                <a:sym typeface="Calibri"/>
              </a:rPr>
              <a:t>PHASE 2</a:t>
            </a:r>
            <a:endParaRPr sz="1500" b="0" i="0" u="none" strike="noStrike" cap="none" dirty="0">
              <a:solidFill>
                <a:srgbClr val="000000"/>
              </a:solidFill>
              <a:latin typeface="Calibri"/>
              <a:ea typeface="Calibri"/>
              <a:cs typeface="Calibri"/>
              <a:sym typeface="Calibri"/>
            </a:endParaRPr>
          </a:p>
        </p:txBody>
      </p:sp>
      <p:sp>
        <p:nvSpPr>
          <p:cNvPr id="192" name="Google Shape;192;p11"/>
          <p:cNvSpPr txBox="1"/>
          <p:nvPr/>
        </p:nvSpPr>
        <p:spPr>
          <a:xfrm>
            <a:off x="6129750" y="3649650"/>
            <a:ext cx="1475700" cy="384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US" sz="1900" b="1" i="0" u="sng" strike="noStrike" cap="none" dirty="0">
                <a:solidFill>
                  <a:schemeClr val="dk1"/>
                </a:solidFill>
                <a:latin typeface="Calibri"/>
                <a:ea typeface="Calibri"/>
                <a:cs typeface="Calibri"/>
                <a:sym typeface="Calibri"/>
              </a:rPr>
              <a:t>PHASE 3</a:t>
            </a:r>
            <a:endParaRPr sz="1500" b="0" i="0" u="none" strike="noStrike" cap="none" dirty="0">
              <a:solidFill>
                <a:srgbClr val="000000"/>
              </a:solidFill>
              <a:latin typeface="Calibri"/>
              <a:ea typeface="Calibri"/>
              <a:cs typeface="Calibri"/>
              <a:sym typeface="Calibri"/>
            </a:endParaRPr>
          </a:p>
        </p:txBody>
      </p:sp>
      <p:sp>
        <p:nvSpPr>
          <p:cNvPr id="193" name="Google Shape;193;p11"/>
          <p:cNvSpPr txBox="1"/>
          <p:nvPr/>
        </p:nvSpPr>
        <p:spPr>
          <a:xfrm>
            <a:off x="7646175" y="3648450"/>
            <a:ext cx="1206600" cy="384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US" sz="1900" b="1" i="0" u="sng" strike="noStrike" cap="none" dirty="0">
                <a:solidFill>
                  <a:schemeClr val="dk1"/>
                </a:solidFill>
                <a:latin typeface="Calibri"/>
                <a:ea typeface="Calibri"/>
                <a:cs typeface="Calibri"/>
                <a:sym typeface="Calibri"/>
              </a:rPr>
              <a:t>PHASE 4</a:t>
            </a:r>
            <a:endParaRPr sz="1500" b="0" i="0" u="none" strike="noStrike" cap="none" dirty="0">
              <a:solidFill>
                <a:srgbClr val="000000"/>
              </a:solidFill>
              <a:latin typeface="Calibri"/>
              <a:ea typeface="Calibri"/>
              <a:cs typeface="Calibri"/>
              <a:sym typeface="Calibri"/>
            </a:endParaRPr>
          </a:p>
        </p:txBody>
      </p:sp>
      <p:sp>
        <p:nvSpPr>
          <p:cNvPr id="194" name="Google Shape;194;p11"/>
          <p:cNvSpPr txBox="1"/>
          <p:nvPr/>
        </p:nvSpPr>
        <p:spPr>
          <a:xfrm>
            <a:off x="3157275" y="3904950"/>
            <a:ext cx="14097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latin typeface="Calibri"/>
                <a:ea typeface="Calibri"/>
                <a:cs typeface="Calibri"/>
                <a:sym typeface="Calibri"/>
              </a:rPr>
              <a:t>Jan-Apr</a:t>
            </a:r>
            <a:endParaRPr sz="1400" b="0" i="0" u="none" strike="noStrike" cap="none" dirty="0">
              <a:solidFill>
                <a:srgbClr val="000000"/>
              </a:solidFill>
              <a:latin typeface="Calibri"/>
              <a:ea typeface="Calibri"/>
              <a:cs typeface="Calibri"/>
              <a:sym typeface="Calibri"/>
            </a:endParaRPr>
          </a:p>
        </p:txBody>
      </p:sp>
      <p:sp>
        <p:nvSpPr>
          <p:cNvPr id="195" name="Google Shape;195;p11"/>
          <p:cNvSpPr txBox="1"/>
          <p:nvPr/>
        </p:nvSpPr>
        <p:spPr>
          <a:xfrm>
            <a:off x="4600100" y="3907875"/>
            <a:ext cx="14868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latin typeface="Calibri"/>
                <a:ea typeface="Calibri"/>
                <a:cs typeface="Calibri"/>
                <a:sym typeface="Calibri"/>
              </a:rPr>
              <a:t>May</a:t>
            </a:r>
            <a:endParaRPr sz="1400" b="0" i="0" u="none" strike="noStrike" cap="none" dirty="0">
              <a:solidFill>
                <a:srgbClr val="000000"/>
              </a:solidFill>
              <a:latin typeface="Calibri"/>
              <a:ea typeface="Calibri"/>
              <a:cs typeface="Calibri"/>
              <a:sym typeface="Calibri"/>
            </a:endParaRPr>
          </a:p>
        </p:txBody>
      </p:sp>
      <p:sp>
        <p:nvSpPr>
          <p:cNvPr id="196" name="Google Shape;196;p11"/>
          <p:cNvSpPr txBox="1"/>
          <p:nvPr/>
        </p:nvSpPr>
        <p:spPr>
          <a:xfrm>
            <a:off x="6118726" y="3904950"/>
            <a:ext cx="14868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latin typeface="Calibri"/>
                <a:ea typeface="Calibri"/>
                <a:cs typeface="Calibri"/>
                <a:sym typeface="Calibri"/>
              </a:rPr>
              <a:t>June-July</a:t>
            </a:r>
            <a:endParaRPr sz="1400" b="0" i="0" u="none" strike="noStrike" cap="none" dirty="0">
              <a:solidFill>
                <a:srgbClr val="000000"/>
              </a:solidFill>
              <a:latin typeface="Calibri"/>
              <a:ea typeface="Calibri"/>
              <a:cs typeface="Calibri"/>
              <a:sym typeface="Calibri"/>
            </a:endParaRPr>
          </a:p>
        </p:txBody>
      </p:sp>
      <p:sp>
        <p:nvSpPr>
          <p:cNvPr id="197" name="Google Shape;197;p11"/>
          <p:cNvSpPr txBox="1"/>
          <p:nvPr/>
        </p:nvSpPr>
        <p:spPr>
          <a:xfrm>
            <a:off x="7646025" y="3904950"/>
            <a:ext cx="1206600" cy="307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latin typeface="Calibri"/>
                <a:ea typeface="Calibri"/>
                <a:cs typeface="Calibri"/>
                <a:sym typeface="Calibri"/>
              </a:rPr>
              <a:t>Aug-Dec</a:t>
            </a:r>
            <a:endParaRPr sz="1400" b="0" i="0" u="none" strike="noStrike" cap="none" dirty="0">
              <a:solidFill>
                <a:srgbClr val="000000"/>
              </a:solidFill>
              <a:latin typeface="Calibri"/>
              <a:ea typeface="Calibri"/>
              <a:cs typeface="Calibri"/>
              <a:sym typeface="Calibri"/>
            </a:endParaRPr>
          </a:p>
        </p:txBody>
      </p:sp>
      <p:sp>
        <p:nvSpPr>
          <p:cNvPr id="198" name="Google Shape;198;p11"/>
          <p:cNvSpPr txBox="1"/>
          <p:nvPr/>
        </p:nvSpPr>
        <p:spPr>
          <a:xfrm>
            <a:off x="2910475" y="4212725"/>
            <a:ext cx="1656300" cy="615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US" sz="1700" b="1" i="1" u="none" strike="noStrike" cap="none" dirty="0">
                <a:solidFill>
                  <a:schemeClr val="dk1"/>
                </a:solidFill>
                <a:highlight>
                  <a:srgbClr val="FFFF00"/>
                </a:highlight>
                <a:latin typeface="Calibri"/>
                <a:ea typeface="Calibri"/>
                <a:cs typeface="Calibri"/>
                <a:sym typeface="Calibri"/>
              </a:rPr>
              <a:t>Winter Strength</a:t>
            </a:r>
            <a:endParaRPr sz="13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Arial"/>
              <a:buNone/>
            </a:pPr>
            <a:r>
              <a:rPr lang="en-US" sz="1700" b="1" i="1" u="none" strike="noStrike" cap="none" dirty="0">
                <a:solidFill>
                  <a:schemeClr val="dk1"/>
                </a:solidFill>
                <a:highlight>
                  <a:srgbClr val="FFFF00"/>
                </a:highlight>
                <a:latin typeface="Calibri"/>
                <a:ea typeface="Calibri"/>
                <a:cs typeface="Calibri"/>
                <a:sym typeface="Calibri"/>
              </a:rPr>
              <a:t>&amp; Conditioning</a:t>
            </a:r>
            <a:endParaRPr sz="1300" b="0" i="0" u="none" strike="noStrike" cap="none" dirty="0">
              <a:solidFill>
                <a:srgbClr val="000000"/>
              </a:solidFill>
              <a:latin typeface="Calibri"/>
              <a:ea typeface="Calibri"/>
              <a:cs typeface="Calibri"/>
              <a:sym typeface="Calibri"/>
            </a:endParaRPr>
          </a:p>
        </p:txBody>
      </p:sp>
      <p:sp>
        <p:nvSpPr>
          <p:cNvPr id="199" name="Google Shape;199;p11"/>
          <p:cNvSpPr txBox="1"/>
          <p:nvPr/>
        </p:nvSpPr>
        <p:spPr>
          <a:xfrm>
            <a:off x="4600100" y="4290025"/>
            <a:ext cx="14994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dirty="0">
                <a:solidFill>
                  <a:schemeClr val="dk1"/>
                </a:solidFill>
                <a:highlight>
                  <a:srgbClr val="FFFF00"/>
                </a:highlight>
                <a:latin typeface="Calibri"/>
                <a:ea typeface="Calibri"/>
                <a:cs typeface="Calibri"/>
                <a:sym typeface="Calibri"/>
              </a:rPr>
              <a:t>Spring Ball</a:t>
            </a:r>
            <a:endParaRPr sz="1400" b="0" i="0" u="none" strike="noStrike" cap="none" dirty="0">
              <a:solidFill>
                <a:srgbClr val="000000"/>
              </a:solidFill>
              <a:latin typeface="Calibri"/>
              <a:ea typeface="Calibri"/>
              <a:cs typeface="Calibri"/>
              <a:sym typeface="Calibri"/>
            </a:endParaRPr>
          </a:p>
        </p:txBody>
      </p:sp>
      <p:sp>
        <p:nvSpPr>
          <p:cNvPr id="200" name="Google Shape;200;p11"/>
          <p:cNvSpPr txBox="1"/>
          <p:nvPr/>
        </p:nvSpPr>
        <p:spPr>
          <a:xfrm>
            <a:off x="6129825" y="4212725"/>
            <a:ext cx="14757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dirty="0">
                <a:solidFill>
                  <a:schemeClr val="dk1"/>
                </a:solidFill>
                <a:highlight>
                  <a:srgbClr val="FFFF00"/>
                </a:highlight>
                <a:latin typeface="Calibri"/>
                <a:ea typeface="Calibri"/>
                <a:cs typeface="Calibri"/>
                <a:sym typeface="Calibri"/>
              </a:rPr>
              <a:t>Summer</a:t>
            </a:r>
            <a:endParaRPr sz="14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dirty="0">
                <a:solidFill>
                  <a:schemeClr val="dk1"/>
                </a:solidFill>
                <a:highlight>
                  <a:srgbClr val="FFFF00"/>
                </a:highlight>
                <a:latin typeface="Calibri"/>
                <a:ea typeface="Calibri"/>
                <a:cs typeface="Calibri"/>
                <a:sym typeface="Calibri"/>
              </a:rPr>
              <a:t>Workouts</a:t>
            </a:r>
            <a:endParaRPr sz="1400" b="0" i="0" u="none" strike="noStrike" cap="none" dirty="0">
              <a:solidFill>
                <a:srgbClr val="000000"/>
              </a:solidFill>
              <a:latin typeface="Calibri"/>
              <a:ea typeface="Calibri"/>
              <a:cs typeface="Calibri"/>
              <a:sym typeface="Calibri"/>
            </a:endParaRPr>
          </a:p>
        </p:txBody>
      </p:sp>
      <p:sp>
        <p:nvSpPr>
          <p:cNvPr id="201" name="Google Shape;201;p11"/>
          <p:cNvSpPr txBox="1"/>
          <p:nvPr/>
        </p:nvSpPr>
        <p:spPr>
          <a:xfrm>
            <a:off x="7646200" y="4322400"/>
            <a:ext cx="14097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dirty="0">
                <a:solidFill>
                  <a:schemeClr val="dk1"/>
                </a:solidFill>
                <a:highlight>
                  <a:srgbClr val="FFFF00"/>
                </a:highlight>
                <a:latin typeface="Calibri"/>
                <a:ea typeface="Calibri"/>
                <a:cs typeface="Calibri"/>
                <a:sym typeface="Calibri"/>
              </a:rPr>
              <a:t>In-Season</a:t>
            </a:r>
            <a:endParaRPr sz="1400" b="0" i="0" u="none" strike="noStrike" cap="none" dirty="0">
              <a:solidFill>
                <a:srgbClr val="000000"/>
              </a:solidFill>
              <a:latin typeface="Calibri"/>
              <a:ea typeface="Calibri"/>
              <a:cs typeface="Calibri"/>
              <a:sym typeface="Calibri"/>
            </a:endParaRPr>
          </a:p>
        </p:txBody>
      </p:sp>
      <p:cxnSp>
        <p:nvCxnSpPr>
          <p:cNvPr id="202" name="Google Shape;202;p11"/>
          <p:cNvCxnSpPr/>
          <p:nvPr/>
        </p:nvCxnSpPr>
        <p:spPr>
          <a:xfrm>
            <a:off x="6099466" y="2237951"/>
            <a:ext cx="6300" cy="1350600"/>
          </a:xfrm>
          <a:prstGeom prst="straightConnector1">
            <a:avLst/>
          </a:prstGeom>
          <a:noFill/>
          <a:ln w="28575" cap="flat" cmpd="sng">
            <a:solidFill>
              <a:schemeClr val="dk1"/>
            </a:solidFill>
            <a:prstDash val="solid"/>
            <a:miter lim="800000"/>
            <a:headEnd type="none" w="sm" len="sm"/>
            <a:tailEnd type="none" w="sm" len="sm"/>
          </a:ln>
        </p:spPr>
      </p:cxnSp>
      <p:sp>
        <p:nvSpPr>
          <p:cNvPr id="203" name="Google Shape;203;p11"/>
          <p:cNvSpPr txBox="1"/>
          <p:nvPr/>
        </p:nvSpPr>
        <p:spPr>
          <a:xfrm>
            <a:off x="4534472" y="2374274"/>
            <a:ext cx="12171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a:solidFill>
                  <a:schemeClr val="dk1"/>
                </a:solidFill>
                <a:latin typeface="Open Sans"/>
                <a:ea typeface="Open Sans"/>
                <a:cs typeface="Open Sans"/>
                <a:sym typeface="Open Sans"/>
              </a:rPr>
              <a:t>  1%</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a:solidFill>
                  <a:schemeClr val="dk1"/>
                </a:solidFill>
                <a:latin typeface="Open Sans"/>
                <a:ea typeface="Open Sans"/>
                <a:cs typeface="Open Sans"/>
                <a:sym typeface="Open Sans"/>
              </a:rPr>
              <a:t>AMG</a:t>
            </a:r>
            <a:endParaRPr sz="1400" b="0" i="0" u="none" strike="noStrike" cap="none" dirty="0">
              <a:solidFill>
                <a:srgbClr val="000000"/>
              </a:solidFill>
              <a:latin typeface="Arial"/>
              <a:ea typeface="Arial"/>
              <a:cs typeface="Arial"/>
              <a:sym typeface="Arial"/>
            </a:endParaRPr>
          </a:p>
        </p:txBody>
      </p:sp>
      <p:sp>
        <p:nvSpPr>
          <p:cNvPr id="204" name="Google Shape;204;p11"/>
          <p:cNvSpPr txBox="1"/>
          <p:nvPr/>
        </p:nvSpPr>
        <p:spPr>
          <a:xfrm>
            <a:off x="6113934" y="2654595"/>
            <a:ext cx="19497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dk1"/>
                </a:solidFill>
                <a:latin typeface="Open Sans"/>
                <a:ea typeface="Open Sans"/>
                <a:cs typeface="Open Sans"/>
                <a:sym typeface="Open Sans"/>
              </a:rPr>
              <a:t>WE&gt;ME</a:t>
            </a:r>
            <a:endParaRPr sz="1400" b="0" i="0" u="none" strike="noStrike" cap="none" dirty="0">
              <a:solidFill>
                <a:srgbClr val="000000"/>
              </a:solidFill>
              <a:latin typeface="Arial"/>
              <a:ea typeface="Arial"/>
              <a:cs typeface="Arial"/>
              <a:sym typeface="Arial"/>
            </a:endParaRPr>
          </a:p>
        </p:txBody>
      </p:sp>
      <p:pic>
        <p:nvPicPr>
          <p:cNvPr id="205" name="Google Shape;205;p11"/>
          <p:cNvPicPr preferRelativeResize="0"/>
          <p:nvPr/>
        </p:nvPicPr>
        <p:blipFill rotWithShape="1">
          <a:blip r:embed="rId3">
            <a:alphaModFix/>
          </a:blip>
          <a:srcRect l="35065" t="27633" r="34320" b="21456"/>
          <a:stretch/>
        </p:blipFill>
        <p:spPr>
          <a:xfrm>
            <a:off x="5806463" y="1030175"/>
            <a:ext cx="603724" cy="700125"/>
          </a:xfrm>
          <a:prstGeom prst="rect">
            <a:avLst/>
          </a:prstGeom>
          <a:noFill/>
          <a:ln>
            <a:noFill/>
          </a:ln>
        </p:spPr>
      </p:pic>
      <p:sp>
        <p:nvSpPr>
          <p:cNvPr id="206" name="Google Shape;206;p11"/>
          <p:cNvSpPr txBox="1"/>
          <p:nvPr/>
        </p:nvSpPr>
        <p:spPr>
          <a:xfrm>
            <a:off x="1943042" y="5632919"/>
            <a:ext cx="14757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dirty="0">
                <a:solidFill>
                  <a:schemeClr val="dk1"/>
                </a:solidFill>
                <a:latin typeface="Alfa Slab One"/>
                <a:ea typeface="Alfa Slab One"/>
                <a:cs typeface="Alfa Slab One"/>
                <a:sym typeface="Alfa Slab One"/>
              </a:rPr>
              <a:t>COMPETE</a:t>
            </a:r>
            <a:endParaRPr sz="1400" b="0" i="0" u="none" strike="noStrike" cap="none" dirty="0">
              <a:solidFill>
                <a:srgbClr val="000000"/>
              </a:solidFill>
              <a:latin typeface="Alfa Slab One"/>
              <a:ea typeface="Alfa Slab One"/>
              <a:cs typeface="Alfa Slab One"/>
              <a:sym typeface="Alfa Slab One"/>
            </a:endParaRPr>
          </a:p>
        </p:txBody>
      </p:sp>
      <p:sp>
        <p:nvSpPr>
          <p:cNvPr id="207" name="Google Shape;207;p11"/>
          <p:cNvSpPr txBox="1"/>
          <p:nvPr/>
        </p:nvSpPr>
        <p:spPr>
          <a:xfrm>
            <a:off x="7040218" y="5627162"/>
            <a:ext cx="17988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Alfa Slab One"/>
                <a:ea typeface="Alfa Slab One"/>
                <a:cs typeface="Alfa Slab One"/>
                <a:sym typeface="Alfa Slab One"/>
              </a:rPr>
              <a:t>TOUGHNESS</a:t>
            </a:r>
            <a:endParaRPr sz="1400" b="0" i="0" u="none" strike="noStrike" cap="none" dirty="0">
              <a:solidFill>
                <a:srgbClr val="000000"/>
              </a:solidFill>
              <a:latin typeface="Alfa Slab One"/>
              <a:ea typeface="Alfa Slab One"/>
              <a:cs typeface="Alfa Slab One"/>
              <a:sym typeface="Alfa Slab One"/>
            </a:endParaRPr>
          </a:p>
        </p:txBody>
      </p:sp>
      <p:sp>
        <p:nvSpPr>
          <p:cNvPr id="208" name="Google Shape;208;p11"/>
          <p:cNvSpPr txBox="1"/>
          <p:nvPr/>
        </p:nvSpPr>
        <p:spPr>
          <a:xfrm>
            <a:off x="9240955" y="5623873"/>
            <a:ext cx="185286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Alfa Slab One"/>
                <a:ea typeface="Alfa Slab One"/>
                <a:cs typeface="Alfa Slab One"/>
                <a:sym typeface="Alfa Slab One"/>
              </a:rPr>
              <a:t>“KAIZEN”</a:t>
            </a:r>
            <a:endParaRPr sz="1400" b="0" i="0" u="none" strike="noStrike" cap="none" dirty="0">
              <a:solidFill>
                <a:srgbClr val="000000"/>
              </a:solidFill>
              <a:latin typeface="Alfa Slab One"/>
              <a:ea typeface="Alfa Slab One"/>
              <a:cs typeface="Alfa Slab One"/>
              <a:sym typeface="Alfa Slab One"/>
            </a:endParaRPr>
          </a:p>
        </p:txBody>
      </p:sp>
      <p:pic>
        <p:nvPicPr>
          <p:cNvPr id="209" name="Google Shape;209;p11"/>
          <p:cNvPicPr preferRelativeResize="0"/>
          <p:nvPr/>
        </p:nvPicPr>
        <p:blipFill rotWithShape="1">
          <a:blip r:embed="rId3">
            <a:alphaModFix/>
          </a:blip>
          <a:srcRect l="35065" t="27633" r="34320" b="21456"/>
          <a:stretch/>
        </p:blipFill>
        <p:spPr>
          <a:xfrm>
            <a:off x="5469838" y="5046473"/>
            <a:ext cx="1178999" cy="1367203"/>
          </a:xfrm>
          <a:prstGeom prst="rect">
            <a:avLst/>
          </a:prstGeom>
          <a:noFill/>
          <a:ln>
            <a:noFill/>
          </a:ln>
          <a:effectLst>
            <a:outerShdw blurRad="57150" dist="19050" dir="5400000" algn="bl" rotWithShape="0">
              <a:srgbClr val="000000">
                <a:alpha val="49411"/>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4" name="Picture 3">
            <a:extLst>
              <a:ext uri="{FF2B5EF4-FFF2-40B4-BE49-F238E27FC236}">
                <a16:creationId xmlns:a16="http://schemas.microsoft.com/office/drawing/2014/main" id="{D7D5FD60-2678-054F-A793-BB02817BA759}"/>
              </a:ext>
            </a:extLst>
          </p:cNvPr>
          <p:cNvPicPr>
            <a:picLocks noChangeAspect="1"/>
          </p:cNvPicPr>
          <p:nvPr/>
        </p:nvPicPr>
        <p:blipFill>
          <a:blip r:embed="rId3"/>
          <a:stretch>
            <a:fillRect/>
          </a:stretch>
        </p:blipFill>
        <p:spPr>
          <a:xfrm>
            <a:off x="1078992" y="750359"/>
            <a:ext cx="5504688" cy="5157866"/>
          </a:xfrm>
          <a:prstGeom prst="rect">
            <a:avLst/>
          </a:prstGeom>
        </p:spPr>
      </p:pic>
      <p:pic>
        <p:nvPicPr>
          <p:cNvPr id="9" name="Picture 8">
            <a:extLst>
              <a:ext uri="{FF2B5EF4-FFF2-40B4-BE49-F238E27FC236}">
                <a16:creationId xmlns:a16="http://schemas.microsoft.com/office/drawing/2014/main" id="{A19C04EF-C16A-0704-ADD3-F6928C39C79A}"/>
              </a:ext>
            </a:extLst>
          </p:cNvPr>
          <p:cNvPicPr>
            <a:picLocks noChangeAspect="1"/>
          </p:cNvPicPr>
          <p:nvPr/>
        </p:nvPicPr>
        <p:blipFill>
          <a:blip r:embed="rId4"/>
          <a:stretch>
            <a:fillRect/>
          </a:stretch>
        </p:blipFill>
        <p:spPr>
          <a:xfrm>
            <a:off x="6337037" y="798185"/>
            <a:ext cx="5080238" cy="506221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3" name="Picture 2" descr="A calendar with a schedule&#10;&#10;AI-generated content may be incorrect.">
            <a:extLst>
              <a:ext uri="{FF2B5EF4-FFF2-40B4-BE49-F238E27FC236}">
                <a16:creationId xmlns:a16="http://schemas.microsoft.com/office/drawing/2014/main" id="{2F1A31AF-5681-995D-0D6F-F26389B1703C}"/>
              </a:ext>
            </a:extLst>
          </p:cNvPr>
          <p:cNvPicPr>
            <a:picLocks noChangeAspect="1"/>
          </p:cNvPicPr>
          <p:nvPr/>
        </p:nvPicPr>
        <p:blipFill>
          <a:blip r:embed="rId3"/>
          <a:stretch>
            <a:fillRect/>
          </a:stretch>
        </p:blipFill>
        <p:spPr>
          <a:xfrm>
            <a:off x="1352549" y="361950"/>
            <a:ext cx="9591675" cy="5834515"/>
          </a:xfrm>
          <a:prstGeom prst="rect">
            <a:avLst/>
          </a:prstGeom>
        </p:spPr>
      </p:pic>
    </p:spTree>
    <p:extLst>
      <p:ext uri="{BB962C8B-B14F-4D97-AF65-F5344CB8AC3E}">
        <p14:creationId xmlns:p14="http://schemas.microsoft.com/office/powerpoint/2010/main" val="361803525"/>
      </p:ext>
    </p:extLst>
  </p:cSld>
  <p:clrMapOvr>
    <a:masterClrMapping/>
  </p:clrMapOvr>
</p:sld>
</file>

<file path=ppt/theme/theme1.xml><?xml version="1.0" encoding="utf-8"?>
<a:theme xmlns:a="http://schemas.openxmlformats.org/drawingml/2006/main" name="Office Theme">
  <a:themeElements>
    <a:clrScheme name="Office">
      <a:dk1>
        <a:srgbClr val="990000"/>
      </a:dk1>
      <a:lt1>
        <a:srgbClr val="FFFFFF"/>
      </a:lt1>
      <a:dk2>
        <a:srgbClr val="FFCC00"/>
      </a:dk2>
      <a:lt2>
        <a:srgbClr val="E7E6E6"/>
      </a:lt2>
      <a:accent1>
        <a:srgbClr val="990000"/>
      </a:accent1>
      <a:accent2>
        <a:srgbClr val="434343"/>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990000"/>
      </a:dk1>
      <a:lt1>
        <a:srgbClr val="FFFFFF"/>
      </a:lt1>
      <a:dk2>
        <a:srgbClr val="FFCC00"/>
      </a:dk2>
      <a:lt2>
        <a:srgbClr val="E7E6E6"/>
      </a:lt2>
      <a:accent1>
        <a:srgbClr val="990000"/>
      </a:accent1>
      <a:accent2>
        <a:srgbClr val="434343"/>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990000"/>
      </a:dk1>
      <a:lt1>
        <a:srgbClr val="FFFFFF"/>
      </a:lt1>
      <a:dk2>
        <a:srgbClr val="FFCC00"/>
      </a:dk2>
      <a:lt2>
        <a:srgbClr val="E7E6E6"/>
      </a:lt2>
      <a:accent1>
        <a:srgbClr val="990000"/>
      </a:accent1>
      <a:accent2>
        <a:srgbClr val="434343"/>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990000"/>
      </a:dk1>
      <a:lt1>
        <a:srgbClr val="FFFFFF"/>
      </a:lt1>
      <a:dk2>
        <a:srgbClr val="FFCC00"/>
      </a:dk2>
      <a:lt2>
        <a:srgbClr val="E7E6E6"/>
      </a:lt2>
      <a:accent1>
        <a:srgbClr val="990000"/>
      </a:accent1>
      <a:accent2>
        <a:srgbClr val="434343"/>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rgbClr val="990000"/>
      </a:dk1>
      <a:lt1>
        <a:srgbClr val="FFFFFF"/>
      </a:lt1>
      <a:dk2>
        <a:srgbClr val="FFCC00"/>
      </a:dk2>
      <a:lt2>
        <a:srgbClr val="E7E6E6"/>
      </a:lt2>
      <a:accent1>
        <a:srgbClr val="990000"/>
      </a:accent1>
      <a:accent2>
        <a:srgbClr val="434343"/>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0702bf62-88e6-456d-b298-e2abb13de1ea}" enabled="1" method="Standard" siteId="{548d26ab-8caa-49e1-97c2-a1b1a06cc39c}" removed="0"/>
</clbl:labelList>
</file>

<file path=docProps/app.xml><?xml version="1.0" encoding="utf-8"?>
<Properties xmlns="http://schemas.openxmlformats.org/officeDocument/2006/extended-properties" xmlns:vt="http://schemas.openxmlformats.org/officeDocument/2006/docPropsVTypes">
  <TotalTime>291</TotalTime>
  <Words>2026</Words>
  <Application>Microsoft Office PowerPoint</Application>
  <PresentationFormat>Widescreen</PresentationFormat>
  <Paragraphs>257</Paragraphs>
  <Slides>34</Slides>
  <Notes>30</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34</vt:i4>
      </vt:variant>
    </vt:vector>
  </HeadingPairs>
  <TitlesOfParts>
    <vt:vector size="52" baseType="lpstr">
      <vt:lpstr>Aptos</vt:lpstr>
      <vt:lpstr>Eras Bold ITC</vt:lpstr>
      <vt:lpstr>Jumble</vt:lpstr>
      <vt:lpstr>Wingdings</vt:lpstr>
      <vt:lpstr>Arial Black</vt:lpstr>
      <vt:lpstr>Open Sans</vt:lpstr>
      <vt:lpstr>Courier New</vt:lpstr>
      <vt:lpstr>Arial</vt:lpstr>
      <vt:lpstr>Aptos Display</vt:lpstr>
      <vt:lpstr>Alfa Slab One</vt:lpstr>
      <vt:lpstr>Calibri</vt:lpstr>
      <vt:lpstr>Courier New,monospace</vt:lpstr>
      <vt:lpstr>Office Theme</vt:lpstr>
      <vt:lpstr>Office Theme</vt:lpstr>
      <vt:lpstr>Office Theme</vt:lpstr>
      <vt:lpstr>Office Theme</vt:lpstr>
      <vt:lpstr>1_Office Theme</vt:lpstr>
      <vt:lpstr>2_Office Theme</vt:lpstr>
      <vt:lpstr>PowerPoint Presentation</vt:lpstr>
      <vt:lpstr>PowerPoint Presentation</vt:lpstr>
      <vt:lpstr>AGENDA</vt:lpstr>
      <vt:lpstr>COACH THOM &amp;  PROGRAM OVERVIEW</vt:lpstr>
      <vt:lpstr>Our Program</vt:lpstr>
      <vt:lpstr>PowerPoint Presentation</vt:lpstr>
      <vt:lpstr>YEARLY PROCESS</vt:lpstr>
      <vt:lpstr>PowerPoint Presentation</vt:lpstr>
      <vt:lpstr>PowerPoint Presentation</vt:lpstr>
      <vt:lpstr>2025 Calendar Overview</vt:lpstr>
      <vt:lpstr>Trojan Standards</vt:lpstr>
      <vt:lpstr>College Recruiting</vt:lpstr>
      <vt:lpstr>College Recruiting </vt:lpstr>
      <vt:lpstr>Communication</vt:lpstr>
      <vt:lpstr>Sports Physical</vt:lpstr>
      <vt:lpstr>Contact Information</vt:lpstr>
      <vt:lpstr>LASSITER TOUCHDOWN CLUB</vt:lpstr>
      <vt:lpstr>Overview &amp; Purpose</vt:lpstr>
      <vt:lpstr>     2025 LTDC Board of Directors</vt:lpstr>
      <vt:lpstr>REGISTRATION</vt:lpstr>
      <vt:lpstr>2025 Player Registration</vt:lpstr>
      <vt:lpstr>Refund Policy</vt:lpstr>
      <vt:lpstr>FUNDRAISING</vt:lpstr>
      <vt:lpstr>Fundraising </vt:lpstr>
      <vt:lpstr>LIFT-A-THON</vt:lpstr>
      <vt:lpstr>Coupon Cards</vt:lpstr>
      <vt:lpstr>PARENT INVOLVEMENT</vt:lpstr>
      <vt:lpstr>Be a Part of Trojan Nation</vt:lpstr>
      <vt:lpstr>Volunteer Expectations</vt:lpstr>
      <vt:lpstr>Trojan Fan Extras (TFEs)</vt:lpstr>
      <vt:lpstr>    The Trojan House</vt:lpstr>
      <vt:lpstr>Lassiter Trojans Football     Mom’s Club</vt:lpstr>
      <vt:lpstr>Lassiter Trojans Football     Mom’s Club</vt:lpstr>
      <vt:lpst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 Thom</dc:creator>
  <cp:lastModifiedBy>Sean Thom</cp:lastModifiedBy>
  <cp:revision>12</cp:revision>
  <dcterms:created xsi:type="dcterms:W3CDTF">2019-03-20T11:00:09Z</dcterms:created>
  <dcterms:modified xsi:type="dcterms:W3CDTF">2025-03-26T21:42:24Z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Office Theme:3\Office Theme:3</vt:lpwstr>
  </property>
  <property fmtid="{D5CDD505-2E9C-101B-9397-08002B2CF9AE}" pid="3" name="ClassificationContentMarkingFooterText">
    <vt:lpwstr>Classified - Confidential</vt:lpwstr>
  </property>
</Properties>
</file>