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62" r:id="rId4"/>
    <p:sldId id="261" r:id="rId5"/>
    <p:sldId id="260" r:id="rId6"/>
    <p:sldId id="259" r:id="rId7"/>
    <p:sldId id="257" r:id="rId8"/>
    <p:sldId id="267" r:id="rId9"/>
    <p:sldId id="258" r:id="rId10"/>
    <p:sldId id="264" r:id="rId11"/>
    <p:sldId id="268" r:id="rId12"/>
    <p:sldId id="269" r:id="rId13"/>
    <p:sldId id="272" r:id="rId14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574CFAF-A1C3-4323-A363-CAAA38FE0D28}">
          <p14:sldIdLst>
            <p14:sldId id="256"/>
            <p14:sldId id="266"/>
            <p14:sldId id="262"/>
            <p14:sldId id="261"/>
            <p14:sldId id="260"/>
            <p14:sldId id="259"/>
            <p14:sldId id="257"/>
            <p14:sldId id="267"/>
            <p14:sldId id="258"/>
            <p14:sldId id="264"/>
            <p14:sldId id="268"/>
            <p14:sldId id="269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nie Nelson" initials="LN" lastIdx="2" clrIdx="0">
    <p:extLst>
      <p:ext uri="{19B8F6BF-5375-455C-9EA6-DF929625EA0E}">
        <p15:presenceInfo xmlns:p15="http://schemas.microsoft.com/office/powerpoint/2012/main" userId="fff05f0e4aa3d4a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B2B5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16DBDD-3BFD-4CB1-B03B-02F9D83A3CF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384437-5BEF-4F25-82C2-28A874AC082B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PRESIDENT-</a:t>
          </a:r>
        </a:p>
        <a:p>
          <a:r>
            <a:rPr lang="en-US" sz="800" dirty="0">
              <a:solidFill>
                <a:schemeClr val="tx1"/>
              </a:solidFill>
            </a:rPr>
            <a:t>Ryan Warner</a:t>
          </a:r>
        </a:p>
      </dgm:t>
    </dgm:pt>
    <dgm:pt modelId="{40B8DA4A-6E9B-48FC-B60D-2CA3230CDA10}" type="parTrans" cxnId="{14128245-DF1A-48B2-ADA2-097B8DCA4485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AE8161BC-D1AF-4816-B166-7E467BEC50E3}" type="sibTrans" cxnId="{14128245-DF1A-48B2-ADA2-097B8DCA4485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B3A1D78D-66A8-4F4E-9800-8722600F8CA2}" type="asst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Ice Scheduler-Aaron </a:t>
          </a:r>
          <a:r>
            <a:rPr lang="en-US" sz="800" dirty="0" err="1">
              <a:solidFill>
                <a:schemeClr val="tx1"/>
              </a:solidFill>
            </a:rPr>
            <a:t>Etshokin</a:t>
          </a:r>
          <a:endParaRPr lang="en-US" sz="800" dirty="0">
            <a:solidFill>
              <a:schemeClr val="tx1"/>
            </a:solidFill>
          </a:endParaRPr>
        </a:p>
      </dgm:t>
    </dgm:pt>
    <dgm:pt modelId="{2483089C-CF97-4B2C-845A-02B44FB4FF87}" type="parTrans" cxnId="{516F5939-A95F-4965-BBFD-BBD63A135D17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B79CF4A4-FD41-4208-9DEB-63772903A06E}" type="sibTrans" cxnId="{516F5939-A95F-4965-BBFD-BBD63A135D17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3B94B5CE-0491-4C50-B96C-4BA3837A2CC5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Secretary-Dan </a:t>
          </a:r>
          <a:r>
            <a:rPr lang="en-US" sz="800" dirty="0" err="1">
              <a:solidFill>
                <a:schemeClr val="tx1"/>
              </a:solidFill>
            </a:rPr>
            <a:t>Weinmeyer</a:t>
          </a:r>
          <a:endParaRPr lang="en-US" sz="800" dirty="0">
            <a:solidFill>
              <a:schemeClr val="tx1"/>
            </a:solidFill>
          </a:endParaRPr>
        </a:p>
      </dgm:t>
    </dgm:pt>
    <dgm:pt modelId="{9C1FB2B1-70D7-47A8-B8A3-B044E6D3ECBF}" type="parTrans" cxnId="{AA6DB8EF-CFFE-45A0-8273-BA0F868CE9F7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D21CF612-7C56-4B0E-9ACD-FE36C669A2DB}" type="sibTrans" cxnId="{AA6DB8EF-CFFE-45A0-8273-BA0F868CE9F7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A3863D85-2BD2-4ACF-9B3E-2CAB6B891EC2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VP-</a:t>
          </a:r>
          <a:r>
            <a:rPr lang="en-US" sz="800" dirty="0" err="1">
              <a:solidFill>
                <a:schemeClr val="tx1"/>
              </a:solidFill>
            </a:rPr>
            <a:t>Fundraiising</a:t>
          </a:r>
          <a:endParaRPr lang="en-US" sz="800" dirty="0">
            <a:solidFill>
              <a:schemeClr val="tx1"/>
            </a:solidFill>
          </a:endParaRPr>
        </a:p>
        <a:p>
          <a:r>
            <a:rPr lang="en-US" sz="800" dirty="0">
              <a:solidFill>
                <a:schemeClr val="tx1"/>
              </a:solidFill>
            </a:rPr>
            <a:t>Brandy Kane</a:t>
          </a:r>
        </a:p>
      </dgm:t>
    </dgm:pt>
    <dgm:pt modelId="{2B224E47-1865-47F2-87B1-6A100033726D}" type="parTrans" cxnId="{2E1EBBDC-C838-4401-892C-3E4AEF4512F1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1E5BDC9C-0EE0-4996-89A3-A94A31DB46A4}" type="sibTrans" cxnId="{2E1EBBDC-C838-4401-892C-3E4AEF4512F1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1C3DE7D6-2908-4DCE-85C3-62537B342B58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VP-Hosted Tournaments</a:t>
          </a:r>
        </a:p>
        <a:p>
          <a:r>
            <a:rPr lang="en-US" sz="800" dirty="0">
              <a:solidFill>
                <a:schemeClr val="tx1"/>
              </a:solidFill>
            </a:rPr>
            <a:t>Nick </a:t>
          </a:r>
          <a:r>
            <a:rPr lang="en-US" sz="800" dirty="0" err="1">
              <a:solidFill>
                <a:schemeClr val="tx1"/>
              </a:solidFill>
            </a:rPr>
            <a:t>Nyhus</a:t>
          </a:r>
          <a:endParaRPr lang="en-US" sz="800" dirty="0">
            <a:solidFill>
              <a:schemeClr val="tx1"/>
            </a:solidFill>
          </a:endParaRPr>
        </a:p>
      </dgm:t>
    </dgm:pt>
    <dgm:pt modelId="{4F977D0F-7B90-481D-8028-35DC0C3A241D}" type="parTrans" cxnId="{3A8BBC00-5A93-49DC-88CF-85FB4736B129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7030E57B-FD0F-450A-8BFC-742E3D4A1642}" type="sibTrans" cxnId="{3A8BBC00-5A93-49DC-88CF-85FB4736B129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AE4945F2-9F15-43B2-9C64-F9085AD26FA3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VP –Coaching Development</a:t>
          </a:r>
        </a:p>
        <a:p>
          <a:r>
            <a:rPr lang="en-US" sz="800" dirty="0">
              <a:solidFill>
                <a:schemeClr val="tx1"/>
              </a:solidFill>
            </a:rPr>
            <a:t>Tim O’Connor</a:t>
          </a:r>
        </a:p>
      </dgm:t>
    </dgm:pt>
    <dgm:pt modelId="{925698FC-E4C3-4C49-9F9D-1DB7FE71E9E3}" type="parTrans" cxnId="{5345FDDE-4EB2-4357-AFF5-5B1AEFA70698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003D7B22-13F2-4CDD-A6BE-D68856805D57}" type="sibTrans" cxnId="{5345FDDE-4EB2-4357-AFF5-5B1AEFA70698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C6F5C508-E61F-40D0-B59E-F80463EB6A57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VP-Hockey Development </a:t>
          </a:r>
        </a:p>
        <a:p>
          <a:r>
            <a:rPr lang="en-US" sz="800" dirty="0">
              <a:solidFill>
                <a:schemeClr val="tx1"/>
              </a:solidFill>
            </a:rPr>
            <a:t>Bill </a:t>
          </a:r>
          <a:r>
            <a:rPr lang="en-US" sz="800" dirty="0" err="1">
              <a:solidFill>
                <a:schemeClr val="tx1"/>
              </a:solidFill>
            </a:rPr>
            <a:t>Kulesa</a:t>
          </a:r>
          <a:endParaRPr lang="en-US" sz="800" dirty="0">
            <a:solidFill>
              <a:schemeClr val="tx1"/>
            </a:solidFill>
          </a:endParaRPr>
        </a:p>
      </dgm:t>
    </dgm:pt>
    <dgm:pt modelId="{8C39E347-0A3F-4DC8-9770-AC19324C8E2E}" type="parTrans" cxnId="{7FFB4E05-3058-40D6-97D1-AF693DAB7C2D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649386AE-3565-4934-B5E6-D4379DE6ECD2}" type="sibTrans" cxnId="{7FFB4E05-3058-40D6-97D1-AF693DAB7C2D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BD6F41BD-CF01-4B48-8AB6-C22A56D4EA85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VP-Mites, </a:t>
          </a:r>
          <a:r>
            <a:rPr lang="en-US" sz="800" dirty="0" err="1">
              <a:solidFill>
                <a:schemeClr val="tx1"/>
              </a:solidFill>
            </a:rPr>
            <a:t>MiniMites</a:t>
          </a:r>
          <a:r>
            <a:rPr lang="en-US" sz="800" dirty="0">
              <a:solidFill>
                <a:schemeClr val="tx1"/>
              </a:solidFill>
            </a:rPr>
            <a:t>, Intro Matt Shillings</a:t>
          </a:r>
        </a:p>
      </dgm:t>
    </dgm:pt>
    <dgm:pt modelId="{877B48F1-97F9-42F3-8496-8445A3DAB6B4}" type="parTrans" cxnId="{435B2653-D9EE-4773-9184-CB018BF11118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ADCB4A3F-FA7B-48F9-9F42-4C9DD8E3AB7F}" type="sibTrans" cxnId="{435B2653-D9EE-4773-9184-CB018BF11118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5CD36D56-2EE6-414D-9233-5D0992A3BB3A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VP Administration-Ron </a:t>
          </a:r>
          <a:r>
            <a:rPr lang="en-US" sz="800" dirty="0" err="1">
              <a:solidFill>
                <a:schemeClr val="tx1"/>
              </a:solidFill>
            </a:rPr>
            <a:t>Tarlton</a:t>
          </a:r>
          <a:endParaRPr lang="en-US" sz="800" dirty="0">
            <a:solidFill>
              <a:schemeClr val="tx1"/>
            </a:solidFill>
          </a:endParaRPr>
        </a:p>
      </dgm:t>
    </dgm:pt>
    <dgm:pt modelId="{76889B57-5BDB-4505-8206-92C89BA0217D}" type="sibTrans" cxnId="{A9E34C23-6C8A-42B0-B54C-FA35CECC5AD8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4EEFFF29-4763-4247-BEE2-F0E67C297FBF}" type="parTrans" cxnId="{A9E34C23-6C8A-42B0-B54C-FA35CECC5AD8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9140F8D1-8F2E-4C84-9E10-13CE3EFCF524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VP-Girls Hockey</a:t>
          </a:r>
          <a:br>
            <a:rPr lang="en-US" sz="800" dirty="0">
              <a:solidFill>
                <a:schemeClr val="tx1"/>
              </a:solidFill>
            </a:rPr>
          </a:br>
          <a:r>
            <a:rPr lang="en-US" sz="800" dirty="0">
              <a:solidFill>
                <a:schemeClr val="tx1"/>
              </a:solidFill>
            </a:rPr>
            <a:t>Scott </a:t>
          </a:r>
          <a:r>
            <a:rPr lang="en-US" sz="800" dirty="0" err="1">
              <a:solidFill>
                <a:schemeClr val="tx1"/>
              </a:solidFill>
            </a:rPr>
            <a:t>Szybatka</a:t>
          </a:r>
          <a:endParaRPr lang="en-US" sz="800" dirty="0">
            <a:solidFill>
              <a:schemeClr val="tx1"/>
            </a:solidFill>
          </a:endParaRPr>
        </a:p>
      </dgm:t>
    </dgm:pt>
    <dgm:pt modelId="{94AE1BE3-25D6-4969-9211-D1FD3DC03AD5}" type="parTrans" cxnId="{32468C38-53FD-4A75-B975-377A1D97C2EE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DA9CA632-03CE-4C3B-84FD-01574952528F}" type="sibTrans" cxnId="{32468C38-53FD-4A75-B975-377A1D97C2EE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97D61926-2261-46C0-9E6D-4A2A2C7FE277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VP-Hockey Operations</a:t>
          </a:r>
        </a:p>
        <a:p>
          <a:r>
            <a:rPr lang="en-US" sz="800" dirty="0">
              <a:solidFill>
                <a:schemeClr val="tx1"/>
              </a:solidFill>
            </a:rPr>
            <a:t>Dan Kraft</a:t>
          </a:r>
        </a:p>
      </dgm:t>
    </dgm:pt>
    <dgm:pt modelId="{42945DCB-B071-45DF-82B3-87FAD3EAAF4C}" type="parTrans" cxnId="{D131685D-8C98-4512-8C69-44F784FBD8C7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181D05D0-9149-4F81-B4F0-38878A0D8966}" type="sibTrans" cxnId="{D131685D-8C98-4512-8C69-44F784FBD8C7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A4EFA030-AB50-4B38-AB19-B9BC95E15A15}" type="asst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Administrator-Lonie Nelson</a:t>
          </a:r>
        </a:p>
      </dgm:t>
    </dgm:pt>
    <dgm:pt modelId="{4CA23153-8CA4-4B92-88C7-7C7B5DB58777}" type="sibTrans" cxnId="{811FA236-53DA-4C6B-A0CE-30EB53584E0C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C29C405C-3112-49E6-96B5-3A1F942D2B42}" type="parTrans" cxnId="{811FA236-53DA-4C6B-A0CE-30EB53584E0C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67C755EE-F8A0-4DDE-875C-E4149C43130B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Co-Hockey Directors-Bolin / </a:t>
          </a:r>
          <a:r>
            <a:rPr lang="en-US" sz="800" dirty="0" err="1">
              <a:solidFill>
                <a:schemeClr val="tx1"/>
              </a:solidFill>
            </a:rPr>
            <a:t>Vogelgesang</a:t>
          </a:r>
          <a:endParaRPr lang="en-US" sz="800" dirty="0">
            <a:solidFill>
              <a:schemeClr val="tx1"/>
            </a:solidFill>
          </a:endParaRPr>
        </a:p>
      </dgm:t>
    </dgm:pt>
    <dgm:pt modelId="{FB91EAB0-E8C4-4C48-B88C-099492A1BE86}" type="parTrans" cxnId="{384F0D02-5888-4781-82CA-7EA7A94368C4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6E2C7308-D9A2-4BAD-ABFF-55021EF4322B}" type="sibTrans" cxnId="{384F0D02-5888-4781-82CA-7EA7A94368C4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602CC7EB-F175-430C-A575-4A7DB8EA65B7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Level Director- Bantam</a:t>
          </a:r>
          <a:br>
            <a:rPr lang="en-US" sz="800" dirty="0">
              <a:solidFill>
                <a:schemeClr val="tx1"/>
              </a:solidFill>
            </a:rPr>
          </a:br>
          <a:r>
            <a:rPr lang="en-US" sz="800" dirty="0">
              <a:solidFill>
                <a:schemeClr val="tx1"/>
              </a:solidFill>
            </a:rPr>
            <a:t>M. </a:t>
          </a:r>
          <a:r>
            <a:rPr lang="en-US" sz="800" dirty="0" err="1">
              <a:solidFill>
                <a:schemeClr val="tx1"/>
              </a:solidFill>
            </a:rPr>
            <a:t>Tschida</a:t>
          </a:r>
          <a:endParaRPr lang="en-US" sz="800" dirty="0">
            <a:solidFill>
              <a:schemeClr val="tx1"/>
            </a:solidFill>
          </a:endParaRPr>
        </a:p>
      </dgm:t>
    </dgm:pt>
    <dgm:pt modelId="{40643D56-0AF6-462C-91C0-33DF5AD22E8B}" type="parTrans" cxnId="{34727FE8-F8FE-4B76-962F-873AC4C4B9F4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51F8CAFA-328F-45CC-A645-6DC1DC373B93}" type="sibTrans" cxnId="{34727FE8-F8FE-4B76-962F-873AC4C4B9F4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C854AEAF-4669-48A0-91E2-79FF4FD095FD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Level Director- Peewee</a:t>
          </a:r>
          <a:br>
            <a:rPr lang="en-US" sz="800" dirty="0">
              <a:solidFill>
                <a:schemeClr val="tx1"/>
              </a:solidFill>
            </a:rPr>
          </a:br>
          <a:r>
            <a:rPr lang="en-US" sz="800" dirty="0">
              <a:solidFill>
                <a:schemeClr val="tx1"/>
              </a:solidFill>
            </a:rPr>
            <a:t>B. </a:t>
          </a:r>
          <a:r>
            <a:rPr lang="en-US" sz="800" dirty="0" err="1">
              <a:solidFill>
                <a:schemeClr val="tx1"/>
              </a:solidFill>
            </a:rPr>
            <a:t>Rogina</a:t>
          </a:r>
          <a:endParaRPr lang="en-US" sz="800" dirty="0">
            <a:solidFill>
              <a:schemeClr val="tx1"/>
            </a:solidFill>
          </a:endParaRPr>
        </a:p>
      </dgm:t>
    </dgm:pt>
    <dgm:pt modelId="{5FE4DCF1-3D7F-46CC-8EB2-CDD35FE1D405}" type="parTrans" cxnId="{51C59843-9A6F-4AD2-8426-7E3F555BA0E1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25573B4D-A3AF-4CAA-8489-FBB3F3311421}" type="sibTrans" cxnId="{51C59843-9A6F-4AD2-8426-7E3F555BA0E1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3C5BA0FC-8CC1-4DD2-9158-2E36032EA442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Level Director-Squirt</a:t>
          </a:r>
          <a:br>
            <a:rPr lang="en-US" sz="800" dirty="0">
              <a:solidFill>
                <a:schemeClr val="tx1"/>
              </a:solidFill>
            </a:rPr>
          </a:br>
          <a:r>
            <a:rPr lang="en-US" sz="800" dirty="0">
              <a:solidFill>
                <a:schemeClr val="tx1"/>
              </a:solidFill>
            </a:rPr>
            <a:t>K. Zuber</a:t>
          </a:r>
        </a:p>
      </dgm:t>
    </dgm:pt>
    <dgm:pt modelId="{6FD05523-0F47-45A2-BD33-764659BFCCF3}" type="parTrans" cxnId="{2FFA0530-B308-47EE-B200-7F65477DE0DE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7A1841DC-08E3-4D3D-BEE4-FE5FDA4E142F}" type="sibTrans" cxnId="{2FFA0530-B308-47EE-B200-7F65477DE0DE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959609FC-4200-40B0-9C6C-8BF29D3A10C7}" type="asst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Lawful Gambling-Amy </a:t>
          </a:r>
          <a:r>
            <a:rPr lang="en-US" sz="800" dirty="0" err="1">
              <a:solidFill>
                <a:schemeClr val="tx1"/>
              </a:solidFill>
            </a:rPr>
            <a:t>Vasterling</a:t>
          </a:r>
          <a:endParaRPr lang="en-US" sz="800" dirty="0">
            <a:solidFill>
              <a:schemeClr val="tx1"/>
            </a:solidFill>
          </a:endParaRPr>
        </a:p>
      </dgm:t>
    </dgm:pt>
    <dgm:pt modelId="{0824B0D7-62A8-4C5A-8200-71B5985E3A6E}" type="parTrans" cxnId="{CCE0DDE5-46B1-4FC0-BD9B-E0C986189087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9BC574B5-B83E-48FB-B15C-A3F0F201DFAC}" type="sibTrans" cxnId="{CCE0DDE5-46B1-4FC0-BD9B-E0C986189087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4872967E-D3E9-451E-9677-130C55348E39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Level Directors - Mite/MM-</a:t>
          </a:r>
        </a:p>
      </dgm:t>
    </dgm:pt>
    <dgm:pt modelId="{549ABAED-7D24-4480-8D8D-CBBC1EF6B1DB}" type="parTrans" cxnId="{8261F120-2A57-4A6B-924A-D936CB7173FC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0E0A66C6-C217-4888-B8D7-7E5BA6A0270F}" type="sibTrans" cxnId="{8261F120-2A57-4A6B-924A-D936CB7173FC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1EBD5B5C-C78F-4380-9A4A-F72890663B8C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Level Director-Girls8U/6U</a:t>
          </a:r>
        </a:p>
      </dgm:t>
    </dgm:pt>
    <dgm:pt modelId="{AEB90D51-AF38-412A-991C-E3A817F34B54}" type="parTrans" cxnId="{F732CE03-7C1F-4078-899D-8EA54B7F0A68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F576486C-87A1-4111-A548-0A22B2950F7E}" type="sibTrans" cxnId="{F732CE03-7C1F-4078-899D-8EA54B7F0A68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19BFB870-E5D2-4739-AB53-D15A862FC9FA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Intro To Hockey Coordinator – </a:t>
          </a:r>
        </a:p>
        <a:p>
          <a:r>
            <a:rPr lang="en-US" sz="800" dirty="0">
              <a:solidFill>
                <a:schemeClr val="tx1"/>
              </a:solidFill>
            </a:rPr>
            <a:t>Paul Quinn</a:t>
          </a:r>
        </a:p>
      </dgm:t>
    </dgm:pt>
    <dgm:pt modelId="{EB4A7AD5-E4A3-4849-8406-427C76C20EB3}" type="parTrans" cxnId="{346C4DAC-2EDE-4989-B427-EF2337908230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251E5246-E777-4F22-AB37-4E39E812A5DC}" type="sibTrans" cxnId="{346C4DAC-2EDE-4989-B427-EF2337908230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96AA5E59-88EF-4023-B34B-5B660E52625B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Goalie Development Director –       </a:t>
          </a:r>
        </a:p>
        <a:p>
          <a:r>
            <a:rPr lang="en-US" sz="800" dirty="0">
              <a:solidFill>
                <a:schemeClr val="tx1"/>
              </a:solidFill>
            </a:rPr>
            <a:t>Reid Nelson</a:t>
          </a:r>
        </a:p>
      </dgm:t>
    </dgm:pt>
    <dgm:pt modelId="{8AEEC26C-6DF1-470A-B2D9-0F70061E2D1C}" type="parTrans" cxnId="{EF5DAB6C-F3F5-4267-A6FD-E56B32396DAD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E3024ABE-5CA6-4333-845F-3388597C35BA}" type="sibTrans" cxnId="{EF5DAB6C-F3F5-4267-A6FD-E56B32396DAD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D8A52E88-CD9C-466D-8E1C-6164CF6EED12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Goalie Equipment Coordinator –    Brent Thompson</a:t>
          </a:r>
        </a:p>
      </dgm:t>
    </dgm:pt>
    <dgm:pt modelId="{24FE25E2-C894-4852-A63D-2F6805D39E70}" type="parTrans" cxnId="{74E9FC39-A313-4CBD-AAD0-6DF09DF5642E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D445A136-E1E3-4AFC-973F-39DAB802BFAA}" type="sibTrans" cxnId="{74E9FC39-A313-4CBD-AAD0-6DF09DF5642E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97105D38-081A-48D7-9910-E1C25279E428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Webmaster-Troy Noll</a:t>
          </a:r>
        </a:p>
      </dgm:t>
    </dgm:pt>
    <dgm:pt modelId="{7101EC4C-409B-41E1-B44F-BCC3082992EE}" type="parTrans" cxnId="{3DD3C63E-6604-4004-823D-74C267F90A92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6AE67E97-645C-4376-87B1-852DFC9BB599}" type="sibTrans" cxnId="{3DD3C63E-6604-4004-823D-74C267F90A92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15B8921E-B6D9-4FBE-94CA-868267B65567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Social Media Coordinator-Jen </a:t>
          </a:r>
          <a:r>
            <a:rPr lang="en-US" sz="800" dirty="0" err="1">
              <a:solidFill>
                <a:schemeClr val="tx1"/>
              </a:solidFill>
            </a:rPr>
            <a:t>Sutch</a:t>
          </a:r>
          <a:endParaRPr lang="en-US" sz="800" dirty="0">
            <a:solidFill>
              <a:schemeClr val="tx1"/>
            </a:solidFill>
          </a:endParaRPr>
        </a:p>
      </dgm:t>
    </dgm:pt>
    <dgm:pt modelId="{E46D67F6-DEA5-4248-98FB-2509CD79234C}" type="parTrans" cxnId="{0149F166-12FC-4F6C-B9EC-53D25259DD27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8F805E78-2A51-48CD-8C67-273D6DFAA26A}" type="sibTrans" cxnId="{0149F166-12FC-4F6C-B9EC-53D25259DD27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8FF6B493-7629-436B-8103-5D7EB791318D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Registrar – Michelle Chapman</a:t>
          </a:r>
        </a:p>
      </dgm:t>
    </dgm:pt>
    <dgm:pt modelId="{3F626FAA-C141-4F00-8C25-0C1AEB2F30BE}" type="parTrans" cxnId="{52587371-6C5B-4FCF-A411-5C6DB1CDF9EC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E7944E32-B43D-48DC-86F0-5C486F7664D1}" type="sibTrans" cxnId="{52587371-6C5B-4FCF-A411-5C6DB1CDF9EC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12C4FA3E-C0A9-47FA-BE65-E3432675B983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>
              <a:solidFill>
                <a:schemeClr val="tx1"/>
              </a:solidFill>
            </a:rPr>
            <a:t>Treasurer                Tom </a:t>
          </a:r>
          <a:r>
            <a:rPr lang="en-US" sz="800" dirty="0" err="1">
              <a:solidFill>
                <a:schemeClr val="tx1"/>
              </a:solidFill>
            </a:rPr>
            <a:t>Och</a:t>
          </a:r>
          <a:endParaRPr lang="en-US" sz="800" dirty="0">
            <a:solidFill>
              <a:schemeClr val="tx1"/>
            </a:solidFill>
          </a:endParaRPr>
        </a:p>
      </dgm:t>
    </dgm:pt>
    <dgm:pt modelId="{113C6D87-466B-4029-8524-5FD8623D0467}" type="sibTrans" cxnId="{A11A8BE9-6C1B-406D-A35C-979803BD80EF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0918923E-B480-406F-908F-D8AC23A1503A}" type="parTrans" cxnId="{A11A8BE9-6C1B-406D-A35C-979803BD80EF}">
      <dgm:prSet/>
      <dgm:spPr/>
      <dgm:t>
        <a:bodyPr/>
        <a:lstStyle/>
        <a:p>
          <a:endParaRPr lang="en-US" sz="800">
            <a:solidFill>
              <a:schemeClr val="tx1"/>
            </a:solidFill>
          </a:endParaRPr>
        </a:p>
      </dgm:t>
    </dgm:pt>
    <dgm:pt modelId="{B33C46BB-DEFB-4F56-B144-6898CD36063A}" type="pres">
      <dgm:prSet presAssocID="{5816DBDD-3BFD-4CB1-B03B-02F9D83A3CF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7275830-8D4B-4E19-9259-BA76054C4875}" type="pres">
      <dgm:prSet presAssocID="{BA384437-5BEF-4F25-82C2-28A874AC082B}" presName="hierRoot1" presStyleCnt="0">
        <dgm:presLayoutVars>
          <dgm:hierBranch val="init"/>
        </dgm:presLayoutVars>
      </dgm:prSet>
      <dgm:spPr/>
    </dgm:pt>
    <dgm:pt modelId="{D05EF950-E86D-43B5-BFAD-700CD786BF08}" type="pres">
      <dgm:prSet presAssocID="{BA384437-5BEF-4F25-82C2-28A874AC082B}" presName="rootComposite1" presStyleCnt="0"/>
      <dgm:spPr/>
    </dgm:pt>
    <dgm:pt modelId="{CF14DE50-5491-4FF4-AB7B-4EDB52A8AA07}" type="pres">
      <dgm:prSet presAssocID="{BA384437-5BEF-4F25-82C2-28A874AC082B}" presName="rootText1" presStyleLbl="node0" presStyleIdx="0" presStyleCnt="1">
        <dgm:presLayoutVars>
          <dgm:chPref val="3"/>
        </dgm:presLayoutVars>
      </dgm:prSet>
      <dgm:spPr/>
    </dgm:pt>
    <dgm:pt modelId="{DB8AB7DB-4256-4915-912E-FE5456AA09C1}" type="pres">
      <dgm:prSet presAssocID="{BA384437-5BEF-4F25-82C2-28A874AC082B}" presName="rootConnector1" presStyleLbl="node1" presStyleIdx="0" presStyleCnt="0"/>
      <dgm:spPr/>
    </dgm:pt>
    <dgm:pt modelId="{9CC3485D-D038-4343-B0CA-12FCF783F06A}" type="pres">
      <dgm:prSet presAssocID="{BA384437-5BEF-4F25-82C2-28A874AC082B}" presName="hierChild2" presStyleCnt="0"/>
      <dgm:spPr/>
    </dgm:pt>
    <dgm:pt modelId="{F76C4B4B-1D64-48BC-B17A-4A2F860F8F40}" type="pres">
      <dgm:prSet presAssocID="{0918923E-B480-406F-908F-D8AC23A1503A}" presName="Name37" presStyleLbl="parChTrans1D2" presStyleIdx="0" presStyleCnt="12"/>
      <dgm:spPr/>
    </dgm:pt>
    <dgm:pt modelId="{D519AB39-DBD0-4801-8F69-F7255AB0A6F2}" type="pres">
      <dgm:prSet presAssocID="{12C4FA3E-C0A9-47FA-BE65-E3432675B983}" presName="hierRoot2" presStyleCnt="0">
        <dgm:presLayoutVars>
          <dgm:hierBranch val="init"/>
        </dgm:presLayoutVars>
      </dgm:prSet>
      <dgm:spPr/>
    </dgm:pt>
    <dgm:pt modelId="{196A0F50-9184-427D-995F-DBCF89383E76}" type="pres">
      <dgm:prSet presAssocID="{12C4FA3E-C0A9-47FA-BE65-E3432675B983}" presName="rootComposite" presStyleCnt="0"/>
      <dgm:spPr/>
    </dgm:pt>
    <dgm:pt modelId="{CA51974D-1F81-4FCE-B5A8-23286A207639}" type="pres">
      <dgm:prSet presAssocID="{12C4FA3E-C0A9-47FA-BE65-E3432675B983}" presName="rootText" presStyleLbl="node2" presStyleIdx="0" presStyleCnt="10">
        <dgm:presLayoutVars>
          <dgm:chPref val="3"/>
        </dgm:presLayoutVars>
      </dgm:prSet>
      <dgm:spPr/>
    </dgm:pt>
    <dgm:pt modelId="{AF07BCEA-F0EC-4098-A942-73271ACB3188}" type="pres">
      <dgm:prSet presAssocID="{12C4FA3E-C0A9-47FA-BE65-E3432675B983}" presName="rootConnector" presStyleLbl="node2" presStyleIdx="0" presStyleCnt="10"/>
      <dgm:spPr/>
    </dgm:pt>
    <dgm:pt modelId="{A80B95A3-52F9-4616-AE2B-79B338CE530A}" type="pres">
      <dgm:prSet presAssocID="{12C4FA3E-C0A9-47FA-BE65-E3432675B983}" presName="hierChild4" presStyleCnt="0"/>
      <dgm:spPr/>
    </dgm:pt>
    <dgm:pt modelId="{BADECAEB-9D8D-4D10-904C-CBFF5B6585CD}" type="pres">
      <dgm:prSet presAssocID="{12C4FA3E-C0A9-47FA-BE65-E3432675B983}" presName="hierChild5" presStyleCnt="0"/>
      <dgm:spPr/>
    </dgm:pt>
    <dgm:pt modelId="{7B8B9F91-EB86-4F94-93E6-3324A2313058}" type="pres">
      <dgm:prSet presAssocID="{4EEFFF29-4763-4247-BEE2-F0E67C297FBF}" presName="Name37" presStyleLbl="parChTrans1D2" presStyleIdx="1" presStyleCnt="12"/>
      <dgm:spPr/>
    </dgm:pt>
    <dgm:pt modelId="{46DB7DBC-F9FD-4051-821A-4D23CAC58961}" type="pres">
      <dgm:prSet presAssocID="{5CD36D56-2EE6-414D-9233-5D0992A3BB3A}" presName="hierRoot2" presStyleCnt="0">
        <dgm:presLayoutVars>
          <dgm:hierBranch val="init"/>
        </dgm:presLayoutVars>
      </dgm:prSet>
      <dgm:spPr/>
    </dgm:pt>
    <dgm:pt modelId="{8304AA1B-F374-43A3-AAF0-3AD6A7F127CC}" type="pres">
      <dgm:prSet presAssocID="{5CD36D56-2EE6-414D-9233-5D0992A3BB3A}" presName="rootComposite" presStyleCnt="0"/>
      <dgm:spPr/>
    </dgm:pt>
    <dgm:pt modelId="{AB0A9145-1594-453A-8971-44F8E75B86F4}" type="pres">
      <dgm:prSet presAssocID="{5CD36D56-2EE6-414D-9233-5D0992A3BB3A}" presName="rootText" presStyleLbl="node2" presStyleIdx="1" presStyleCnt="10">
        <dgm:presLayoutVars>
          <dgm:chPref val="3"/>
        </dgm:presLayoutVars>
      </dgm:prSet>
      <dgm:spPr/>
    </dgm:pt>
    <dgm:pt modelId="{E3758AC4-F834-4572-9AEE-7B05BD13C676}" type="pres">
      <dgm:prSet presAssocID="{5CD36D56-2EE6-414D-9233-5D0992A3BB3A}" presName="rootConnector" presStyleLbl="node2" presStyleIdx="1" presStyleCnt="10"/>
      <dgm:spPr/>
    </dgm:pt>
    <dgm:pt modelId="{41C4ABCA-255D-4BD3-8A8D-2E8CEE486DD6}" type="pres">
      <dgm:prSet presAssocID="{5CD36D56-2EE6-414D-9233-5D0992A3BB3A}" presName="hierChild4" presStyleCnt="0"/>
      <dgm:spPr/>
    </dgm:pt>
    <dgm:pt modelId="{C93E9C97-4709-497A-A55D-FCACD0C62148}" type="pres">
      <dgm:prSet presAssocID="{3F626FAA-C141-4F00-8C25-0C1AEB2F30BE}" presName="Name37" presStyleLbl="parChTrans1D3" presStyleIdx="0" presStyleCnt="12"/>
      <dgm:spPr/>
    </dgm:pt>
    <dgm:pt modelId="{94B42275-B452-425C-BDD1-0EE2CD854F57}" type="pres">
      <dgm:prSet presAssocID="{8FF6B493-7629-436B-8103-5D7EB791318D}" presName="hierRoot2" presStyleCnt="0">
        <dgm:presLayoutVars>
          <dgm:hierBranch val="init"/>
        </dgm:presLayoutVars>
      </dgm:prSet>
      <dgm:spPr/>
    </dgm:pt>
    <dgm:pt modelId="{2D32D5FF-5D5E-40BF-BDD5-4AE895D761B4}" type="pres">
      <dgm:prSet presAssocID="{8FF6B493-7629-436B-8103-5D7EB791318D}" presName="rootComposite" presStyleCnt="0"/>
      <dgm:spPr/>
    </dgm:pt>
    <dgm:pt modelId="{6ED263CA-C07B-4B13-86FD-BBF0BF91C24C}" type="pres">
      <dgm:prSet presAssocID="{8FF6B493-7629-436B-8103-5D7EB791318D}" presName="rootText" presStyleLbl="node3" presStyleIdx="0" presStyleCnt="11">
        <dgm:presLayoutVars>
          <dgm:chPref val="3"/>
        </dgm:presLayoutVars>
      </dgm:prSet>
      <dgm:spPr/>
    </dgm:pt>
    <dgm:pt modelId="{20E72C9D-DCC5-4882-A91C-3FC16FF46197}" type="pres">
      <dgm:prSet presAssocID="{8FF6B493-7629-436B-8103-5D7EB791318D}" presName="rootConnector" presStyleLbl="node3" presStyleIdx="0" presStyleCnt="11"/>
      <dgm:spPr/>
    </dgm:pt>
    <dgm:pt modelId="{C3157E41-9D16-4324-9607-277DB327B089}" type="pres">
      <dgm:prSet presAssocID="{8FF6B493-7629-436B-8103-5D7EB791318D}" presName="hierChild4" presStyleCnt="0"/>
      <dgm:spPr/>
    </dgm:pt>
    <dgm:pt modelId="{29E6EB76-C570-46B0-B2A6-E7F57F19DA6F}" type="pres">
      <dgm:prSet presAssocID="{8FF6B493-7629-436B-8103-5D7EB791318D}" presName="hierChild5" presStyleCnt="0"/>
      <dgm:spPr/>
    </dgm:pt>
    <dgm:pt modelId="{1E1C8B8B-8724-4D1A-80C3-C39822EDEEFF}" type="pres">
      <dgm:prSet presAssocID="{5CD36D56-2EE6-414D-9233-5D0992A3BB3A}" presName="hierChild5" presStyleCnt="0"/>
      <dgm:spPr/>
    </dgm:pt>
    <dgm:pt modelId="{689BA223-507E-4BE7-9A92-B5EC88E8B47E}" type="pres">
      <dgm:prSet presAssocID="{9C1FB2B1-70D7-47A8-B8A3-B044E6D3ECBF}" presName="Name37" presStyleLbl="parChTrans1D2" presStyleIdx="2" presStyleCnt="12"/>
      <dgm:spPr/>
    </dgm:pt>
    <dgm:pt modelId="{7C285EB5-D917-40C9-8020-A93ECDE55A69}" type="pres">
      <dgm:prSet presAssocID="{3B94B5CE-0491-4C50-B96C-4BA3837A2CC5}" presName="hierRoot2" presStyleCnt="0">
        <dgm:presLayoutVars>
          <dgm:hierBranch val="init"/>
        </dgm:presLayoutVars>
      </dgm:prSet>
      <dgm:spPr/>
    </dgm:pt>
    <dgm:pt modelId="{8B5A0CCA-E65E-436A-B717-D74E0A507FA2}" type="pres">
      <dgm:prSet presAssocID="{3B94B5CE-0491-4C50-B96C-4BA3837A2CC5}" presName="rootComposite" presStyleCnt="0"/>
      <dgm:spPr/>
    </dgm:pt>
    <dgm:pt modelId="{EAAD9B6F-933C-4787-AAB1-1AE77D6BA65A}" type="pres">
      <dgm:prSet presAssocID="{3B94B5CE-0491-4C50-B96C-4BA3837A2CC5}" presName="rootText" presStyleLbl="node2" presStyleIdx="2" presStyleCnt="10">
        <dgm:presLayoutVars>
          <dgm:chPref val="3"/>
        </dgm:presLayoutVars>
      </dgm:prSet>
      <dgm:spPr/>
    </dgm:pt>
    <dgm:pt modelId="{4E41CC4D-ADAF-4E71-A77C-CAF92897A8A4}" type="pres">
      <dgm:prSet presAssocID="{3B94B5CE-0491-4C50-B96C-4BA3837A2CC5}" presName="rootConnector" presStyleLbl="node2" presStyleIdx="2" presStyleCnt="10"/>
      <dgm:spPr/>
    </dgm:pt>
    <dgm:pt modelId="{7538009B-827C-4EB9-8215-055DDDDCFF44}" type="pres">
      <dgm:prSet presAssocID="{3B94B5CE-0491-4C50-B96C-4BA3837A2CC5}" presName="hierChild4" presStyleCnt="0"/>
      <dgm:spPr/>
    </dgm:pt>
    <dgm:pt modelId="{08D0143A-D46E-47DD-99EC-7D779E61438B}" type="pres">
      <dgm:prSet presAssocID="{7101EC4C-409B-41E1-B44F-BCC3082992EE}" presName="Name37" presStyleLbl="parChTrans1D3" presStyleIdx="1" presStyleCnt="12"/>
      <dgm:spPr/>
    </dgm:pt>
    <dgm:pt modelId="{63DF9D89-1B60-4A64-9AE5-6AF7807A4F6A}" type="pres">
      <dgm:prSet presAssocID="{97105D38-081A-48D7-9910-E1C25279E428}" presName="hierRoot2" presStyleCnt="0">
        <dgm:presLayoutVars>
          <dgm:hierBranch val="init"/>
        </dgm:presLayoutVars>
      </dgm:prSet>
      <dgm:spPr/>
    </dgm:pt>
    <dgm:pt modelId="{241DE810-927D-4E36-A1AF-CB660721A645}" type="pres">
      <dgm:prSet presAssocID="{97105D38-081A-48D7-9910-E1C25279E428}" presName="rootComposite" presStyleCnt="0"/>
      <dgm:spPr/>
    </dgm:pt>
    <dgm:pt modelId="{2DC6B189-AF77-4B28-985D-A5711568C9B7}" type="pres">
      <dgm:prSet presAssocID="{97105D38-081A-48D7-9910-E1C25279E428}" presName="rootText" presStyleLbl="node3" presStyleIdx="1" presStyleCnt="11">
        <dgm:presLayoutVars>
          <dgm:chPref val="3"/>
        </dgm:presLayoutVars>
      </dgm:prSet>
      <dgm:spPr/>
    </dgm:pt>
    <dgm:pt modelId="{01565AE9-0BF1-4C6F-B09D-5288D03A33B7}" type="pres">
      <dgm:prSet presAssocID="{97105D38-081A-48D7-9910-E1C25279E428}" presName="rootConnector" presStyleLbl="node3" presStyleIdx="1" presStyleCnt="11"/>
      <dgm:spPr/>
    </dgm:pt>
    <dgm:pt modelId="{4FA19E3F-D376-42D1-AC9A-9F8CECA4AE3A}" type="pres">
      <dgm:prSet presAssocID="{97105D38-081A-48D7-9910-E1C25279E428}" presName="hierChild4" presStyleCnt="0"/>
      <dgm:spPr/>
    </dgm:pt>
    <dgm:pt modelId="{4F773D72-57F8-47A9-9B6C-841120B98301}" type="pres">
      <dgm:prSet presAssocID="{97105D38-081A-48D7-9910-E1C25279E428}" presName="hierChild5" presStyleCnt="0"/>
      <dgm:spPr/>
    </dgm:pt>
    <dgm:pt modelId="{1714F4DC-1441-4B95-BB08-C8FBE0953564}" type="pres">
      <dgm:prSet presAssocID="{E46D67F6-DEA5-4248-98FB-2509CD79234C}" presName="Name37" presStyleLbl="parChTrans1D3" presStyleIdx="2" presStyleCnt="12"/>
      <dgm:spPr/>
    </dgm:pt>
    <dgm:pt modelId="{B228F940-1D2C-4A75-9F32-3ECEB4615FDC}" type="pres">
      <dgm:prSet presAssocID="{15B8921E-B6D9-4FBE-94CA-868267B65567}" presName="hierRoot2" presStyleCnt="0">
        <dgm:presLayoutVars>
          <dgm:hierBranch val="init"/>
        </dgm:presLayoutVars>
      </dgm:prSet>
      <dgm:spPr/>
    </dgm:pt>
    <dgm:pt modelId="{8A5E7D97-CC25-4118-B232-56FC7ED745DF}" type="pres">
      <dgm:prSet presAssocID="{15B8921E-B6D9-4FBE-94CA-868267B65567}" presName="rootComposite" presStyleCnt="0"/>
      <dgm:spPr/>
    </dgm:pt>
    <dgm:pt modelId="{3F3B8A0B-3A4E-4E50-AFCB-1A02E598E659}" type="pres">
      <dgm:prSet presAssocID="{15B8921E-B6D9-4FBE-94CA-868267B65567}" presName="rootText" presStyleLbl="node3" presStyleIdx="2" presStyleCnt="11">
        <dgm:presLayoutVars>
          <dgm:chPref val="3"/>
        </dgm:presLayoutVars>
      </dgm:prSet>
      <dgm:spPr/>
    </dgm:pt>
    <dgm:pt modelId="{C7E67EEF-6C6D-4749-883C-6677AE9E71BB}" type="pres">
      <dgm:prSet presAssocID="{15B8921E-B6D9-4FBE-94CA-868267B65567}" presName="rootConnector" presStyleLbl="node3" presStyleIdx="2" presStyleCnt="11"/>
      <dgm:spPr/>
    </dgm:pt>
    <dgm:pt modelId="{82DCD204-F24A-450C-A837-A6A78E3A9FDB}" type="pres">
      <dgm:prSet presAssocID="{15B8921E-B6D9-4FBE-94CA-868267B65567}" presName="hierChild4" presStyleCnt="0"/>
      <dgm:spPr/>
    </dgm:pt>
    <dgm:pt modelId="{A79312DF-1353-4F35-860B-2F202425FB56}" type="pres">
      <dgm:prSet presAssocID="{15B8921E-B6D9-4FBE-94CA-868267B65567}" presName="hierChild5" presStyleCnt="0"/>
      <dgm:spPr/>
    </dgm:pt>
    <dgm:pt modelId="{97EEED82-2C05-4463-83C1-B7FAA436D26B}" type="pres">
      <dgm:prSet presAssocID="{3B94B5CE-0491-4C50-B96C-4BA3837A2CC5}" presName="hierChild5" presStyleCnt="0"/>
      <dgm:spPr/>
    </dgm:pt>
    <dgm:pt modelId="{6AAE6561-C9DF-4E46-8BDE-2D05DEB340C2}" type="pres">
      <dgm:prSet presAssocID="{2B224E47-1865-47F2-87B1-6A100033726D}" presName="Name37" presStyleLbl="parChTrans1D2" presStyleIdx="3" presStyleCnt="12"/>
      <dgm:spPr/>
    </dgm:pt>
    <dgm:pt modelId="{95973E8C-1D09-4F53-A7FF-DE83CA21A5BF}" type="pres">
      <dgm:prSet presAssocID="{A3863D85-2BD2-4ACF-9B3E-2CAB6B891EC2}" presName="hierRoot2" presStyleCnt="0">
        <dgm:presLayoutVars>
          <dgm:hierBranch val="init"/>
        </dgm:presLayoutVars>
      </dgm:prSet>
      <dgm:spPr/>
    </dgm:pt>
    <dgm:pt modelId="{A62F4A4A-330F-48A4-9CF0-2B5C3BB1470F}" type="pres">
      <dgm:prSet presAssocID="{A3863D85-2BD2-4ACF-9B3E-2CAB6B891EC2}" presName="rootComposite" presStyleCnt="0"/>
      <dgm:spPr/>
    </dgm:pt>
    <dgm:pt modelId="{70502A13-E8F8-4227-A052-D745A56D91A7}" type="pres">
      <dgm:prSet presAssocID="{A3863D85-2BD2-4ACF-9B3E-2CAB6B891EC2}" presName="rootText" presStyleLbl="node2" presStyleIdx="3" presStyleCnt="10">
        <dgm:presLayoutVars>
          <dgm:chPref val="3"/>
        </dgm:presLayoutVars>
      </dgm:prSet>
      <dgm:spPr/>
    </dgm:pt>
    <dgm:pt modelId="{7A496F5E-0739-4433-90B5-CE5803F04E28}" type="pres">
      <dgm:prSet presAssocID="{A3863D85-2BD2-4ACF-9B3E-2CAB6B891EC2}" presName="rootConnector" presStyleLbl="node2" presStyleIdx="3" presStyleCnt="10"/>
      <dgm:spPr/>
    </dgm:pt>
    <dgm:pt modelId="{1F2A30D4-A212-4C76-BE1B-DD0E5F086FCC}" type="pres">
      <dgm:prSet presAssocID="{A3863D85-2BD2-4ACF-9B3E-2CAB6B891EC2}" presName="hierChild4" presStyleCnt="0"/>
      <dgm:spPr/>
    </dgm:pt>
    <dgm:pt modelId="{6C61FF4C-B8B8-446A-A276-B19F6D1CFB84}" type="pres">
      <dgm:prSet presAssocID="{A3863D85-2BD2-4ACF-9B3E-2CAB6B891EC2}" presName="hierChild5" presStyleCnt="0"/>
      <dgm:spPr/>
    </dgm:pt>
    <dgm:pt modelId="{DF2B7A5B-126D-45BB-8D43-FE4153E835B3}" type="pres">
      <dgm:prSet presAssocID="{4F977D0F-7B90-481D-8028-35DC0C3A241D}" presName="Name37" presStyleLbl="parChTrans1D2" presStyleIdx="4" presStyleCnt="12"/>
      <dgm:spPr/>
    </dgm:pt>
    <dgm:pt modelId="{9F663650-FBC1-448E-8B66-D19C2FD3810A}" type="pres">
      <dgm:prSet presAssocID="{1C3DE7D6-2908-4DCE-85C3-62537B342B58}" presName="hierRoot2" presStyleCnt="0">
        <dgm:presLayoutVars>
          <dgm:hierBranch val="init"/>
        </dgm:presLayoutVars>
      </dgm:prSet>
      <dgm:spPr/>
    </dgm:pt>
    <dgm:pt modelId="{4B37EB05-2460-444A-AE3F-15DDC7E3FB82}" type="pres">
      <dgm:prSet presAssocID="{1C3DE7D6-2908-4DCE-85C3-62537B342B58}" presName="rootComposite" presStyleCnt="0"/>
      <dgm:spPr/>
    </dgm:pt>
    <dgm:pt modelId="{F9853ED9-B469-46AB-95AB-CD50BFF58AA2}" type="pres">
      <dgm:prSet presAssocID="{1C3DE7D6-2908-4DCE-85C3-62537B342B58}" presName="rootText" presStyleLbl="node2" presStyleIdx="4" presStyleCnt="10">
        <dgm:presLayoutVars>
          <dgm:chPref val="3"/>
        </dgm:presLayoutVars>
      </dgm:prSet>
      <dgm:spPr/>
    </dgm:pt>
    <dgm:pt modelId="{68E6DC19-121C-4820-B834-328C05451232}" type="pres">
      <dgm:prSet presAssocID="{1C3DE7D6-2908-4DCE-85C3-62537B342B58}" presName="rootConnector" presStyleLbl="node2" presStyleIdx="4" presStyleCnt="10"/>
      <dgm:spPr/>
    </dgm:pt>
    <dgm:pt modelId="{FFE86F8B-1DA2-4CCB-BC03-6F59AA826359}" type="pres">
      <dgm:prSet presAssocID="{1C3DE7D6-2908-4DCE-85C3-62537B342B58}" presName="hierChild4" presStyleCnt="0"/>
      <dgm:spPr/>
    </dgm:pt>
    <dgm:pt modelId="{E7A84585-0E50-45AC-9A50-66E6EB67CCCD}" type="pres">
      <dgm:prSet presAssocID="{1C3DE7D6-2908-4DCE-85C3-62537B342B58}" presName="hierChild5" presStyleCnt="0"/>
      <dgm:spPr/>
    </dgm:pt>
    <dgm:pt modelId="{B6DDBFB8-D8E6-469A-80C4-E26E162D4B7F}" type="pres">
      <dgm:prSet presAssocID="{925698FC-E4C3-4C49-9F9D-1DB7FE71E9E3}" presName="Name37" presStyleLbl="parChTrans1D2" presStyleIdx="5" presStyleCnt="12"/>
      <dgm:spPr/>
    </dgm:pt>
    <dgm:pt modelId="{BB000DB4-51F9-48D1-9353-A094CAD3BEE9}" type="pres">
      <dgm:prSet presAssocID="{AE4945F2-9F15-43B2-9C64-F9085AD26FA3}" presName="hierRoot2" presStyleCnt="0">
        <dgm:presLayoutVars>
          <dgm:hierBranch val="init"/>
        </dgm:presLayoutVars>
      </dgm:prSet>
      <dgm:spPr/>
    </dgm:pt>
    <dgm:pt modelId="{7BAF9829-D328-4BD4-A7E4-CDC0C7364CDF}" type="pres">
      <dgm:prSet presAssocID="{AE4945F2-9F15-43B2-9C64-F9085AD26FA3}" presName="rootComposite" presStyleCnt="0"/>
      <dgm:spPr/>
    </dgm:pt>
    <dgm:pt modelId="{5ACFD1CC-919E-4280-B5ED-E45638AC6092}" type="pres">
      <dgm:prSet presAssocID="{AE4945F2-9F15-43B2-9C64-F9085AD26FA3}" presName="rootText" presStyleLbl="node2" presStyleIdx="5" presStyleCnt="10">
        <dgm:presLayoutVars>
          <dgm:chPref val="3"/>
        </dgm:presLayoutVars>
      </dgm:prSet>
      <dgm:spPr/>
    </dgm:pt>
    <dgm:pt modelId="{BBDBD59C-D0CD-4880-A1C9-C74FB48A80CC}" type="pres">
      <dgm:prSet presAssocID="{AE4945F2-9F15-43B2-9C64-F9085AD26FA3}" presName="rootConnector" presStyleLbl="node2" presStyleIdx="5" presStyleCnt="10"/>
      <dgm:spPr/>
    </dgm:pt>
    <dgm:pt modelId="{D546958E-DA44-42A8-B96D-A57BC8FBB7E8}" type="pres">
      <dgm:prSet presAssocID="{AE4945F2-9F15-43B2-9C64-F9085AD26FA3}" presName="hierChild4" presStyleCnt="0"/>
      <dgm:spPr/>
    </dgm:pt>
    <dgm:pt modelId="{0A67C974-60F5-426D-B1B6-9AAF69E7E145}" type="pres">
      <dgm:prSet presAssocID="{FB91EAB0-E8C4-4C48-B88C-099492A1BE86}" presName="Name37" presStyleLbl="parChTrans1D3" presStyleIdx="3" presStyleCnt="12"/>
      <dgm:spPr/>
    </dgm:pt>
    <dgm:pt modelId="{A5B558BC-4CEF-41C5-9400-1564CA9FF37A}" type="pres">
      <dgm:prSet presAssocID="{67C755EE-F8A0-4DDE-875C-E4149C43130B}" presName="hierRoot2" presStyleCnt="0">
        <dgm:presLayoutVars>
          <dgm:hierBranch val="init"/>
        </dgm:presLayoutVars>
      </dgm:prSet>
      <dgm:spPr/>
    </dgm:pt>
    <dgm:pt modelId="{B1C09833-3421-4B0B-820E-59BEBAD5EC5D}" type="pres">
      <dgm:prSet presAssocID="{67C755EE-F8A0-4DDE-875C-E4149C43130B}" presName="rootComposite" presStyleCnt="0"/>
      <dgm:spPr/>
    </dgm:pt>
    <dgm:pt modelId="{525EB159-691C-47AB-8DC1-F632C5C6597E}" type="pres">
      <dgm:prSet presAssocID="{67C755EE-F8A0-4DDE-875C-E4149C43130B}" presName="rootText" presStyleLbl="node3" presStyleIdx="3" presStyleCnt="11">
        <dgm:presLayoutVars>
          <dgm:chPref val="3"/>
        </dgm:presLayoutVars>
      </dgm:prSet>
      <dgm:spPr/>
    </dgm:pt>
    <dgm:pt modelId="{2C9ED834-79AA-4229-BEF8-A9AB2DBD4569}" type="pres">
      <dgm:prSet presAssocID="{67C755EE-F8A0-4DDE-875C-E4149C43130B}" presName="rootConnector" presStyleLbl="node3" presStyleIdx="3" presStyleCnt="11"/>
      <dgm:spPr/>
    </dgm:pt>
    <dgm:pt modelId="{3CF3AFB9-1B46-41A5-9009-5E766BB46783}" type="pres">
      <dgm:prSet presAssocID="{67C755EE-F8A0-4DDE-875C-E4149C43130B}" presName="hierChild4" presStyleCnt="0"/>
      <dgm:spPr/>
    </dgm:pt>
    <dgm:pt modelId="{39CCCA20-532D-4DF4-B0E2-6248FBDA0E52}" type="pres">
      <dgm:prSet presAssocID="{67C755EE-F8A0-4DDE-875C-E4149C43130B}" presName="hierChild5" presStyleCnt="0"/>
      <dgm:spPr/>
    </dgm:pt>
    <dgm:pt modelId="{6D2F3303-C29E-43C9-A257-4739BFC5BFB3}" type="pres">
      <dgm:prSet presAssocID="{40643D56-0AF6-462C-91C0-33DF5AD22E8B}" presName="Name37" presStyleLbl="parChTrans1D3" presStyleIdx="4" presStyleCnt="12"/>
      <dgm:spPr/>
    </dgm:pt>
    <dgm:pt modelId="{6776F6C6-4621-425C-B51E-5E7C77D13BC2}" type="pres">
      <dgm:prSet presAssocID="{602CC7EB-F175-430C-A575-4A7DB8EA65B7}" presName="hierRoot2" presStyleCnt="0">
        <dgm:presLayoutVars>
          <dgm:hierBranch val="init"/>
        </dgm:presLayoutVars>
      </dgm:prSet>
      <dgm:spPr/>
    </dgm:pt>
    <dgm:pt modelId="{3C575856-44D3-48D4-A584-34F39832396F}" type="pres">
      <dgm:prSet presAssocID="{602CC7EB-F175-430C-A575-4A7DB8EA65B7}" presName="rootComposite" presStyleCnt="0"/>
      <dgm:spPr/>
    </dgm:pt>
    <dgm:pt modelId="{BA04235D-325F-4B6F-ABEB-D2D9A1FD2DEA}" type="pres">
      <dgm:prSet presAssocID="{602CC7EB-F175-430C-A575-4A7DB8EA65B7}" presName="rootText" presStyleLbl="node3" presStyleIdx="4" presStyleCnt="11">
        <dgm:presLayoutVars>
          <dgm:chPref val="3"/>
        </dgm:presLayoutVars>
      </dgm:prSet>
      <dgm:spPr/>
    </dgm:pt>
    <dgm:pt modelId="{8F412A56-C294-4975-9EAB-9EC60AEC120D}" type="pres">
      <dgm:prSet presAssocID="{602CC7EB-F175-430C-A575-4A7DB8EA65B7}" presName="rootConnector" presStyleLbl="node3" presStyleIdx="4" presStyleCnt="11"/>
      <dgm:spPr/>
    </dgm:pt>
    <dgm:pt modelId="{00C31BA2-8D1E-40CC-9F11-075C9983DAE7}" type="pres">
      <dgm:prSet presAssocID="{602CC7EB-F175-430C-A575-4A7DB8EA65B7}" presName="hierChild4" presStyleCnt="0"/>
      <dgm:spPr/>
    </dgm:pt>
    <dgm:pt modelId="{3DA9FA7D-968A-4249-A44C-67E0B86818FB}" type="pres">
      <dgm:prSet presAssocID="{602CC7EB-F175-430C-A575-4A7DB8EA65B7}" presName="hierChild5" presStyleCnt="0"/>
      <dgm:spPr/>
    </dgm:pt>
    <dgm:pt modelId="{53AF2554-62BB-470D-9B36-77BF8B3B2513}" type="pres">
      <dgm:prSet presAssocID="{5FE4DCF1-3D7F-46CC-8EB2-CDD35FE1D405}" presName="Name37" presStyleLbl="parChTrans1D3" presStyleIdx="5" presStyleCnt="12"/>
      <dgm:spPr/>
    </dgm:pt>
    <dgm:pt modelId="{3DF03AE9-3A25-4D24-B8F4-660C31E6450F}" type="pres">
      <dgm:prSet presAssocID="{C854AEAF-4669-48A0-91E2-79FF4FD095FD}" presName="hierRoot2" presStyleCnt="0">
        <dgm:presLayoutVars>
          <dgm:hierBranch val="init"/>
        </dgm:presLayoutVars>
      </dgm:prSet>
      <dgm:spPr/>
    </dgm:pt>
    <dgm:pt modelId="{0D388EB4-4023-4A1A-B5A8-C9648C59837C}" type="pres">
      <dgm:prSet presAssocID="{C854AEAF-4669-48A0-91E2-79FF4FD095FD}" presName="rootComposite" presStyleCnt="0"/>
      <dgm:spPr/>
    </dgm:pt>
    <dgm:pt modelId="{B64792A4-567F-4AF5-BADA-834BCF8295A6}" type="pres">
      <dgm:prSet presAssocID="{C854AEAF-4669-48A0-91E2-79FF4FD095FD}" presName="rootText" presStyleLbl="node3" presStyleIdx="5" presStyleCnt="11">
        <dgm:presLayoutVars>
          <dgm:chPref val="3"/>
        </dgm:presLayoutVars>
      </dgm:prSet>
      <dgm:spPr/>
    </dgm:pt>
    <dgm:pt modelId="{67B2C731-B0B1-4A63-BE06-E7DADEA99359}" type="pres">
      <dgm:prSet presAssocID="{C854AEAF-4669-48A0-91E2-79FF4FD095FD}" presName="rootConnector" presStyleLbl="node3" presStyleIdx="5" presStyleCnt="11"/>
      <dgm:spPr/>
    </dgm:pt>
    <dgm:pt modelId="{03EA91D7-E4DA-4CD1-9D5D-64B46E3EC6D5}" type="pres">
      <dgm:prSet presAssocID="{C854AEAF-4669-48A0-91E2-79FF4FD095FD}" presName="hierChild4" presStyleCnt="0"/>
      <dgm:spPr/>
    </dgm:pt>
    <dgm:pt modelId="{AC52F8C0-7ED4-4DF4-9BEF-133D141802DE}" type="pres">
      <dgm:prSet presAssocID="{C854AEAF-4669-48A0-91E2-79FF4FD095FD}" presName="hierChild5" presStyleCnt="0"/>
      <dgm:spPr/>
    </dgm:pt>
    <dgm:pt modelId="{7CE35FC4-F915-4B60-9A70-8B3837E33F9F}" type="pres">
      <dgm:prSet presAssocID="{6FD05523-0F47-45A2-BD33-764659BFCCF3}" presName="Name37" presStyleLbl="parChTrans1D3" presStyleIdx="6" presStyleCnt="12"/>
      <dgm:spPr/>
    </dgm:pt>
    <dgm:pt modelId="{9551E4DE-3A67-4EFA-8E8A-2F808E7D539E}" type="pres">
      <dgm:prSet presAssocID="{3C5BA0FC-8CC1-4DD2-9158-2E36032EA442}" presName="hierRoot2" presStyleCnt="0">
        <dgm:presLayoutVars>
          <dgm:hierBranch val="init"/>
        </dgm:presLayoutVars>
      </dgm:prSet>
      <dgm:spPr/>
    </dgm:pt>
    <dgm:pt modelId="{B9B752E3-D6C1-400E-92D9-C7F923CB5E13}" type="pres">
      <dgm:prSet presAssocID="{3C5BA0FC-8CC1-4DD2-9158-2E36032EA442}" presName="rootComposite" presStyleCnt="0"/>
      <dgm:spPr/>
    </dgm:pt>
    <dgm:pt modelId="{5C0A1BDB-50AA-46A4-B16C-05B78FC14A84}" type="pres">
      <dgm:prSet presAssocID="{3C5BA0FC-8CC1-4DD2-9158-2E36032EA442}" presName="rootText" presStyleLbl="node3" presStyleIdx="6" presStyleCnt="11">
        <dgm:presLayoutVars>
          <dgm:chPref val="3"/>
        </dgm:presLayoutVars>
      </dgm:prSet>
      <dgm:spPr/>
    </dgm:pt>
    <dgm:pt modelId="{D1318071-9AB5-4F70-B306-111C8FC3395F}" type="pres">
      <dgm:prSet presAssocID="{3C5BA0FC-8CC1-4DD2-9158-2E36032EA442}" presName="rootConnector" presStyleLbl="node3" presStyleIdx="6" presStyleCnt="11"/>
      <dgm:spPr/>
    </dgm:pt>
    <dgm:pt modelId="{A886F729-BDC1-450A-A5FA-BB866BFF5540}" type="pres">
      <dgm:prSet presAssocID="{3C5BA0FC-8CC1-4DD2-9158-2E36032EA442}" presName="hierChild4" presStyleCnt="0"/>
      <dgm:spPr/>
    </dgm:pt>
    <dgm:pt modelId="{36F6EBBB-DD9F-4A7D-923C-BE795879A44E}" type="pres">
      <dgm:prSet presAssocID="{3C5BA0FC-8CC1-4DD2-9158-2E36032EA442}" presName="hierChild5" presStyleCnt="0"/>
      <dgm:spPr/>
    </dgm:pt>
    <dgm:pt modelId="{0512082E-5DE0-4683-9855-E865A2728BC2}" type="pres">
      <dgm:prSet presAssocID="{AE4945F2-9F15-43B2-9C64-F9085AD26FA3}" presName="hierChild5" presStyleCnt="0"/>
      <dgm:spPr/>
    </dgm:pt>
    <dgm:pt modelId="{CF8D2B1A-DB58-4AEC-8EFC-3413547D5514}" type="pres">
      <dgm:prSet presAssocID="{8C39E347-0A3F-4DC8-9770-AC19324C8E2E}" presName="Name37" presStyleLbl="parChTrans1D2" presStyleIdx="6" presStyleCnt="12"/>
      <dgm:spPr/>
    </dgm:pt>
    <dgm:pt modelId="{D4D5DA3D-EB9D-4DB2-BC95-C1ABC18FA3FF}" type="pres">
      <dgm:prSet presAssocID="{C6F5C508-E61F-40D0-B59E-F80463EB6A57}" presName="hierRoot2" presStyleCnt="0">
        <dgm:presLayoutVars>
          <dgm:hierBranch val="init"/>
        </dgm:presLayoutVars>
      </dgm:prSet>
      <dgm:spPr/>
    </dgm:pt>
    <dgm:pt modelId="{F0BB3C21-8B59-4CA0-BE4C-8C19C7C4A8B8}" type="pres">
      <dgm:prSet presAssocID="{C6F5C508-E61F-40D0-B59E-F80463EB6A57}" presName="rootComposite" presStyleCnt="0"/>
      <dgm:spPr/>
    </dgm:pt>
    <dgm:pt modelId="{D8F61EA6-9B1C-4696-B921-3B27C045D351}" type="pres">
      <dgm:prSet presAssocID="{C6F5C508-E61F-40D0-B59E-F80463EB6A57}" presName="rootText" presStyleLbl="node2" presStyleIdx="6" presStyleCnt="10">
        <dgm:presLayoutVars>
          <dgm:chPref val="3"/>
        </dgm:presLayoutVars>
      </dgm:prSet>
      <dgm:spPr/>
    </dgm:pt>
    <dgm:pt modelId="{FDAD7AE6-905C-4D02-858E-86531AD9AF56}" type="pres">
      <dgm:prSet presAssocID="{C6F5C508-E61F-40D0-B59E-F80463EB6A57}" presName="rootConnector" presStyleLbl="node2" presStyleIdx="6" presStyleCnt="10"/>
      <dgm:spPr/>
    </dgm:pt>
    <dgm:pt modelId="{FFB69117-1553-47E6-9EB6-F6A49A505FA8}" type="pres">
      <dgm:prSet presAssocID="{C6F5C508-E61F-40D0-B59E-F80463EB6A57}" presName="hierChild4" presStyleCnt="0"/>
      <dgm:spPr/>
    </dgm:pt>
    <dgm:pt modelId="{7D264E41-504C-4E80-8C02-E62AFD668A62}" type="pres">
      <dgm:prSet presAssocID="{8AEEC26C-6DF1-470A-B2D9-0F70061E2D1C}" presName="Name37" presStyleLbl="parChTrans1D3" presStyleIdx="7" presStyleCnt="12"/>
      <dgm:spPr/>
    </dgm:pt>
    <dgm:pt modelId="{F62F7332-E796-4D65-8DE7-2365D5E105C2}" type="pres">
      <dgm:prSet presAssocID="{96AA5E59-88EF-4023-B34B-5B660E52625B}" presName="hierRoot2" presStyleCnt="0">
        <dgm:presLayoutVars>
          <dgm:hierBranch val="init"/>
        </dgm:presLayoutVars>
      </dgm:prSet>
      <dgm:spPr/>
    </dgm:pt>
    <dgm:pt modelId="{748236FB-694A-4FA2-8DE3-39632905070D}" type="pres">
      <dgm:prSet presAssocID="{96AA5E59-88EF-4023-B34B-5B660E52625B}" presName="rootComposite" presStyleCnt="0"/>
      <dgm:spPr/>
    </dgm:pt>
    <dgm:pt modelId="{EAA7A7C5-EF2B-4DDC-8EF2-1D15BD56B581}" type="pres">
      <dgm:prSet presAssocID="{96AA5E59-88EF-4023-B34B-5B660E52625B}" presName="rootText" presStyleLbl="node3" presStyleIdx="7" presStyleCnt="11">
        <dgm:presLayoutVars>
          <dgm:chPref val="3"/>
        </dgm:presLayoutVars>
      </dgm:prSet>
      <dgm:spPr/>
    </dgm:pt>
    <dgm:pt modelId="{C4A2C940-DEDF-4F84-8E17-D3F147E50537}" type="pres">
      <dgm:prSet presAssocID="{96AA5E59-88EF-4023-B34B-5B660E52625B}" presName="rootConnector" presStyleLbl="node3" presStyleIdx="7" presStyleCnt="11"/>
      <dgm:spPr/>
    </dgm:pt>
    <dgm:pt modelId="{DF48335A-1726-482E-96F3-57EE58B6C6D7}" type="pres">
      <dgm:prSet presAssocID="{96AA5E59-88EF-4023-B34B-5B660E52625B}" presName="hierChild4" presStyleCnt="0"/>
      <dgm:spPr/>
    </dgm:pt>
    <dgm:pt modelId="{DA463CC0-EB9A-479F-92C4-95EA9EB02A49}" type="pres">
      <dgm:prSet presAssocID="{24FE25E2-C894-4852-A63D-2F6805D39E70}" presName="Name37" presStyleLbl="parChTrans1D4" presStyleIdx="0" presStyleCnt="1"/>
      <dgm:spPr/>
    </dgm:pt>
    <dgm:pt modelId="{E6AB3B10-09E7-4677-A1E5-D7E60429EB2D}" type="pres">
      <dgm:prSet presAssocID="{D8A52E88-CD9C-466D-8E1C-6164CF6EED12}" presName="hierRoot2" presStyleCnt="0">
        <dgm:presLayoutVars>
          <dgm:hierBranch val="init"/>
        </dgm:presLayoutVars>
      </dgm:prSet>
      <dgm:spPr/>
    </dgm:pt>
    <dgm:pt modelId="{E720524E-2152-40D2-B725-F2E811C23962}" type="pres">
      <dgm:prSet presAssocID="{D8A52E88-CD9C-466D-8E1C-6164CF6EED12}" presName="rootComposite" presStyleCnt="0"/>
      <dgm:spPr/>
    </dgm:pt>
    <dgm:pt modelId="{5FE04FDF-340B-44D8-99E5-D8C777C7A5D5}" type="pres">
      <dgm:prSet presAssocID="{D8A52E88-CD9C-466D-8E1C-6164CF6EED12}" presName="rootText" presStyleLbl="node4" presStyleIdx="0" presStyleCnt="1">
        <dgm:presLayoutVars>
          <dgm:chPref val="3"/>
        </dgm:presLayoutVars>
      </dgm:prSet>
      <dgm:spPr/>
    </dgm:pt>
    <dgm:pt modelId="{B3342D8B-19D7-4DDE-9C0E-D1453A6BADB4}" type="pres">
      <dgm:prSet presAssocID="{D8A52E88-CD9C-466D-8E1C-6164CF6EED12}" presName="rootConnector" presStyleLbl="node4" presStyleIdx="0" presStyleCnt="1"/>
      <dgm:spPr/>
    </dgm:pt>
    <dgm:pt modelId="{FFD73FF3-512C-4678-A480-7F0784A53C25}" type="pres">
      <dgm:prSet presAssocID="{D8A52E88-CD9C-466D-8E1C-6164CF6EED12}" presName="hierChild4" presStyleCnt="0"/>
      <dgm:spPr/>
    </dgm:pt>
    <dgm:pt modelId="{08F1069B-D8BF-443C-B979-87DEBC13D9F5}" type="pres">
      <dgm:prSet presAssocID="{D8A52E88-CD9C-466D-8E1C-6164CF6EED12}" presName="hierChild5" presStyleCnt="0"/>
      <dgm:spPr/>
    </dgm:pt>
    <dgm:pt modelId="{4F55A7B7-94E5-4FC9-97DD-403B220388FB}" type="pres">
      <dgm:prSet presAssocID="{96AA5E59-88EF-4023-B34B-5B660E52625B}" presName="hierChild5" presStyleCnt="0"/>
      <dgm:spPr/>
    </dgm:pt>
    <dgm:pt modelId="{411F1F38-A8CC-450B-AC86-7C9320AAAE00}" type="pres">
      <dgm:prSet presAssocID="{C6F5C508-E61F-40D0-B59E-F80463EB6A57}" presName="hierChild5" presStyleCnt="0"/>
      <dgm:spPr/>
    </dgm:pt>
    <dgm:pt modelId="{AEEB2ACA-FEC1-4043-B702-A4A2BE9422A0}" type="pres">
      <dgm:prSet presAssocID="{42945DCB-B071-45DF-82B3-87FAD3EAAF4C}" presName="Name37" presStyleLbl="parChTrans1D2" presStyleIdx="7" presStyleCnt="12"/>
      <dgm:spPr/>
    </dgm:pt>
    <dgm:pt modelId="{8B45B0BD-9C7C-4A52-AEB0-03A09B4BCE0F}" type="pres">
      <dgm:prSet presAssocID="{97D61926-2261-46C0-9E6D-4A2A2C7FE277}" presName="hierRoot2" presStyleCnt="0">
        <dgm:presLayoutVars>
          <dgm:hierBranch val="init"/>
        </dgm:presLayoutVars>
      </dgm:prSet>
      <dgm:spPr/>
    </dgm:pt>
    <dgm:pt modelId="{2A5BEDCB-632E-4D67-9287-42EE2148D601}" type="pres">
      <dgm:prSet presAssocID="{97D61926-2261-46C0-9E6D-4A2A2C7FE277}" presName="rootComposite" presStyleCnt="0"/>
      <dgm:spPr/>
    </dgm:pt>
    <dgm:pt modelId="{523287F5-6CFB-4BD5-91C2-964DF2CB74ED}" type="pres">
      <dgm:prSet presAssocID="{97D61926-2261-46C0-9E6D-4A2A2C7FE277}" presName="rootText" presStyleLbl="node2" presStyleIdx="7" presStyleCnt="10">
        <dgm:presLayoutVars>
          <dgm:chPref val="3"/>
        </dgm:presLayoutVars>
      </dgm:prSet>
      <dgm:spPr/>
    </dgm:pt>
    <dgm:pt modelId="{D0582186-3D76-4533-9F8B-47DB8A379FA7}" type="pres">
      <dgm:prSet presAssocID="{97D61926-2261-46C0-9E6D-4A2A2C7FE277}" presName="rootConnector" presStyleLbl="node2" presStyleIdx="7" presStyleCnt="10"/>
      <dgm:spPr/>
    </dgm:pt>
    <dgm:pt modelId="{6E5A941C-742E-4B74-BFC5-BE8E12477635}" type="pres">
      <dgm:prSet presAssocID="{97D61926-2261-46C0-9E6D-4A2A2C7FE277}" presName="hierChild4" presStyleCnt="0"/>
      <dgm:spPr/>
    </dgm:pt>
    <dgm:pt modelId="{26D47A98-4617-402C-9980-86100B7B8A31}" type="pres">
      <dgm:prSet presAssocID="{97D61926-2261-46C0-9E6D-4A2A2C7FE277}" presName="hierChild5" presStyleCnt="0"/>
      <dgm:spPr/>
    </dgm:pt>
    <dgm:pt modelId="{3ED679D4-C352-4AE5-9F4F-DF4302C5C64C}" type="pres">
      <dgm:prSet presAssocID="{94AE1BE3-25D6-4969-9211-D1FD3DC03AD5}" presName="Name37" presStyleLbl="parChTrans1D2" presStyleIdx="8" presStyleCnt="12"/>
      <dgm:spPr/>
    </dgm:pt>
    <dgm:pt modelId="{31C61BB5-4E3B-4BC7-9BF3-15CC7860B273}" type="pres">
      <dgm:prSet presAssocID="{9140F8D1-8F2E-4C84-9E10-13CE3EFCF524}" presName="hierRoot2" presStyleCnt="0">
        <dgm:presLayoutVars>
          <dgm:hierBranch val="init"/>
        </dgm:presLayoutVars>
      </dgm:prSet>
      <dgm:spPr/>
    </dgm:pt>
    <dgm:pt modelId="{A20E5EBC-1EAA-4E2C-BD79-B7C3CD39FAD4}" type="pres">
      <dgm:prSet presAssocID="{9140F8D1-8F2E-4C84-9E10-13CE3EFCF524}" presName="rootComposite" presStyleCnt="0"/>
      <dgm:spPr/>
    </dgm:pt>
    <dgm:pt modelId="{271ACF7E-3FDE-41A7-B49D-FA04906FD76E}" type="pres">
      <dgm:prSet presAssocID="{9140F8D1-8F2E-4C84-9E10-13CE3EFCF524}" presName="rootText" presStyleLbl="node2" presStyleIdx="8" presStyleCnt="10">
        <dgm:presLayoutVars>
          <dgm:chPref val="3"/>
        </dgm:presLayoutVars>
      </dgm:prSet>
      <dgm:spPr/>
    </dgm:pt>
    <dgm:pt modelId="{CE13EA07-EDC0-4424-92AA-5806CA27CE20}" type="pres">
      <dgm:prSet presAssocID="{9140F8D1-8F2E-4C84-9E10-13CE3EFCF524}" presName="rootConnector" presStyleLbl="node2" presStyleIdx="8" presStyleCnt="10"/>
      <dgm:spPr/>
    </dgm:pt>
    <dgm:pt modelId="{87D24146-AC22-4FB4-84B3-3F3BB3CE8A7E}" type="pres">
      <dgm:prSet presAssocID="{9140F8D1-8F2E-4C84-9E10-13CE3EFCF524}" presName="hierChild4" presStyleCnt="0"/>
      <dgm:spPr/>
    </dgm:pt>
    <dgm:pt modelId="{34F8E4E6-CDEC-4FAB-964D-8601674DBD9E}" type="pres">
      <dgm:prSet presAssocID="{AEB90D51-AF38-412A-991C-E3A817F34B54}" presName="Name37" presStyleLbl="parChTrans1D3" presStyleIdx="8" presStyleCnt="12"/>
      <dgm:spPr/>
    </dgm:pt>
    <dgm:pt modelId="{D888D7E9-1CD0-4205-B856-0F998A253816}" type="pres">
      <dgm:prSet presAssocID="{1EBD5B5C-C78F-4380-9A4A-F72890663B8C}" presName="hierRoot2" presStyleCnt="0">
        <dgm:presLayoutVars>
          <dgm:hierBranch val="init"/>
        </dgm:presLayoutVars>
      </dgm:prSet>
      <dgm:spPr/>
    </dgm:pt>
    <dgm:pt modelId="{E2463620-E3DC-4981-B30A-E3B6CAAACC00}" type="pres">
      <dgm:prSet presAssocID="{1EBD5B5C-C78F-4380-9A4A-F72890663B8C}" presName="rootComposite" presStyleCnt="0"/>
      <dgm:spPr/>
    </dgm:pt>
    <dgm:pt modelId="{DACAA675-BB6F-445E-BCF9-FC2701DE0F4F}" type="pres">
      <dgm:prSet presAssocID="{1EBD5B5C-C78F-4380-9A4A-F72890663B8C}" presName="rootText" presStyleLbl="node3" presStyleIdx="8" presStyleCnt="11">
        <dgm:presLayoutVars>
          <dgm:chPref val="3"/>
        </dgm:presLayoutVars>
      </dgm:prSet>
      <dgm:spPr/>
    </dgm:pt>
    <dgm:pt modelId="{89B14272-0DCD-48CE-BF29-C1717E01683C}" type="pres">
      <dgm:prSet presAssocID="{1EBD5B5C-C78F-4380-9A4A-F72890663B8C}" presName="rootConnector" presStyleLbl="node3" presStyleIdx="8" presStyleCnt="11"/>
      <dgm:spPr/>
    </dgm:pt>
    <dgm:pt modelId="{0CEDD35D-E71C-4428-ADA5-4C94DB2F67F3}" type="pres">
      <dgm:prSet presAssocID="{1EBD5B5C-C78F-4380-9A4A-F72890663B8C}" presName="hierChild4" presStyleCnt="0"/>
      <dgm:spPr/>
    </dgm:pt>
    <dgm:pt modelId="{20CA3BC3-F779-4CA3-BC01-B55C4AFD9D79}" type="pres">
      <dgm:prSet presAssocID="{1EBD5B5C-C78F-4380-9A4A-F72890663B8C}" presName="hierChild5" presStyleCnt="0"/>
      <dgm:spPr/>
    </dgm:pt>
    <dgm:pt modelId="{6AA56059-F4D5-46D1-B6D4-65569195F2D2}" type="pres">
      <dgm:prSet presAssocID="{9140F8D1-8F2E-4C84-9E10-13CE3EFCF524}" presName="hierChild5" presStyleCnt="0"/>
      <dgm:spPr/>
    </dgm:pt>
    <dgm:pt modelId="{AC09298D-36FF-4AD3-A4F1-59407FB8A22B}" type="pres">
      <dgm:prSet presAssocID="{877B48F1-97F9-42F3-8496-8445A3DAB6B4}" presName="Name37" presStyleLbl="parChTrans1D2" presStyleIdx="9" presStyleCnt="12"/>
      <dgm:spPr/>
    </dgm:pt>
    <dgm:pt modelId="{D7759F97-EE11-4069-95BE-7F41DB648F7F}" type="pres">
      <dgm:prSet presAssocID="{BD6F41BD-CF01-4B48-8AB6-C22A56D4EA85}" presName="hierRoot2" presStyleCnt="0">
        <dgm:presLayoutVars>
          <dgm:hierBranch val="init"/>
        </dgm:presLayoutVars>
      </dgm:prSet>
      <dgm:spPr/>
    </dgm:pt>
    <dgm:pt modelId="{5D7FF84B-FAB3-4610-B2B6-DBA5E3955D5F}" type="pres">
      <dgm:prSet presAssocID="{BD6F41BD-CF01-4B48-8AB6-C22A56D4EA85}" presName="rootComposite" presStyleCnt="0"/>
      <dgm:spPr/>
    </dgm:pt>
    <dgm:pt modelId="{2B22A9FB-3B50-46EB-B18E-26C2BDD59237}" type="pres">
      <dgm:prSet presAssocID="{BD6F41BD-CF01-4B48-8AB6-C22A56D4EA85}" presName="rootText" presStyleLbl="node2" presStyleIdx="9" presStyleCnt="10">
        <dgm:presLayoutVars>
          <dgm:chPref val="3"/>
        </dgm:presLayoutVars>
      </dgm:prSet>
      <dgm:spPr/>
    </dgm:pt>
    <dgm:pt modelId="{D584B949-3F1E-478D-A32A-4F91B2E3A0E7}" type="pres">
      <dgm:prSet presAssocID="{BD6F41BD-CF01-4B48-8AB6-C22A56D4EA85}" presName="rootConnector" presStyleLbl="node2" presStyleIdx="9" presStyleCnt="10"/>
      <dgm:spPr/>
    </dgm:pt>
    <dgm:pt modelId="{F5F07F78-7C8C-46FF-B770-CD7AB7852D7B}" type="pres">
      <dgm:prSet presAssocID="{BD6F41BD-CF01-4B48-8AB6-C22A56D4EA85}" presName="hierChild4" presStyleCnt="0"/>
      <dgm:spPr/>
    </dgm:pt>
    <dgm:pt modelId="{0F1E2EE2-C61D-41A9-BBC3-180789E9738F}" type="pres">
      <dgm:prSet presAssocID="{549ABAED-7D24-4480-8D8D-CBBC1EF6B1DB}" presName="Name37" presStyleLbl="parChTrans1D3" presStyleIdx="9" presStyleCnt="12"/>
      <dgm:spPr/>
    </dgm:pt>
    <dgm:pt modelId="{03E4A7B3-418B-4CCB-9151-97BD3D2EFF0D}" type="pres">
      <dgm:prSet presAssocID="{4872967E-D3E9-451E-9677-130C55348E39}" presName="hierRoot2" presStyleCnt="0">
        <dgm:presLayoutVars>
          <dgm:hierBranch val="init"/>
        </dgm:presLayoutVars>
      </dgm:prSet>
      <dgm:spPr/>
    </dgm:pt>
    <dgm:pt modelId="{385C5D0B-4BE2-45E5-AC0E-99DC6EBA48E9}" type="pres">
      <dgm:prSet presAssocID="{4872967E-D3E9-451E-9677-130C55348E39}" presName="rootComposite" presStyleCnt="0"/>
      <dgm:spPr/>
    </dgm:pt>
    <dgm:pt modelId="{C4ECE94C-F25F-4B80-AC28-15E882CF2EC7}" type="pres">
      <dgm:prSet presAssocID="{4872967E-D3E9-451E-9677-130C55348E39}" presName="rootText" presStyleLbl="node3" presStyleIdx="9" presStyleCnt="11">
        <dgm:presLayoutVars>
          <dgm:chPref val="3"/>
        </dgm:presLayoutVars>
      </dgm:prSet>
      <dgm:spPr/>
    </dgm:pt>
    <dgm:pt modelId="{B81975F9-D1E6-4963-BD26-C1138EF9510E}" type="pres">
      <dgm:prSet presAssocID="{4872967E-D3E9-451E-9677-130C55348E39}" presName="rootConnector" presStyleLbl="node3" presStyleIdx="9" presStyleCnt="11"/>
      <dgm:spPr/>
    </dgm:pt>
    <dgm:pt modelId="{889DD758-4BC0-4387-84BE-DE65C1486A9E}" type="pres">
      <dgm:prSet presAssocID="{4872967E-D3E9-451E-9677-130C55348E39}" presName="hierChild4" presStyleCnt="0"/>
      <dgm:spPr/>
    </dgm:pt>
    <dgm:pt modelId="{71E1CE44-8DB5-4A40-9C3C-1CDEE3E9910F}" type="pres">
      <dgm:prSet presAssocID="{4872967E-D3E9-451E-9677-130C55348E39}" presName="hierChild5" presStyleCnt="0"/>
      <dgm:spPr/>
    </dgm:pt>
    <dgm:pt modelId="{C4158A6C-B07F-45DC-B30C-574CEFB8F926}" type="pres">
      <dgm:prSet presAssocID="{EB4A7AD5-E4A3-4849-8406-427C76C20EB3}" presName="Name37" presStyleLbl="parChTrans1D3" presStyleIdx="10" presStyleCnt="12"/>
      <dgm:spPr/>
    </dgm:pt>
    <dgm:pt modelId="{64C92AE3-141B-45C1-938D-3634BD9E5A5D}" type="pres">
      <dgm:prSet presAssocID="{19BFB870-E5D2-4739-AB53-D15A862FC9FA}" presName="hierRoot2" presStyleCnt="0">
        <dgm:presLayoutVars>
          <dgm:hierBranch val="init"/>
        </dgm:presLayoutVars>
      </dgm:prSet>
      <dgm:spPr/>
    </dgm:pt>
    <dgm:pt modelId="{36003BD1-CEE7-4B58-B1A3-5F61D2CD5C78}" type="pres">
      <dgm:prSet presAssocID="{19BFB870-E5D2-4739-AB53-D15A862FC9FA}" presName="rootComposite" presStyleCnt="0"/>
      <dgm:spPr/>
    </dgm:pt>
    <dgm:pt modelId="{A16CA121-45F7-45E7-9058-B395FAA896E6}" type="pres">
      <dgm:prSet presAssocID="{19BFB870-E5D2-4739-AB53-D15A862FC9FA}" presName="rootText" presStyleLbl="node3" presStyleIdx="10" presStyleCnt="11">
        <dgm:presLayoutVars>
          <dgm:chPref val="3"/>
        </dgm:presLayoutVars>
      </dgm:prSet>
      <dgm:spPr/>
    </dgm:pt>
    <dgm:pt modelId="{0514BFAC-3D07-49DD-9525-C1AA16F31B86}" type="pres">
      <dgm:prSet presAssocID="{19BFB870-E5D2-4739-AB53-D15A862FC9FA}" presName="rootConnector" presStyleLbl="node3" presStyleIdx="10" presStyleCnt="11"/>
      <dgm:spPr/>
    </dgm:pt>
    <dgm:pt modelId="{B1617C51-076A-4A28-9867-E687F18D6252}" type="pres">
      <dgm:prSet presAssocID="{19BFB870-E5D2-4739-AB53-D15A862FC9FA}" presName="hierChild4" presStyleCnt="0"/>
      <dgm:spPr/>
    </dgm:pt>
    <dgm:pt modelId="{F9A21F78-835B-4CA3-91F8-C2E276A7E4CB}" type="pres">
      <dgm:prSet presAssocID="{19BFB870-E5D2-4739-AB53-D15A862FC9FA}" presName="hierChild5" presStyleCnt="0"/>
      <dgm:spPr/>
    </dgm:pt>
    <dgm:pt modelId="{CBA98A6F-C479-4CE0-B1B5-91469F1BC9FF}" type="pres">
      <dgm:prSet presAssocID="{BD6F41BD-CF01-4B48-8AB6-C22A56D4EA85}" presName="hierChild5" presStyleCnt="0"/>
      <dgm:spPr/>
    </dgm:pt>
    <dgm:pt modelId="{87303189-FCE0-4E84-AA88-8470310C3475}" type="pres">
      <dgm:prSet presAssocID="{BA384437-5BEF-4F25-82C2-28A874AC082B}" presName="hierChild3" presStyleCnt="0"/>
      <dgm:spPr/>
    </dgm:pt>
    <dgm:pt modelId="{4FAB1FE8-5D02-472F-A381-E24DA4A21F16}" type="pres">
      <dgm:prSet presAssocID="{2483089C-CF97-4B2C-845A-02B44FB4FF87}" presName="Name111" presStyleLbl="parChTrans1D2" presStyleIdx="10" presStyleCnt="12"/>
      <dgm:spPr/>
    </dgm:pt>
    <dgm:pt modelId="{4846E0FC-0657-4E8B-BBF2-D71E1F045CEE}" type="pres">
      <dgm:prSet presAssocID="{B3A1D78D-66A8-4F4E-9800-8722600F8CA2}" presName="hierRoot3" presStyleCnt="0">
        <dgm:presLayoutVars>
          <dgm:hierBranch val="init"/>
        </dgm:presLayoutVars>
      </dgm:prSet>
      <dgm:spPr/>
    </dgm:pt>
    <dgm:pt modelId="{9D1E284E-65C7-4A7A-9679-AFB50574F6E7}" type="pres">
      <dgm:prSet presAssocID="{B3A1D78D-66A8-4F4E-9800-8722600F8CA2}" presName="rootComposite3" presStyleCnt="0"/>
      <dgm:spPr/>
    </dgm:pt>
    <dgm:pt modelId="{AB4F55DB-78FF-4E4D-B16E-2501838D0128}" type="pres">
      <dgm:prSet presAssocID="{B3A1D78D-66A8-4F4E-9800-8722600F8CA2}" presName="rootText3" presStyleLbl="asst1" presStyleIdx="0" presStyleCnt="3">
        <dgm:presLayoutVars>
          <dgm:chPref val="3"/>
        </dgm:presLayoutVars>
      </dgm:prSet>
      <dgm:spPr/>
    </dgm:pt>
    <dgm:pt modelId="{DC1D0AC6-F1E6-4D6D-946F-8AEA1EF46895}" type="pres">
      <dgm:prSet presAssocID="{B3A1D78D-66A8-4F4E-9800-8722600F8CA2}" presName="rootConnector3" presStyleLbl="asst1" presStyleIdx="0" presStyleCnt="3"/>
      <dgm:spPr/>
    </dgm:pt>
    <dgm:pt modelId="{C02D4E65-65C9-46F8-9763-B8838BEF3C46}" type="pres">
      <dgm:prSet presAssocID="{B3A1D78D-66A8-4F4E-9800-8722600F8CA2}" presName="hierChild6" presStyleCnt="0"/>
      <dgm:spPr/>
    </dgm:pt>
    <dgm:pt modelId="{721AB86C-3CCE-4C5B-911F-90E998C3964B}" type="pres">
      <dgm:prSet presAssocID="{B3A1D78D-66A8-4F4E-9800-8722600F8CA2}" presName="hierChild7" presStyleCnt="0"/>
      <dgm:spPr/>
    </dgm:pt>
    <dgm:pt modelId="{AF1A7C4A-5A0D-43E1-B970-E120AC79C1BC}" type="pres">
      <dgm:prSet presAssocID="{C29C405C-3112-49E6-96B5-3A1F942D2B42}" presName="Name111" presStyleLbl="parChTrans1D2" presStyleIdx="11" presStyleCnt="12"/>
      <dgm:spPr/>
    </dgm:pt>
    <dgm:pt modelId="{A25E1AEE-6238-4189-97C5-649F2DD39FD7}" type="pres">
      <dgm:prSet presAssocID="{A4EFA030-AB50-4B38-AB19-B9BC95E15A15}" presName="hierRoot3" presStyleCnt="0">
        <dgm:presLayoutVars>
          <dgm:hierBranch val="init"/>
        </dgm:presLayoutVars>
      </dgm:prSet>
      <dgm:spPr/>
    </dgm:pt>
    <dgm:pt modelId="{AADE0B90-1A7E-4C49-8644-BDCA3C4B14D3}" type="pres">
      <dgm:prSet presAssocID="{A4EFA030-AB50-4B38-AB19-B9BC95E15A15}" presName="rootComposite3" presStyleCnt="0"/>
      <dgm:spPr/>
    </dgm:pt>
    <dgm:pt modelId="{818A3B90-E5A7-46ED-91AF-6906AC93FBEA}" type="pres">
      <dgm:prSet presAssocID="{A4EFA030-AB50-4B38-AB19-B9BC95E15A15}" presName="rootText3" presStyleLbl="asst1" presStyleIdx="1" presStyleCnt="3">
        <dgm:presLayoutVars>
          <dgm:chPref val="3"/>
        </dgm:presLayoutVars>
      </dgm:prSet>
      <dgm:spPr/>
    </dgm:pt>
    <dgm:pt modelId="{05AEEF83-3F7D-49D5-AAEE-6994C4BD3BF7}" type="pres">
      <dgm:prSet presAssocID="{A4EFA030-AB50-4B38-AB19-B9BC95E15A15}" presName="rootConnector3" presStyleLbl="asst1" presStyleIdx="1" presStyleCnt="3"/>
      <dgm:spPr/>
    </dgm:pt>
    <dgm:pt modelId="{1EA48856-5A9F-4D47-BD04-795AC1D1C1F2}" type="pres">
      <dgm:prSet presAssocID="{A4EFA030-AB50-4B38-AB19-B9BC95E15A15}" presName="hierChild6" presStyleCnt="0"/>
      <dgm:spPr/>
    </dgm:pt>
    <dgm:pt modelId="{18CAD2AF-7590-4511-94F1-29CA04D558BE}" type="pres">
      <dgm:prSet presAssocID="{A4EFA030-AB50-4B38-AB19-B9BC95E15A15}" presName="hierChild7" presStyleCnt="0"/>
      <dgm:spPr/>
    </dgm:pt>
    <dgm:pt modelId="{2DB9E492-5DBF-4FE6-A367-8FB617ADF0E3}" type="pres">
      <dgm:prSet presAssocID="{0824B0D7-62A8-4C5A-8200-71B5985E3A6E}" presName="Name111" presStyleLbl="parChTrans1D3" presStyleIdx="11" presStyleCnt="12"/>
      <dgm:spPr/>
    </dgm:pt>
    <dgm:pt modelId="{387E809E-AF90-4CCE-9EAD-DF69D669F95D}" type="pres">
      <dgm:prSet presAssocID="{959609FC-4200-40B0-9C6C-8BF29D3A10C7}" presName="hierRoot3" presStyleCnt="0">
        <dgm:presLayoutVars>
          <dgm:hierBranch val="init"/>
        </dgm:presLayoutVars>
      </dgm:prSet>
      <dgm:spPr/>
    </dgm:pt>
    <dgm:pt modelId="{3498F447-F88D-4A2B-9ADB-6CDCA5AE2C7D}" type="pres">
      <dgm:prSet presAssocID="{959609FC-4200-40B0-9C6C-8BF29D3A10C7}" presName="rootComposite3" presStyleCnt="0"/>
      <dgm:spPr/>
    </dgm:pt>
    <dgm:pt modelId="{4171A1ED-2FBA-472F-948D-30ABFA8C6324}" type="pres">
      <dgm:prSet presAssocID="{959609FC-4200-40B0-9C6C-8BF29D3A10C7}" presName="rootText3" presStyleLbl="asst1" presStyleIdx="2" presStyleCnt="3">
        <dgm:presLayoutVars>
          <dgm:chPref val="3"/>
        </dgm:presLayoutVars>
      </dgm:prSet>
      <dgm:spPr/>
    </dgm:pt>
    <dgm:pt modelId="{5E36EB1D-4D08-48A7-AA7A-03E5132E9582}" type="pres">
      <dgm:prSet presAssocID="{959609FC-4200-40B0-9C6C-8BF29D3A10C7}" presName="rootConnector3" presStyleLbl="asst1" presStyleIdx="2" presStyleCnt="3"/>
      <dgm:spPr/>
    </dgm:pt>
    <dgm:pt modelId="{33A106F9-C0EC-4DDB-8C52-174C1EACE867}" type="pres">
      <dgm:prSet presAssocID="{959609FC-4200-40B0-9C6C-8BF29D3A10C7}" presName="hierChild6" presStyleCnt="0"/>
      <dgm:spPr/>
    </dgm:pt>
    <dgm:pt modelId="{6712AF70-A596-486C-BDFD-2D8725E30807}" type="pres">
      <dgm:prSet presAssocID="{959609FC-4200-40B0-9C6C-8BF29D3A10C7}" presName="hierChild7" presStyleCnt="0"/>
      <dgm:spPr/>
    </dgm:pt>
  </dgm:ptLst>
  <dgm:cxnLst>
    <dgm:cxn modelId="{25157700-513A-478C-A901-07E55AEB6C61}" type="presOf" srcId="{8C39E347-0A3F-4DC8-9770-AC19324C8E2E}" destId="{CF8D2B1A-DB58-4AEC-8EFC-3413547D5514}" srcOrd="0" destOrd="0" presId="urn:microsoft.com/office/officeart/2005/8/layout/orgChart1"/>
    <dgm:cxn modelId="{3A8BBC00-5A93-49DC-88CF-85FB4736B129}" srcId="{BA384437-5BEF-4F25-82C2-28A874AC082B}" destId="{1C3DE7D6-2908-4DCE-85C3-62537B342B58}" srcOrd="6" destOrd="0" parTransId="{4F977D0F-7B90-481D-8028-35DC0C3A241D}" sibTransId="{7030E57B-FD0F-450A-8BFC-742E3D4A1642}"/>
    <dgm:cxn modelId="{384F0D02-5888-4781-82CA-7EA7A94368C4}" srcId="{AE4945F2-9F15-43B2-9C64-F9085AD26FA3}" destId="{67C755EE-F8A0-4DDE-875C-E4149C43130B}" srcOrd="0" destOrd="0" parTransId="{FB91EAB0-E8C4-4C48-B88C-099492A1BE86}" sibTransId="{6E2C7308-D9A2-4BAD-ABFF-55021EF4322B}"/>
    <dgm:cxn modelId="{F732CE03-7C1F-4078-899D-8EA54B7F0A68}" srcId="{9140F8D1-8F2E-4C84-9E10-13CE3EFCF524}" destId="{1EBD5B5C-C78F-4380-9A4A-F72890663B8C}" srcOrd="0" destOrd="0" parTransId="{AEB90D51-AF38-412A-991C-E3A817F34B54}" sibTransId="{F576486C-87A1-4111-A548-0A22B2950F7E}"/>
    <dgm:cxn modelId="{7FFB4E05-3058-40D6-97D1-AF693DAB7C2D}" srcId="{BA384437-5BEF-4F25-82C2-28A874AC082B}" destId="{C6F5C508-E61F-40D0-B59E-F80463EB6A57}" srcOrd="8" destOrd="0" parTransId="{8C39E347-0A3F-4DC8-9770-AC19324C8E2E}" sibTransId="{649386AE-3565-4934-B5E6-D4379DE6ECD2}"/>
    <dgm:cxn modelId="{F9684D0E-B121-4544-B181-1212935F5BEE}" type="presOf" srcId="{8FF6B493-7629-436B-8103-5D7EB791318D}" destId="{20E72C9D-DCC5-4882-A91C-3FC16FF46197}" srcOrd="1" destOrd="0" presId="urn:microsoft.com/office/officeart/2005/8/layout/orgChart1"/>
    <dgm:cxn modelId="{817A7212-484A-401F-B5C9-E5104F5B6CCA}" type="presOf" srcId="{94AE1BE3-25D6-4969-9211-D1FD3DC03AD5}" destId="{3ED679D4-C352-4AE5-9F4F-DF4302C5C64C}" srcOrd="0" destOrd="0" presId="urn:microsoft.com/office/officeart/2005/8/layout/orgChart1"/>
    <dgm:cxn modelId="{E6040A19-DD05-429D-906E-D07750B725CE}" type="presOf" srcId="{BA384437-5BEF-4F25-82C2-28A874AC082B}" destId="{CF14DE50-5491-4FF4-AB7B-4EDB52A8AA07}" srcOrd="0" destOrd="0" presId="urn:microsoft.com/office/officeart/2005/8/layout/orgChart1"/>
    <dgm:cxn modelId="{CAD33D19-49DE-4E88-AD62-D0349A642295}" type="presOf" srcId="{19BFB870-E5D2-4739-AB53-D15A862FC9FA}" destId="{A16CA121-45F7-45E7-9058-B395FAA896E6}" srcOrd="0" destOrd="0" presId="urn:microsoft.com/office/officeart/2005/8/layout/orgChart1"/>
    <dgm:cxn modelId="{5DC36019-C13F-4BC0-98CD-217DB954FEC9}" type="presOf" srcId="{AE4945F2-9F15-43B2-9C64-F9085AD26FA3}" destId="{BBDBD59C-D0CD-4880-A1C9-C74FB48A80CC}" srcOrd="1" destOrd="0" presId="urn:microsoft.com/office/officeart/2005/8/layout/orgChart1"/>
    <dgm:cxn modelId="{B98A3A1A-51F9-433C-8D27-6FF5C8BC3851}" type="presOf" srcId="{3C5BA0FC-8CC1-4DD2-9158-2E36032EA442}" destId="{D1318071-9AB5-4F70-B306-111C8FC3395F}" srcOrd="1" destOrd="0" presId="urn:microsoft.com/office/officeart/2005/8/layout/orgChart1"/>
    <dgm:cxn modelId="{8261F120-2A57-4A6B-924A-D936CB7173FC}" srcId="{BD6F41BD-CF01-4B48-8AB6-C22A56D4EA85}" destId="{4872967E-D3E9-451E-9677-130C55348E39}" srcOrd="0" destOrd="0" parTransId="{549ABAED-7D24-4480-8D8D-CBBC1EF6B1DB}" sibTransId="{0E0A66C6-C217-4888-B8D7-7E5BA6A0270F}"/>
    <dgm:cxn modelId="{75193F21-8A75-4355-BD5C-6FEC2A54B557}" type="presOf" srcId="{97105D38-081A-48D7-9910-E1C25279E428}" destId="{2DC6B189-AF77-4B28-985D-A5711568C9B7}" srcOrd="0" destOrd="0" presId="urn:microsoft.com/office/officeart/2005/8/layout/orgChart1"/>
    <dgm:cxn modelId="{6D12A721-D80D-43AD-A9E6-BD002B527B40}" type="presOf" srcId="{3B94B5CE-0491-4C50-B96C-4BA3837A2CC5}" destId="{EAAD9B6F-933C-4787-AAB1-1AE77D6BA65A}" srcOrd="0" destOrd="0" presId="urn:microsoft.com/office/officeart/2005/8/layout/orgChart1"/>
    <dgm:cxn modelId="{F586F822-4339-4517-9718-2BFE92069C62}" type="presOf" srcId="{4EEFFF29-4763-4247-BEE2-F0E67C297FBF}" destId="{7B8B9F91-EB86-4F94-93E6-3324A2313058}" srcOrd="0" destOrd="0" presId="urn:microsoft.com/office/officeart/2005/8/layout/orgChart1"/>
    <dgm:cxn modelId="{3C062523-5536-494D-892D-5696A0067A37}" type="presOf" srcId="{3F626FAA-C141-4F00-8C25-0C1AEB2F30BE}" destId="{C93E9C97-4709-497A-A55D-FCACD0C62148}" srcOrd="0" destOrd="0" presId="urn:microsoft.com/office/officeart/2005/8/layout/orgChart1"/>
    <dgm:cxn modelId="{A9E34C23-6C8A-42B0-B54C-FA35CECC5AD8}" srcId="{BA384437-5BEF-4F25-82C2-28A874AC082B}" destId="{5CD36D56-2EE6-414D-9233-5D0992A3BB3A}" srcOrd="3" destOrd="0" parTransId="{4EEFFF29-4763-4247-BEE2-F0E67C297FBF}" sibTransId="{76889B57-5BDB-4505-8206-92C89BA0217D}"/>
    <dgm:cxn modelId="{28920624-06A6-482A-89CC-C4C42C6978BE}" type="presOf" srcId="{12C4FA3E-C0A9-47FA-BE65-E3432675B983}" destId="{AF07BCEA-F0EC-4098-A942-73271ACB3188}" srcOrd="1" destOrd="0" presId="urn:microsoft.com/office/officeart/2005/8/layout/orgChart1"/>
    <dgm:cxn modelId="{1FCD2924-1BBE-4113-A49E-69E8D2453C73}" type="presOf" srcId="{12C4FA3E-C0A9-47FA-BE65-E3432675B983}" destId="{CA51974D-1F81-4FCE-B5A8-23286A207639}" srcOrd="0" destOrd="0" presId="urn:microsoft.com/office/officeart/2005/8/layout/orgChart1"/>
    <dgm:cxn modelId="{8B25EC25-1BA4-462F-8666-78535323BFE2}" type="presOf" srcId="{549ABAED-7D24-4480-8D8D-CBBC1EF6B1DB}" destId="{0F1E2EE2-C61D-41A9-BBC3-180789E9738F}" srcOrd="0" destOrd="0" presId="urn:microsoft.com/office/officeart/2005/8/layout/orgChart1"/>
    <dgm:cxn modelId="{2FFA0530-B308-47EE-B200-7F65477DE0DE}" srcId="{AE4945F2-9F15-43B2-9C64-F9085AD26FA3}" destId="{3C5BA0FC-8CC1-4DD2-9158-2E36032EA442}" srcOrd="3" destOrd="0" parTransId="{6FD05523-0F47-45A2-BD33-764659BFCCF3}" sibTransId="{7A1841DC-08E3-4D3D-BEE4-FE5FDA4E142F}"/>
    <dgm:cxn modelId="{2F404430-E75F-4E24-8AE0-86090BF7601F}" type="presOf" srcId="{A4EFA030-AB50-4B38-AB19-B9BC95E15A15}" destId="{05AEEF83-3F7D-49D5-AAEE-6994C4BD3BF7}" srcOrd="1" destOrd="0" presId="urn:microsoft.com/office/officeart/2005/8/layout/orgChart1"/>
    <dgm:cxn modelId="{811FA236-53DA-4C6B-A0CE-30EB53584E0C}" srcId="{BA384437-5BEF-4F25-82C2-28A874AC082B}" destId="{A4EFA030-AB50-4B38-AB19-B9BC95E15A15}" srcOrd="1" destOrd="0" parTransId="{C29C405C-3112-49E6-96B5-3A1F942D2B42}" sibTransId="{4CA23153-8CA4-4B92-88C7-7C7B5DB58777}"/>
    <dgm:cxn modelId="{32468C38-53FD-4A75-B975-377A1D97C2EE}" srcId="{BA384437-5BEF-4F25-82C2-28A874AC082B}" destId="{9140F8D1-8F2E-4C84-9E10-13CE3EFCF524}" srcOrd="10" destOrd="0" parTransId="{94AE1BE3-25D6-4969-9211-D1FD3DC03AD5}" sibTransId="{DA9CA632-03CE-4C3B-84FD-01574952528F}"/>
    <dgm:cxn modelId="{516F5939-A95F-4965-BBFD-BBD63A135D17}" srcId="{BA384437-5BEF-4F25-82C2-28A874AC082B}" destId="{B3A1D78D-66A8-4F4E-9800-8722600F8CA2}" srcOrd="0" destOrd="0" parTransId="{2483089C-CF97-4B2C-845A-02B44FB4FF87}" sibTransId="{B79CF4A4-FD41-4208-9DEB-63772903A06E}"/>
    <dgm:cxn modelId="{74E9FC39-A313-4CBD-AAD0-6DF09DF5642E}" srcId="{96AA5E59-88EF-4023-B34B-5B660E52625B}" destId="{D8A52E88-CD9C-466D-8E1C-6164CF6EED12}" srcOrd="0" destOrd="0" parTransId="{24FE25E2-C894-4852-A63D-2F6805D39E70}" sibTransId="{D445A136-E1E3-4AFC-973F-39DAB802BFAA}"/>
    <dgm:cxn modelId="{59251C3A-B04C-4CCB-8DBB-810700BD086F}" type="presOf" srcId="{D8A52E88-CD9C-466D-8E1C-6164CF6EED12}" destId="{5FE04FDF-340B-44D8-99E5-D8C777C7A5D5}" srcOrd="0" destOrd="0" presId="urn:microsoft.com/office/officeart/2005/8/layout/orgChart1"/>
    <dgm:cxn modelId="{516CA03B-A1DF-4C28-8D76-D8ABA0CD8B72}" type="presOf" srcId="{AE4945F2-9F15-43B2-9C64-F9085AD26FA3}" destId="{5ACFD1CC-919E-4280-B5ED-E45638AC6092}" srcOrd="0" destOrd="0" presId="urn:microsoft.com/office/officeart/2005/8/layout/orgChart1"/>
    <dgm:cxn modelId="{3DD3C63E-6604-4004-823D-74C267F90A92}" srcId="{3B94B5CE-0491-4C50-B96C-4BA3837A2CC5}" destId="{97105D38-081A-48D7-9910-E1C25279E428}" srcOrd="0" destOrd="0" parTransId="{7101EC4C-409B-41E1-B44F-BCC3082992EE}" sibTransId="{6AE67E97-645C-4376-87B1-852DFC9BB599}"/>
    <dgm:cxn modelId="{6F2D3B5B-B4A7-4EE6-9E6B-E8D0CB5848CC}" type="presOf" srcId="{602CC7EB-F175-430C-A575-4A7DB8EA65B7}" destId="{8F412A56-C294-4975-9EAB-9EC60AEC120D}" srcOrd="1" destOrd="0" presId="urn:microsoft.com/office/officeart/2005/8/layout/orgChart1"/>
    <dgm:cxn modelId="{D131685D-8C98-4512-8C69-44F784FBD8C7}" srcId="{BA384437-5BEF-4F25-82C2-28A874AC082B}" destId="{97D61926-2261-46C0-9E6D-4A2A2C7FE277}" srcOrd="9" destOrd="0" parTransId="{42945DCB-B071-45DF-82B3-87FAD3EAAF4C}" sibTransId="{181D05D0-9149-4F81-B4F0-38878A0D8966}"/>
    <dgm:cxn modelId="{79083D5F-241E-4FD5-8E10-E6B05264E92F}" type="presOf" srcId="{1C3DE7D6-2908-4DCE-85C3-62537B342B58}" destId="{68E6DC19-121C-4820-B834-328C05451232}" srcOrd="1" destOrd="0" presId="urn:microsoft.com/office/officeart/2005/8/layout/orgChart1"/>
    <dgm:cxn modelId="{CB8DCA5F-C556-4AB5-935D-37D5EAAF78DD}" type="presOf" srcId="{6FD05523-0F47-45A2-BD33-764659BFCCF3}" destId="{7CE35FC4-F915-4B60-9A70-8B3837E33F9F}" srcOrd="0" destOrd="0" presId="urn:microsoft.com/office/officeart/2005/8/layout/orgChart1"/>
    <dgm:cxn modelId="{6D8A5362-8D0B-464A-BBE9-1ABB24A2E1B4}" type="presOf" srcId="{0918923E-B480-406F-908F-D8AC23A1503A}" destId="{F76C4B4B-1D64-48BC-B17A-4A2F860F8F40}" srcOrd="0" destOrd="0" presId="urn:microsoft.com/office/officeart/2005/8/layout/orgChart1"/>
    <dgm:cxn modelId="{ECF9A962-071E-450C-B341-E6D595DD50D7}" type="presOf" srcId="{3B94B5CE-0491-4C50-B96C-4BA3837A2CC5}" destId="{4E41CC4D-ADAF-4E71-A77C-CAF92897A8A4}" srcOrd="1" destOrd="0" presId="urn:microsoft.com/office/officeart/2005/8/layout/orgChart1"/>
    <dgm:cxn modelId="{33822163-8151-43BF-ADBE-7AA9ED199410}" type="presOf" srcId="{C29C405C-3112-49E6-96B5-3A1F942D2B42}" destId="{AF1A7C4A-5A0D-43E1-B970-E120AC79C1BC}" srcOrd="0" destOrd="0" presId="urn:microsoft.com/office/officeart/2005/8/layout/orgChart1"/>
    <dgm:cxn modelId="{51C59843-9A6F-4AD2-8426-7E3F555BA0E1}" srcId="{AE4945F2-9F15-43B2-9C64-F9085AD26FA3}" destId="{C854AEAF-4669-48A0-91E2-79FF4FD095FD}" srcOrd="2" destOrd="0" parTransId="{5FE4DCF1-3D7F-46CC-8EB2-CDD35FE1D405}" sibTransId="{25573B4D-A3AF-4CAA-8489-FBB3F3311421}"/>
    <dgm:cxn modelId="{14128245-DF1A-48B2-ADA2-097B8DCA4485}" srcId="{5816DBDD-3BFD-4CB1-B03B-02F9D83A3CFD}" destId="{BA384437-5BEF-4F25-82C2-28A874AC082B}" srcOrd="0" destOrd="0" parTransId="{40B8DA4A-6E9B-48FC-B60D-2CA3230CDA10}" sibTransId="{AE8161BC-D1AF-4816-B166-7E467BEC50E3}"/>
    <dgm:cxn modelId="{B261C745-24A2-4A75-92B6-F29FC99E5BB3}" type="presOf" srcId="{8AEEC26C-6DF1-470A-B2D9-0F70061E2D1C}" destId="{7D264E41-504C-4E80-8C02-E62AFD668A62}" srcOrd="0" destOrd="0" presId="urn:microsoft.com/office/officeart/2005/8/layout/orgChart1"/>
    <dgm:cxn modelId="{AD613B66-640F-43D7-9A5A-D5CC1D954AEB}" type="presOf" srcId="{EB4A7AD5-E4A3-4849-8406-427C76C20EB3}" destId="{C4158A6C-B07F-45DC-B30C-574CEFB8F926}" srcOrd="0" destOrd="0" presId="urn:microsoft.com/office/officeart/2005/8/layout/orgChart1"/>
    <dgm:cxn modelId="{F766A166-5668-4F6D-B2D1-DEAA5F623E0A}" type="presOf" srcId="{1C3DE7D6-2908-4DCE-85C3-62537B342B58}" destId="{F9853ED9-B469-46AB-95AB-CD50BFF58AA2}" srcOrd="0" destOrd="0" presId="urn:microsoft.com/office/officeart/2005/8/layout/orgChart1"/>
    <dgm:cxn modelId="{0149F166-12FC-4F6C-B9EC-53D25259DD27}" srcId="{3B94B5CE-0491-4C50-B96C-4BA3837A2CC5}" destId="{15B8921E-B6D9-4FBE-94CA-868267B65567}" srcOrd="1" destOrd="0" parTransId="{E46D67F6-DEA5-4248-98FB-2509CD79234C}" sibTransId="{8F805E78-2A51-48CD-8C67-273D6DFAA26A}"/>
    <dgm:cxn modelId="{E8E9F547-2D9E-42BB-A909-6BB4FDF5B79E}" type="presOf" srcId="{67C755EE-F8A0-4DDE-875C-E4149C43130B}" destId="{525EB159-691C-47AB-8DC1-F632C5C6597E}" srcOrd="0" destOrd="0" presId="urn:microsoft.com/office/officeart/2005/8/layout/orgChart1"/>
    <dgm:cxn modelId="{EF5DAB6C-F3F5-4267-A6FD-E56B32396DAD}" srcId="{C6F5C508-E61F-40D0-B59E-F80463EB6A57}" destId="{96AA5E59-88EF-4023-B34B-5B660E52625B}" srcOrd="0" destOrd="0" parTransId="{8AEEC26C-6DF1-470A-B2D9-0F70061E2D1C}" sibTransId="{E3024ABE-5CA6-4333-845F-3388597C35BA}"/>
    <dgm:cxn modelId="{625F1F50-D7A0-4ECF-9DA7-FDE4E38E1758}" type="presOf" srcId="{1EBD5B5C-C78F-4380-9A4A-F72890663B8C}" destId="{DACAA675-BB6F-445E-BCF9-FC2701DE0F4F}" srcOrd="0" destOrd="0" presId="urn:microsoft.com/office/officeart/2005/8/layout/orgChart1"/>
    <dgm:cxn modelId="{3BA70551-35F7-4967-BB72-BCC3A71E9CAF}" type="presOf" srcId="{C6F5C508-E61F-40D0-B59E-F80463EB6A57}" destId="{FDAD7AE6-905C-4D02-858E-86531AD9AF56}" srcOrd="1" destOrd="0" presId="urn:microsoft.com/office/officeart/2005/8/layout/orgChart1"/>
    <dgm:cxn modelId="{52587371-6C5B-4FCF-A411-5C6DB1CDF9EC}" srcId="{5CD36D56-2EE6-414D-9233-5D0992A3BB3A}" destId="{8FF6B493-7629-436B-8103-5D7EB791318D}" srcOrd="0" destOrd="0" parTransId="{3F626FAA-C141-4F00-8C25-0C1AEB2F30BE}" sibTransId="{E7944E32-B43D-48DC-86F0-5C486F7664D1}"/>
    <dgm:cxn modelId="{435B2653-D9EE-4773-9184-CB018BF11118}" srcId="{BA384437-5BEF-4F25-82C2-28A874AC082B}" destId="{BD6F41BD-CF01-4B48-8AB6-C22A56D4EA85}" srcOrd="11" destOrd="0" parTransId="{877B48F1-97F9-42F3-8496-8445A3DAB6B4}" sibTransId="{ADCB4A3F-FA7B-48F9-9F42-4C9DD8E3AB7F}"/>
    <dgm:cxn modelId="{5BF60E74-66F0-4FD8-A798-0E75810A2077}" type="presOf" srcId="{9140F8D1-8F2E-4C84-9E10-13CE3EFCF524}" destId="{271ACF7E-3FDE-41A7-B49D-FA04906FD76E}" srcOrd="0" destOrd="0" presId="urn:microsoft.com/office/officeart/2005/8/layout/orgChart1"/>
    <dgm:cxn modelId="{B4EB8774-ECB9-4BC0-A0D1-19D5C2C9E399}" type="presOf" srcId="{4F977D0F-7B90-481D-8028-35DC0C3A241D}" destId="{DF2B7A5B-126D-45BB-8D43-FE4153E835B3}" srcOrd="0" destOrd="0" presId="urn:microsoft.com/office/officeart/2005/8/layout/orgChart1"/>
    <dgm:cxn modelId="{4CCBE174-0316-451A-ABDD-0E891F3271F0}" type="presOf" srcId="{959609FC-4200-40B0-9C6C-8BF29D3A10C7}" destId="{4171A1ED-2FBA-472F-948D-30ABFA8C6324}" srcOrd="0" destOrd="0" presId="urn:microsoft.com/office/officeart/2005/8/layout/orgChart1"/>
    <dgm:cxn modelId="{B4A6EF74-A112-45BC-ABA8-7F5EF0AE2383}" type="presOf" srcId="{877B48F1-97F9-42F3-8496-8445A3DAB6B4}" destId="{AC09298D-36FF-4AD3-A4F1-59407FB8A22B}" srcOrd="0" destOrd="0" presId="urn:microsoft.com/office/officeart/2005/8/layout/orgChart1"/>
    <dgm:cxn modelId="{5BFBE575-09D0-44F8-8AB4-7A509E413EEB}" type="presOf" srcId="{B3A1D78D-66A8-4F4E-9800-8722600F8CA2}" destId="{AB4F55DB-78FF-4E4D-B16E-2501838D0128}" srcOrd="0" destOrd="0" presId="urn:microsoft.com/office/officeart/2005/8/layout/orgChart1"/>
    <dgm:cxn modelId="{97205F56-1354-4365-9E85-0C4E45380B59}" type="presOf" srcId="{42945DCB-B071-45DF-82B3-87FAD3EAAF4C}" destId="{AEEB2ACA-FEC1-4043-B702-A4A2BE9422A0}" srcOrd="0" destOrd="0" presId="urn:microsoft.com/office/officeart/2005/8/layout/orgChart1"/>
    <dgm:cxn modelId="{AF128C76-66F3-4A77-A256-520D592FD6CE}" type="presOf" srcId="{BD6F41BD-CF01-4B48-8AB6-C22A56D4EA85}" destId="{2B22A9FB-3B50-46EB-B18E-26C2BDD59237}" srcOrd="0" destOrd="0" presId="urn:microsoft.com/office/officeart/2005/8/layout/orgChart1"/>
    <dgm:cxn modelId="{F1498F56-9052-42E0-8AB2-74EC88F51570}" type="presOf" srcId="{602CC7EB-F175-430C-A575-4A7DB8EA65B7}" destId="{BA04235D-325F-4B6F-ABEB-D2D9A1FD2DEA}" srcOrd="0" destOrd="0" presId="urn:microsoft.com/office/officeart/2005/8/layout/orgChart1"/>
    <dgm:cxn modelId="{A97EB476-B10C-46E7-AF90-CF871980B40E}" type="presOf" srcId="{BA384437-5BEF-4F25-82C2-28A874AC082B}" destId="{DB8AB7DB-4256-4915-912E-FE5456AA09C1}" srcOrd="1" destOrd="0" presId="urn:microsoft.com/office/officeart/2005/8/layout/orgChart1"/>
    <dgm:cxn modelId="{5B287B57-5174-4BA3-8E23-6EC7ACF7863E}" type="presOf" srcId="{24FE25E2-C894-4852-A63D-2F6805D39E70}" destId="{DA463CC0-EB9A-479F-92C4-95EA9EB02A49}" srcOrd="0" destOrd="0" presId="urn:microsoft.com/office/officeart/2005/8/layout/orgChart1"/>
    <dgm:cxn modelId="{E941DA7D-5A48-4639-9E40-78F26CF79E01}" type="presOf" srcId="{40643D56-0AF6-462C-91C0-33DF5AD22E8B}" destId="{6D2F3303-C29E-43C9-A257-4739BFC5BFB3}" srcOrd="0" destOrd="0" presId="urn:microsoft.com/office/officeart/2005/8/layout/orgChart1"/>
    <dgm:cxn modelId="{47125C80-F904-4F4E-8509-9EEA538D094A}" type="presOf" srcId="{E46D67F6-DEA5-4248-98FB-2509CD79234C}" destId="{1714F4DC-1441-4B95-BB08-C8FBE0953564}" srcOrd="0" destOrd="0" presId="urn:microsoft.com/office/officeart/2005/8/layout/orgChart1"/>
    <dgm:cxn modelId="{3F257383-5C9C-45C2-A492-A68DC11D059B}" type="presOf" srcId="{15B8921E-B6D9-4FBE-94CA-868267B65567}" destId="{C7E67EEF-6C6D-4749-883C-6677AE9E71BB}" srcOrd="1" destOrd="0" presId="urn:microsoft.com/office/officeart/2005/8/layout/orgChart1"/>
    <dgm:cxn modelId="{DE09D38A-DEAB-46BC-8930-9565F54AF043}" type="presOf" srcId="{19BFB870-E5D2-4739-AB53-D15A862FC9FA}" destId="{0514BFAC-3D07-49DD-9525-C1AA16F31B86}" srcOrd="1" destOrd="0" presId="urn:microsoft.com/office/officeart/2005/8/layout/orgChart1"/>
    <dgm:cxn modelId="{D59D6B8D-DD41-4A91-BA25-FFC9BABE1643}" type="presOf" srcId="{BD6F41BD-CF01-4B48-8AB6-C22A56D4EA85}" destId="{D584B949-3F1E-478D-A32A-4F91B2E3A0E7}" srcOrd="1" destOrd="0" presId="urn:microsoft.com/office/officeart/2005/8/layout/orgChart1"/>
    <dgm:cxn modelId="{760EB593-D196-4BE5-8269-9BE3FC850CFA}" type="presOf" srcId="{15B8921E-B6D9-4FBE-94CA-868267B65567}" destId="{3F3B8A0B-3A4E-4E50-AFCB-1A02E598E659}" srcOrd="0" destOrd="0" presId="urn:microsoft.com/office/officeart/2005/8/layout/orgChart1"/>
    <dgm:cxn modelId="{CEA2C793-025F-4A1C-964B-B9ECA718464E}" type="presOf" srcId="{3C5BA0FC-8CC1-4DD2-9158-2E36032EA442}" destId="{5C0A1BDB-50AA-46A4-B16C-05B78FC14A84}" srcOrd="0" destOrd="0" presId="urn:microsoft.com/office/officeart/2005/8/layout/orgChart1"/>
    <dgm:cxn modelId="{998C7694-2194-4D22-BE36-EE46159CCA53}" type="presOf" srcId="{C854AEAF-4669-48A0-91E2-79FF4FD095FD}" destId="{67B2C731-B0B1-4A63-BE06-E7DADEA99359}" srcOrd="1" destOrd="0" presId="urn:microsoft.com/office/officeart/2005/8/layout/orgChart1"/>
    <dgm:cxn modelId="{66457E94-F8B3-4AE6-8DB5-62AA78CBAD38}" type="presOf" srcId="{5CD36D56-2EE6-414D-9233-5D0992A3BB3A}" destId="{AB0A9145-1594-453A-8971-44F8E75B86F4}" srcOrd="0" destOrd="0" presId="urn:microsoft.com/office/officeart/2005/8/layout/orgChart1"/>
    <dgm:cxn modelId="{1A55D696-3B2E-4EE3-8A2B-568FBC1F5FBF}" type="presOf" srcId="{2483089C-CF97-4B2C-845A-02B44FB4FF87}" destId="{4FAB1FE8-5D02-472F-A381-E24DA4A21F16}" srcOrd="0" destOrd="0" presId="urn:microsoft.com/office/officeart/2005/8/layout/orgChart1"/>
    <dgm:cxn modelId="{E500B698-1321-4ABF-819A-8F845D21707D}" type="presOf" srcId="{96AA5E59-88EF-4023-B34B-5B660E52625B}" destId="{C4A2C940-DEDF-4F84-8E17-D3F147E50537}" srcOrd="1" destOrd="0" presId="urn:microsoft.com/office/officeart/2005/8/layout/orgChart1"/>
    <dgm:cxn modelId="{C1614599-4B52-4012-A367-3DBE4FE16F55}" type="presOf" srcId="{4872967E-D3E9-451E-9677-130C55348E39}" destId="{C4ECE94C-F25F-4B80-AC28-15E882CF2EC7}" srcOrd="0" destOrd="0" presId="urn:microsoft.com/office/officeart/2005/8/layout/orgChart1"/>
    <dgm:cxn modelId="{BAE30A9D-31B9-4024-9839-3A2398B1C180}" type="presOf" srcId="{97D61926-2261-46C0-9E6D-4A2A2C7FE277}" destId="{523287F5-6CFB-4BD5-91C2-964DF2CB74ED}" srcOrd="0" destOrd="0" presId="urn:microsoft.com/office/officeart/2005/8/layout/orgChart1"/>
    <dgm:cxn modelId="{3FCC44A0-87C1-4278-9B9F-674548B554E9}" type="presOf" srcId="{C854AEAF-4669-48A0-91E2-79FF4FD095FD}" destId="{B64792A4-567F-4AF5-BADA-834BCF8295A6}" srcOrd="0" destOrd="0" presId="urn:microsoft.com/office/officeart/2005/8/layout/orgChart1"/>
    <dgm:cxn modelId="{DA9A98A3-9AD4-42B1-9E70-031B5DC8E6AF}" type="presOf" srcId="{4872967E-D3E9-451E-9677-130C55348E39}" destId="{B81975F9-D1E6-4963-BD26-C1138EF9510E}" srcOrd="1" destOrd="0" presId="urn:microsoft.com/office/officeart/2005/8/layout/orgChart1"/>
    <dgm:cxn modelId="{59E61DA4-734A-414C-91ED-DA2BC638A7C1}" type="presOf" srcId="{B3A1D78D-66A8-4F4E-9800-8722600F8CA2}" destId="{DC1D0AC6-F1E6-4D6D-946F-8AEA1EF46895}" srcOrd="1" destOrd="0" presId="urn:microsoft.com/office/officeart/2005/8/layout/orgChart1"/>
    <dgm:cxn modelId="{96850FA8-7D0E-4A3E-BDCE-758E8E5AF434}" type="presOf" srcId="{7101EC4C-409B-41E1-B44F-BCC3082992EE}" destId="{08D0143A-D46E-47DD-99EC-7D779E61438B}" srcOrd="0" destOrd="0" presId="urn:microsoft.com/office/officeart/2005/8/layout/orgChart1"/>
    <dgm:cxn modelId="{C847C1A8-3768-40D9-A2F3-F509504E2698}" type="presOf" srcId="{AEB90D51-AF38-412A-991C-E3A817F34B54}" destId="{34F8E4E6-CDEC-4FAB-964D-8601674DBD9E}" srcOrd="0" destOrd="0" presId="urn:microsoft.com/office/officeart/2005/8/layout/orgChart1"/>
    <dgm:cxn modelId="{E56E3FAA-0A70-40A2-8CA6-FA6C69102E2A}" type="presOf" srcId="{8FF6B493-7629-436B-8103-5D7EB791318D}" destId="{6ED263CA-C07B-4B13-86FD-BBF0BF91C24C}" srcOrd="0" destOrd="0" presId="urn:microsoft.com/office/officeart/2005/8/layout/orgChart1"/>
    <dgm:cxn modelId="{E63F41AB-EE38-40B7-8513-98EC3345B664}" type="presOf" srcId="{97105D38-081A-48D7-9910-E1C25279E428}" destId="{01565AE9-0BF1-4C6F-B09D-5288D03A33B7}" srcOrd="1" destOrd="0" presId="urn:microsoft.com/office/officeart/2005/8/layout/orgChart1"/>
    <dgm:cxn modelId="{346C4DAC-2EDE-4989-B427-EF2337908230}" srcId="{BD6F41BD-CF01-4B48-8AB6-C22A56D4EA85}" destId="{19BFB870-E5D2-4739-AB53-D15A862FC9FA}" srcOrd="1" destOrd="0" parTransId="{EB4A7AD5-E4A3-4849-8406-427C76C20EB3}" sibTransId="{251E5246-E777-4F22-AB37-4E39E812A5DC}"/>
    <dgm:cxn modelId="{742EBEAD-C719-4257-AB6C-541446F55088}" type="presOf" srcId="{0824B0D7-62A8-4C5A-8200-71B5985E3A6E}" destId="{2DB9E492-5DBF-4FE6-A367-8FB617ADF0E3}" srcOrd="0" destOrd="0" presId="urn:microsoft.com/office/officeart/2005/8/layout/orgChart1"/>
    <dgm:cxn modelId="{CE4081B2-F2CB-4DC7-AEA2-B17AA3853B7F}" type="presOf" srcId="{A4EFA030-AB50-4B38-AB19-B9BC95E15A15}" destId="{818A3B90-E5A7-46ED-91AF-6906AC93FBEA}" srcOrd="0" destOrd="0" presId="urn:microsoft.com/office/officeart/2005/8/layout/orgChart1"/>
    <dgm:cxn modelId="{78C868B7-EFB5-43A8-8548-C3C6C6E4B8CF}" type="presOf" srcId="{9C1FB2B1-70D7-47A8-B8A3-B044E6D3ECBF}" destId="{689BA223-507E-4BE7-9A92-B5EC88E8B47E}" srcOrd="0" destOrd="0" presId="urn:microsoft.com/office/officeart/2005/8/layout/orgChart1"/>
    <dgm:cxn modelId="{600CADBB-3242-401F-80D5-F06C933D5BA0}" type="presOf" srcId="{5FE4DCF1-3D7F-46CC-8EB2-CDD35FE1D405}" destId="{53AF2554-62BB-470D-9B36-77BF8B3B2513}" srcOrd="0" destOrd="0" presId="urn:microsoft.com/office/officeart/2005/8/layout/orgChart1"/>
    <dgm:cxn modelId="{E81566BC-2567-4748-90DF-3842C57396BC}" type="presOf" srcId="{959609FC-4200-40B0-9C6C-8BF29D3A10C7}" destId="{5E36EB1D-4D08-48A7-AA7A-03E5132E9582}" srcOrd="1" destOrd="0" presId="urn:microsoft.com/office/officeart/2005/8/layout/orgChart1"/>
    <dgm:cxn modelId="{8CF8FBBD-966E-45FB-9B8A-7F554C7C541B}" type="presOf" srcId="{C6F5C508-E61F-40D0-B59E-F80463EB6A57}" destId="{D8F61EA6-9B1C-4696-B921-3B27C045D351}" srcOrd="0" destOrd="0" presId="urn:microsoft.com/office/officeart/2005/8/layout/orgChart1"/>
    <dgm:cxn modelId="{06B858BF-0B43-4E67-9863-69617A3C00D1}" type="presOf" srcId="{96AA5E59-88EF-4023-B34B-5B660E52625B}" destId="{EAA7A7C5-EF2B-4DDC-8EF2-1D15BD56B581}" srcOrd="0" destOrd="0" presId="urn:microsoft.com/office/officeart/2005/8/layout/orgChart1"/>
    <dgm:cxn modelId="{ADFE03C2-FF4E-4FAD-8C42-5B62B827B3F6}" type="presOf" srcId="{A3863D85-2BD2-4ACF-9B3E-2CAB6B891EC2}" destId="{70502A13-E8F8-4227-A052-D745A56D91A7}" srcOrd="0" destOrd="0" presId="urn:microsoft.com/office/officeart/2005/8/layout/orgChart1"/>
    <dgm:cxn modelId="{2D47A0C3-5DDC-446F-8BF3-7CB10420DC6C}" type="presOf" srcId="{FB91EAB0-E8C4-4C48-B88C-099492A1BE86}" destId="{0A67C974-60F5-426D-B1B6-9AAF69E7E145}" srcOrd="0" destOrd="0" presId="urn:microsoft.com/office/officeart/2005/8/layout/orgChart1"/>
    <dgm:cxn modelId="{8002D2CC-C6F6-4AFF-8CAA-75700333963B}" type="presOf" srcId="{5816DBDD-3BFD-4CB1-B03B-02F9D83A3CFD}" destId="{B33C46BB-DEFB-4F56-B144-6898CD36063A}" srcOrd="0" destOrd="0" presId="urn:microsoft.com/office/officeart/2005/8/layout/orgChart1"/>
    <dgm:cxn modelId="{A191CED1-ADD6-44FB-B6FD-5162F92EA1C1}" type="presOf" srcId="{9140F8D1-8F2E-4C84-9E10-13CE3EFCF524}" destId="{CE13EA07-EDC0-4424-92AA-5806CA27CE20}" srcOrd="1" destOrd="0" presId="urn:microsoft.com/office/officeart/2005/8/layout/orgChart1"/>
    <dgm:cxn modelId="{44558ADB-DEE0-48AC-8861-6EF6935540AF}" type="presOf" srcId="{5CD36D56-2EE6-414D-9233-5D0992A3BB3A}" destId="{E3758AC4-F834-4572-9AEE-7B05BD13C676}" srcOrd="1" destOrd="0" presId="urn:microsoft.com/office/officeart/2005/8/layout/orgChart1"/>
    <dgm:cxn modelId="{2E1EBBDC-C838-4401-892C-3E4AEF4512F1}" srcId="{BA384437-5BEF-4F25-82C2-28A874AC082B}" destId="{A3863D85-2BD2-4ACF-9B3E-2CAB6B891EC2}" srcOrd="5" destOrd="0" parTransId="{2B224E47-1865-47F2-87B1-6A100033726D}" sibTransId="{1E5BDC9C-0EE0-4996-89A3-A94A31DB46A4}"/>
    <dgm:cxn modelId="{DF70A7DE-581C-4369-A251-C3BB1BD27B39}" type="presOf" srcId="{925698FC-E4C3-4C49-9F9D-1DB7FE71E9E3}" destId="{B6DDBFB8-D8E6-469A-80C4-E26E162D4B7F}" srcOrd="0" destOrd="0" presId="urn:microsoft.com/office/officeart/2005/8/layout/orgChart1"/>
    <dgm:cxn modelId="{5345FDDE-4EB2-4357-AFF5-5B1AEFA70698}" srcId="{BA384437-5BEF-4F25-82C2-28A874AC082B}" destId="{AE4945F2-9F15-43B2-9C64-F9085AD26FA3}" srcOrd="7" destOrd="0" parTransId="{925698FC-E4C3-4C49-9F9D-1DB7FE71E9E3}" sibTransId="{003D7B22-13F2-4CDD-A6BE-D68856805D57}"/>
    <dgm:cxn modelId="{354C4FE2-17A7-40AC-A9CF-07A01ACBD28E}" type="presOf" srcId="{67C755EE-F8A0-4DDE-875C-E4149C43130B}" destId="{2C9ED834-79AA-4229-BEF8-A9AB2DBD4569}" srcOrd="1" destOrd="0" presId="urn:microsoft.com/office/officeart/2005/8/layout/orgChart1"/>
    <dgm:cxn modelId="{CCE0DDE5-46B1-4FC0-BD9B-E0C986189087}" srcId="{A4EFA030-AB50-4B38-AB19-B9BC95E15A15}" destId="{959609FC-4200-40B0-9C6C-8BF29D3A10C7}" srcOrd="0" destOrd="0" parTransId="{0824B0D7-62A8-4C5A-8200-71B5985E3A6E}" sibTransId="{9BC574B5-B83E-48FB-B15C-A3F0F201DFAC}"/>
    <dgm:cxn modelId="{3A0798E6-9485-40C8-B46E-488A496F86E1}" type="presOf" srcId="{2B224E47-1865-47F2-87B1-6A100033726D}" destId="{6AAE6561-C9DF-4E46-8BDE-2D05DEB340C2}" srcOrd="0" destOrd="0" presId="urn:microsoft.com/office/officeart/2005/8/layout/orgChart1"/>
    <dgm:cxn modelId="{34727FE8-F8FE-4B76-962F-873AC4C4B9F4}" srcId="{AE4945F2-9F15-43B2-9C64-F9085AD26FA3}" destId="{602CC7EB-F175-430C-A575-4A7DB8EA65B7}" srcOrd="1" destOrd="0" parTransId="{40643D56-0AF6-462C-91C0-33DF5AD22E8B}" sibTransId="{51F8CAFA-328F-45CC-A645-6DC1DC373B93}"/>
    <dgm:cxn modelId="{A11A8BE9-6C1B-406D-A35C-979803BD80EF}" srcId="{BA384437-5BEF-4F25-82C2-28A874AC082B}" destId="{12C4FA3E-C0A9-47FA-BE65-E3432675B983}" srcOrd="2" destOrd="0" parTransId="{0918923E-B480-406F-908F-D8AC23A1503A}" sibTransId="{113C6D87-466B-4029-8524-5FD8623D0467}"/>
    <dgm:cxn modelId="{AA6DB8EF-CFFE-45A0-8273-BA0F868CE9F7}" srcId="{BA384437-5BEF-4F25-82C2-28A874AC082B}" destId="{3B94B5CE-0491-4C50-B96C-4BA3837A2CC5}" srcOrd="4" destOrd="0" parTransId="{9C1FB2B1-70D7-47A8-B8A3-B044E6D3ECBF}" sibTransId="{D21CF612-7C56-4B0E-9ACD-FE36C669A2DB}"/>
    <dgm:cxn modelId="{DF0526F6-BD8D-4868-B7BC-FF7826558B06}" type="presOf" srcId="{A3863D85-2BD2-4ACF-9B3E-2CAB6B891EC2}" destId="{7A496F5E-0739-4433-90B5-CE5803F04E28}" srcOrd="1" destOrd="0" presId="urn:microsoft.com/office/officeart/2005/8/layout/orgChart1"/>
    <dgm:cxn modelId="{778B6BF6-EE61-440A-8EA6-B65E93E91CD5}" type="presOf" srcId="{1EBD5B5C-C78F-4380-9A4A-F72890663B8C}" destId="{89B14272-0DCD-48CE-BF29-C1717E01683C}" srcOrd="1" destOrd="0" presId="urn:microsoft.com/office/officeart/2005/8/layout/orgChart1"/>
    <dgm:cxn modelId="{EB0781FD-6E68-4BEF-B216-71A5BC5AE66E}" type="presOf" srcId="{D8A52E88-CD9C-466D-8E1C-6164CF6EED12}" destId="{B3342D8B-19D7-4DDE-9C0E-D1453A6BADB4}" srcOrd="1" destOrd="0" presId="urn:microsoft.com/office/officeart/2005/8/layout/orgChart1"/>
    <dgm:cxn modelId="{8B1E81FE-43EF-4820-8B79-723D305B6828}" type="presOf" srcId="{97D61926-2261-46C0-9E6D-4A2A2C7FE277}" destId="{D0582186-3D76-4533-9F8B-47DB8A379FA7}" srcOrd="1" destOrd="0" presId="urn:microsoft.com/office/officeart/2005/8/layout/orgChart1"/>
    <dgm:cxn modelId="{ACEB090C-A3FC-4701-A65A-D85096611B50}" type="presParOf" srcId="{B33C46BB-DEFB-4F56-B144-6898CD36063A}" destId="{77275830-8D4B-4E19-9259-BA76054C4875}" srcOrd="0" destOrd="0" presId="urn:microsoft.com/office/officeart/2005/8/layout/orgChart1"/>
    <dgm:cxn modelId="{31C5B5CB-B7D0-494F-B7FA-C818B0829C34}" type="presParOf" srcId="{77275830-8D4B-4E19-9259-BA76054C4875}" destId="{D05EF950-E86D-43B5-BFAD-700CD786BF08}" srcOrd="0" destOrd="0" presId="urn:microsoft.com/office/officeart/2005/8/layout/orgChart1"/>
    <dgm:cxn modelId="{B30B3128-D5D9-46B3-81A9-6E10C972A9D9}" type="presParOf" srcId="{D05EF950-E86D-43B5-BFAD-700CD786BF08}" destId="{CF14DE50-5491-4FF4-AB7B-4EDB52A8AA07}" srcOrd="0" destOrd="0" presId="urn:microsoft.com/office/officeart/2005/8/layout/orgChart1"/>
    <dgm:cxn modelId="{C09D6417-7C0F-4FD3-B8A9-76D088C27C9E}" type="presParOf" srcId="{D05EF950-E86D-43B5-BFAD-700CD786BF08}" destId="{DB8AB7DB-4256-4915-912E-FE5456AA09C1}" srcOrd="1" destOrd="0" presId="urn:microsoft.com/office/officeart/2005/8/layout/orgChart1"/>
    <dgm:cxn modelId="{BB46EEA1-612D-49E0-980E-6A618BFE3F27}" type="presParOf" srcId="{77275830-8D4B-4E19-9259-BA76054C4875}" destId="{9CC3485D-D038-4343-B0CA-12FCF783F06A}" srcOrd="1" destOrd="0" presId="urn:microsoft.com/office/officeart/2005/8/layout/orgChart1"/>
    <dgm:cxn modelId="{D66D9926-878A-4F70-BA7E-E384936C5348}" type="presParOf" srcId="{9CC3485D-D038-4343-B0CA-12FCF783F06A}" destId="{F76C4B4B-1D64-48BC-B17A-4A2F860F8F40}" srcOrd="0" destOrd="0" presId="urn:microsoft.com/office/officeart/2005/8/layout/orgChart1"/>
    <dgm:cxn modelId="{87B21DBD-11A8-4840-869B-2AF9F990A25F}" type="presParOf" srcId="{9CC3485D-D038-4343-B0CA-12FCF783F06A}" destId="{D519AB39-DBD0-4801-8F69-F7255AB0A6F2}" srcOrd="1" destOrd="0" presId="urn:microsoft.com/office/officeart/2005/8/layout/orgChart1"/>
    <dgm:cxn modelId="{9385FFB1-C1E3-445D-99DD-19465E36A92F}" type="presParOf" srcId="{D519AB39-DBD0-4801-8F69-F7255AB0A6F2}" destId="{196A0F50-9184-427D-995F-DBCF89383E76}" srcOrd="0" destOrd="0" presId="urn:microsoft.com/office/officeart/2005/8/layout/orgChart1"/>
    <dgm:cxn modelId="{7DEBA50C-87D5-41D6-AE5F-3C02BC81B618}" type="presParOf" srcId="{196A0F50-9184-427D-995F-DBCF89383E76}" destId="{CA51974D-1F81-4FCE-B5A8-23286A207639}" srcOrd="0" destOrd="0" presId="urn:microsoft.com/office/officeart/2005/8/layout/orgChart1"/>
    <dgm:cxn modelId="{C345DC91-2730-440B-AFA6-1E75F8D499A1}" type="presParOf" srcId="{196A0F50-9184-427D-995F-DBCF89383E76}" destId="{AF07BCEA-F0EC-4098-A942-73271ACB3188}" srcOrd="1" destOrd="0" presId="urn:microsoft.com/office/officeart/2005/8/layout/orgChart1"/>
    <dgm:cxn modelId="{EAE5EA6B-35DD-485A-8EB3-4EFC1C495946}" type="presParOf" srcId="{D519AB39-DBD0-4801-8F69-F7255AB0A6F2}" destId="{A80B95A3-52F9-4616-AE2B-79B338CE530A}" srcOrd="1" destOrd="0" presId="urn:microsoft.com/office/officeart/2005/8/layout/orgChart1"/>
    <dgm:cxn modelId="{0C0B6605-7E89-43EB-8B8F-57755C544DC3}" type="presParOf" srcId="{D519AB39-DBD0-4801-8F69-F7255AB0A6F2}" destId="{BADECAEB-9D8D-4D10-904C-CBFF5B6585CD}" srcOrd="2" destOrd="0" presId="urn:microsoft.com/office/officeart/2005/8/layout/orgChart1"/>
    <dgm:cxn modelId="{4D9A4A3F-4A57-40B1-B0A5-CF408131CDC2}" type="presParOf" srcId="{9CC3485D-D038-4343-B0CA-12FCF783F06A}" destId="{7B8B9F91-EB86-4F94-93E6-3324A2313058}" srcOrd="2" destOrd="0" presId="urn:microsoft.com/office/officeart/2005/8/layout/orgChart1"/>
    <dgm:cxn modelId="{439D6117-15EA-4181-A5EC-FDD59FD22531}" type="presParOf" srcId="{9CC3485D-D038-4343-B0CA-12FCF783F06A}" destId="{46DB7DBC-F9FD-4051-821A-4D23CAC58961}" srcOrd="3" destOrd="0" presId="urn:microsoft.com/office/officeart/2005/8/layout/orgChart1"/>
    <dgm:cxn modelId="{50A4DB66-7083-4F90-AD69-AB2670AC7769}" type="presParOf" srcId="{46DB7DBC-F9FD-4051-821A-4D23CAC58961}" destId="{8304AA1B-F374-43A3-AAF0-3AD6A7F127CC}" srcOrd="0" destOrd="0" presId="urn:microsoft.com/office/officeart/2005/8/layout/orgChart1"/>
    <dgm:cxn modelId="{08F49DD9-7457-47ED-B6A3-5885052A6FDF}" type="presParOf" srcId="{8304AA1B-F374-43A3-AAF0-3AD6A7F127CC}" destId="{AB0A9145-1594-453A-8971-44F8E75B86F4}" srcOrd="0" destOrd="0" presId="urn:microsoft.com/office/officeart/2005/8/layout/orgChart1"/>
    <dgm:cxn modelId="{825F1D28-03DC-4634-B1D2-D84FA1A3E4B5}" type="presParOf" srcId="{8304AA1B-F374-43A3-AAF0-3AD6A7F127CC}" destId="{E3758AC4-F834-4572-9AEE-7B05BD13C676}" srcOrd="1" destOrd="0" presId="urn:microsoft.com/office/officeart/2005/8/layout/orgChart1"/>
    <dgm:cxn modelId="{70CC1990-A9E3-42E3-8560-03DDDE660BED}" type="presParOf" srcId="{46DB7DBC-F9FD-4051-821A-4D23CAC58961}" destId="{41C4ABCA-255D-4BD3-8A8D-2E8CEE486DD6}" srcOrd="1" destOrd="0" presId="urn:microsoft.com/office/officeart/2005/8/layout/orgChart1"/>
    <dgm:cxn modelId="{7308C9BC-F5E0-4684-A4C9-1C5DED42F630}" type="presParOf" srcId="{41C4ABCA-255D-4BD3-8A8D-2E8CEE486DD6}" destId="{C93E9C97-4709-497A-A55D-FCACD0C62148}" srcOrd="0" destOrd="0" presId="urn:microsoft.com/office/officeart/2005/8/layout/orgChart1"/>
    <dgm:cxn modelId="{452DAB6E-12AA-49E3-A99E-CDA029B09E25}" type="presParOf" srcId="{41C4ABCA-255D-4BD3-8A8D-2E8CEE486DD6}" destId="{94B42275-B452-425C-BDD1-0EE2CD854F57}" srcOrd="1" destOrd="0" presId="urn:microsoft.com/office/officeart/2005/8/layout/orgChart1"/>
    <dgm:cxn modelId="{46D26265-E7B3-4CD7-B7A4-0B319395A404}" type="presParOf" srcId="{94B42275-B452-425C-BDD1-0EE2CD854F57}" destId="{2D32D5FF-5D5E-40BF-BDD5-4AE895D761B4}" srcOrd="0" destOrd="0" presId="urn:microsoft.com/office/officeart/2005/8/layout/orgChart1"/>
    <dgm:cxn modelId="{F6E7FCAF-C4D7-429B-8E22-B0236555C302}" type="presParOf" srcId="{2D32D5FF-5D5E-40BF-BDD5-4AE895D761B4}" destId="{6ED263CA-C07B-4B13-86FD-BBF0BF91C24C}" srcOrd="0" destOrd="0" presId="urn:microsoft.com/office/officeart/2005/8/layout/orgChart1"/>
    <dgm:cxn modelId="{693BF766-B943-4237-8EF0-70E6209C82AC}" type="presParOf" srcId="{2D32D5FF-5D5E-40BF-BDD5-4AE895D761B4}" destId="{20E72C9D-DCC5-4882-A91C-3FC16FF46197}" srcOrd="1" destOrd="0" presId="urn:microsoft.com/office/officeart/2005/8/layout/orgChart1"/>
    <dgm:cxn modelId="{56926592-1AE9-4735-95DE-84CA40F15AEF}" type="presParOf" srcId="{94B42275-B452-425C-BDD1-0EE2CD854F57}" destId="{C3157E41-9D16-4324-9607-277DB327B089}" srcOrd="1" destOrd="0" presId="urn:microsoft.com/office/officeart/2005/8/layout/orgChart1"/>
    <dgm:cxn modelId="{B37AC5C0-4F50-4FA0-BAA9-502E404BB317}" type="presParOf" srcId="{94B42275-B452-425C-BDD1-0EE2CD854F57}" destId="{29E6EB76-C570-46B0-B2A6-E7F57F19DA6F}" srcOrd="2" destOrd="0" presId="urn:microsoft.com/office/officeart/2005/8/layout/orgChart1"/>
    <dgm:cxn modelId="{3A6E4B6D-742B-40E2-ADD4-4E16A26D5279}" type="presParOf" srcId="{46DB7DBC-F9FD-4051-821A-4D23CAC58961}" destId="{1E1C8B8B-8724-4D1A-80C3-C39822EDEEFF}" srcOrd="2" destOrd="0" presId="urn:microsoft.com/office/officeart/2005/8/layout/orgChart1"/>
    <dgm:cxn modelId="{BB477D6D-2F16-47C2-978A-AF6F51C3C215}" type="presParOf" srcId="{9CC3485D-D038-4343-B0CA-12FCF783F06A}" destId="{689BA223-507E-4BE7-9A92-B5EC88E8B47E}" srcOrd="4" destOrd="0" presId="urn:microsoft.com/office/officeart/2005/8/layout/orgChart1"/>
    <dgm:cxn modelId="{BB33CAAC-2C79-4C07-822A-CBAC8D8467C6}" type="presParOf" srcId="{9CC3485D-D038-4343-B0CA-12FCF783F06A}" destId="{7C285EB5-D917-40C9-8020-A93ECDE55A69}" srcOrd="5" destOrd="0" presId="urn:microsoft.com/office/officeart/2005/8/layout/orgChart1"/>
    <dgm:cxn modelId="{7867C31D-ECCE-48DB-B540-D2C1C0EBE353}" type="presParOf" srcId="{7C285EB5-D917-40C9-8020-A93ECDE55A69}" destId="{8B5A0CCA-E65E-436A-B717-D74E0A507FA2}" srcOrd="0" destOrd="0" presId="urn:microsoft.com/office/officeart/2005/8/layout/orgChart1"/>
    <dgm:cxn modelId="{01BDA754-B5C2-4DDE-8E23-6823B898F3C9}" type="presParOf" srcId="{8B5A0CCA-E65E-436A-B717-D74E0A507FA2}" destId="{EAAD9B6F-933C-4787-AAB1-1AE77D6BA65A}" srcOrd="0" destOrd="0" presId="urn:microsoft.com/office/officeart/2005/8/layout/orgChart1"/>
    <dgm:cxn modelId="{684CA72D-5BF2-45A5-A28E-387702B92C52}" type="presParOf" srcId="{8B5A0CCA-E65E-436A-B717-D74E0A507FA2}" destId="{4E41CC4D-ADAF-4E71-A77C-CAF92897A8A4}" srcOrd="1" destOrd="0" presId="urn:microsoft.com/office/officeart/2005/8/layout/orgChart1"/>
    <dgm:cxn modelId="{CC0D2BE8-4953-4AF4-A9F0-E96C97AB734B}" type="presParOf" srcId="{7C285EB5-D917-40C9-8020-A93ECDE55A69}" destId="{7538009B-827C-4EB9-8215-055DDDDCFF44}" srcOrd="1" destOrd="0" presId="urn:microsoft.com/office/officeart/2005/8/layout/orgChart1"/>
    <dgm:cxn modelId="{BBE18B48-0B41-47E4-A832-7149C3604630}" type="presParOf" srcId="{7538009B-827C-4EB9-8215-055DDDDCFF44}" destId="{08D0143A-D46E-47DD-99EC-7D779E61438B}" srcOrd="0" destOrd="0" presId="urn:microsoft.com/office/officeart/2005/8/layout/orgChart1"/>
    <dgm:cxn modelId="{AD3245DC-4F8D-4DFF-BA0A-4ACCC0982C22}" type="presParOf" srcId="{7538009B-827C-4EB9-8215-055DDDDCFF44}" destId="{63DF9D89-1B60-4A64-9AE5-6AF7807A4F6A}" srcOrd="1" destOrd="0" presId="urn:microsoft.com/office/officeart/2005/8/layout/orgChart1"/>
    <dgm:cxn modelId="{6692BA4E-E725-4465-BEB3-7996213DF56E}" type="presParOf" srcId="{63DF9D89-1B60-4A64-9AE5-6AF7807A4F6A}" destId="{241DE810-927D-4E36-A1AF-CB660721A645}" srcOrd="0" destOrd="0" presId="urn:microsoft.com/office/officeart/2005/8/layout/orgChart1"/>
    <dgm:cxn modelId="{C537926D-CD1C-4DE8-B8C9-0E391DDD8837}" type="presParOf" srcId="{241DE810-927D-4E36-A1AF-CB660721A645}" destId="{2DC6B189-AF77-4B28-985D-A5711568C9B7}" srcOrd="0" destOrd="0" presId="urn:microsoft.com/office/officeart/2005/8/layout/orgChart1"/>
    <dgm:cxn modelId="{232D0B57-44ED-4D05-A0F1-4ED33C26F580}" type="presParOf" srcId="{241DE810-927D-4E36-A1AF-CB660721A645}" destId="{01565AE9-0BF1-4C6F-B09D-5288D03A33B7}" srcOrd="1" destOrd="0" presId="urn:microsoft.com/office/officeart/2005/8/layout/orgChart1"/>
    <dgm:cxn modelId="{04322441-3542-44CD-8AEC-A4722C48362B}" type="presParOf" srcId="{63DF9D89-1B60-4A64-9AE5-6AF7807A4F6A}" destId="{4FA19E3F-D376-42D1-AC9A-9F8CECA4AE3A}" srcOrd="1" destOrd="0" presId="urn:microsoft.com/office/officeart/2005/8/layout/orgChart1"/>
    <dgm:cxn modelId="{B6375B24-D90A-40B1-9C39-1E86A2AA7FCA}" type="presParOf" srcId="{63DF9D89-1B60-4A64-9AE5-6AF7807A4F6A}" destId="{4F773D72-57F8-47A9-9B6C-841120B98301}" srcOrd="2" destOrd="0" presId="urn:microsoft.com/office/officeart/2005/8/layout/orgChart1"/>
    <dgm:cxn modelId="{089613B4-0326-44F4-A812-0E613ECA35D3}" type="presParOf" srcId="{7538009B-827C-4EB9-8215-055DDDDCFF44}" destId="{1714F4DC-1441-4B95-BB08-C8FBE0953564}" srcOrd="2" destOrd="0" presId="urn:microsoft.com/office/officeart/2005/8/layout/orgChart1"/>
    <dgm:cxn modelId="{68E7718E-D799-4185-820F-744334EAB415}" type="presParOf" srcId="{7538009B-827C-4EB9-8215-055DDDDCFF44}" destId="{B228F940-1D2C-4A75-9F32-3ECEB4615FDC}" srcOrd="3" destOrd="0" presId="urn:microsoft.com/office/officeart/2005/8/layout/orgChart1"/>
    <dgm:cxn modelId="{A2922DB9-F9AA-40F3-8D30-111BBB35173D}" type="presParOf" srcId="{B228F940-1D2C-4A75-9F32-3ECEB4615FDC}" destId="{8A5E7D97-CC25-4118-B232-56FC7ED745DF}" srcOrd="0" destOrd="0" presId="urn:microsoft.com/office/officeart/2005/8/layout/orgChart1"/>
    <dgm:cxn modelId="{24EBFE27-4B4B-4F85-9590-963FB45370C6}" type="presParOf" srcId="{8A5E7D97-CC25-4118-B232-56FC7ED745DF}" destId="{3F3B8A0B-3A4E-4E50-AFCB-1A02E598E659}" srcOrd="0" destOrd="0" presId="urn:microsoft.com/office/officeart/2005/8/layout/orgChart1"/>
    <dgm:cxn modelId="{50930017-2A8C-48F4-B741-BBC357F0930E}" type="presParOf" srcId="{8A5E7D97-CC25-4118-B232-56FC7ED745DF}" destId="{C7E67EEF-6C6D-4749-883C-6677AE9E71BB}" srcOrd="1" destOrd="0" presId="urn:microsoft.com/office/officeart/2005/8/layout/orgChart1"/>
    <dgm:cxn modelId="{079D423A-18C5-4C75-9438-47EEFC872EDD}" type="presParOf" srcId="{B228F940-1D2C-4A75-9F32-3ECEB4615FDC}" destId="{82DCD204-F24A-450C-A837-A6A78E3A9FDB}" srcOrd="1" destOrd="0" presId="urn:microsoft.com/office/officeart/2005/8/layout/orgChart1"/>
    <dgm:cxn modelId="{B8D43D90-F8E3-47A1-B29B-1C3F97E18664}" type="presParOf" srcId="{B228F940-1D2C-4A75-9F32-3ECEB4615FDC}" destId="{A79312DF-1353-4F35-860B-2F202425FB56}" srcOrd="2" destOrd="0" presId="urn:microsoft.com/office/officeart/2005/8/layout/orgChart1"/>
    <dgm:cxn modelId="{35250AB9-B8F3-479A-8EE9-F07BC75E2FA7}" type="presParOf" srcId="{7C285EB5-D917-40C9-8020-A93ECDE55A69}" destId="{97EEED82-2C05-4463-83C1-B7FAA436D26B}" srcOrd="2" destOrd="0" presId="urn:microsoft.com/office/officeart/2005/8/layout/orgChart1"/>
    <dgm:cxn modelId="{67F8F274-03E7-4C42-A715-BA3E9AA8AAC2}" type="presParOf" srcId="{9CC3485D-D038-4343-B0CA-12FCF783F06A}" destId="{6AAE6561-C9DF-4E46-8BDE-2D05DEB340C2}" srcOrd="6" destOrd="0" presId="urn:microsoft.com/office/officeart/2005/8/layout/orgChart1"/>
    <dgm:cxn modelId="{962E82B0-1A99-42AB-AD2B-619747C4A63C}" type="presParOf" srcId="{9CC3485D-D038-4343-B0CA-12FCF783F06A}" destId="{95973E8C-1D09-4F53-A7FF-DE83CA21A5BF}" srcOrd="7" destOrd="0" presId="urn:microsoft.com/office/officeart/2005/8/layout/orgChart1"/>
    <dgm:cxn modelId="{16FD8E56-E75B-4034-8B7E-AA9C9EC37EB4}" type="presParOf" srcId="{95973E8C-1D09-4F53-A7FF-DE83CA21A5BF}" destId="{A62F4A4A-330F-48A4-9CF0-2B5C3BB1470F}" srcOrd="0" destOrd="0" presId="urn:microsoft.com/office/officeart/2005/8/layout/orgChart1"/>
    <dgm:cxn modelId="{23C628FB-E131-4FC2-91D6-F0F13A50C6AE}" type="presParOf" srcId="{A62F4A4A-330F-48A4-9CF0-2B5C3BB1470F}" destId="{70502A13-E8F8-4227-A052-D745A56D91A7}" srcOrd="0" destOrd="0" presId="urn:microsoft.com/office/officeart/2005/8/layout/orgChart1"/>
    <dgm:cxn modelId="{A8876F63-0AA7-41DB-8D5E-348DCBB49C48}" type="presParOf" srcId="{A62F4A4A-330F-48A4-9CF0-2B5C3BB1470F}" destId="{7A496F5E-0739-4433-90B5-CE5803F04E28}" srcOrd="1" destOrd="0" presId="urn:microsoft.com/office/officeart/2005/8/layout/orgChart1"/>
    <dgm:cxn modelId="{711F212A-F9C4-46A9-A366-9C06E8717620}" type="presParOf" srcId="{95973E8C-1D09-4F53-A7FF-DE83CA21A5BF}" destId="{1F2A30D4-A212-4C76-BE1B-DD0E5F086FCC}" srcOrd="1" destOrd="0" presId="urn:microsoft.com/office/officeart/2005/8/layout/orgChart1"/>
    <dgm:cxn modelId="{E0545612-3745-40B6-91D9-F2DC98AF2750}" type="presParOf" srcId="{95973E8C-1D09-4F53-A7FF-DE83CA21A5BF}" destId="{6C61FF4C-B8B8-446A-A276-B19F6D1CFB84}" srcOrd="2" destOrd="0" presId="urn:microsoft.com/office/officeart/2005/8/layout/orgChart1"/>
    <dgm:cxn modelId="{1FF638BE-05A9-4133-9117-5995551E67C9}" type="presParOf" srcId="{9CC3485D-D038-4343-B0CA-12FCF783F06A}" destId="{DF2B7A5B-126D-45BB-8D43-FE4153E835B3}" srcOrd="8" destOrd="0" presId="urn:microsoft.com/office/officeart/2005/8/layout/orgChart1"/>
    <dgm:cxn modelId="{4CBC7CB1-0A42-4B50-BFD0-72E570CCE811}" type="presParOf" srcId="{9CC3485D-D038-4343-B0CA-12FCF783F06A}" destId="{9F663650-FBC1-448E-8B66-D19C2FD3810A}" srcOrd="9" destOrd="0" presId="urn:microsoft.com/office/officeart/2005/8/layout/orgChart1"/>
    <dgm:cxn modelId="{5B49D07A-9E93-406E-BF36-B228B9D34918}" type="presParOf" srcId="{9F663650-FBC1-448E-8B66-D19C2FD3810A}" destId="{4B37EB05-2460-444A-AE3F-15DDC7E3FB82}" srcOrd="0" destOrd="0" presId="urn:microsoft.com/office/officeart/2005/8/layout/orgChart1"/>
    <dgm:cxn modelId="{7D2AB88A-3B05-4A61-9472-812041F82E13}" type="presParOf" srcId="{4B37EB05-2460-444A-AE3F-15DDC7E3FB82}" destId="{F9853ED9-B469-46AB-95AB-CD50BFF58AA2}" srcOrd="0" destOrd="0" presId="urn:microsoft.com/office/officeart/2005/8/layout/orgChart1"/>
    <dgm:cxn modelId="{071D4A46-BFD0-47A0-BE35-20EA91A56BF2}" type="presParOf" srcId="{4B37EB05-2460-444A-AE3F-15DDC7E3FB82}" destId="{68E6DC19-121C-4820-B834-328C05451232}" srcOrd="1" destOrd="0" presId="urn:microsoft.com/office/officeart/2005/8/layout/orgChart1"/>
    <dgm:cxn modelId="{DF8CBB42-D477-4133-80EF-455C528A8B6D}" type="presParOf" srcId="{9F663650-FBC1-448E-8B66-D19C2FD3810A}" destId="{FFE86F8B-1DA2-4CCB-BC03-6F59AA826359}" srcOrd="1" destOrd="0" presId="urn:microsoft.com/office/officeart/2005/8/layout/orgChart1"/>
    <dgm:cxn modelId="{5AEB729D-AD97-4FAB-B790-29EFEA268315}" type="presParOf" srcId="{9F663650-FBC1-448E-8B66-D19C2FD3810A}" destId="{E7A84585-0E50-45AC-9A50-66E6EB67CCCD}" srcOrd="2" destOrd="0" presId="urn:microsoft.com/office/officeart/2005/8/layout/orgChart1"/>
    <dgm:cxn modelId="{6764E1B0-7DE7-46DA-ADFB-37C9003889D9}" type="presParOf" srcId="{9CC3485D-D038-4343-B0CA-12FCF783F06A}" destId="{B6DDBFB8-D8E6-469A-80C4-E26E162D4B7F}" srcOrd="10" destOrd="0" presId="urn:microsoft.com/office/officeart/2005/8/layout/orgChart1"/>
    <dgm:cxn modelId="{4DF5835B-8D2A-4FD2-A26E-C3080D4FF1F5}" type="presParOf" srcId="{9CC3485D-D038-4343-B0CA-12FCF783F06A}" destId="{BB000DB4-51F9-48D1-9353-A094CAD3BEE9}" srcOrd="11" destOrd="0" presId="urn:microsoft.com/office/officeart/2005/8/layout/orgChart1"/>
    <dgm:cxn modelId="{78B2B250-2547-4849-B1F6-B7A7AF3703A0}" type="presParOf" srcId="{BB000DB4-51F9-48D1-9353-A094CAD3BEE9}" destId="{7BAF9829-D328-4BD4-A7E4-CDC0C7364CDF}" srcOrd="0" destOrd="0" presId="urn:microsoft.com/office/officeart/2005/8/layout/orgChart1"/>
    <dgm:cxn modelId="{044609AA-87F1-4CD9-9CF0-5C60F67E5DD7}" type="presParOf" srcId="{7BAF9829-D328-4BD4-A7E4-CDC0C7364CDF}" destId="{5ACFD1CC-919E-4280-B5ED-E45638AC6092}" srcOrd="0" destOrd="0" presId="urn:microsoft.com/office/officeart/2005/8/layout/orgChart1"/>
    <dgm:cxn modelId="{7F6CAFC1-7E48-4121-8BD8-9CC09FFE619C}" type="presParOf" srcId="{7BAF9829-D328-4BD4-A7E4-CDC0C7364CDF}" destId="{BBDBD59C-D0CD-4880-A1C9-C74FB48A80CC}" srcOrd="1" destOrd="0" presId="urn:microsoft.com/office/officeart/2005/8/layout/orgChart1"/>
    <dgm:cxn modelId="{2EAEDA09-1D4C-4C27-8DAF-D5987B20BEEA}" type="presParOf" srcId="{BB000DB4-51F9-48D1-9353-A094CAD3BEE9}" destId="{D546958E-DA44-42A8-B96D-A57BC8FBB7E8}" srcOrd="1" destOrd="0" presId="urn:microsoft.com/office/officeart/2005/8/layout/orgChart1"/>
    <dgm:cxn modelId="{3418AC27-C2F2-43CD-8C5C-637180BA2F54}" type="presParOf" srcId="{D546958E-DA44-42A8-B96D-A57BC8FBB7E8}" destId="{0A67C974-60F5-426D-B1B6-9AAF69E7E145}" srcOrd="0" destOrd="0" presId="urn:microsoft.com/office/officeart/2005/8/layout/orgChart1"/>
    <dgm:cxn modelId="{01379C51-EAE8-41DC-A9C8-E395395C057A}" type="presParOf" srcId="{D546958E-DA44-42A8-B96D-A57BC8FBB7E8}" destId="{A5B558BC-4CEF-41C5-9400-1564CA9FF37A}" srcOrd="1" destOrd="0" presId="urn:microsoft.com/office/officeart/2005/8/layout/orgChart1"/>
    <dgm:cxn modelId="{07D7C403-1D7E-4312-A00A-8A804BEBCD09}" type="presParOf" srcId="{A5B558BC-4CEF-41C5-9400-1564CA9FF37A}" destId="{B1C09833-3421-4B0B-820E-59BEBAD5EC5D}" srcOrd="0" destOrd="0" presId="urn:microsoft.com/office/officeart/2005/8/layout/orgChart1"/>
    <dgm:cxn modelId="{D503A30E-FC33-4464-A7F9-B01159B5DDE0}" type="presParOf" srcId="{B1C09833-3421-4B0B-820E-59BEBAD5EC5D}" destId="{525EB159-691C-47AB-8DC1-F632C5C6597E}" srcOrd="0" destOrd="0" presId="urn:microsoft.com/office/officeart/2005/8/layout/orgChart1"/>
    <dgm:cxn modelId="{F1B1FCB2-7EEF-4CE6-9EDF-A713E7FA1DEB}" type="presParOf" srcId="{B1C09833-3421-4B0B-820E-59BEBAD5EC5D}" destId="{2C9ED834-79AA-4229-BEF8-A9AB2DBD4569}" srcOrd="1" destOrd="0" presId="urn:microsoft.com/office/officeart/2005/8/layout/orgChart1"/>
    <dgm:cxn modelId="{8ACCFDC5-1A85-4320-9E2E-EB64BED99D61}" type="presParOf" srcId="{A5B558BC-4CEF-41C5-9400-1564CA9FF37A}" destId="{3CF3AFB9-1B46-41A5-9009-5E766BB46783}" srcOrd="1" destOrd="0" presId="urn:microsoft.com/office/officeart/2005/8/layout/orgChart1"/>
    <dgm:cxn modelId="{55A8C56E-6360-4674-8F67-85E26515535F}" type="presParOf" srcId="{A5B558BC-4CEF-41C5-9400-1564CA9FF37A}" destId="{39CCCA20-532D-4DF4-B0E2-6248FBDA0E52}" srcOrd="2" destOrd="0" presId="urn:microsoft.com/office/officeart/2005/8/layout/orgChart1"/>
    <dgm:cxn modelId="{91B2CCD0-90C4-40AE-8E04-409DBF74A158}" type="presParOf" srcId="{D546958E-DA44-42A8-B96D-A57BC8FBB7E8}" destId="{6D2F3303-C29E-43C9-A257-4739BFC5BFB3}" srcOrd="2" destOrd="0" presId="urn:microsoft.com/office/officeart/2005/8/layout/orgChart1"/>
    <dgm:cxn modelId="{3B87555F-E658-4D2A-AD1D-3D01C1A76031}" type="presParOf" srcId="{D546958E-DA44-42A8-B96D-A57BC8FBB7E8}" destId="{6776F6C6-4621-425C-B51E-5E7C77D13BC2}" srcOrd="3" destOrd="0" presId="urn:microsoft.com/office/officeart/2005/8/layout/orgChart1"/>
    <dgm:cxn modelId="{529CB18B-75CC-40A7-BBE8-B56775D6D6D1}" type="presParOf" srcId="{6776F6C6-4621-425C-B51E-5E7C77D13BC2}" destId="{3C575856-44D3-48D4-A584-34F39832396F}" srcOrd="0" destOrd="0" presId="urn:microsoft.com/office/officeart/2005/8/layout/orgChart1"/>
    <dgm:cxn modelId="{C7AFDA12-1358-43C5-95CF-BE6FBE4F4101}" type="presParOf" srcId="{3C575856-44D3-48D4-A584-34F39832396F}" destId="{BA04235D-325F-4B6F-ABEB-D2D9A1FD2DEA}" srcOrd="0" destOrd="0" presId="urn:microsoft.com/office/officeart/2005/8/layout/orgChart1"/>
    <dgm:cxn modelId="{2F9D7574-8C20-4B49-B1D2-3DB75F2025F0}" type="presParOf" srcId="{3C575856-44D3-48D4-A584-34F39832396F}" destId="{8F412A56-C294-4975-9EAB-9EC60AEC120D}" srcOrd="1" destOrd="0" presId="urn:microsoft.com/office/officeart/2005/8/layout/orgChart1"/>
    <dgm:cxn modelId="{C4E48616-3668-4589-81CF-8D33CB8A8541}" type="presParOf" srcId="{6776F6C6-4621-425C-B51E-5E7C77D13BC2}" destId="{00C31BA2-8D1E-40CC-9F11-075C9983DAE7}" srcOrd="1" destOrd="0" presId="urn:microsoft.com/office/officeart/2005/8/layout/orgChart1"/>
    <dgm:cxn modelId="{5CF5E61D-846F-4489-B0E0-81F643B8A015}" type="presParOf" srcId="{6776F6C6-4621-425C-B51E-5E7C77D13BC2}" destId="{3DA9FA7D-968A-4249-A44C-67E0B86818FB}" srcOrd="2" destOrd="0" presId="urn:microsoft.com/office/officeart/2005/8/layout/orgChart1"/>
    <dgm:cxn modelId="{CDE65835-9F4F-4CED-A547-7D8D3CFE41B9}" type="presParOf" srcId="{D546958E-DA44-42A8-B96D-A57BC8FBB7E8}" destId="{53AF2554-62BB-470D-9B36-77BF8B3B2513}" srcOrd="4" destOrd="0" presId="urn:microsoft.com/office/officeart/2005/8/layout/orgChart1"/>
    <dgm:cxn modelId="{C21EC8C1-6CB2-49DE-99A3-A86EABAAB80E}" type="presParOf" srcId="{D546958E-DA44-42A8-B96D-A57BC8FBB7E8}" destId="{3DF03AE9-3A25-4D24-B8F4-660C31E6450F}" srcOrd="5" destOrd="0" presId="urn:microsoft.com/office/officeart/2005/8/layout/orgChart1"/>
    <dgm:cxn modelId="{62A2CCDF-E815-48B2-A5C3-6C90CED22DD1}" type="presParOf" srcId="{3DF03AE9-3A25-4D24-B8F4-660C31E6450F}" destId="{0D388EB4-4023-4A1A-B5A8-C9648C59837C}" srcOrd="0" destOrd="0" presId="urn:microsoft.com/office/officeart/2005/8/layout/orgChart1"/>
    <dgm:cxn modelId="{525D2CC1-079A-4DA2-9448-90678CEE9E4D}" type="presParOf" srcId="{0D388EB4-4023-4A1A-B5A8-C9648C59837C}" destId="{B64792A4-567F-4AF5-BADA-834BCF8295A6}" srcOrd="0" destOrd="0" presId="urn:microsoft.com/office/officeart/2005/8/layout/orgChart1"/>
    <dgm:cxn modelId="{1D10AF92-C1C6-46B1-A8FC-489B6EE99E4F}" type="presParOf" srcId="{0D388EB4-4023-4A1A-B5A8-C9648C59837C}" destId="{67B2C731-B0B1-4A63-BE06-E7DADEA99359}" srcOrd="1" destOrd="0" presId="urn:microsoft.com/office/officeart/2005/8/layout/orgChart1"/>
    <dgm:cxn modelId="{39215B6E-5A7F-4492-8ADD-D9889249003D}" type="presParOf" srcId="{3DF03AE9-3A25-4D24-B8F4-660C31E6450F}" destId="{03EA91D7-E4DA-4CD1-9D5D-64B46E3EC6D5}" srcOrd="1" destOrd="0" presId="urn:microsoft.com/office/officeart/2005/8/layout/orgChart1"/>
    <dgm:cxn modelId="{CB1FA929-EC8F-418F-89CD-E1305698D5AC}" type="presParOf" srcId="{3DF03AE9-3A25-4D24-B8F4-660C31E6450F}" destId="{AC52F8C0-7ED4-4DF4-9BEF-133D141802DE}" srcOrd="2" destOrd="0" presId="urn:microsoft.com/office/officeart/2005/8/layout/orgChart1"/>
    <dgm:cxn modelId="{79CCD0C0-A31C-497C-8A22-347B58CAC0C4}" type="presParOf" srcId="{D546958E-DA44-42A8-B96D-A57BC8FBB7E8}" destId="{7CE35FC4-F915-4B60-9A70-8B3837E33F9F}" srcOrd="6" destOrd="0" presId="urn:microsoft.com/office/officeart/2005/8/layout/orgChart1"/>
    <dgm:cxn modelId="{EE26F1AB-ABED-4ABF-9211-DB342AB5DD9C}" type="presParOf" srcId="{D546958E-DA44-42A8-B96D-A57BC8FBB7E8}" destId="{9551E4DE-3A67-4EFA-8E8A-2F808E7D539E}" srcOrd="7" destOrd="0" presId="urn:microsoft.com/office/officeart/2005/8/layout/orgChart1"/>
    <dgm:cxn modelId="{052A0CA4-9BC4-48FD-A83E-C56EB2521022}" type="presParOf" srcId="{9551E4DE-3A67-4EFA-8E8A-2F808E7D539E}" destId="{B9B752E3-D6C1-400E-92D9-C7F923CB5E13}" srcOrd="0" destOrd="0" presId="urn:microsoft.com/office/officeart/2005/8/layout/orgChart1"/>
    <dgm:cxn modelId="{8A03014C-7CF2-4C04-82BE-000AF365A3A1}" type="presParOf" srcId="{B9B752E3-D6C1-400E-92D9-C7F923CB5E13}" destId="{5C0A1BDB-50AA-46A4-B16C-05B78FC14A84}" srcOrd="0" destOrd="0" presId="urn:microsoft.com/office/officeart/2005/8/layout/orgChart1"/>
    <dgm:cxn modelId="{620B6BFF-AAA3-4C36-8AEC-6146518F6AB0}" type="presParOf" srcId="{B9B752E3-D6C1-400E-92D9-C7F923CB5E13}" destId="{D1318071-9AB5-4F70-B306-111C8FC3395F}" srcOrd="1" destOrd="0" presId="urn:microsoft.com/office/officeart/2005/8/layout/orgChart1"/>
    <dgm:cxn modelId="{9F479517-C346-4719-A8A7-8D841DCC1E58}" type="presParOf" srcId="{9551E4DE-3A67-4EFA-8E8A-2F808E7D539E}" destId="{A886F729-BDC1-450A-A5FA-BB866BFF5540}" srcOrd="1" destOrd="0" presId="urn:microsoft.com/office/officeart/2005/8/layout/orgChart1"/>
    <dgm:cxn modelId="{93609CBC-875A-431D-BC40-DADB972AD597}" type="presParOf" srcId="{9551E4DE-3A67-4EFA-8E8A-2F808E7D539E}" destId="{36F6EBBB-DD9F-4A7D-923C-BE795879A44E}" srcOrd="2" destOrd="0" presId="urn:microsoft.com/office/officeart/2005/8/layout/orgChart1"/>
    <dgm:cxn modelId="{FC2F94B3-E101-4DD9-89EF-AA704E97AA33}" type="presParOf" srcId="{BB000DB4-51F9-48D1-9353-A094CAD3BEE9}" destId="{0512082E-5DE0-4683-9855-E865A2728BC2}" srcOrd="2" destOrd="0" presId="urn:microsoft.com/office/officeart/2005/8/layout/orgChart1"/>
    <dgm:cxn modelId="{73C7DBEA-1FD5-4838-9644-122A3A8AC8FB}" type="presParOf" srcId="{9CC3485D-D038-4343-B0CA-12FCF783F06A}" destId="{CF8D2B1A-DB58-4AEC-8EFC-3413547D5514}" srcOrd="12" destOrd="0" presId="urn:microsoft.com/office/officeart/2005/8/layout/orgChart1"/>
    <dgm:cxn modelId="{B0B0D3F1-2FA1-471F-B6F3-B0AE5BF3BC28}" type="presParOf" srcId="{9CC3485D-D038-4343-B0CA-12FCF783F06A}" destId="{D4D5DA3D-EB9D-4DB2-BC95-C1ABC18FA3FF}" srcOrd="13" destOrd="0" presId="urn:microsoft.com/office/officeart/2005/8/layout/orgChart1"/>
    <dgm:cxn modelId="{005070D8-EE53-4ADA-A0FA-53FE6A048C1B}" type="presParOf" srcId="{D4D5DA3D-EB9D-4DB2-BC95-C1ABC18FA3FF}" destId="{F0BB3C21-8B59-4CA0-BE4C-8C19C7C4A8B8}" srcOrd="0" destOrd="0" presId="urn:microsoft.com/office/officeart/2005/8/layout/orgChart1"/>
    <dgm:cxn modelId="{D81A1E0A-C397-479F-A1EE-987D504BDE8E}" type="presParOf" srcId="{F0BB3C21-8B59-4CA0-BE4C-8C19C7C4A8B8}" destId="{D8F61EA6-9B1C-4696-B921-3B27C045D351}" srcOrd="0" destOrd="0" presId="urn:microsoft.com/office/officeart/2005/8/layout/orgChart1"/>
    <dgm:cxn modelId="{9DB964DA-A94F-4CAF-9F8A-E6F92AE518FC}" type="presParOf" srcId="{F0BB3C21-8B59-4CA0-BE4C-8C19C7C4A8B8}" destId="{FDAD7AE6-905C-4D02-858E-86531AD9AF56}" srcOrd="1" destOrd="0" presId="urn:microsoft.com/office/officeart/2005/8/layout/orgChart1"/>
    <dgm:cxn modelId="{00EAC0C3-A932-4B64-A613-A88648193E3A}" type="presParOf" srcId="{D4D5DA3D-EB9D-4DB2-BC95-C1ABC18FA3FF}" destId="{FFB69117-1553-47E6-9EB6-F6A49A505FA8}" srcOrd="1" destOrd="0" presId="urn:microsoft.com/office/officeart/2005/8/layout/orgChart1"/>
    <dgm:cxn modelId="{537E775F-71DE-4108-9D75-6CD4155E694E}" type="presParOf" srcId="{FFB69117-1553-47E6-9EB6-F6A49A505FA8}" destId="{7D264E41-504C-4E80-8C02-E62AFD668A62}" srcOrd="0" destOrd="0" presId="urn:microsoft.com/office/officeart/2005/8/layout/orgChart1"/>
    <dgm:cxn modelId="{22701D3B-F3EE-47CC-ADEE-2D2E7CB5072B}" type="presParOf" srcId="{FFB69117-1553-47E6-9EB6-F6A49A505FA8}" destId="{F62F7332-E796-4D65-8DE7-2365D5E105C2}" srcOrd="1" destOrd="0" presId="urn:microsoft.com/office/officeart/2005/8/layout/orgChart1"/>
    <dgm:cxn modelId="{6DA4BCB3-7C7B-40E1-B2A0-C5522EAF45E8}" type="presParOf" srcId="{F62F7332-E796-4D65-8DE7-2365D5E105C2}" destId="{748236FB-694A-4FA2-8DE3-39632905070D}" srcOrd="0" destOrd="0" presId="urn:microsoft.com/office/officeart/2005/8/layout/orgChart1"/>
    <dgm:cxn modelId="{59E639E4-7EF4-4FEA-A466-CA019507EEB3}" type="presParOf" srcId="{748236FB-694A-4FA2-8DE3-39632905070D}" destId="{EAA7A7C5-EF2B-4DDC-8EF2-1D15BD56B581}" srcOrd="0" destOrd="0" presId="urn:microsoft.com/office/officeart/2005/8/layout/orgChart1"/>
    <dgm:cxn modelId="{0506F3CC-6A30-4EC1-A1B6-5DC693447A32}" type="presParOf" srcId="{748236FB-694A-4FA2-8DE3-39632905070D}" destId="{C4A2C940-DEDF-4F84-8E17-D3F147E50537}" srcOrd="1" destOrd="0" presId="urn:microsoft.com/office/officeart/2005/8/layout/orgChart1"/>
    <dgm:cxn modelId="{794E5895-41A6-48A6-AE3C-C96FD072EC2E}" type="presParOf" srcId="{F62F7332-E796-4D65-8DE7-2365D5E105C2}" destId="{DF48335A-1726-482E-96F3-57EE58B6C6D7}" srcOrd="1" destOrd="0" presId="urn:microsoft.com/office/officeart/2005/8/layout/orgChart1"/>
    <dgm:cxn modelId="{4423E0E2-7DBE-4993-9336-448D04CA650C}" type="presParOf" srcId="{DF48335A-1726-482E-96F3-57EE58B6C6D7}" destId="{DA463CC0-EB9A-479F-92C4-95EA9EB02A49}" srcOrd="0" destOrd="0" presId="urn:microsoft.com/office/officeart/2005/8/layout/orgChart1"/>
    <dgm:cxn modelId="{EDAE0E92-444A-4FC3-9DEB-DBAD8C0F9EC3}" type="presParOf" srcId="{DF48335A-1726-482E-96F3-57EE58B6C6D7}" destId="{E6AB3B10-09E7-4677-A1E5-D7E60429EB2D}" srcOrd="1" destOrd="0" presId="urn:microsoft.com/office/officeart/2005/8/layout/orgChart1"/>
    <dgm:cxn modelId="{D2E837C5-FBD1-43DD-A9C4-E8A3D9E639E4}" type="presParOf" srcId="{E6AB3B10-09E7-4677-A1E5-D7E60429EB2D}" destId="{E720524E-2152-40D2-B725-F2E811C23962}" srcOrd="0" destOrd="0" presId="urn:microsoft.com/office/officeart/2005/8/layout/orgChart1"/>
    <dgm:cxn modelId="{7C55E12C-BC4C-4AA3-BEF0-086B1DEB59C9}" type="presParOf" srcId="{E720524E-2152-40D2-B725-F2E811C23962}" destId="{5FE04FDF-340B-44D8-99E5-D8C777C7A5D5}" srcOrd="0" destOrd="0" presId="urn:microsoft.com/office/officeart/2005/8/layout/orgChart1"/>
    <dgm:cxn modelId="{377E79F4-596E-4820-9752-258F5A5DC4BB}" type="presParOf" srcId="{E720524E-2152-40D2-B725-F2E811C23962}" destId="{B3342D8B-19D7-4DDE-9C0E-D1453A6BADB4}" srcOrd="1" destOrd="0" presId="urn:microsoft.com/office/officeart/2005/8/layout/orgChart1"/>
    <dgm:cxn modelId="{A260BC3C-CA54-46FC-95B0-A2AFE5908155}" type="presParOf" srcId="{E6AB3B10-09E7-4677-A1E5-D7E60429EB2D}" destId="{FFD73FF3-512C-4678-A480-7F0784A53C25}" srcOrd="1" destOrd="0" presId="urn:microsoft.com/office/officeart/2005/8/layout/orgChart1"/>
    <dgm:cxn modelId="{25839389-BE24-4253-B0D2-8B07CA33E592}" type="presParOf" srcId="{E6AB3B10-09E7-4677-A1E5-D7E60429EB2D}" destId="{08F1069B-D8BF-443C-B979-87DEBC13D9F5}" srcOrd="2" destOrd="0" presId="urn:microsoft.com/office/officeart/2005/8/layout/orgChart1"/>
    <dgm:cxn modelId="{0F2604C4-E0A0-4625-83A4-EB5EF05100AA}" type="presParOf" srcId="{F62F7332-E796-4D65-8DE7-2365D5E105C2}" destId="{4F55A7B7-94E5-4FC9-97DD-403B220388FB}" srcOrd="2" destOrd="0" presId="urn:microsoft.com/office/officeart/2005/8/layout/orgChart1"/>
    <dgm:cxn modelId="{4710AB55-6BCD-41D7-A307-1C496993CEF0}" type="presParOf" srcId="{D4D5DA3D-EB9D-4DB2-BC95-C1ABC18FA3FF}" destId="{411F1F38-A8CC-450B-AC86-7C9320AAAE00}" srcOrd="2" destOrd="0" presId="urn:microsoft.com/office/officeart/2005/8/layout/orgChart1"/>
    <dgm:cxn modelId="{2D29E2BC-488D-403F-BAA8-AC6E952379F8}" type="presParOf" srcId="{9CC3485D-D038-4343-B0CA-12FCF783F06A}" destId="{AEEB2ACA-FEC1-4043-B702-A4A2BE9422A0}" srcOrd="14" destOrd="0" presId="urn:microsoft.com/office/officeart/2005/8/layout/orgChart1"/>
    <dgm:cxn modelId="{878D861B-271A-429C-8A4D-15912D92AE94}" type="presParOf" srcId="{9CC3485D-D038-4343-B0CA-12FCF783F06A}" destId="{8B45B0BD-9C7C-4A52-AEB0-03A09B4BCE0F}" srcOrd="15" destOrd="0" presId="urn:microsoft.com/office/officeart/2005/8/layout/orgChart1"/>
    <dgm:cxn modelId="{1DF8ECCB-9CB7-4895-84D7-ADAA4E1C481D}" type="presParOf" srcId="{8B45B0BD-9C7C-4A52-AEB0-03A09B4BCE0F}" destId="{2A5BEDCB-632E-4D67-9287-42EE2148D601}" srcOrd="0" destOrd="0" presId="urn:microsoft.com/office/officeart/2005/8/layout/orgChart1"/>
    <dgm:cxn modelId="{41E911A0-164C-4BC8-B0F1-CEF4BE2A7EEC}" type="presParOf" srcId="{2A5BEDCB-632E-4D67-9287-42EE2148D601}" destId="{523287F5-6CFB-4BD5-91C2-964DF2CB74ED}" srcOrd="0" destOrd="0" presId="urn:microsoft.com/office/officeart/2005/8/layout/orgChart1"/>
    <dgm:cxn modelId="{F496BE45-AF4A-452F-B7AF-5A054D2C5C80}" type="presParOf" srcId="{2A5BEDCB-632E-4D67-9287-42EE2148D601}" destId="{D0582186-3D76-4533-9F8B-47DB8A379FA7}" srcOrd="1" destOrd="0" presId="urn:microsoft.com/office/officeart/2005/8/layout/orgChart1"/>
    <dgm:cxn modelId="{2795CBB0-0FEC-4AFC-91A5-C61E2B356ED3}" type="presParOf" srcId="{8B45B0BD-9C7C-4A52-AEB0-03A09B4BCE0F}" destId="{6E5A941C-742E-4B74-BFC5-BE8E12477635}" srcOrd="1" destOrd="0" presId="urn:microsoft.com/office/officeart/2005/8/layout/orgChart1"/>
    <dgm:cxn modelId="{0FBB554C-B173-46E3-A337-7252CADCE327}" type="presParOf" srcId="{8B45B0BD-9C7C-4A52-AEB0-03A09B4BCE0F}" destId="{26D47A98-4617-402C-9980-86100B7B8A31}" srcOrd="2" destOrd="0" presId="urn:microsoft.com/office/officeart/2005/8/layout/orgChart1"/>
    <dgm:cxn modelId="{3D796B2D-C503-4D08-ABD2-C0C9CD1BE34E}" type="presParOf" srcId="{9CC3485D-D038-4343-B0CA-12FCF783F06A}" destId="{3ED679D4-C352-4AE5-9F4F-DF4302C5C64C}" srcOrd="16" destOrd="0" presId="urn:microsoft.com/office/officeart/2005/8/layout/orgChart1"/>
    <dgm:cxn modelId="{2416D493-D1E3-4B00-ADBB-24B9D645E014}" type="presParOf" srcId="{9CC3485D-D038-4343-B0CA-12FCF783F06A}" destId="{31C61BB5-4E3B-4BC7-9BF3-15CC7860B273}" srcOrd="17" destOrd="0" presId="urn:microsoft.com/office/officeart/2005/8/layout/orgChart1"/>
    <dgm:cxn modelId="{D2D91CA2-BCAD-43FF-8EFD-E526C09288AF}" type="presParOf" srcId="{31C61BB5-4E3B-4BC7-9BF3-15CC7860B273}" destId="{A20E5EBC-1EAA-4E2C-BD79-B7C3CD39FAD4}" srcOrd="0" destOrd="0" presId="urn:microsoft.com/office/officeart/2005/8/layout/orgChart1"/>
    <dgm:cxn modelId="{321FB74D-52B9-4D33-B471-5AD3DECDF072}" type="presParOf" srcId="{A20E5EBC-1EAA-4E2C-BD79-B7C3CD39FAD4}" destId="{271ACF7E-3FDE-41A7-B49D-FA04906FD76E}" srcOrd="0" destOrd="0" presId="urn:microsoft.com/office/officeart/2005/8/layout/orgChart1"/>
    <dgm:cxn modelId="{16810E70-BE4F-4CFE-92C5-A943E9A4D3E6}" type="presParOf" srcId="{A20E5EBC-1EAA-4E2C-BD79-B7C3CD39FAD4}" destId="{CE13EA07-EDC0-4424-92AA-5806CA27CE20}" srcOrd="1" destOrd="0" presId="urn:microsoft.com/office/officeart/2005/8/layout/orgChart1"/>
    <dgm:cxn modelId="{1154FC7D-3E17-49FB-8EAD-E3A787C90032}" type="presParOf" srcId="{31C61BB5-4E3B-4BC7-9BF3-15CC7860B273}" destId="{87D24146-AC22-4FB4-84B3-3F3BB3CE8A7E}" srcOrd="1" destOrd="0" presId="urn:microsoft.com/office/officeart/2005/8/layout/orgChart1"/>
    <dgm:cxn modelId="{5280BBF2-9EB3-49E1-9096-B73044EAD0AE}" type="presParOf" srcId="{87D24146-AC22-4FB4-84B3-3F3BB3CE8A7E}" destId="{34F8E4E6-CDEC-4FAB-964D-8601674DBD9E}" srcOrd="0" destOrd="0" presId="urn:microsoft.com/office/officeart/2005/8/layout/orgChart1"/>
    <dgm:cxn modelId="{3E7BA25F-BC6C-4DFD-B0E5-74585E9BD816}" type="presParOf" srcId="{87D24146-AC22-4FB4-84B3-3F3BB3CE8A7E}" destId="{D888D7E9-1CD0-4205-B856-0F998A253816}" srcOrd="1" destOrd="0" presId="urn:microsoft.com/office/officeart/2005/8/layout/orgChart1"/>
    <dgm:cxn modelId="{EB44A58D-06EB-4BBF-A3F2-8B338630C30A}" type="presParOf" srcId="{D888D7E9-1CD0-4205-B856-0F998A253816}" destId="{E2463620-E3DC-4981-B30A-E3B6CAAACC00}" srcOrd="0" destOrd="0" presId="urn:microsoft.com/office/officeart/2005/8/layout/orgChart1"/>
    <dgm:cxn modelId="{AD177E74-2D50-4ED8-ACC7-18DEBDB22B57}" type="presParOf" srcId="{E2463620-E3DC-4981-B30A-E3B6CAAACC00}" destId="{DACAA675-BB6F-445E-BCF9-FC2701DE0F4F}" srcOrd="0" destOrd="0" presId="urn:microsoft.com/office/officeart/2005/8/layout/orgChart1"/>
    <dgm:cxn modelId="{22ED798C-C648-4926-AA8D-BD8CD1C7EE93}" type="presParOf" srcId="{E2463620-E3DC-4981-B30A-E3B6CAAACC00}" destId="{89B14272-0DCD-48CE-BF29-C1717E01683C}" srcOrd="1" destOrd="0" presId="urn:microsoft.com/office/officeart/2005/8/layout/orgChart1"/>
    <dgm:cxn modelId="{586C94EE-8613-447B-BAE9-397D84E46B4A}" type="presParOf" srcId="{D888D7E9-1CD0-4205-B856-0F998A253816}" destId="{0CEDD35D-E71C-4428-ADA5-4C94DB2F67F3}" srcOrd="1" destOrd="0" presId="urn:microsoft.com/office/officeart/2005/8/layout/orgChart1"/>
    <dgm:cxn modelId="{5CC0E1D1-BC4A-4949-BB38-0456CE7C5F37}" type="presParOf" srcId="{D888D7E9-1CD0-4205-B856-0F998A253816}" destId="{20CA3BC3-F779-4CA3-BC01-B55C4AFD9D79}" srcOrd="2" destOrd="0" presId="urn:microsoft.com/office/officeart/2005/8/layout/orgChart1"/>
    <dgm:cxn modelId="{D80390CE-9D0D-4D71-BE09-561F50D64E87}" type="presParOf" srcId="{31C61BB5-4E3B-4BC7-9BF3-15CC7860B273}" destId="{6AA56059-F4D5-46D1-B6D4-65569195F2D2}" srcOrd="2" destOrd="0" presId="urn:microsoft.com/office/officeart/2005/8/layout/orgChart1"/>
    <dgm:cxn modelId="{71D3DCFF-9BC0-42DD-9C34-0ADADDD19426}" type="presParOf" srcId="{9CC3485D-D038-4343-B0CA-12FCF783F06A}" destId="{AC09298D-36FF-4AD3-A4F1-59407FB8A22B}" srcOrd="18" destOrd="0" presId="urn:microsoft.com/office/officeart/2005/8/layout/orgChart1"/>
    <dgm:cxn modelId="{070124A1-5887-4A7F-9978-4E0193A20B2F}" type="presParOf" srcId="{9CC3485D-D038-4343-B0CA-12FCF783F06A}" destId="{D7759F97-EE11-4069-95BE-7F41DB648F7F}" srcOrd="19" destOrd="0" presId="urn:microsoft.com/office/officeart/2005/8/layout/orgChart1"/>
    <dgm:cxn modelId="{72000D10-B4C0-4B2E-8F91-FF7C8A11FFA4}" type="presParOf" srcId="{D7759F97-EE11-4069-95BE-7F41DB648F7F}" destId="{5D7FF84B-FAB3-4610-B2B6-DBA5E3955D5F}" srcOrd="0" destOrd="0" presId="urn:microsoft.com/office/officeart/2005/8/layout/orgChart1"/>
    <dgm:cxn modelId="{252F624F-2019-467C-9BAE-C570C7EC0D8A}" type="presParOf" srcId="{5D7FF84B-FAB3-4610-B2B6-DBA5E3955D5F}" destId="{2B22A9FB-3B50-46EB-B18E-26C2BDD59237}" srcOrd="0" destOrd="0" presId="urn:microsoft.com/office/officeart/2005/8/layout/orgChart1"/>
    <dgm:cxn modelId="{BA1F4D51-087A-4B52-AF36-0BEDA6D99DF6}" type="presParOf" srcId="{5D7FF84B-FAB3-4610-B2B6-DBA5E3955D5F}" destId="{D584B949-3F1E-478D-A32A-4F91B2E3A0E7}" srcOrd="1" destOrd="0" presId="urn:microsoft.com/office/officeart/2005/8/layout/orgChart1"/>
    <dgm:cxn modelId="{F0AFF9EF-AF23-4AA8-8838-0EB1B6283143}" type="presParOf" srcId="{D7759F97-EE11-4069-95BE-7F41DB648F7F}" destId="{F5F07F78-7C8C-46FF-B770-CD7AB7852D7B}" srcOrd="1" destOrd="0" presId="urn:microsoft.com/office/officeart/2005/8/layout/orgChart1"/>
    <dgm:cxn modelId="{19F89644-7D20-46BF-A322-557F3907D3C2}" type="presParOf" srcId="{F5F07F78-7C8C-46FF-B770-CD7AB7852D7B}" destId="{0F1E2EE2-C61D-41A9-BBC3-180789E9738F}" srcOrd="0" destOrd="0" presId="urn:microsoft.com/office/officeart/2005/8/layout/orgChart1"/>
    <dgm:cxn modelId="{F61A6268-1A20-4267-AEC3-5CC8BECDEC66}" type="presParOf" srcId="{F5F07F78-7C8C-46FF-B770-CD7AB7852D7B}" destId="{03E4A7B3-418B-4CCB-9151-97BD3D2EFF0D}" srcOrd="1" destOrd="0" presId="urn:microsoft.com/office/officeart/2005/8/layout/orgChart1"/>
    <dgm:cxn modelId="{2D117FBA-4856-4068-8EFD-8C267E8CBD6A}" type="presParOf" srcId="{03E4A7B3-418B-4CCB-9151-97BD3D2EFF0D}" destId="{385C5D0B-4BE2-45E5-AC0E-99DC6EBA48E9}" srcOrd="0" destOrd="0" presId="urn:microsoft.com/office/officeart/2005/8/layout/orgChart1"/>
    <dgm:cxn modelId="{56E4E7BC-B390-4C72-AE28-84A2F7A3F5B2}" type="presParOf" srcId="{385C5D0B-4BE2-45E5-AC0E-99DC6EBA48E9}" destId="{C4ECE94C-F25F-4B80-AC28-15E882CF2EC7}" srcOrd="0" destOrd="0" presId="urn:microsoft.com/office/officeart/2005/8/layout/orgChart1"/>
    <dgm:cxn modelId="{1BD31266-48A6-4D0E-A331-DA1D7E3C115A}" type="presParOf" srcId="{385C5D0B-4BE2-45E5-AC0E-99DC6EBA48E9}" destId="{B81975F9-D1E6-4963-BD26-C1138EF9510E}" srcOrd="1" destOrd="0" presId="urn:microsoft.com/office/officeart/2005/8/layout/orgChart1"/>
    <dgm:cxn modelId="{B7B765D4-E657-4DC3-B155-37B7A9A49036}" type="presParOf" srcId="{03E4A7B3-418B-4CCB-9151-97BD3D2EFF0D}" destId="{889DD758-4BC0-4387-84BE-DE65C1486A9E}" srcOrd="1" destOrd="0" presId="urn:microsoft.com/office/officeart/2005/8/layout/orgChart1"/>
    <dgm:cxn modelId="{518C5FEB-15AC-4FD2-A9F1-9F0EAAC9E9A9}" type="presParOf" srcId="{03E4A7B3-418B-4CCB-9151-97BD3D2EFF0D}" destId="{71E1CE44-8DB5-4A40-9C3C-1CDEE3E9910F}" srcOrd="2" destOrd="0" presId="urn:microsoft.com/office/officeart/2005/8/layout/orgChart1"/>
    <dgm:cxn modelId="{0E4455AF-E22F-454C-B3A2-C5807B8BCC51}" type="presParOf" srcId="{F5F07F78-7C8C-46FF-B770-CD7AB7852D7B}" destId="{C4158A6C-B07F-45DC-B30C-574CEFB8F926}" srcOrd="2" destOrd="0" presId="urn:microsoft.com/office/officeart/2005/8/layout/orgChart1"/>
    <dgm:cxn modelId="{AB9CB2F5-00CE-4DBA-B1A3-6F546C2CCD84}" type="presParOf" srcId="{F5F07F78-7C8C-46FF-B770-CD7AB7852D7B}" destId="{64C92AE3-141B-45C1-938D-3634BD9E5A5D}" srcOrd="3" destOrd="0" presId="urn:microsoft.com/office/officeart/2005/8/layout/orgChart1"/>
    <dgm:cxn modelId="{84E6552B-00D3-457A-BFB4-D8E5188199C8}" type="presParOf" srcId="{64C92AE3-141B-45C1-938D-3634BD9E5A5D}" destId="{36003BD1-CEE7-4B58-B1A3-5F61D2CD5C78}" srcOrd="0" destOrd="0" presId="urn:microsoft.com/office/officeart/2005/8/layout/orgChart1"/>
    <dgm:cxn modelId="{3D355BC8-87B7-4318-846D-2AC4BE2008C5}" type="presParOf" srcId="{36003BD1-CEE7-4B58-B1A3-5F61D2CD5C78}" destId="{A16CA121-45F7-45E7-9058-B395FAA896E6}" srcOrd="0" destOrd="0" presId="urn:microsoft.com/office/officeart/2005/8/layout/orgChart1"/>
    <dgm:cxn modelId="{2DBE108C-3986-461B-B4C3-68943395A6FF}" type="presParOf" srcId="{36003BD1-CEE7-4B58-B1A3-5F61D2CD5C78}" destId="{0514BFAC-3D07-49DD-9525-C1AA16F31B86}" srcOrd="1" destOrd="0" presId="urn:microsoft.com/office/officeart/2005/8/layout/orgChart1"/>
    <dgm:cxn modelId="{CC0BC425-EDF9-4338-8231-8714E1BD053D}" type="presParOf" srcId="{64C92AE3-141B-45C1-938D-3634BD9E5A5D}" destId="{B1617C51-076A-4A28-9867-E687F18D6252}" srcOrd="1" destOrd="0" presId="urn:microsoft.com/office/officeart/2005/8/layout/orgChart1"/>
    <dgm:cxn modelId="{FE1D0602-FBD5-4372-9494-0E8813FB555A}" type="presParOf" srcId="{64C92AE3-141B-45C1-938D-3634BD9E5A5D}" destId="{F9A21F78-835B-4CA3-91F8-C2E276A7E4CB}" srcOrd="2" destOrd="0" presId="urn:microsoft.com/office/officeart/2005/8/layout/orgChart1"/>
    <dgm:cxn modelId="{6D73902D-22E5-46D8-A4DC-A8FC22930A63}" type="presParOf" srcId="{D7759F97-EE11-4069-95BE-7F41DB648F7F}" destId="{CBA98A6F-C479-4CE0-B1B5-91469F1BC9FF}" srcOrd="2" destOrd="0" presId="urn:microsoft.com/office/officeart/2005/8/layout/orgChart1"/>
    <dgm:cxn modelId="{A8ADBF83-0CAF-4224-AE6E-E8EED2935F96}" type="presParOf" srcId="{77275830-8D4B-4E19-9259-BA76054C4875}" destId="{87303189-FCE0-4E84-AA88-8470310C3475}" srcOrd="2" destOrd="0" presId="urn:microsoft.com/office/officeart/2005/8/layout/orgChart1"/>
    <dgm:cxn modelId="{4AAAC20A-5E95-4955-B25A-868C8ADDE764}" type="presParOf" srcId="{87303189-FCE0-4E84-AA88-8470310C3475}" destId="{4FAB1FE8-5D02-472F-A381-E24DA4A21F16}" srcOrd="0" destOrd="0" presId="urn:microsoft.com/office/officeart/2005/8/layout/orgChart1"/>
    <dgm:cxn modelId="{674BD4DA-DFD4-4F38-85B4-2B21CF13E322}" type="presParOf" srcId="{87303189-FCE0-4E84-AA88-8470310C3475}" destId="{4846E0FC-0657-4E8B-BBF2-D71E1F045CEE}" srcOrd="1" destOrd="0" presId="urn:microsoft.com/office/officeart/2005/8/layout/orgChart1"/>
    <dgm:cxn modelId="{DE8DE64A-9FA9-4F76-B649-D7F2495417A1}" type="presParOf" srcId="{4846E0FC-0657-4E8B-BBF2-D71E1F045CEE}" destId="{9D1E284E-65C7-4A7A-9679-AFB50574F6E7}" srcOrd="0" destOrd="0" presId="urn:microsoft.com/office/officeart/2005/8/layout/orgChart1"/>
    <dgm:cxn modelId="{6B8DCF97-EFF5-4AA4-85D4-F2C81F25AD5F}" type="presParOf" srcId="{9D1E284E-65C7-4A7A-9679-AFB50574F6E7}" destId="{AB4F55DB-78FF-4E4D-B16E-2501838D0128}" srcOrd="0" destOrd="0" presId="urn:microsoft.com/office/officeart/2005/8/layout/orgChart1"/>
    <dgm:cxn modelId="{8339841B-DF86-4C6A-AE53-F94362398808}" type="presParOf" srcId="{9D1E284E-65C7-4A7A-9679-AFB50574F6E7}" destId="{DC1D0AC6-F1E6-4D6D-946F-8AEA1EF46895}" srcOrd="1" destOrd="0" presId="urn:microsoft.com/office/officeart/2005/8/layout/orgChart1"/>
    <dgm:cxn modelId="{8DAAA257-D01B-4B7A-8A19-D5FFA579FE6A}" type="presParOf" srcId="{4846E0FC-0657-4E8B-BBF2-D71E1F045CEE}" destId="{C02D4E65-65C9-46F8-9763-B8838BEF3C46}" srcOrd="1" destOrd="0" presId="urn:microsoft.com/office/officeart/2005/8/layout/orgChart1"/>
    <dgm:cxn modelId="{5E67449E-A4B9-4800-B000-BC3214C77394}" type="presParOf" srcId="{4846E0FC-0657-4E8B-BBF2-D71E1F045CEE}" destId="{721AB86C-3CCE-4C5B-911F-90E998C3964B}" srcOrd="2" destOrd="0" presId="urn:microsoft.com/office/officeart/2005/8/layout/orgChart1"/>
    <dgm:cxn modelId="{0AD75796-B653-4CDA-A5D3-43044F9D5C2A}" type="presParOf" srcId="{87303189-FCE0-4E84-AA88-8470310C3475}" destId="{AF1A7C4A-5A0D-43E1-B970-E120AC79C1BC}" srcOrd="2" destOrd="0" presId="urn:microsoft.com/office/officeart/2005/8/layout/orgChart1"/>
    <dgm:cxn modelId="{54A0AD18-5494-483E-A660-2A19A5B9C4A7}" type="presParOf" srcId="{87303189-FCE0-4E84-AA88-8470310C3475}" destId="{A25E1AEE-6238-4189-97C5-649F2DD39FD7}" srcOrd="3" destOrd="0" presId="urn:microsoft.com/office/officeart/2005/8/layout/orgChart1"/>
    <dgm:cxn modelId="{9886627D-EB91-4A32-931A-AA3654483D5E}" type="presParOf" srcId="{A25E1AEE-6238-4189-97C5-649F2DD39FD7}" destId="{AADE0B90-1A7E-4C49-8644-BDCA3C4B14D3}" srcOrd="0" destOrd="0" presId="urn:microsoft.com/office/officeart/2005/8/layout/orgChart1"/>
    <dgm:cxn modelId="{A84538E9-2977-4FD4-B7B9-C8E66CF82F07}" type="presParOf" srcId="{AADE0B90-1A7E-4C49-8644-BDCA3C4B14D3}" destId="{818A3B90-E5A7-46ED-91AF-6906AC93FBEA}" srcOrd="0" destOrd="0" presId="urn:microsoft.com/office/officeart/2005/8/layout/orgChart1"/>
    <dgm:cxn modelId="{BC874331-8C97-472E-A64D-23D60460D73E}" type="presParOf" srcId="{AADE0B90-1A7E-4C49-8644-BDCA3C4B14D3}" destId="{05AEEF83-3F7D-49D5-AAEE-6994C4BD3BF7}" srcOrd="1" destOrd="0" presId="urn:microsoft.com/office/officeart/2005/8/layout/orgChart1"/>
    <dgm:cxn modelId="{FF3324E2-C89A-4EDD-9409-83EFEFF248A4}" type="presParOf" srcId="{A25E1AEE-6238-4189-97C5-649F2DD39FD7}" destId="{1EA48856-5A9F-4D47-BD04-795AC1D1C1F2}" srcOrd="1" destOrd="0" presId="urn:microsoft.com/office/officeart/2005/8/layout/orgChart1"/>
    <dgm:cxn modelId="{761BA693-03E0-488B-951C-EB6958C00520}" type="presParOf" srcId="{A25E1AEE-6238-4189-97C5-649F2DD39FD7}" destId="{18CAD2AF-7590-4511-94F1-29CA04D558BE}" srcOrd="2" destOrd="0" presId="urn:microsoft.com/office/officeart/2005/8/layout/orgChart1"/>
    <dgm:cxn modelId="{97071DDB-6FC9-4FD5-A5B2-2E49F4805BF4}" type="presParOf" srcId="{18CAD2AF-7590-4511-94F1-29CA04D558BE}" destId="{2DB9E492-5DBF-4FE6-A367-8FB617ADF0E3}" srcOrd="0" destOrd="0" presId="urn:microsoft.com/office/officeart/2005/8/layout/orgChart1"/>
    <dgm:cxn modelId="{E8F3934E-F33D-4CB5-BF0A-2A12A5DE8E68}" type="presParOf" srcId="{18CAD2AF-7590-4511-94F1-29CA04D558BE}" destId="{387E809E-AF90-4CCE-9EAD-DF69D669F95D}" srcOrd="1" destOrd="0" presId="urn:microsoft.com/office/officeart/2005/8/layout/orgChart1"/>
    <dgm:cxn modelId="{C4C2E588-33A0-4639-BDD7-9488AB587613}" type="presParOf" srcId="{387E809E-AF90-4CCE-9EAD-DF69D669F95D}" destId="{3498F447-F88D-4A2B-9ADB-6CDCA5AE2C7D}" srcOrd="0" destOrd="0" presId="urn:microsoft.com/office/officeart/2005/8/layout/orgChart1"/>
    <dgm:cxn modelId="{524156EC-D98B-4EFA-A0FA-04A52578BFD9}" type="presParOf" srcId="{3498F447-F88D-4A2B-9ADB-6CDCA5AE2C7D}" destId="{4171A1ED-2FBA-472F-948D-30ABFA8C6324}" srcOrd="0" destOrd="0" presId="urn:microsoft.com/office/officeart/2005/8/layout/orgChart1"/>
    <dgm:cxn modelId="{9227AA18-C9CF-4F26-BFE1-88D238754647}" type="presParOf" srcId="{3498F447-F88D-4A2B-9ADB-6CDCA5AE2C7D}" destId="{5E36EB1D-4D08-48A7-AA7A-03E5132E9582}" srcOrd="1" destOrd="0" presId="urn:microsoft.com/office/officeart/2005/8/layout/orgChart1"/>
    <dgm:cxn modelId="{A6705F09-F9A5-4316-AA3D-054A6709C283}" type="presParOf" srcId="{387E809E-AF90-4CCE-9EAD-DF69D669F95D}" destId="{33A106F9-C0EC-4DDB-8C52-174C1EACE867}" srcOrd="1" destOrd="0" presId="urn:microsoft.com/office/officeart/2005/8/layout/orgChart1"/>
    <dgm:cxn modelId="{DA7E059A-AE14-4B22-BD89-BD0F5137B9AA}" type="presParOf" srcId="{387E809E-AF90-4CCE-9EAD-DF69D669F95D}" destId="{6712AF70-A596-486C-BDFD-2D8725E3080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5B2933-CC50-4BA2-B996-4368537D3C6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FC7019-F7B0-4CDC-8EE9-4FB2880C73C6}">
      <dgm:prSet phldrT="[Text]" custT="1"/>
      <dgm:spPr/>
      <dgm:t>
        <a:bodyPr/>
        <a:lstStyle/>
        <a:p>
          <a:r>
            <a:rPr lang="en-US" sz="3600" dirty="0"/>
            <a:t>EXPIRING</a:t>
          </a:r>
          <a:r>
            <a:rPr lang="en-US" sz="4000" dirty="0"/>
            <a:t> </a:t>
          </a:r>
        </a:p>
      </dgm:t>
    </dgm:pt>
    <dgm:pt modelId="{A23E5BD7-D58E-4E09-B5DF-0742D4A022F8}" type="parTrans" cxnId="{80F0483F-CE4C-42A4-8965-F55BD7F63EDA}">
      <dgm:prSet/>
      <dgm:spPr/>
      <dgm:t>
        <a:bodyPr/>
        <a:lstStyle/>
        <a:p>
          <a:endParaRPr lang="en-US"/>
        </a:p>
      </dgm:t>
    </dgm:pt>
    <dgm:pt modelId="{84AF7480-B400-40E7-97B4-D96EC6B14184}" type="sibTrans" cxnId="{80F0483F-CE4C-42A4-8965-F55BD7F63EDA}">
      <dgm:prSet/>
      <dgm:spPr/>
      <dgm:t>
        <a:bodyPr/>
        <a:lstStyle/>
        <a:p>
          <a:endParaRPr lang="en-US"/>
        </a:p>
      </dgm:t>
    </dgm:pt>
    <dgm:pt modelId="{748F3C41-C27A-4A72-AAC2-CE61C16A4B87}">
      <dgm:prSet phldrT="[Text]"/>
      <dgm:spPr/>
      <dgm:t>
        <a:bodyPr/>
        <a:lstStyle/>
        <a:p>
          <a:r>
            <a:rPr lang="en-US" dirty="0"/>
            <a:t>President</a:t>
          </a:r>
          <a:br>
            <a:rPr lang="en-US" dirty="0"/>
          </a:br>
          <a:endParaRPr lang="en-US" dirty="0"/>
        </a:p>
      </dgm:t>
    </dgm:pt>
    <dgm:pt modelId="{8C435077-410F-4AE7-BE54-26F0AF2D5526}" type="parTrans" cxnId="{A16B5822-A8BF-43C7-A56C-77E0ADB3B45C}">
      <dgm:prSet/>
      <dgm:spPr/>
      <dgm:t>
        <a:bodyPr/>
        <a:lstStyle/>
        <a:p>
          <a:endParaRPr lang="en-US"/>
        </a:p>
      </dgm:t>
    </dgm:pt>
    <dgm:pt modelId="{8B8543AE-3B0C-4CED-93BD-EEED8204BAB0}" type="sibTrans" cxnId="{A16B5822-A8BF-43C7-A56C-77E0ADB3B45C}">
      <dgm:prSet/>
      <dgm:spPr/>
      <dgm:t>
        <a:bodyPr/>
        <a:lstStyle/>
        <a:p>
          <a:endParaRPr lang="en-US"/>
        </a:p>
      </dgm:t>
    </dgm:pt>
    <dgm:pt modelId="{00C021CF-8096-4782-B793-3D77C93392E0}">
      <dgm:prSet phldrT="[Text]"/>
      <dgm:spPr/>
      <dgm:t>
        <a:bodyPr/>
        <a:lstStyle/>
        <a:p>
          <a:r>
            <a:rPr lang="en-US" dirty="0"/>
            <a:t>Secretary</a:t>
          </a:r>
        </a:p>
      </dgm:t>
    </dgm:pt>
    <dgm:pt modelId="{64507A11-9323-4D78-838A-C174E92AF57D}" type="parTrans" cxnId="{2419E9F8-1A44-4C6C-AD79-68F318E69911}">
      <dgm:prSet/>
      <dgm:spPr/>
      <dgm:t>
        <a:bodyPr/>
        <a:lstStyle/>
        <a:p>
          <a:endParaRPr lang="en-US"/>
        </a:p>
      </dgm:t>
    </dgm:pt>
    <dgm:pt modelId="{178A95FD-3325-40A4-9E48-4EE6D9F13261}" type="sibTrans" cxnId="{2419E9F8-1A44-4C6C-AD79-68F318E69911}">
      <dgm:prSet/>
      <dgm:spPr/>
      <dgm:t>
        <a:bodyPr/>
        <a:lstStyle/>
        <a:p>
          <a:endParaRPr lang="en-US"/>
        </a:p>
      </dgm:t>
    </dgm:pt>
    <dgm:pt modelId="{18628A22-44E7-4C38-AB67-3452FC73B676}">
      <dgm:prSet phldrT="[Text]"/>
      <dgm:spPr/>
      <dgm:t>
        <a:bodyPr/>
        <a:lstStyle/>
        <a:p>
          <a:r>
            <a:rPr lang="en-US" dirty="0"/>
            <a:t>VP-Coaching</a:t>
          </a:r>
        </a:p>
      </dgm:t>
    </dgm:pt>
    <dgm:pt modelId="{1D1FAD86-3259-4F26-99AE-9D4CEF6232EF}" type="parTrans" cxnId="{417222CC-1584-4FD7-B76C-49B89352564D}">
      <dgm:prSet/>
      <dgm:spPr/>
      <dgm:t>
        <a:bodyPr/>
        <a:lstStyle/>
        <a:p>
          <a:endParaRPr lang="en-US"/>
        </a:p>
      </dgm:t>
    </dgm:pt>
    <dgm:pt modelId="{FBB11EDD-F224-43F2-95C1-33C0B2390BFD}" type="sibTrans" cxnId="{417222CC-1584-4FD7-B76C-49B89352564D}">
      <dgm:prSet/>
      <dgm:spPr/>
      <dgm:t>
        <a:bodyPr/>
        <a:lstStyle/>
        <a:p>
          <a:endParaRPr lang="en-US"/>
        </a:p>
      </dgm:t>
    </dgm:pt>
    <dgm:pt modelId="{E72B8DFC-779E-4384-A065-3238B7224204}">
      <dgm:prSet/>
      <dgm:spPr/>
      <dgm:t>
        <a:bodyPr/>
        <a:lstStyle/>
        <a:p>
          <a:r>
            <a:rPr lang="en-US" dirty="0"/>
            <a:t>VP-Mites, Minis, Termites, Intro</a:t>
          </a:r>
        </a:p>
      </dgm:t>
    </dgm:pt>
    <dgm:pt modelId="{340159AC-C0A9-4191-A128-91F5315BD622}" type="parTrans" cxnId="{F6C2AEF7-5D6D-4423-B0B1-C3C1AC0CDB7D}">
      <dgm:prSet/>
      <dgm:spPr/>
      <dgm:t>
        <a:bodyPr/>
        <a:lstStyle/>
        <a:p>
          <a:endParaRPr lang="en-US"/>
        </a:p>
      </dgm:t>
    </dgm:pt>
    <dgm:pt modelId="{20C31A19-3922-4552-B989-2CE720BA54FF}" type="sibTrans" cxnId="{F6C2AEF7-5D6D-4423-B0B1-C3C1AC0CDB7D}">
      <dgm:prSet/>
      <dgm:spPr/>
      <dgm:t>
        <a:bodyPr/>
        <a:lstStyle/>
        <a:p>
          <a:endParaRPr lang="en-US"/>
        </a:p>
      </dgm:t>
    </dgm:pt>
    <dgm:pt modelId="{95B430FF-194C-42A8-B754-3D70399115E7}">
      <dgm:prSet/>
      <dgm:spPr/>
      <dgm:t>
        <a:bodyPr/>
        <a:lstStyle/>
        <a:p>
          <a:r>
            <a:rPr lang="en-US" dirty="0"/>
            <a:t>VP-Fundraising</a:t>
          </a:r>
        </a:p>
      </dgm:t>
    </dgm:pt>
    <dgm:pt modelId="{F456EC20-F0FF-4C79-A6FF-A27F1155C52C}" type="parTrans" cxnId="{DCE301C1-3F9C-49AB-A73B-3552C4586D19}">
      <dgm:prSet/>
      <dgm:spPr/>
      <dgm:t>
        <a:bodyPr/>
        <a:lstStyle/>
        <a:p>
          <a:endParaRPr lang="en-US"/>
        </a:p>
      </dgm:t>
    </dgm:pt>
    <dgm:pt modelId="{81A5A920-E98F-4A2C-9E3E-C7E69B06CC95}" type="sibTrans" cxnId="{DCE301C1-3F9C-49AB-A73B-3552C4586D19}">
      <dgm:prSet/>
      <dgm:spPr/>
      <dgm:t>
        <a:bodyPr/>
        <a:lstStyle/>
        <a:p>
          <a:endParaRPr lang="en-US"/>
        </a:p>
      </dgm:t>
    </dgm:pt>
    <dgm:pt modelId="{E8C38B13-E018-47F7-A4AE-096D176DE69F}">
      <dgm:prSet/>
      <dgm:spPr/>
      <dgm:t>
        <a:bodyPr/>
        <a:lstStyle/>
        <a:p>
          <a:r>
            <a:rPr lang="en-US" dirty="0"/>
            <a:t>VP-Hockey Operations </a:t>
          </a:r>
        </a:p>
      </dgm:t>
    </dgm:pt>
    <dgm:pt modelId="{7EDC416E-879A-4A45-80CF-750AC04CB583}" type="parTrans" cxnId="{0D631EB6-74C8-4E17-BB0C-F886C104B114}">
      <dgm:prSet/>
      <dgm:spPr/>
      <dgm:t>
        <a:bodyPr/>
        <a:lstStyle/>
        <a:p>
          <a:endParaRPr lang="en-US"/>
        </a:p>
      </dgm:t>
    </dgm:pt>
    <dgm:pt modelId="{7DEA88AA-C9E7-450B-BAD3-9DF1588E32A8}" type="sibTrans" cxnId="{0D631EB6-74C8-4E17-BB0C-F886C104B114}">
      <dgm:prSet/>
      <dgm:spPr/>
      <dgm:t>
        <a:bodyPr/>
        <a:lstStyle/>
        <a:p>
          <a:endParaRPr lang="en-US"/>
        </a:p>
      </dgm:t>
    </dgm:pt>
    <dgm:pt modelId="{A2C5AF58-050F-4B9B-8D5D-454144A0D842}" type="pres">
      <dgm:prSet presAssocID="{D65B2933-CC50-4BA2-B996-4368537D3C6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C5E1FE6-7243-4752-8E79-5E9A55BC4889}" type="pres">
      <dgm:prSet presAssocID="{72FC7019-F7B0-4CDC-8EE9-4FB2880C73C6}" presName="root1" presStyleCnt="0"/>
      <dgm:spPr/>
    </dgm:pt>
    <dgm:pt modelId="{CEFF26C1-9F8F-475F-8624-3DA6C3BEBD93}" type="pres">
      <dgm:prSet presAssocID="{72FC7019-F7B0-4CDC-8EE9-4FB2880C73C6}" presName="LevelOneTextNode" presStyleLbl="node0" presStyleIdx="0" presStyleCnt="1" custScaleX="151818">
        <dgm:presLayoutVars>
          <dgm:chPref val="3"/>
        </dgm:presLayoutVars>
      </dgm:prSet>
      <dgm:spPr/>
    </dgm:pt>
    <dgm:pt modelId="{6F370277-28A9-4D70-8C88-6D90DFFF87CA}" type="pres">
      <dgm:prSet presAssocID="{72FC7019-F7B0-4CDC-8EE9-4FB2880C73C6}" presName="level2hierChild" presStyleCnt="0"/>
      <dgm:spPr/>
    </dgm:pt>
    <dgm:pt modelId="{AE8688C6-C702-4524-9D79-5F28DEACA8EF}" type="pres">
      <dgm:prSet presAssocID="{8C435077-410F-4AE7-BE54-26F0AF2D5526}" presName="conn2-1" presStyleLbl="parChTrans1D2" presStyleIdx="0" presStyleCnt="6"/>
      <dgm:spPr/>
    </dgm:pt>
    <dgm:pt modelId="{7DC0E695-D323-4CC7-AC92-51F7CD63CBEA}" type="pres">
      <dgm:prSet presAssocID="{8C435077-410F-4AE7-BE54-26F0AF2D5526}" presName="connTx" presStyleLbl="parChTrans1D2" presStyleIdx="0" presStyleCnt="6"/>
      <dgm:spPr/>
    </dgm:pt>
    <dgm:pt modelId="{A9473C7C-D900-4AA8-9FA4-839D21B6F428}" type="pres">
      <dgm:prSet presAssocID="{748F3C41-C27A-4A72-AAC2-CE61C16A4B87}" presName="root2" presStyleCnt="0"/>
      <dgm:spPr/>
    </dgm:pt>
    <dgm:pt modelId="{F77A1FAE-4D15-426C-96B4-6E719F3B7D7A}" type="pres">
      <dgm:prSet presAssocID="{748F3C41-C27A-4A72-AAC2-CE61C16A4B87}" presName="LevelTwoTextNode" presStyleLbl="node2" presStyleIdx="0" presStyleCnt="6">
        <dgm:presLayoutVars>
          <dgm:chPref val="3"/>
        </dgm:presLayoutVars>
      </dgm:prSet>
      <dgm:spPr/>
    </dgm:pt>
    <dgm:pt modelId="{12E1102F-4E1A-4275-84F8-BA955CA4C9F9}" type="pres">
      <dgm:prSet presAssocID="{748F3C41-C27A-4A72-AAC2-CE61C16A4B87}" presName="level3hierChild" presStyleCnt="0"/>
      <dgm:spPr/>
    </dgm:pt>
    <dgm:pt modelId="{C3EAFA33-E766-4C32-B16E-43C2BFE8B4FA}" type="pres">
      <dgm:prSet presAssocID="{64507A11-9323-4D78-838A-C174E92AF57D}" presName="conn2-1" presStyleLbl="parChTrans1D2" presStyleIdx="1" presStyleCnt="6"/>
      <dgm:spPr/>
    </dgm:pt>
    <dgm:pt modelId="{416319A7-DE68-407D-A5B8-1F95D4FAFCB2}" type="pres">
      <dgm:prSet presAssocID="{64507A11-9323-4D78-838A-C174E92AF57D}" presName="connTx" presStyleLbl="parChTrans1D2" presStyleIdx="1" presStyleCnt="6"/>
      <dgm:spPr/>
    </dgm:pt>
    <dgm:pt modelId="{7583D9DB-FE55-49CF-95D0-E4E6BBD18234}" type="pres">
      <dgm:prSet presAssocID="{00C021CF-8096-4782-B793-3D77C93392E0}" presName="root2" presStyleCnt="0"/>
      <dgm:spPr/>
    </dgm:pt>
    <dgm:pt modelId="{60DFBFA8-8D26-4628-9EA2-419AC518474D}" type="pres">
      <dgm:prSet presAssocID="{00C021CF-8096-4782-B793-3D77C93392E0}" presName="LevelTwoTextNode" presStyleLbl="node2" presStyleIdx="1" presStyleCnt="6">
        <dgm:presLayoutVars>
          <dgm:chPref val="3"/>
        </dgm:presLayoutVars>
      </dgm:prSet>
      <dgm:spPr/>
    </dgm:pt>
    <dgm:pt modelId="{D719C9CB-3E4C-4D22-B3D6-3CF3241E8B4A}" type="pres">
      <dgm:prSet presAssocID="{00C021CF-8096-4782-B793-3D77C93392E0}" presName="level3hierChild" presStyleCnt="0"/>
      <dgm:spPr/>
    </dgm:pt>
    <dgm:pt modelId="{B9737A85-E243-43EE-875C-427C4D3583B3}" type="pres">
      <dgm:prSet presAssocID="{1D1FAD86-3259-4F26-99AE-9D4CEF6232EF}" presName="conn2-1" presStyleLbl="parChTrans1D2" presStyleIdx="2" presStyleCnt="6"/>
      <dgm:spPr/>
    </dgm:pt>
    <dgm:pt modelId="{C79A069D-72CC-472C-8322-AF0177460831}" type="pres">
      <dgm:prSet presAssocID="{1D1FAD86-3259-4F26-99AE-9D4CEF6232EF}" presName="connTx" presStyleLbl="parChTrans1D2" presStyleIdx="2" presStyleCnt="6"/>
      <dgm:spPr/>
    </dgm:pt>
    <dgm:pt modelId="{58F5643C-46A5-443B-AB9B-FCCE55D2FA70}" type="pres">
      <dgm:prSet presAssocID="{18628A22-44E7-4C38-AB67-3452FC73B676}" presName="root2" presStyleCnt="0"/>
      <dgm:spPr/>
    </dgm:pt>
    <dgm:pt modelId="{EF4F943C-EA9B-4157-A1A2-6BE4E1064287}" type="pres">
      <dgm:prSet presAssocID="{18628A22-44E7-4C38-AB67-3452FC73B676}" presName="LevelTwoTextNode" presStyleLbl="node2" presStyleIdx="2" presStyleCnt="6">
        <dgm:presLayoutVars>
          <dgm:chPref val="3"/>
        </dgm:presLayoutVars>
      </dgm:prSet>
      <dgm:spPr/>
    </dgm:pt>
    <dgm:pt modelId="{83740AC0-528B-4E52-B1F2-E566DC6557C8}" type="pres">
      <dgm:prSet presAssocID="{18628A22-44E7-4C38-AB67-3452FC73B676}" presName="level3hierChild" presStyleCnt="0"/>
      <dgm:spPr/>
    </dgm:pt>
    <dgm:pt modelId="{9FB82AF2-3260-4FDE-8676-B7C790A8FD35}" type="pres">
      <dgm:prSet presAssocID="{7EDC416E-879A-4A45-80CF-750AC04CB583}" presName="conn2-1" presStyleLbl="parChTrans1D2" presStyleIdx="3" presStyleCnt="6"/>
      <dgm:spPr/>
    </dgm:pt>
    <dgm:pt modelId="{2E1ECA4B-4E3A-4461-838F-DF21AE6A5F50}" type="pres">
      <dgm:prSet presAssocID="{7EDC416E-879A-4A45-80CF-750AC04CB583}" presName="connTx" presStyleLbl="parChTrans1D2" presStyleIdx="3" presStyleCnt="6"/>
      <dgm:spPr/>
    </dgm:pt>
    <dgm:pt modelId="{1EB72627-2980-4503-A920-F80288D78A7E}" type="pres">
      <dgm:prSet presAssocID="{E8C38B13-E018-47F7-A4AE-096D176DE69F}" presName="root2" presStyleCnt="0"/>
      <dgm:spPr/>
    </dgm:pt>
    <dgm:pt modelId="{AFA04929-BE6E-4777-837E-2F4B95AAEBD0}" type="pres">
      <dgm:prSet presAssocID="{E8C38B13-E018-47F7-A4AE-096D176DE69F}" presName="LevelTwoTextNode" presStyleLbl="node2" presStyleIdx="3" presStyleCnt="6">
        <dgm:presLayoutVars>
          <dgm:chPref val="3"/>
        </dgm:presLayoutVars>
      </dgm:prSet>
      <dgm:spPr/>
    </dgm:pt>
    <dgm:pt modelId="{01C980A0-A3DC-4AF2-B819-98E27E4E0AF8}" type="pres">
      <dgm:prSet presAssocID="{E8C38B13-E018-47F7-A4AE-096D176DE69F}" presName="level3hierChild" presStyleCnt="0"/>
      <dgm:spPr/>
    </dgm:pt>
    <dgm:pt modelId="{E73CB99F-ED45-475F-B879-6D9F0BEA9668}" type="pres">
      <dgm:prSet presAssocID="{340159AC-C0A9-4191-A128-91F5315BD622}" presName="conn2-1" presStyleLbl="parChTrans1D2" presStyleIdx="4" presStyleCnt="6"/>
      <dgm:spPr/>
    </dgm:pt>
    <dgm:pt modelId="{3F7A4C01-5D2D-4C87-8F9E-A6811D7136D5}" type="pres">
      <dgm:prSet presAssocID="{340159AC-C0A9-4191-A128-91F5315BD622}" presName="connTx" presStyleLbl="parChTrans1D2" presStyleIdx="4" presStyleCnt="6"/>
      <dgm:spPr/>
    </dgm:pt>
    <dgm:pt modelId="{E9DDAD22-5E6B-41B2-B694-8BD5C721C5EA}" type="pres">
      <dgm:prSet presAssocID="{E72B8DFC-779E-4384-A065-3238B7224204}" presName="root2" presStyleCnt="0"/>
      <dgm:spPr/>
    </dgm:pt>
    <dgm:pt modelId="{6A63F3C5-0C4A-4B47-943D-4AA0D8B27EB4}" type="pres">
      <dgm:prSet presAssocID="{E72B8DFC-779E-4384-A065-3238B7224204}" presName="LevelTwoTextNode" presStyleLbl="node2" presStyleIdx="4" presStyleCnt="6">
        <dgm:presLayoutVars>
          <dgm:chPref val="3"/>
        </dgm:presLayoutVars>
      </dgm:prSet>
      <dgm:spPr/>
    </dgm:pt>
    <dgm:pt modelId="{BFC2C477-8A2F-4119-8AAA-03C944DC8A2D}" type="pres">
      <dgm:prSet presAssocID="{E72B8DFC-779E-4384-A065-3238B7224204}" presName="level3hierChild" presStyleCnt="0"/>
      <dgm:spPr/>
    </dgm:pt>
    <dgm:pt modelId="{C86EE0CA-37DC-4F8E-87F8-09FE4CCDFC07}" type="pres">
      <dgm:prSet presAssocID="{F456EC20-F0FF-4C79-A6FF-A27F1155C52C}" presName="conn2-1" presStyleLbl="parChTrans1D2" presStyleIdx="5" presStyleCnt="6"/>
      <dgm:spPr/>
    </dgm:pt>
    <dgm:pt modelId="{88D54DF3-A2E9-40EA-BEDF-49E146F7231B}" type="pres">
      <dgm:prSet presAssocID="{F456EC20-F0FF-4C79-A6FF-A27F1155C52C}" presName="connTx" presStyleLbl="parChTrans1D2" presStyleIdx="5" presStyleCnt="6"/>
      <dgm:spPr/>
    </dgm:pt>
    <dgm:pt modelId="{2109A883-EC3C-4E5C-BF4B-867917062F64}" type="pres">
      <dgm:prSet presAssocID="{95B430FF-194C-42A8-B754-3D70399115E7}" presName="root2" presStyleCnt="0"/>
      <dgm:spPr/>
    </dgm:pt>
    <dgm:pt modelId="{9D72B616-0911-4A5C-8680-82D253505900}" type="pres">
      <dgm:prSet presAssocID="{95B430FF-194C-42A8-B754-3D70399115E7}" presName="LevelTwoTextNode" presStyleLbl="node2" presStyleIdx="5" presStyleCnt="6">
        <dgm:presLayoutVars>
          <dgm:chPref val="3"/>
        </dgm:presLayoutVars>
      </dgm:prSet>
      <dgm:spPr/>
    </dgm:pt>
    <dgm:pt modelId="{500B7587-89C9-49C7-AA2B-88D19E824A19}" type="pres">
      <dgm:prSet presAssocID="{95B430FF-194C-42A8-B754-3D70399115E7}" presName="level3hierChild" presStyleCnt="0"/>
      <dgm:spPr/>
    </dgm:pt>
  </dgm:ptLst>
  <dgm:cxnLst>
    <dgm:cxn modelId="{6B0CCE06-C35E-4B9C-BFDD-403A4A488651}" type="presOf" srcId="{1D1FAD86-3259-4F26-99AE-9D4CEF6232EF}" destId="{B9737A85-E243-43EE-875C-427C4D3583B3}" srcOrd="0" destOrd="0" presId="urn:microsoft.com/office/officeart/2008/layout/HorizontalMultiLevelHierarchy"/>
    <dgm:cxn modelId="{3E669A15-49FB-43E7-A79A-77C10430322E}" type="presOf" srcId="{7EDC416E-879A-4A45-80CF-750AC04CB583}" destId="{9FB82AF2-3260-4FDE-8676-B7C790A8FD35}" srcOrd="0" destOrd="0" presId="urn:microsoft.com/office/officeart/2008/layout/HorizontalMultiLevelHierarchy"/>
    <dgm:cxn modelId="{D703C41F-6D0B-4D8F-B783-9BB37012FF0A}" type="presOf" srcId="{1D1FAD86-3259-4F26-99AE-9D4CEF6232EF}" destId="{C79A069D-72CC-472C-8322-AF0177460831}" srcOrd="1" destOrd="0" presId="urn:microsoft.com/office/officeart/2008/layout/HorizontalMultiLevelHierarchy"/>
    <dgm:cxn modelId="{A16B5822-A8BF-43C7-A56C-77E0ADB3B45C}" srcId="{72FC7019-F7B0-4CDC-8EE9-4FB2880C73C6}" destId="{748F3C41-C27A-4A72-AAC2-CE61C16A4B87}" srcOrd="0" destOrd="0" parTransId="{8C435077-410F-4AE7-BE54-26F0AF2D5526}" sibTransId="{8B8543AE-3B0C-4CED-93BD-EEED8204BAB0}"/>
    <dgm:cxn modelId="{94C31C27-FBEE-4CDB-9223-E50E9B8617AB}" type="presOf" srcId="{E8C38B13-E018-47F7-A4AE-096D176DE69F}" destId="{AFA04929-BE6E-4777-837E-2F4B95AAEBD0}" srcOrd="0" destOrd="0" presId="urn:microsoft.com/office/officeart/2008/layout/HorizontalMultiLevelHierarchy"/>
    <dgm:cxn modelId="{52982C39-17C2-4FB5-B9E0-601C5668DA37}" type="presOf" srcId="{340159AC-C0A9-4191-A128-91F5315BD622}" destId="{3F7A4C01-5D2D-4C87-8F9E-A6811D7136D5}" srcOrd="1" destOrd="0" presId="urn:microsoft.com/office/officeart/2008/layout/HorizontalMultiLevelHierarchy"/>
    <dgm:cxn modelId="{E538F93C-1977-4430-A4AF-6E0543057A38}" type="presOf" srcId="{D65B2933-CC50-4BA2-B996-4368537D3C6F}" destId="{A2C5AF58-050F-4B9B-8D5D-454144A0D842}" srcOrd="0" destOrd="0" presId="urn:microsoft.com/office/officeart/2008/layout/HorizontalMultiLevelHierarchy"/>
    <dgm:cxn modelId="{80F0483F-CE4C-42A4-8965-F55BD7F63EDA}" srcId="{D65B2933-CC50-4BA2-B996-4368537D3C6F}" destId="{72FC7019-F7B0-4CDC-8EE9-4FB2880C73C6}" srcOrd="0" destOrd="0" parTransId="{A23E5BD7-D58E-4E09-B5DF-0742D4A022F8}" sibTransId="{84AF7480-B400-40E7-97B4-D96EC6B14184}"/>
    <dgm:cxn modelId="{72745B6F-0862-4597-94C1-80B4793D73FD}" type="presOf" srcId="{95B430FF-194C-42A8-B754-3D70399115E7}" destId="{9D72B616-0911-4A5C-8680-82D253505900}" srcOrd="0" destOrd="0" presId="urn:microsoft.com/office/officeart/2008/layout/HorizontalMultiLevelHierarchy"/>
    <dgm:cxn modelId="{E74A2650-17AA-4EE5-BA6D-E73B06179107}" type="presOf" srcId="{748F3C41-C27A-4A72-AAC2-CE61C16A4B87}" destId="{F77A1FAE-4D15-426C-96B4-6E719F3B7D7A}" srcOrd="0" destOrd="0" presId="urn:microsoft.com/office/officeart/2008/layout/HorizontalMultiLevelHierarchy"/>
    <dgm:cxn modelId="{7DE99E72-1FE4-40E2-B0FD-711E68234F54}" type="presOf" srcId="{F456EC20-F0FF-4C79-A6FF-A27F1155C52C}" destId="{88D54DF3-A2E9-40EA-BEDF-49E146F7231B}" srcOrd="1" destOrd="0" presId="urn:microsoft.com/office/officeart/2008/layout/HorizontalMultiLevelHierarchy"/>
    <dgm:cxn modelId="{6F1C0D76-DA14-41B8-886D-CA6CA9DE5AD5}" type="presOf" srcId="{64507A11-9323-4D78-838A-C174E92AF57D}" destId="{C3EAFA33-E766-4C32-B16E-43C2BFE8B4FA}" srcOrd="0" destOrd="0" presId="urn:microsoft.com/office/officeart/2008/layout/HorizontalMultiLevelHierarchy"/>
    <dgm:cxn modelId="{D499C782-246C-4DCD-A700-27D3127F3EA6}" type="presOf" srcId="{F456EC20-F0FF-4C79-A6FF-A27F1155C52C}" destId="{C86EE0CA-37DC-4F8E-87F8-09FE4CCDFC07}" srcOrd="0" destOrd="0" presId="urn:microsoft.com/office/officeart/2008/layout/HorizontalMultiLevelHierarchy"/>
    <dgm:cxn modelId="{9F7C1FAE-5699-45B9-8DA4-E2C8DED35970}" type="presOf" srcId="{8C435077-410F-4AE7-BE54-26F0AF2D5526}" destId="{7DC0E695-D323-4CC7-AC92-51F7CD63CBEA}" srcOrd="1" destOrd="0" presId="urn:microsoft.com/office/officeart/2008/layout/HorizontalMultiLevelHierarchy"/>
    <dgm:cxn modelId="{9933E9B1-338C-442F-84D5-F906B0712751}" type="presOf" srcId="{E72B8DFC-779E-4384-A065-3238B7224204}" destId="{6A63F3C5-0C4A-4B47-943D-4AA0D8B27EB4}" srcOrd="0" destOrd="0" presId="urn:microsoft.com/office/officeart/2008/layout/HorizontalMultiLevelHierarchy"/>
    <dgm:cxn modelId="{37C75DB3-750D-4603-9EB3-BD67A62D4DA9}" type="presOf" srcId="{8C435077-410F-4AE7-BE54-26F0AF2D5526}" destId="{AE8688C6-C702-4524-9D79-5F28DEACA8EF}" srcOrd="0" destOrd="0" presId="urn:microsoft.com/office/officeart/2008/layout/HorizontalMultiLevelHierarchy"/>
    <dgm:cxn modelId="{0D631EB6-74C8-4E17-BB0C-F886C104B114}" srcId="{72FC7019-F7B0-4CDC-8EE9-4FB2880C73C6}" destId="{E8C38B13-E018-47F7-A4AE-096D176DE69F}" srcOrd="3" destOrd="0" parTransId="{7EDC416E-879A-4A45-80CF-750AC04CB583}" sibTransId="{7DEA88AA-C9E7-450B-BAD3-9DF1588E32A8}"/>
    <dgm:cxn modelId="{DCE301C1-3F9C-49AB-A73B-3552C4586D19}" srcId="{72FC7019-F7B0-4CDC-8EE9-4FB2880C73C6}" destId="{95B430FF-194C-42A8-B754-3D70399115E7}" srcOrd="5" destOrd="0" parTransId="{F456EC20-F0FF-4C79-A6FF-A27F1155C52C}" sibTransId="{81A5A920-E98F-4A2C-9E3E-C7E69B06CC95}"/>
    <dgm:cxn modelId="{CBB6FFCB-7D41-40E3-8D7E-D22AEB4FBCA8}" type="presOf" srcId="{18628A22-44E7-4C38-AB67-3452FC73B676}" destId="{EF4F943C-EA9B-4157-A1A2-6BE4E1064287}" srcOrd="0" destOrd="0" presId="urn:microsoft.com/office/officeart/2008/layout/HorizontalMultiLevelHierarchy"/>
    <dgm:cxn modelId="{417222CC-1584-4FD7-B76C-49B89352564D}" srcId="{72FC7019-F7B0-4CDC-8EE9-4FB2880C73C6}" destId="{18628A22-44E7-4C38-AB67-3452FC73B676}" srcOrd="2" destOrd="0" parTransId="{1D1FAD86-3259-4F26-99AE-9D4CEF6232EF}" sibTransId="{FBB11EDD-F224-43F2-95C1-33C0B2390BFD}"/>
    <dgm:cxn modelId="{A046E8CD-2DF0-47F5-9F8A-0EF33C030753}" type="presOf" srcId="{7EDC416E-879A-4A45-80CF-750AC04CB583}" destId="{2E1ECA4B-4E3A-4461-838F-DF21AE6A5F50}" srcOrd="1" destOrd="0" presId="urn:microsoft.com/office/officeart/2008/layout/HorizontalMultiLevelHierarchy"/>
    <dgm:cxn modelId="{981F16DB-EDEE-4FC8-B99E-758E19C858FA}" type="presOf" srcId="{340159AC-C0A9-4191-A128-91F5315BD622}" destId="{E73CB99F-ED45-475F-B879-6D9F0BEA9668}" srcOrd="0" destOrd="0" presId="urn:microsoft.com/office/officeart/2008/layout/HorizontalMultiLevelHierarchy"/>
    <dgm:cxn modelId="{FAA229E1-40F0-4952-9208-6B5559E95811}" type="presOf" srcId="{64507A11-9323-4D78-838A-C174E92AF57D}" destId="{416319A7-DE68-407D-A5B8-1F95D4FAFCB2}" srcOrd="1" destOrd="0" presId="urn:microsoft.com/office/officeart/2008/layout/HorizontalMultiLevelHierarchy"/>
    <dgm:cxn modelId="{C2695DE1-E9AF-4565-A743-BF1D456527EC}" type="presOf" srcId="{00C021CF-8096-4782-B793-3D77C93392E0}" destId="{60DFBFA8-8D26-4628-9EA2-419AC518474D}" srcOrd="0" destOrd="0" presId="urn:microsoft.com/office/officeart/2008/layout/HorizontalMultiLevelHierarchy"/>
    <dgm:cxn modelId="{422715EA-F5B7-429C-94F5-023A49661435}" type="presOf" srcId="{72FC7019-F7B0-4CDC-8EE9-4FB2880C73C6}" destId="{CEFF26C1-9F8F-475F-8624-3DA6C3BEBD93}" srcOrd="0" destOrd="0" presId="urn:microsoft.com/office/officeart/2008/layout/HorizontalMultiLevelHierarchy"/>
    <dgm:cxn modelId="{F6C2AEF7-5D6D-4423-B0B1-C3C1AC0CDB7D}" srcId="{72FC7019-F7B0-4CDC-8EE9-4FB2880C73C6}" destId="{E72B8DFC-779E-4384-A065-3238B7224204}" srcOrd="4" destOrd="0" parTransId="{340159AC-C0A9-4191-A128-91F5315BD622}" sibTransId="{20C31A19-3922-4552-B989-2CE720BA54FF}"/>
    <dgm:cxn modelId="{2419E9F8-1A44-4C6C-AD79-68F318E69911}" srcId="{72FC7019-F7B0-4CDC-8EE9-4FB2880C73C6}" destId="{00C021CF-8096-4782-B793-3D77C93392E0}" srcOrd="1" destOrd="0" parTransId="{64507A11-9323-4D78-838A-C174E92AF57D}" sibTransId="{178A95FD-3325-40A4-9E48-4EE6D9F13261}"/>
    <dgm:cxn modelId="{A36D5D9B-3C01-44FF-BD25-89DFE3F0E9A4}" type="presParOf" srcId="{A2C5AF58-050F-4B9B-8D5D-454144A0D842}" destId="{6C5E1FE6-7243-4752-8E79-5E9A55BC4889}" srcOrd="0" destOrd="0" presId="urn:microsoft.com/office/officeart/2008/layout/HorizontalMultiLevelHierarchy"/>
    <dgm:cxn modelId="{50384775-8194-45BD-B10A-D0D807ECDCB9}" type="presParOf" srcId="{6C5E1FE6-7243-4752-8E79-5E9A55BC4889}" destId="{CEFF26C1-9F8F-475F-8624-3DA6C3BEBD93}" srcOrd="0" destOrd="0" presId="urn:microsoft.com/office/officeart/2008/layout/HorizontalMultiLevelHierarchy"/>
    <dgm:cxn modelId="{B76CC9F1-2DB5-45E4-B5F1-E76B0FA32FCA}" type="presParOf" srcId="{6C5E1FE6-7243-4752-8E79-5E9A55BC4889}" destId="{6F370277-28A9-4D70-8C88-6D90DFFF87CA}" srcOrd="1" destOrd="0" presId="urn:microsoft.com/office/officeart/2008/layout/HorizontalMultiLevelHierarchy"/>
    <dgm:cxn modelId="{14834788-A8E7-4F1A-BF96-3331E3F8CFAA}" type="presParOf" srcId="{6F370277-28A9-4D70-8C88-6D90DFFF87CA}" destId="{AE8688C6-C702-4524-9D79-5F28DEACA8EF}" srcOrd="0" destOrd="0" presId="urn:microsoft.com/office/officeart/2008/layout/HorizontalMultiLevelHierarchy"/>
    <dgm:cxn modelId="{386371F6-49DC-4C17-B2F1-82DD6535F448}" type="presParOf" srcId="{AE8688C6-C702-4524-9D79-5F28DEACA8EF}" destId="{7DC0E695-D323-4CC7-AC92-51F7CD63CBEA}" srcOrd="0" destOrd="0" presId="urn:microsoft.com/office/officeart/2008/layout/HorizontalMultiLevelHierarchy"/>
    <dgm:cxn modelId="{7FFAA2F9-8FC3-4F92-81E9-351FE1A4A483}" type="presParOf" srcId="{6F370277-28A9-4D70-8C88-6D90DFFF87CA}" destId="{A9473C7C-D900-4AA8-9FA4-839D21B6F428}" srcOrd="1" destOrd="0" presId="urn:microsoft.com/office/officeart/2008/layout/HorizontalMultiLevelHierarchy"/>
    <dgm:cxn modelId="{C21BA784-37BD-4AF5-812B-BD8F7BE29F06}" type="presParOf" srcId="{A9473C7C-D900-4AA8-9FA4-839D21B6F428}" destId="{F77A1FAE-4D15-426C-96B4-6E719F3B7D7A}" srcOrd="0" destOrd="0" presId="urn:microsoft.com/office/officeart/2008/layout/HorizontalMultiLevelHierarchy"/>
    <dgm:cxn modelId="{3C9F1A51-703A-49F4-9104-FF547A6F0C48}" type="presParOf" srcId="{A9473C7C-D900-4AA8-9FA4-839D21B6F428}" destId="{12E1102F-4E1A-4275-84F8-BA955CA4C9F9}" srcOrd="1" destOrd="0" presId="urn:microsoft.com/office/officeart/2008/layout/HorizontalMultiLevelHierarchy"/>
    <dgm:cxn modelId="{29E0820E-243C-4BE0-829B-90CC829D88B4}" type="presParOf" srcId="{6F370277-28A9-4D70-8C88-6D90DFFF87CA}" destId="{C3EAFA33-E766-4C32-B16E-43C2BFE8B4FA}" srcOrd="2" destOrd="0" presId="urn:microsoft.com/office/officeart/2008/layout/HorizontalMultiLevelHierarchy"/>
    <dgm:cxn modelId="{75429749-A155-479C-8591-8E38A8BB8C37}" type="presParOf" srcId="{C3EAFA33-E766-4C32-B16E-43C2BFE8B4FA}" destId="{416319A7-DE68-407D-A5B8-1F95D4FAFCB2}" srcOrd="0" destOrd="0" presId="urn:microsoft.com/office/officeart/2008/layout/HorizontalMultiLevelHierarchy"/>
    <dgm:cxn modelId="{6BC8E28C-04CB-4883-8F5B-320DB15C42A3}" type="presParOf" srcId="{6F370277-28A9-4D70-8C88-6D90DFFF87CA}" destId="{7583D9DB-FE55-49CF-95D0-E4E6BBD18234}" srcOrd="3" destOrd="0" presId="urn:microsoft.com/office/officeart/2008/layout/HorizontalMultiLevelHierarchy"/>
    <dgm:cxn modelId="{47B376E1-FE69-450E-90B7-1B733C5268D6}" type="presParOf" srcId="{7583D9DB-FE55-49CF-95D0-E4E6BBD18234}" destId="{60DFBFA8-8D26-4628-9EA2-419AC518474D}" srcOrd="0" destOrd="0" presId="urn:microsoft.com/office/officeart/2008/layout/HorizontalMultiLevelHierarchy"/>
    <dgm:cxn modelId="{45250C2B-3F0B-40E9-9F33-E20080B73AB1}" type="presParOf" srcId="{7583D9DB-FE55-49CF-95D0-E4E6BBD18234}" destId="{D719C9CB-3E4C-4D22-B3D6-3CF3241E8B4A}" srcOrd="1" destOrd="0" presId="urn:microsoft.com/office/officeart/2008/layout/HorizontalMultiLevelHierarchy"/>
    <dgm:cxn modelId="{3D2C0C70-3C41-4C5B-81ED-FC69B12738DF}" type="presParOf" srcId="{6F370277-28A9-4D70-8C88-6D90DFFF87CA}" destId="{B9737A85-E243-43EE-875C-427C4D3583B3}" srcOrd="4" destOrd="0" presId="urn:microsoft.com/office/officeart/2008/layout/HorizontalMultiLevelHierarchy"/>
    <dgm:cxn modelId="{C9FC6BF3-8240-4525-82ED-DB3155B3639D}" type="presParOf" srcId="{B9737A85-E243-43EE-875C-427C4D3583B3}" destId="{C79A069D-72CC-472C-8322-AF0177460831}" srcOrd="0" destOrd="0" presId="urn:microsoft.com/office/officeart/2008/layout/HorizontalMultiLevelHierarchy"/>
    <dgm:cxn modelId="{1FF10F6B-28DA-4F7A-BC96-20694668CE19}" type="presParOf" srcId="{6F370277-28A9-4D70-8C88-6D90DFFF87CA}" destId="{58F5643C-46A5-443B-AB9B-FCCE55D2FA70}" srcOrd="5" destOrd="0" presId="urn:microsoft.com/office/officeart/2008/layout/HorizontalMultiLevelHierarchy"/>
    <dgm:cxn modelId="{41F6B013-CAA2-4EB9-B359-BE22C3E6B373}" type="presParOf" srcId="{58F5643C-46A5-443B-AB9B-FCCE55D2FA70}" destId="{EF4F943C-EA9B-4157-A1A2-6BE4E1064287}" srcOrd="0" destOrd="0" presId="urn:microsoft.com/office/officeart/2008/layout/HorizontalMultiLevelHierarchy"/>
    <dgm:cxn modelId="{F2E0FF99-DF06-42E3-A7C2-1C855F0D33E0}" type="presParOf" srcId="{58F5643C-46A5-443B-AB9B-FCCE55D2FA70}" destId="{83740AC0-528B-4E52-B1F2-E566DC6557C8}" srcOrd="1" destOrd="0" presId="urn:microsoft.com/office/officeart/2008/layout/HorizontalMultiLevelHierarchy"/>
    <dgm:cxn modelId="{A3740349-724F-4E14-82C6-06B3D9756FC4}" type="presParOf" srcId="{6F370277-28A9-4D70-8C88-6D90DFFF87CA}" destId="{9FB82AF2-3260-4FDE-8676-B7C790A8FD35}" srcOrd="6" destOrd="0" presId="urn:microsoft.com/office/officeart/2008/layout/HorizontalMultiLevelHierarchy"/>
    <dgm:cxn modelId="{EC5D653F-5FCF-4370-BF90-5D2AA3F2BD88}" type="presParOf" srcId="{9FB82AF2-3260-4FDE-8676-B7C790A8FD35}" destId="{2E1ECA4B-4E3A-4461-838F-DF21AE6A5F50}" srcOrd="0" destOrd="0" presId="urn:microsoft.com/office/officeart/2008/layout/HorizontalMultiLevelHierarchy"/>
    <dgm:cxn modelId="{4133F749-CAAB-4E14-833C-0BC2FCEDF174}" type="presParOf" srcId="{6F370277-28A9-4D70-8C88-6D90DFFF87CA}" destId="{1EB72627-2980-4503-A920-F80288D78A7E}" srcOrd="7" destOrd="0" presId="urn:microsoft.com/office/officeart/2008/layout/HorizontalMultiLevelHierarchy"/>
    <dgm:cxn modelId="{DFE45CD6-0CFD-48D9-95CB-74F25825E853}" type="presParOf" srcId="{1EB72627-2980-4503-A920-F80288D78A7E}" destId="{AFA04929-BE6E-4777-837E-2F4B95AAEBD0}" srcOrd="0" destOrd="0" presId="urn:microsoft.com/office/officeart/2008/layout/HorizontalMultiLevelHierarchy"/>
    <dgm:cxn modelId="{AEF2B65E-E128-4F7E-A6BF-A24CA2294314}" type="presParOf" srcId="{1EB72627-2980-4503-A920-F80288D78A7E}" destId="{01C980A0-A3DC-4AF2-B819-98E27E4E0AF8}" srcOrd="1" destOrd="0" presId="urn:microsoft.com/office/officeart/2008/layout/HorizontalMultiLevelHierarchy"/>
    <dgm:cxn modelId="{7B6610A7-1376-4968-A291-F8AAE7AC2DF5}" type="presParOf" srcId="{6F370277-28A9-4D70-8C88-6D90DFFF87CA}" destId="{E73CB99F-ED45-475F-B879-6D9F0BEA9668}" srcOrd="8" destOrd="0" presId="urn:microsoft.com/office/officeart/2008/layout/HorizontalMultiLevelHierarchy"/>
    <dgm:cxn modelId="{AE0517D2-9A55-4ACC-A513-9A79FDE5925A}" type="presParOf" srcId="{E73CB99F-ED45-475F-B879-6D9F0BEA9668}" destId="{3F7A4C01-5D2D-4C87-8F9E-A6811D7136D5}" srcOrd="0" destOrd="0" presId="urn:microsoft.com/office/officeart/2008/layout/HorizontalMultiLevelHierarchy"/>
    <dgm:cxn modelId="{B8101995-AA20-4DE9-BE83-03B87A20A5C1}" type="presParOf" srcId="{6F370277-28A9-4D70-8C88-6D90DFFF87CA}" destId="{E9DDAD22-5E6B-41B2-B694-8BD5C721C5EA}" srcOrd="9" destOrd="0" presId="urn:microsoft.com/office/officeart/2008/layout/HorizontalMultiLevelHierarchy"/>
    <dgm:cxn modelId="{5F7B339F-E4F5-4E9E-AC4F-5085C77BBEDC}" type="presParOf" srcId="{E9DDAD22-5E6B-41B2-B694-8BD5C721C5EA}" destId="{6A63F3C5-0C4A-4B47-943D-4AA0D8B27EB4}" srcOrd="0" destOrd="0" presId="urn:microsoft.com/office/officeart/2008/layout/HorizontalMultiLevelHierarchy"/>
    <dgm:cxn modelId="{DCBA50D0-8714-4B20-8BC3-1E5817B1005F}" type="presParOf" srcId="{E9DDAD22-5E6B-41B2-B694-8BD5C721C5EA}" destId="{BFC2C477-8A2F-4119-8AAA-03C944DC8A2D}" srcOrd="1" destOrd="0" presId="urn:microsoft.com/office/officeart/2008/layout/HorizontalMultiLevelHierarchy"/>
    <dgm:cxn modelId="{23B0D61F-68EE-412B-823B-9ACAE6D4DB4A}" type="presParOf" srcId="{6F370277-28A9-4D70-8C88-6D90DFFF87CA}" destId="{C86EE0CA-37DC-4F8E-87F8-09FE4CCDFC07}" srcOrd="10" destOrd="0" presId="urn:microsoft.com/office/officeart/2008/layout/HorizontalMultiLevelHierarchy"/>
    <dgm:cxn modelId="{EB79F289-EF1A-41A5-B4DE-D909299B64D3}" type="presParOf" srcId="{C86EE0CA-37DC-4F8E-87F8-09FE4CCDFC07}" destId="{88D54DF3-A2E9-40EA-BEDF-49E146F7231B}" srcOrd="0" destOrd="0" presId="urn:microsoft.com/office/officeart/2008/layout/HorizontalMultiLevelHierarchy"/>
    <dgm:cxn modelId="{FDC0E9BB-C740-4131-BDCA-F33E6ECBF71E}" type="presParOf" srcId="{6F370277-28A9-4D70-8C88-6D90DFFF87CA}" destId="{2109A883-EC3C-4E5C-BF4B-867917062F64}" srcOrd="11" destOrd="0" presId="urn:microsoft.com/office/officeart/2008/layout/HorizontalMultiLevelHierarchy"/>
    <dgm:cxn modelId="{6B056724-EEA3-4C61-9CCC-CB0097040F43}" type="presParOf" srcId="{2109A883-EC3C-4E5C-BF4B-867917062F64}" destId="{9D72B616-0911-4A5C-8680-82D253505900}" srcOrd="0" destOrd="0" presId="urn:microsoft.com/office/officeart/2008/layout/HorizontalMultiLevelHierarchy"/>
    <dgm:cxn modelId="{F1BE5495-EB8D-4382-87F0-C1263F0A3291}" type="presParOf" srcId="{2109A883-EC3C-4E5C-BF4B-867917062F64}" destId="{500B7587-89C9-49C7-AA2B-88D19E824A1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C1B283-BCB4-4FD8-B5AE-E6037CCB5D1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6EF0E0-465E-4F82-BB0B-8BCC944B9440}">
      <dgm:prSet phldrT="[Text]"/>
      <dgm:spPr/>
      <dgm:t>
        <a:bodyPr/>
        <a:lstStyle/>
        <a:p>
          <a:r>
            <a:rPr lang="en-US" dirty="0"/>
            <a:t>Mid-Term</a:t>
          </a:r>
        </a:p>
      </dgm:t>
    </dgm:pt>
    <dgm:pt modelId="{CA01C4D3-F7D8-47DD-9FEB-5127D20A3779}" type="parTrans" cxnId="{BFDBFCCF-1535-4E82-A8D1-297CAADBDC8D}">
      <dgm:prSet/>
      <dgm:spPr/>
      <dgm:t>
        <a:bodyPr/>
        <a:lstStyle/>
        <a:p>
          <a:endParaRPr lang="en-US"/>
        </a:p>
      </dgm:t>
    </dgm:pt>
    <dgm:pt modelId="{C6FE79AC-6581-4627-BE24-86A0B57C1B7E}" type="sibTrans" cxnId="{BFDBFCCF-1535-4E82-A8D1-297CAADBDC8D}">
      <dgm:prSet/>
      <dgm:spPr/>
      <dgm:t>
        <a:bodyPr/>
        <a:lstStyle/>
        <a:p>
          <a:endParaRPr lang="en-US"/>
        </a:p>
      </dgm:t>
    </dgm:pt>
    <dgm:pt modelId="{E6F60F8C-F628-4AD8-94DE-D85E811C1485}">
      <dgm:prSet phldrT="[Text]"/>
      <dgm:spPr/>
      <dgm:t>
        <a:bodyPr/>
        <a:lstStyle/>
        <a:p>
          <a:r>
            <a:rPr lang="en-US" dirty="0"/>
            <a:t>Treasurer </a:t>
          </a:r>
        </a:p>
        <a:p>
          <a:endParaRPr lang="en-US" dirty="0"/>
        </a:p>
      </dgm:t>
    </dgm:pt>
    <dgm:pt modelId="{725D3062-DD18-4A14-AA07-86A0B9C09165}" type="parTrans" cxnId="{8DE13AF5-345E-4A04-B772-F0EFB6E5C090}">
      <dgm:prSet/>
      <dgm:spPr/>
      <dgm:t>
        <a:bodyPr/>
        <a:lstStyle/>
        <a:p>
          <a:endParaRPr lang="en-US"/>
        </a:p>
      </dgm:t>
    </dgm:pt>
    <dgm:pt modelId="{61F0EA60-0F95-4007-B436-A8F2B274F1FA}" type="sibTrans" cxnId="{8DE13AF5-345E-4A04-B772-F0EFB6E5C090}">
      <dgm:prSet/>
      <dgm:spPr/>
      <dgm:t>
        <a:bodyPr/>
        <a:lstStyle/>
        <a:p>
          <a:endParaRPr lang="en-US"/>
        </a:p>
      </dgm:t>
    </dgm:pt>
    <dgm:pt modelId="{2C9A85FC-314E-4B87-A6CF-74817EA012C1}">
      <dgm:prSet phldrT="[Text]"/>
      <dgm:spPr/>
      <dgm:t>
        <a:bodyPr/>
        <a:lstStyle/>
        <a:p>
          <a:r>
            <a:rPr lang="en-US" dirty="0"/>
            <a:t>VP-Girls Hockey</a:t>
          </a:r>
        </a:p>
      </dgm:t>
    </dgm:pt>
    <dgm:pt modelId="{DB79450C-BAE5-4C0E-BD24-985EA96FD0B0}" type="parTrans" cxnId="{AFBB8A49-C247-45B3-ADD1-FEA3D084D964}">
      <dgm:prSet/>
      <dgm:spPr/>
      <dgm:t>
        <a:bodyPr/>
        <a:lstStyle/>
        <a:p>
          <a:endParaRPr lang="en-US"/>
        </a:p>
      </dgm:t>
    </dgm:pt>
    <dgm:pt modelId="{3F72A7DE-8EBE-46A5-B27B-7FB4FB1C51C7}" type="sibTrans" cxnId="{AFBB8A49-C247-45B3-ADD1-FEA3D084D964}">
      <dgm:prSet/>
      <dgm:spPr/>
      <dgm:t>
        <a:bodyPr/>
        <a:lstStyle/>
        <a:p>
          <a:endParaRPr lang="en-US"/>
        </a:p>
      </dgm:t>
    </dgm:pt>
    <dgm:pt modelId="{8CDAA889-CC17-4E70-A525-BC9BCF81C257}">
      <dgm:prSet phldrT="[Text]"/>
      <dgm:spPr/>
      <dgm:t>
        <a:bodyPr/>
        <a:lstStyle/>
        <a:p>
          <a:r>
            <a:rPr lang="en-US" dirty="0"/>
            <a:t>VP-Hosted Tournaments</a:t>
          </a:r>
        </a:p>
      </dgm:t>
    </dgm:pt>
    <dgm:pt modelId="{B6E68E8F-0FBB-4559-8DAB-7D90B1EF3215}" type="parTrans" cxnId="{D8B15F6A-065B-4A8F-9438-CF0506FF05F0}">
      <dgm:prSet/>
      <dgm:spPr/>
      <dgm:t>
        <a:bodyPr/>
        <a:lstStyle/>
        <a:p>
          <a:endParaRPr lang="en-US"/>
        </a:p>
      </dgm:t>
    </dgm:pt>
    <dgm:pt modelId="{9FAC307B-468E-4F3C-AF99-6933E8042FA7}" type="sibTrans" cxnId="{D8B15F6A-065B-4A8F-9438-CF0506FF05F0}">
      <dgm:prSet/>
      <dgm:spPr/>
      <dgm:t>
        <a:bodyPr/>
        <a:lstStyle/>
        <a:p>
          <a:endParaRPr lang="en-US"/>
        </a:p>
      </dgm:t>
    </dgm:pt>
    <dgm:pt modelId="{0F26E129-46C5-4906-85B4-1A57C9253458}">
      <dgm:prSet/>
      <dgm:spPr/>
      <dgm:t>
        <a:bodyPr/>
        <a:lstStyle/>
        <a:p>
          <a:r>
            <a:rPr lang="en-US" dirty="0"/>
            <a:t>VP-Administrative Operations</a:t>
          </a:r>
        </a:p>
      </dgm:t>
    </dgm:pt>
    <dgm:pt modelId="{7A126464-B4B3-433E-AE1A-7B8F5B026986}" type="parTrans" cxnId="{A52E1635-5AB9-4FCE-A567-D6AA916FD96F}">
      <dgm:prSet/>
      <dgm:spPr/>
      <dgm:t>
        <a:bodyPr/>
        <a:lstStyle/>
        <a:p>
          <a:endParaRPr lang="en-US"/>
        </a:p>
      </dgm:t>
    </dgm:pt>
    <dgm:pt modelId="{5111B4F6-7914-4B47-880D-D7D6403836C4}" type="sibTrans" cxnId="{A52E1635-5AB9-4FCE-A567-D6AA916FD96F}">
      <dgm:prSet/>
      <dgm:spPr/>
      <dgm:t>
        <a:bodyPr/>
        <a:lstStyle/>
        <a:p>
          <a:endParaRPr lang="en-US"/>
        </a:p>
      </dgm:t>
    </dgm:pt>
    <dgm:pt modelId="{C5CE26CB-3C8F-4AEB-BA60-8FE301297D05}">
      <dgm:prSet/>
      <dgm:spPr/>
      <dgm:t>
        <a:bodyPr/>
        <a:lstStyle/>
        <a:p>
          <a:r>
            <a:rPr lang="en-US" dirty="0"/>
            <a:t>VP-Hockey Development</a:t>
          </a:r>
        </a:p>
      </dgm:t>
    </dgm:pt>
    <dgm:pt modelId="{E0F7D50B-7815-4951-B84F-05A6D0840702}" type="parTrans" cxnId="{4893FE41-F125-4657-9387-ECD33A219D20}">
      <dgm:prSet/>
      <dgm:spPr/>
      <dgm:t>
        <a:bodyPr/>
        <a:lstStyle/>
        <a:p>
          <a:endParaRPr lang="en-US"/>
        </a:p>
      </dgm:t>
    </dgm:pt>
    <dgm:pt modelId="{62798E35-715D-47D8-A4EE-3D1758171F23}" type="sibTrans" cxnId="{4893FE41-F125-4657-9387-ECD33A219D20}">
      <dgm:prSet/>
      <dgm:spPr/>
      <dgm:t>
        <a:bodyPr/>
        <a:lstStyle/>
        <a:p>
          <a:endParaRPr lang="en-US"/>
        </a:p>
      </dgm:t>
    </dgm:pt>
    <dgm:pt modelId="{07FF140F-6BA3-497D-8376-AE60B3271D6C}" type="pres">
      <dgm:prSet presAssocID="{E1C1B283-BCB4-4FD8-B5AE-E6037CCB5D1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4C21B7D-9AF2-4B43-AD4B-6CFDAF51969F}" type="pres">
      <dgm:prSet presAssocID="{206EF0E0-465E-4F82-BB0B-8BCC944B9440}" presName="root1" presStyleCnt="0"/>
      <dgm:spPr/>
    </dgm:pt>
    <dgm:pt modelId="{B1D090CB-C987-44CF-97F0-D0B3418CA467}" type="pres">
      <dgm:prSet presAssocID="{206EF0E0-465E-4F82-BB0B-8BCC944B9440}" presName="LevelOneTextNode" presStyleLbl="node0" presStyleIdx="0" presStyleCnt="1">
        <dgm:presLayoutVars>
          <dgm:chPref val="3"/>
        </dgm:presLayoutVars>
      </dgm:prSet>
      <dgm:spPr/>
    </dgm:pt>
    <dgm:pt modelId="{306A75CC-DC5F-491D-8BD6-DDF7E2770FD7}" type="pres">
      <dgm:prSet presAssocID="{206EF0E0-465E-4F82-BB0B-8BCC944B9440}" presName="level2hierChild" presStyleCnt="0"/>
      <dgm:spPr/>
    </dgm:pt>
    <dgm:pt modelId="{C7E86A50-4FE7-4E6F-B734-1E7C82012F5A}" type="pres">
      <dgm:prSet presAssocID="{725D3062-DD18-4A14-AA07-86A0B9C09165}" presName="conn2-1" presStyleLbl="parChTrans1D2" presStyleIdx="0" presStyleCnt="5"/>
      <dgm:spPr/>
    </dgm:pt>
    <dgm:pt modelId="{5E0BB967-BADF-45A6-B082-6D97FFAE8D5B}" type="pres">
      <dgm:prSet presAssocID="{725D3062-DD18-4A14-AA07-86A0B9C09165}" presName="connTx" presStyleLbl="parChTrans1D2" presStyleIdx="0" presStyleCnt="5"/>
      <dgm:spPr/>
    </dgm:pt>
    <dgm:pt modelId="{25349B75-5D34-44FD-A66A-F0450C8D5517}" type="pres">
      <dgm:prSet presAssocID="{E6F60F8C-F628-4AD8-94DE-D85E811C1485}" presName="root2" presStyleCnt="0"/>
      <dgm:spPr/>
    </dgm:pt>
    <dgm:pt modelId="{79A3F96D-C12B-47A2-8C8C-B2CEBFC22CE4}" type="pres">
      <dgm:prSet presAssocID="{E6F60F8C-F628-4AD8-94DE-D85E811C1485}" presName="LevelTwoTextNode" presStyleLbl="node2" presStyleIdx="0" presStyleCnt="5">
        <dgm:presLayoutVars>
          <dgm:chPref val="3"/>
        </dgm:presLayoutVars>
      </dgm:prSet>
      <dgm:spPr/>
    </dgm:pt>
    <dgm:pt modelId="{8BDEC419-4223-4489-9519-117DEF4A19E6}" type="pres">
      <dgm:prSet presAssocID="{E6F60F8C-F628-4AD8-94DE-D85E811C1485}" presName="level3hierChild" presStyleCnt="0"/>
      <dgm:spPr/>
    </dgm:pt>
    <dgm:pt modelId="{73F97CA0-F32C-45AD-AF8F-5041D040ECD1}" type="pres">
      <dgm:prSet presAssocID="{7A126464-B4B3-433E-AE1A-7B8F5B026986}" presName="conn2-1" presStyleLbl="parChTrans1D2" presStyleIdx="1" presStyleCnt="5"/>
      <dgm:spPr/>
    </dgm:pt>
    <dgm:pt modelId="{95C17F7E-1527-43AC-B9E2-3CEC98D1B98F}" type="pres">
      <dgm:prSet presAssocID="{7A126464-B4B3-433E-AE1A-7B8F5B026986}" presName="connTx" presStyleLbl="parChTrans1D2" presStyleIdx="1" presStyleCnt="5"/>
      <dgm:spPr/>
    </dgm:pt>
    <dgm:pt modelId="{A9854F38-77D2-4F49-ADBC-786EDE3A90AC}" type="pres">
      <dgm:prSet presAssocID="{0F26E129-46C5-4906-85B4-1A57C9253458}" presName="root2" presStyleCnt="0"/>
      <dgm:spPr/>
    </dgm:pt>
    <dgm:pt modelId="{D229F902-ED0A-4F7D-A675-5AED3A97A95D}" type="pres">
      <dgm:prSet presAssocID="{0F26E129-46C5-4906-85B4-1A57C9253458}" presName="LevelTwoTextNode" presStyleLbl="node2" presStyleIdx="1" presStyleCnt="5">
        <dgm:presLayoutVars>
          <dgm:chPref val="3"/>
        </dgm:presLayoutVars>
      </dgm:prSet>
      <dgm:spPr/>
    </dgm:pt>
    <dgm:pt modelId="{4A4F4AA4-4756-4D4D-AEC5-EB18D4EA3EF7}" type="pres">
      <dgm:prSet presAssocID="{0F26E129-46C5-4906-85B4-1A57C9253458}" presName="level3hierChild" presStyleCnt="0"/>
      <dgm:spPr/>
    </dgm:pt>
    <dgm:pt modelId="{B7321549-1944-4D4C-98B3-854A5E069A22}" type="pres">
      <dgm:prSet presAssocID="{E0F7D50B-7815-4951-B84F-05A6D0840702}" presName="conn2-1" presStyleLbl="parChTrans1D2" presStyleIdx="2" presStyleCnt="5"/>
      <dgm:spPr/>
    </dgm:pt>
    <dgm:pt modelId="{0A7C58A4-5CE9-48D2-8023-DFC4AAC4BF33}" type="pres">
      <dgm:prSet presAssocID="{E0F7D50B-7815-4951-B84F-05A6D0840702}" presName="connTx" presStyleLbl="parChTrans1D2" presStyleIdx="2" presStyleCnt="5"/>
      <dgm:spPr/>
    </dgm:pt>
    <dgm:pt modelId="{31510EA0-CA0A-42D5-97F4-8D476F3C0F99}" type="pres">
      <dgm:prSet presAssocID="{C5CE26CB-3C8F-4AEB-BA60-8FE301297D05}" presName="root2" presStyleCnt="0"/>
      <dgm:spPr/>
    </dgm:pt>
    <dgm:pt modelId="{5621FC76-7CB1-4A90-8E9B-373377E77387}" type="pres">
      <dgm:prSet presAssocID="{C5CE26CB-3C8F-4AEB-BA60-8FE301297D05}" presName="LevelTwoTextNode" presStyleLbl="node2" presStyleIdx="2" presStyleCnt="5">
        <dgm:presLayoutVars>
          <dgm:chPref val="3"/>
        </dgm:presLayoutVars>
      </dgm:prSet>
      <dgm:spPr/>
    </dgm:pt>
    <dgm:pt modelId="{7A6C4ECD-4845-4E2D-826A-F26AE88C6205}" type="pres">
      <dgm:prSet presAssocID="{C5CE26CB-3C8F-4AEB-BA60-8FE301297D05}" presName="level3hierChild" presStyleCnt="0"/>
      <dgm:spPr/>
    </dgm:pt>
    <dgm:pt modelId="{1E9FD1BC-4A33-4354-B053-EE9FB2D503BC}" type="pres">
      <dgm:prSet presAssocID="{DB79450C-BAE5-4C0E-BD24-985EA96FD0B0}" presName="conn2-1" presStyleLbl="parChTrans1D2" presStyleIdx="3" presStyleCnt="5"/>
      <dgm:spPr/>
    </dgm:pt>
    <dgm:pt modelId="{2F7D13C3-C862-45F1-A4B8-7BB25218DC45}" type="pres">
      <dgm:prSet presAssocID="{DB79450C-BAE5-4C0E-BD24-985EA96FD0B0}" presName="connTx" presStyleLbl="parChTrans1D2" presStyleIdx="3" presStyleCnt="5"/>
      <dgm:spPr/>
    </dgm:pt>
    <dgm:pt modelId="{091A6BC3-170E-4CCB-9A03-3CBEF5438DCD}" type="pres">
      <dgm:prSet presAssocID="{2C9A85FC-314E-4B87-A6CF-74817EA012C1}" presName="root2" presStyleCnt="0"/>
      <dgm:spPr/>
    </dgm:pt>
    <dgm:pt modelId="{3DEDB254-252D-44B5-9A8A-696955F522ED}" type="pres">
      <dgm:prSet presAssocID="{2C9A85FC-314E-4B87-A6CF-74817EA012C1}" presName="LevelTwoTextNode" presStyleLbl="node2" presStyleIdx="3" presStyleCnt="5">
        <dgm:presLayoutVars>
          <dgm:chPref val="3"/>
        </dgm:presLayoutVars>
      </dgm:prSet>
      <dgm:spPr/>
    </dgm:pt>
    <dgm:pt modelId="{CF27F52D-4378-4772-BAD7-1A89DE557FE0}" type="pres">
      <dgm:prSet presAssocID="{2C9A85FC-314E-4B87-A6CF-74817EA012C1}" presName="level3hierChild" presStyleCnt="0"/>
      <dgm:spPr/>
    </dgm:pt>
    <dgm:pt modelId="{9CD56485-3104-4A82-99C8-3833FFA41A98}" type="pres">
      <dgm:prSet presAssocID="{B6E68E8F-0FBB-4559-8DAB-7D90B1EF3215}" presName="conn2-1" presStyleLbl="parChTrans1D2" presStyleIdx="4" presStyleCnt="5"/>
      <dgm:spPr/>
    </dgm:pt>
    <dgm:pt modelId="{1DC7023B-B380-4B83-A9AD-2D779306B730}" type="pres">
      <dgm:prSet presAssocID="{B6E68E8F-0FBB-4559-8DAB-7D90B1EF3215}" presName="connTx" presStyleLbl="parChTrans1D2" presStyleIdx="4" presStyleCnt="5"/>
      <dgm:spPr/>
    </dgm:pt>
    <dgm:pt modelId="{6BDB7163-B720-458E-9E26-957F4C07DF27}" type="pres">
      <dgm:prSet presAssocID="{8CDAA889-CC17-4E70-A525-BC9BCF81C257}" presName="root2" presStyleCnt="0"/>
      <dgm:spPr/>
    </dgm:pt>
    <dgm:pt modelId="{B5783291-BCF2-48DB-9C94-265B03B5EA21}" type="pres">
      <dgm:prSet presAssocID="{8CDAA889-CC17-4E70-A525-BC9BCF81C257}" presName="LevelTwoTextNode" presStyleLbl="node2" presStyleIdx="4" presStyleCnt="5">
        <dgm:presLayoutVars>
          <dgm:chPref val="3"/>
        </dgm:presLayoutVars>
      </dgm:prSet>
      <dgm:spPr/>
    </dgm:pt>
    <dgm:pt modelId="{0B1DC8C7-DC32-4EA7-B160-5713334C7D6D}" type="pres">
      <dgm:prSet presAssocID="{8CDAA889-CC17-4E70-A525-BC9BCF81C257}" presName="level3hierChild" presStyleCnt="0"/>
      <dgm:spPr/>
    </dgm:pt>
  </dgm:ptLst>
  <dgm:cxnLst>
    <dgm:cxn modelId="{84F40201-AE4B-43DC-8AC2-E1B558CC2181}" type="presOf" srcId="{B6E68E8F-0FBB-4559-8DAB-7D90B1EF3215}" destId="{9CD56485-3104-4A82-99C8-3833FFA41A98}" srcOrd="0" destOrd="0" presId="urn:microsoft.com/office/officeart/2008/layout/HorizontalMultiLevelHierarchy"/>
    <dgm:cxn modelId="{DC22C60A-D018-4E6D-A284-78191C9509BD}" type="presOf" srcId="{DB79450C-BAE5-4C0E-BD24-985EA96FD0B0}" destId="{2F7D13C3-C862-45F1-A4B8-7BB25218DC45}" srcOrd="1" destOrd="0" presId="urn:microsoft.com/office/officeart/2008/layout/HorizontalMultiLevelHierarchy"/>
    <dgm:cxn modelId="{01BAB80D-8793-4A9D-BB96-01EE43A2B81E}" type="presOf" srcId="{725D3062-DD18-4A14-AA07-86A0B9C09165}" destId="{C7E86A50-4FE7-4E6F-B734-1E7C82012F5A}" srcOrd="0" destOrd="0" presId="urn:microsoft.com/office/officeart/2008/layout/HorizontalMultiLevelHierarchy"/>
    <dgm:cxn modelId="{99CB9F15-4601-4D25-964F-79AAB228BE08}" type="presOf" srcId="{2C9A85FC-314E-4B87-A6CF-74817EA012C1}" destId="{3DEDB254-252D-44B5-9A8A-696955F522ED}" srcOrd="0" destOrd="0" presId="urn:microsoft.com/office/officeart/2008/layout/HorizontalMultiLevelHierarchy"/>
    <dgm:cxn modelId="{53460E21-3117-4A9F-BD27-EECB30775179}" type="presOf" srcId="{E6F60F8C-F628-4AD8-94DE-D85E811C1485}" destId="{79A3F96D-C12B-47A2-8C8C-B2CEBFC22CE4}" srcOrd="0" destOrd="0" presId="urn:microsoft.com/office/officeart/2008/layout/HorizontalMultiLevelHierarchy"/>
    <dgm:cxn modelId="{DC52C32F-8D95-40EB-8EB5-AEBE584257E4}" type="presOf" srcId="{DB79450C-BAE5-4C0E-BD24-985EA96FD0B0}" destId="{1E9FD1BC-4A33-4354-B053-EE9FB2D503BC}" srcOrd="0" destOrd="0" presId="urn:microsoft.com/office/officeart/2008/layout/HorizontalMultiLevelHierarchy"/>
    <dgm:cxn modelId="{D1D40135-6C09-4D3F-A742-EB1872D33568}" type="presOf" srcId="{725D3062-DD18-4A14-AA07-86A0B9C09165}" destId="{5E0BB967-BADF-45A6-B082-6D97FFAE8D5B}" srcOrd="1" destOrd="0" presId="urn:microsoft.com/office/officeart/2008/layout/HorizontalMultiLevelHierarchy"/>
    <dgm:cxn modelId="{A52E1635-5AB9-4FCE-A567-D6AA916FD96F}" srcId="{206EF0E0-465E-4F82-BB0B-8BCC944B9440}" destId="{0F26E129-46C5-4906-85B4-1A57C9253458}" srcOrd="1" destOrd="0" parTransId="{7A126464-B4B3-433E-AE1A-7B8F5B026986}" sibTransId="{5111B4F6-7914-4B47-880D-D7D6403836C4}"/>
    <dgm:cxn modelId="{4893FE41-F125-4657-9387-ECD33A219D20}" srcId="{206EF0E0-465E-4F82-BB0B-8BCC944B9440}" destId="{C5CE26CB-3C8F-4AEB-BA60-8FE301297D05}" srcOrd="2" destOrd="0" parTransId="{E0F7D50B-7815-4951-B84F-05A6D0840702}" sibTransId="{62798E35-715D-47D8-A4EE-3D1758171F23}"/>
    <dgm:cxn modelId="{AFBB8A49-C247-45B3-ADD1-FEA3D084D964}" srcId="{206EF0E0-465E-4F82-BB0B-8BCC944B9440}" destId="{2C9A85FC-314E-4B87-A6CF-74817EA012C1}" srcOrd="3" destOrd="0" parTransId="{DB79450C-BAE5-4C0E-BD24-985EA96FD0B0}" sibTransId="{3F72A7DE-8EBE-46A5-B27B-7FB4FB1C51C7}"/>
    <dgm:cxn modelId="{D8B15F6A-065B-4A8F-9438-CF0506FF05F0}" srcId="{206EF0E0-465E-4F82-BB0B-8BCC944B9440}" destId="{8CDAA889-CC17-4E70-A525-BC9BCF81C257}" srcOrd="4" destOrd="0" parTransId="{B6E68E8F-0FBB-4559-8DAB-7D90B1EF3215}" sibTransId="{9FAC307B-468E-4F3C-AF99-6933E8042FA7}"/>
    <dgm:cxn modelId="{FAE0DF72-DEFB-4B53-BEAE-2A0357C50D4B}" type="presOf" srcId="{7A126464-B4B3-433E-AE1A-7B8F5B026986}" destId="{73F97CA0-F32C-45AD-AF8F-5041D040ECD1}" srcOrd="0" destOrd="0" presId="urn:microsoft.com/office/officeart/2008/layout/HorizontalMultiLevelHierarchy"/>
    <dgm:cxn modelId="{E165B273-5319-4A2D-8D0C-B5105ECAD977}" type="presOf" srcId="{B6E68E8F-0FBB-4559-8DAB-7D90B1EF3215}" destId="{1DC7023B-B380-4B83-A9AD-2D779306B730}" srcOrd="1" destOrd="0" presId="urn:microsoft.com/office/officeart/2008/layout/HorizontalMultiLevelHierarchy"/>
    <dgm:cxn modelId="{71739F7C-E4E1-44FA-BAD9-432CFF91A854}" type="presOf" srcId="{E0F7D50B-7815-4951-B84F-05A6D0840702}" destId="{0A7C58A4-5CE9-48D2-8023-DFC4AAC4BF33}" srcOrd="1" destOrd="0" presId="urn:microsoft.com/office/officeart/2008/layout/HorizontalMultiLevelHierarchy"/>
    <dgm:cxn modelId="{EFCEB57C-D020-4ADD-9A84-88BCDBA4AEAC}" type="presOf" srcId="{7A126464-B4B3-433E-AE1A-7B8F5B026986}" destId="{95C17F7E-1527-43AC-B9E2-3CEC98D1B98F}" srcOrd="1" destOrd="0" presId="urn:microsoft.com/office/officeart/2008/layout/HorizontalMultiLevelHierarchy"/>
    <dgm:cxn modelId="{1B014BA4-1657-4861-84A3-850ECB755CF3}" type="presOf" srcId="{0F26E129-46C5-4906-85B4-1A57C9253458}" destId="{D229F902-ED0A-4F7D-A675-5AED3A97A95D}" srcOrd="0" destOrd="0" presId="urn:microsoft.com/office/officeart/2008/layout/HorizontalMultiLevelHierarchy"/>
    <dgm:cxn modelId="{29C320AA-E709-4538-B009-AF4DBB286541}" type="presOf" srcId="{E1C1B283-BCB4-4FD8-B5AE-E6037CCB5D1E}" destId="{07FF140F-6BA3-497D-8376-AE60B3271D6C}" srcOrd="0" destOrd="0" presId="urn:microsoft.com/office/officeart/2008/layout/HorizontalMultiLevelHierarchy"/>
    <dgm:cxn modelId="{D19DC9B3-9622-4CDB-960B-73027FD71E0E}" type="presOf" srcId="{C5CE26CB-3C8F-4AEB-BA60-8FE301297D05}" destId="{5621FC76-7CB1-4A90-8E9B-373377E77387}" srcOrd="0" destOrd="0" presId="urn:microsoft.com/office/officeart/2008/layout/HorizontalMultiLevelHierarchy"/>
    <dgm:cxn modelId="{AA8320BD-2E43-4243-B681-B4C170BE031D}" type="presOf" srcId="{206EF0E0-465E-4F82-BB0B-8BCC944B9440}" destId="{B1D090CB-C987-44CF-97F0-D0B3418CA467}" srcOrd="0" destOrd="0" presId="urn:microsoft.com/office/officeart/2008/layout/HorizontalMultiLevelHierarchy"/>
    <dgm:cxn modelId="{BFDBFCCF-1535-4E82-A8D1-297CAADBDC8D}" srcId="{E1C1B283-BCB4-4FD8-B5AE-E6037CCB5D1E}" destId="{206EF0E0-465E-4F82-BB0B-8BCC944B9440}" srcOrd="0" destOrd="0" parTransId="{CA01C4D3-F7D8-47DD-9FEB-5127D20A3779}" sibTransId="{C6FE79AC-6581-4627-BE24-86A0B57C1B7E}"/>
    <dgm:cxn modelId="{FB5372D4-3787-43F1-8C9E-A891D9D5C615}" type="presOf" srcId="{8CDAA889-CC17-4E70-A525-BC9BCF81C257}" destId="{B5783291-BCF2-48DB-9C94-265B03B5EA21}" srcOrd="0" destOrd="0" presId="urn:microsoft.com/office/officeart/2008/layout/HorizontalMultiLevelHierarchy"/>
    <dgm:cxn modelId="{0D79D0E8-2A81-49B6-BC96-B591A1FB7DAC}" type="presOf" srcId="{E0F7D50B-7815-4951-B84F-05A6D0840702}" destId="{B7321549-1944-4D4C-98B3-854A5E069A22}" srcOrd="0" destOrd="0" presId="urn:microsoft.com/office/officeart/2008/layout/HorizontalMultiLevelHierarchy"/>
    <dgm:cxn modelId="{8DE13AF5-345E-4A04-B772-F0EFB6E5C090}" srcId="{206EF0E0-465E-4F82-BB0B-8BCC944B9440}" destId="{E6F60F8C-F628-4AD8-94DE-D85E811C1485}" srcOrd="0" destOrd="0" parTransId="{725D3062-DD18-4A14-AA07-86A0B9C09165}" sibTransId="{61F0EA60-0F95-4007-B436-A8F2B274F1FA}"/>
    <dgm:cxn modelId="{6633C488-E1FA-4DC0-92F1-1071414ADEAD}" type="presParOf" srcId="{07FF140F-6BA3-497D-8376-AE60B3271D6C}" destId="{D4C21B7D-9AF2-4B43-AD4B-6CFDAF51969F}" srcOrd="0" destOrd="0" presId="urn:microsoft.com/office/officeart/2008/layout/HorizontalMultiLevelHierarchy"/>
    <dgm:cxn modelId="{230437A8-6D8F-4CA3-A604-7EA8230C052E}" type="presParOf" srcId="{D4C21B7D-9AF2-4B43-AD4B-6CFDAF51969F}" destId="{B1D090CB-C987-44CF-97F0-D0B3418CA467}" srcOrd="0" destOrd="0" presId="urn:microsoft.com/office/officeart/2008/layout/HorizontalMultiLevelHierarchy"/>
    <dgm:cxn modelId="{C5B345C8-91DA-43C8-83FC-81D4C4A0906A}" type="presParOf" srcId="{D4C21B7D-9AF2-4B43-AD4B-6CFDAF51969F}" destId="{306A75CC-DC5F-491D-8BD6-DDF7E2770FD7}" srcOrd="1" destOrd="0" presId="urn:microsoft.com/office/officeart/2008/layout/HorizontalMultiLevelHierarchy"/>
    <dgm:cxn modelId="{E6949120-B415-4513-918F-FAB6F363344F}" type="presParOf" srcId="{306A75CC-DC5F-491D-8BD6-DDF7E2770FD7}" destId="{C7E86A50-4FE7-4E6F-B734-1E7C82012F5A}" srcOrd="0" destOrd="0" presId="urn:microsoft.com/office/officeart/2008/layout/HorizontalMultiLevelHierarchy"/>
    <dgm:cxn modelId="{A8C2A11B-DB48-408F-9667-8C8FE3B4B040}" type="presParOf" srcId="{C7E86A50-4FE7-4E6F-B734-1E7C82012F5A}" destId="{5E0BB967-BADF-45A6-B082-6D97FFAE8D5B}" srcOrd="0" destOrd="0" presId="urn:microsoft.com/office/officeart/2008/layout/HorizontalMultiLevelHierarchy"/>
    <dgm:cxn modelId="{113C2463-F6B9-46AF-8EA3-260799C1330F}" type="presParOf" srcId="{306A75CC-DC5F-491D-8BD6-DDF7E2770FD7}" destId="{25349B75-5D34-44FD-A66A-F0450C8D5517}" srcOrd="1" destOrd="0" presId="urn:microsoft.com/office/officeart/2008/layout/HorizontalMultiLevelHierarchy"/>
    <dgm:cxn modelId="{2C2996D4-0972-4E2C-897C-CD8DDB751007}" type="presParOf" srcId="{25349B75-5D34-44FD-A66A-F0450C8D5517}" destId="{79A3F96D-C12B-47A2-8C8C-B2CEBFC22CE4}" srcOrd="0" destOrd="0" presId="urn:microsoft.com/office/officeart/2008/layout/HorizontalMultiLevelHierarchy"/>
    <dgm:cxn modelId="{3C8804FD-BE1C-4BD4-BF8C-BA87D5265637}" type="presParOf" srcId="{25349B75-5D34-44FD-A66A-F0450C8D5517}" destId="{8BDEC419-4223-4489-9519-117DEF4A19E6}" srcOrd="1" destOrd="0" presId="urn:microsoft.com/office/officeart/2008/layout/HorizontalMultiLevelHierarchy"/>
    <dgm:cxn modelId="{0919D7DD-7F77-4AB7-A203-DC0F10EC9DCF}" type="presParOf" srcId="{306A75CC-DC5F-491D-8BD6-DDF7E2770FD7}" destId="{73F97CA0-F32C-45AD-AF8F-5041D040ECD1}" srcOrd="2" destOrd="0" presId="urn:microsoft.com/office/officeart/2008/layout/HorizontalMultiLevelHierarchy"/>
    <dgm:cxn modelId="{3AF48B73-DDEE-46DF-9F45-E2CF71AD379C}" type="presParOf" srcId="{73F97CA0-F32C-45AD-AF8F-5041D040ECD1}" destId="{95C17F7E-1527-43AC-B9E2-3CEC98D1B98F}" srcOrd="0" destOrd="0" presId="urn:microsoft.com/office/officeart/2008/layout/HorizontalMultiLevelHierarchy"/>
    <dgm:cxn modelId="{A1DBAA3E-D772-4A03-B358-EAE07C137120}" type="presParOf" srcId="{306A75CC-DC5F-491D-8BD6-DDF7E2770FD7}" destId="{A9854F38-77D2-4F49-ADBC-786EDE3A90AC}" srcOrd="3" destOrd="0" presId="urn:microsoft.com/office/officeart/2008/layout/HorizontalMultiLevelHierarchy"/>
    <dgm:cxn modelId="{5B25D753-9E0B-4252-AFBB-5AAB8AB9B34F}" type="presParOf" srcId="{A9854F38-77D2-4F49-ADBC-786EDE3A90AC}" destId="{D229F902-ED0A-4F7D-A675-5AED3A97A95D}" srcOrd="0" destOrd="0" presId="urn:microsoft.com/office/officeart/2008/layout/HorizontalMultiLevelHierarchy"/>
    <dgm:cxn modelId="{6C02E92C-5030-4DC1-99E0-12A54857E0B9}" type="presParOf" srcId="{A9854F38-77D2-4F49-ADBC-786EDE3A90AC}" destId="{4A4F4AA4-4756-4D4D-AEC5-EB18D4EA3EF7}" srcOrd="1" destOrd="0" presId="urn:microsoft.com/office/officeart/2008/layout/HorizontalMultiLevelHierarchy"/>
    <dgm:cxn modelId="{47080402-04AD-436A-A02C-FD068B4C8729}" type="presParOf" srcId="{306A75CC-DC5F-491D-8BD6-DDF7E2770FD7}" destId="{B7321549-1944-4D4C-98B3-854A5E069A22}" srcOrd="4" destOrd="0" presId="urn:microsoft.com/office/officeart/2008/layout/HorizontalMultiLevelHierarchy"/>
    <dgm:cxn modelId="{08338BF7-3CBB-4C93-9974-F84C3E2AA370}" type="presParOf" srcId="{B7321549-1944-4D4C-98B3-854A5E069A22}" destId="{0A7C58A4-5CE9-48D2-8023-DFC4AAC4BF33}" srcOrd="0" destOrd="0" presId="urn:microsoft.com/office/officeart/2008/layout/HorizontalMultiLevelHierarchy"/>
    <dgm:cxn modelId="{68F0E151-98DD-4FF5-9DB5-38141250FF6B}" type="presParOf" srcId="{306A75CC-DC5F-491D-8BD6-DDF7E2770FD7}" destId="{31510EA0-CA0A-42D5-97F4-8D476F3C0F99}" srcOrd="5" destOrd="0" presId="urn:microsoft.com/office/officeart/2008/layout/HorizontalMultiLevelHierarchy"/>
    <dgm:cxn modelId="{D3E84887-2FCB-448E-853D-09877FD0CA4F}" type="presParOf" srcId="{31510EA0-CA0A-42D5-97F4-8D476F3C0F99}" destId="{5621FC76-7CB1-4A90-8E9B-373377E77387}" srcOrd="0" destOrd="0" presId="urn:microsoft.com/office/officeart/2008/layout/HorizontalMultiLevelHierarchy"/>
    <dgm:cxn modelId="{F9D12E25-2313-4D14-AF48-08B0C99BA9BF}" type="presParOf" srcId="{31510EA0-CA0A-42D5-97F4-8D476F3C0F99}" destId="{7A6C4ECD-4845-4E2D-826A-F26AE88C6205}" srcOrd="1" destOrd="0" presId="urn:microsoft.com/office/officeart/2008/layout/HorizontalMultiLevelHierarchy"/>
    <dgm:cxn modelId="{46AE533B-3BBC-4848-B31F-9816F31DB306}" type="presParOf" srcId="{306A75CC-DC5F-491D-8BD6-DDF7E2770FD7}" destId="{1E9FD1BC-4A33-4354-B053-EE9FB2D503BC}" srcOrd="6" destOrd="0" presId="urn:microsoft.com/office/officeart/2008/layout/HorizontalMultiLevelHierarchy"/>
    <dgm:cxn modelId="{62213E7E-0A62-4CDD-B9EF-198C87E1DAC0}" type="presParOf" srcId="{1E9FD1BC-4A33-4354-B053-EE9FB2D503BC}" destId="{2F7D13C3-C862-45F1-A4B8-7BB25218DC45}" srcOrd="0" destOrd="0" presId="urn:microsoft.com/office/officeart/2008/layout/HorizontalMultiLevelHierarchy"/>
    <dgm:cxn modelId="{DF6EC1A5-8DB7-4962-9C31-66143BE7DAF6}" type="presParOf" srcId="{306A75CC-DC5F-491D-8BD6-DDF7E2770FD7}" destId="{091A6BC3-170E-4CCB-9A03-3CBEF5438DCD}" srcOrd="7" destOrd="0" presId="urn:microsoft.com/office/officeart/2008/layout/HorizontalMultiLevelHierarchy"/>
    <dgm:cxn modelId="{4DB8A798-1432-4FFD-9DB7-C04C501F766A}" type="presParOf" srcId="{091A6BC3-170E-4CCB-9A03-3CBEF5438DCD}" destId="{3DEDB254-252D-44B5-9A8A-696955F522ED}" srcOrd="0" destOrd="0" presId="urn:microsoft.com/office/officeart/2008/layout/HorizontalMultiLevelHierarchy"/>
    <dgm:cxn modelId="{3C7A84F1-72FC-496C-B9B1-0E0CCA1BC6C6}" type="presParOf" srcId="{091A6BC3-170E-4CCB-9A03-3CBEF5438DCD}" destId="{CF27F52D-4378-4772-BAD7-1A89DE557FE0}" srcOrd="1" destOrd="0" presId="urn:microsoft.com/office/officeart/2008/layout/HorizontalMultiLevelHierarchy"/>
    <dgm:cxn modelId="{F614EDF4-2524-489F-9E3B-DB8BFD7926F4}" type="presParOf" srcId="{306A75CC-DC5F-491D-8BD6-DDF7E2770FD7}" destId="{9CD56485-3104-4A82-99C8-3833FFA41A98}" srcOrd="8" destOrd="0" presId="urn:microsoft.com/office/officeart/2008/layout/HorizontalMultiLevelHierarchy"/>
    <dgm:cxn modelId="{151FAE38-28C3-4D16-960A-108C90C90486}" type="presParOf" srcId="{9CD56485-3104-4A82-99C8-3833FFA41A98}" destId="{1DC7023B-B380-4B83-A9AD-2D779306B730}" srcOrd="0" destOrd="0" presId="urn:microsoft.com/office/officeart/2008/layout/HorizontalMultiLevelHierarchy"/>
    <dgm:cxn modelId="{A38AE9C7-9E26-4F85-B1B1-0711F794E8EA}" type="presParOf" srcId="{306A75CC-DC5F-491D-8BD6-DDF7E2770FD7}" destId="{6BDB7163-B720-458E-9E26-957F4C07DF27}" srcOrd="9" destOrd="0" presId="urn:microsoft.com/office/officeart/2008/layout/HorizontalMultiLevelHierarchy"/>
    <dgm:cxn modelId="{AD08D08C-9DB5-4A13-8087-87869F154E21}" type="presParOf" srcId="{6BDB7163-B720-458E-9E26-957F4C07DF27}" destId="{B5783291-BCF2-48DB-9C94-265B03B5EA21}" srcOrd="0" destOrd="0" presId="urn:microsoft.com/office/officeart/2008/layout/HorizontalMultiLevelHierarchy"/>
    <dgm:cxn modelId="{ADC82035-34AD-41E1-A519-01CF3F7697F6}" type="presParOf" srcId="{6BDB7163-B720-458E-9E26-957F4C07DF27}" destId="{0B1DC8C7-DC32-4EA7-B160-5713334C7D6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9E492-5DBF-4FE6-A367-8FB617ADF0E3}">
      <dsp:nvSpPr>
        <dsp:cNvPr id="0" name=""/>
        <dsp:cNvSpPr/>
      </dsp:nvSpPr>
      <dsp:spPr>
        <a:xfrm>
          <a:off x="6416490" y="960892"/>
          <a:ext cx="91440" cy="364727"/>
        </a:xfrm>
        <a:custGeom>
          <a:avLst/>
          <a:gdLst/>
          <a:ahLst/>
          <a:cxnLst/>
          <a:rect l="0" t="0" r="0" b="0"/>
          <a:pathLst>
            <a:path>
              <a:moveTo>
                <a:pt x="128973" y="0"/>
              </a:moveTo>
              <a:lnTo>
                <a:pt x="128973" y="364727"/>
              </a:lnTo>
              <a:lnTo>
                <a:pt x="45720" y="36472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1A7C4A-5A0D-43E1-B970-E120AC79C1BC}">
      <dsp:nvSpPr>
        <dsp:cNvPr id="0" name=""/>
        <dsp:cNvSpPr/>
      </dsp:nvSpPr>
      <dsp:spPr>
        <a:xfrm>
          <a:off x="5586071" y="397943"/>
          <a:ext cx="562948" cy="364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727"/>
              </a:lnTo>
              <a:lnTo>
                <a:pt x="562948" y="36472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AB1FE8-5D02-472F-A381-E24DA4A21F16}">
      <dsp:nvSpPr>
        <dsp:cNvPr id="0" name=""/>
        <dsp:cNvSpPr/>
      </dsp:nvSpPr>
      <dsp:spPr>
        <a:xfrm>
          <a:off x="5457098" y="397943"/>
          <a:ext cx="91440" cy="364727"/>
        </a:xfrm>
        <a:custGeom>
          <a:avLst/>
          <a:gdLst/>
          <a:ahLst/>
          <a:cxnLst/>
          <a:rect l="0" t="0" r="0" b="0"/>
          <a:pathLst>
            <a:path>
              <a:moveTo>
                <a:pt x="128973" y="0"/>
              </a:moveTo>
              <a:lnTo>
                <a:pt x="128973" y="364727"/>
              </a:lnTo>
              <a:lnTo>
                <a:pt x="45720" y="36472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58A6C-B07F-45DC-B30C-574CEFB8F926}">
      <dsp:nvSpPr>
        <dsp:cNvPr id="0" name=""/>
        <dsp:cNvSpPr/>
      </dsp:nvSpPr>
      <dsp:spPr>
        <a:xfrm>
          <a:off x="9685290" y="2086790"/>
          <a:ext cx="118932" cy="927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676"/>
              </a:lnTo>
              <a:lnTo>
                <a:pt x="118932" y="92767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1E2EE2-C61D-41A9-BBC3-180789E9738F}">
      <dsp:nvSpPr>
        <dsp:cNvPr id="0" name=""/>
        <dsp:cNvSpPr/>
      </dsp:nvSpPr>
      <dsp:spPr>
        <a:xfrm>
          <a:off x="9685290" y="2086790"/>
          <a:ext cx="118932" cy="364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727"/>
              </a:lnTo>
              <a:lnTo>
                <a:pt x="118932" y="36472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09298D-36FF-4AD3-A4F1-59407FB8A22B}">
      <dsp:nvSpPr>
        <dsp:cNvPr id="0" name=""/>
        <dsp:cNvSpPr/>
      </dsp:nvSpPr>
      <dsp:spPr>
        <a:xfrm>
          <a:off x="5586071" y="397943"/>
          <a:ext cx="4416373" cy="1292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9150"/>
              </a:lnTo>
              <a:lnTo>
                <a:pt x="4416373" y="1209150"/>
              </a:lnTo>
              <a:lnTo>
                <a:pt x="4416373" y="12924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F8E4E6-CDEC-4FAB-964D-8601674DBD9E}">
      <dsp:nvSpPr>
        <dsp:cNvPr id="0" name=""/>
        <dsp:cNvSpPr/>
      </dsp:nvSpPr>
      <dsp:spPr>
        <a:xfrm>
          <a:off x="8725899" y="2086790"/>
          <a:ext cx="118932" cy="364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727"/>
              </a:lnTo>
              <a:lnTo>
                <a:pt x="118932" y="36472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D679D4-C352-4AE5-9F4F-DF4302C5C64C}">
      <dsp:nvSpPr>
        <dsp:cNvPr id="0" name=""/>
        <dsp:cNvSpPr/>
      </dsp:nvSpPr>
      <dsp:spPr>
        <a:xfrm>
          <a:off x="5586071" y="397943"/>
          <a:ext cx="3456982" cy="1292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9150"/>
              </a:lnTo>
              <a:lnTo>
                <a:pt x="3456982" y="1209150"/>
              </a:lnTo>
              <a:lnTo>
                <a:pt x="3456982" y="12924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EB2ACA-FEC1-4043-B702-A4A2BE9422A0}">
      <dsp:nvSpPr>
        <dsp:cNvPr id="0" name=""/>
        <dsp:cNvSpPr/>
      </dsp:nvSpPr>
      <dsp:spPr>
        <a:xfrm>
          <a:off x="5586071" y="397943"/>
          <a:ext cx="2497590" cy="1292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9150"/>
              </a:lnTo>
              <a:lnTo>
                <a:pt x="2497590" y="1209150"/>
              </a:lnTo>
              <a:lnTo>
                <a:pt x="2497590" y="12924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463CC0-EB9A-479F-92C4-95EA9EB02A49}">
      <dsp:nvSpPr>
        <dsp:cNvPr id="0" name=""/>
        <dsp:cNvSpPr/>
      </dsp:nvSpPr>
      <dsp:spPr>
        <a:xfrm>
          <a:off x="6807115" y="2649739"/>
          <a:ext cx="118932" cy="364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727"/>
              </a:lnTo>
              <a:lnTo>
                <a:pt x="118932" y="36472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264E41-504C-4E80-8C02-E62AFD668A62}">
      <dsp:nvSpPr>
        <dsp:cNvPr id="0" name=""/>
        <dsp:cNvSpPr/>
      </dsp:nvSpPr>
      <dsp:spPr>
        <a:xfrm>
          <a:off x="7078549" y="2086790"/>
          <a:ext cx="91440" cy="1665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650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D2B1A-DB58-4AEC-8EFC-3413547D5514}">
      <dsp:nvSpPr>
        <dsp:cNvPr id="0" name=""/>
        <dsp:cNvSpPr/>
      </dsp:nvSpPr>
      <dsp:spPr>
        <a:xfrm>
          <a:off x="5586071" y="397943"/>
          <a:ext cx="1538198" cy="1292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9150"/>
              </a:lnTo>
              <a:lnTo>
                <a:pt x="1538198" y="1209150"/>
              </a:lnTo>
              <a:lnTo>
                <a:pt x="1538198" y="12924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35FC4-F915-4B60-9A70-8B3837E33F9F}">
      <dsp:nvSpPr>
        <dsp:cNvPr id="0" name=""/>
        <dsp:cNvSpPr/>
      </dsp:nvSpPr>
      <dsp:spPr>
        <a:xfrm>
          <a:off x="5649502" y="2086790"/>
          <a:ext cx="118932" cy="2053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3574"/>
              </a:lnTo>
              <a:lnTo>
                <a:pt x="118932" y="205357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AF2554-62BB-470D-9B36-77BF8B3B2513}">
      <dsp:nvSpPr>
        <dsp:cNvPr id="0" name=""/>
        <dsp:cNvSpPr/>
      </dsp:nvSpPr>
      <dsp:spPr>
        <a:xfrm>
          <a:off x="5649502" y="2086790"/>
          <a:ext cx="118932" cy="1490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0625"/>
              </a:lnTo>
              <a:lnTo>
                <a:pt x="118932" y="149062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2F3303-C29E-43C9-A257-4739BFC5BFB3}">
      <dsp:nvSpPr>
        <dsp:cNvPr id="0" name=""/>
        <dsp:cNvSpPr/>
      </dsp:nvSpPr>
      <dsp:spPr>
        <a:xfrm>
          <a:off x="5649502" y="2086790"/>
          <a:ext cx="118932" cy="927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676"/>
              </a:lnTo>
              <a:lnTo>
                <a:pt x="118932" y="92767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67C974-60F5-426D-B1B6-9AAF69E7E145}">
      <dsp:nvSpPr>
        <dsp:cNvPr id="0" name=""/>
        <dsp:cNvSpPr/>
      </dsp:nvSpPr>
      <dsp:spPr>
        <a:xfrm>
          <a:off x="5649502" y="2086790"/>
          <a:ext cx="118932" cy="364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727"/>
              </a:lnTo>
              <a:lnTo>
                <a:pt x="118932" y="36472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DDBFB8-D8E6-469A-80C4-E26E162D4B7F}">
      <dsp:nvSpPr>
        <dsp:cNvPr id="0" name=""/>
        <dsp:cNvSpPr/>
      </dsp:nvSpPr>
      <dsp:spPr>
        <a:xfrm>
          <a:off x="5586071" y="397943"/>
          <a:ext cx="380585" cy="1292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9150"/>
              </a:lnTo>
              <a:lnTo>
                <a:pt x="380585" y="1209150"/>
              </a:lnTo>
              <a:lnTo>
                <a:pt x="380585" y="12924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B7A5B-126D-45BB-8D43-FE4153E835B3}">
      <dsp:nvSpPr>
        <dsp:cNvPr id="0" name=""/>
        <dsp:cNvSpPr/>
      </dsp:nvSpPr>
      <dsp:spPr>
        <a:xfrm>
          <a:off x="5007264" y="397943"/>
          <a:ext cx="578806" cy="1292403"/>
        </a:xfrm>
        <a:custGeom>
          <a:avLst/>
          <a:gdLst/>
          <a:ahLst/>
          <a:cxnLst/>
          <a:rect l="0" t="0" r="0" b="0"/>
          <a:pathLst>
            <a:path>
              <a:moveTo>
                <a:pt x="578806" y="0"/>
              </a:moveTo>
              <a:lnTo>
                <a:pt x="578806" y="1209150"/>
              </a:lnTo>
              <a:lnTo>
                <a:pt x="0" y="1209150"/>
              </a:lnTo>
              <a:lnTo>
                <a:pt x="0" y="12924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E6561-C9DF-4E46-8BDE-2D05DEB340C2}">
      <dsp:nvSpPr>
        <dsp:cNvPr id="0" name=""/>
        <dsp:cNvSpPr/>
      </dsp:nvSpPr>
      <dsp:spPr>
        <a:xfrm>
          <a:off x="4047872" y="397943"/>
          <a:ext cx="1538198" cy="1292403"/>
        </a:xfrm>
        <a:custGeom>
          <a:avLst/>
          <a:gdLst/>
          <a:ahLst/>
          <a:cxnLst/>
          <a:rect l="0" t="0" r="0" b="0"/>
          <a:pathLst>
            <a:path>
              <a:moveTo>
                <a:pt x="1538198" y="0"/>
              </a:moveTo>
              <a:lnTo>
                <a:pt x="1538198" y="1209150"/>
              </a:lnTo>
              <a:lnTo>
                <a:pt x="0" y="1209150"/>
              </a:lnTo>
              <a:lnTo>
                <a:pt x="0" y="12924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4F4DC-1441-4B95-BB08-C8FBE0953564}">
      <dsp:nvSpPr>
        <dsp:cNvPr id="0" name=""/>
        <dsp:cNvSpPr/>
      </dsp:nvSpPr>
      <dsp:spPr>
        <a:xfrm>
          <a:off x="2771326" y="2086790"/>
          <a:ext cx="118932" cy="927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676"/>
              </a:lnTo>
              <a:lnTo>
                <a:pt x="118932" y="92767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0143A-D46E-47DD-99EC-7D779E61438B}">
      <dsp:nvSpPr>
        <dsp:cNvPr id="0" name=""/>
        <dsp:cNvSpPr/>
      </dsp:nvSpPr>
      <dsp:spPr>
        <a:xfrm>
          <a:off x="2771326" y="2086790"/>
          <a:ext cx="118932" cy="364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727"/>
              </a:lnTo>
              <a:lnTo>
                <a:pt x="118932" y="36472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9BA223-507E-4BE7-9A92-B5EC88E8B47E}">
      <dsp:nvSpPr>
        <dsp:cNvPr id="0" name=""/>
        <dsp:cNvSpPr/>
      </dsp:nvSpPr>
      <dsp:spPr>
        <a:xfrm>
          <a:off x="3088481" y="397943"/>
          <a:ext cx="2497590" cy="1292403"/>
        </a:xfrm>
        <a:custGeom>
          <a:avLst/>
          <a:gdLst/>
          <a:ahLst/>
          <a:cxnLst/>
          <a:rect l="0" t="0" r="0" b="0"/>
          <a:pathLst>
            <a:path>
              <a:moveTo>
                <a:pt x="2497590" y="0"/>
              </a:moveTo>
              <a:lnTo>
                <a:pt x="2497590" y="1209150"/>
              </a:lnTo>
              <a:lnTo>
                <a:pt x="0" y="1209150"/>
              </a:lnTo>
              <a:lnTo>
                <a:pt x="0" y="12924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E9C97-4709-497A-A55D-FCACD0C62148}">
      <dsp:nvSpPr>
        <dsp:cNvPr id="0" name=""/>
        <dsp:cNvSpPr/>
      </dsp:nvSpPr>
      <dsp:spPr>
        <a:xfrm>
          <a:off x="1811934" y="2086790"/>
          <a:ext cx="118932" cy="364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727"/>
              </a:lnTo>
              <a:lnTo>
                <a:pt x="118932" y="36472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8B9F91-EB86-4F94-93E6-3324A2313058}">
      <dsp:nvSpPr>
        <dsp:cNvPr id="0" name=""/>
        <dsp:cNvSpPr/>
      </dsp:nvSpPr>
      <dsp:spPr>
        <a:xfrm>
          <a:off x="2129089" y="397943"/>
          <a:ext cx="3456982" cy="1292403"/>
        </a:xfrm>
        <a:custGeom>
          <a:avLst/>
          <a:gdLst/>
          <a:ahLst/>
          <a:cxnLst/>
          <a:rect l="0" t="0" r="0" b="0"/>
          <a:pathLst>
            <a:path>
              <a:moveTo>
                <a:pt x="3456982" y="0"/>
              </a:moveTo>
              <a:lnTo>
                <a:pt x="3456982" y="1209150"/>
              </a:lnTo>
              <a:lnTo>
                <a:pt x="0" y="1209150"/>
              </a:lnTo>
              <a:lnTo>
                <a:pt x="0" y="12924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6C4B4B-1D64-48BC-B17A-4A2F860F8F40}">
      <dsp:nvSpPr>
        <dsp:cNvPr id="0" name=""/>
        <dsp:cNvSpPr/>
      </dsp:nvSpPr>
      <dsp:spPr>
        <a:xfrm>
          <a:off x="1169697" y="397943"/>
          <a:ext cx="4416373" cy="1292403"/>
        </a:xfrm>
        <a:custGeom>
          <a:avLst/>
          <a:gdLst/>
          <a:ahLst/>
          <a:cxnLst/>
          <a:rect l="0" t="0" r="0" b="0"/>
          <a:pathLst>
            <a:path>
              <a:moveTo>
                <a:pt x="4416373" y="0"/>
              </a:moveTo>
              <a:lnTo>
                <a:pt x="4416373" y="1209150"/>
              </a:lnTo>
              <a:lnTo>
                <a:pt x="0" y="1209150"/>
              </a:lnTo>
              <a:lnTo>
                <a:pt x="0" y="12924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14DE50-5491-4FF4-AB7B-4EDB52A8AA07}">
      <dsp:nvSpPr>
        <dsp:cNvPr id="0" name=""/>
        <dsp:cNvSpPr/>
      </dsp:nvSpPr>
      <dsp:spPr>
        <a:xfrm>
          <a:off x="5189628" y="1500"/>
          <a:ext cx="792885" cy="3964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PRESIDENT-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Ryan Warner</a:t>
          </a:r>
        </a:p>
      </dsp:txBody>
      <dsp:txXfrm>
        <a:off x="5189628" y="1500"/>
        <a:ext cx="792885" cy="396442"/>
      </dsp:txXfrm>
    </dsp:sp>
    <dsp:sp modelId="{CA51974D-1F81-4FCE-B5A8-23286A207639}">
      <dsp:nvSpPr>
        <dsp:cNvPr id="0" name=""/>
        <dsp:cNvSpPr/>
      </dsp:nvSpPr>
      <dsp:spPr>
        <a:xfrm>
          <a:off x="773254" y="1690347"/>
          <a:ext cx="792885" cy="3964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Treasurer                Tom </a:t>
          </a:r>
          <a:r>
            <a:rPr lang="en-US" sz="800" kern="1200" dirty="0" err="1">
              <a:solidFill>
                <a:schemeClr val="tx1"/>
              </a:solidFill>
            </a:rPr>
            <a:t>Och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773254" y="1690347"/>
        <a:ext cx="792885" cy="396442"/>
      </dsp:txXfrm>
    </dsp:sp>
    <dsp:sp modelId="{AB0A9145-1594-453A-8971-44F8E75B86F4}">
      <dsp:nvSpPr>
        <dsp:cNvPr id="0" name=""/>
        <dsp:cNvSpPr/>
      </dsp:nvSpPr>
      <dsp:spPr>
        <a:xfrm>
          <a:off x="1732646" y="1690347"/>
          <a:ext cx="792885" cy="3964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VP Administration-Ron </a:t>
          </a:r>
          <a:r>
            <a:rPr lang="en-US" sz="800" kern="1200" dirty="0" err="1">
              <a:solidFill>
                <a:schemeClr val="tx1"/>
              </a:solidFill>
            </a:rPr>
            <a:t>Tarlton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1732646" y="1690347"/>
        <a:ext cx="792885" cy="396442"/>
      </dsp:txXfrm>
    </dsp:sp>
    <dsp:sp modelId="{6ED263CA-C07B-4B13-86FD-BBF0BF91C24C}">
      <dsp:nvSpPr>
        <dsp:cNvPr id="0" name=""/>
        <dsp:cNvSpPr/>
      </dsp:nvSpPr>
      <dsp:spPr>
        <a:xfrm>
          <a:off x="1930867" y="2253296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Registrar – Michelle Chapman</a:t>
          </a:r>
        </a:p>
      </dsp:txBody>
      <dsp:txXfrm>
        <a:off x="1930867" y="2253296"/>
        <a:ext cx="792885" cy="396442"/>
      </dsp:txXfrm>
    </dsp:sp>
    <dsp:sp modelId="{EAAD9B6F-933C-4787-AAB1-1AE77D6BA65A}">
      <dsp:nvSpPr>
        <dsp:cNvPr id="0" name=""/>
        <dsp:cNvSpPr/>
      </dsp:nvSpPr>
      <dsp:spPr>
        <a:xfrm>
          <a:off x="2692038" y="1690347"/>
          <a:ext cx="792885" cy="3964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Secretary-Dan </a:t>
          </a:r>
          <a:r>
            <a:rPr lang="en-US" sz="800" kern="1200" dirty="0" err="1">
              <a:solidFill>
                <a:schemeClr val="tx1"/>
              </a:solidFill>
            </a:rPr>
            <a:t>Weinmeyer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2692038" y="1690347"/>
        <a:ext cx="792885" cy="396442"/>
      </dsp:txXfrm>
    </dsp:sp>
    <dsp:sp modelId="{2DC6B189-AF77-4B28-985D-A5711568C9B7}">
      <dsp:nvSpPr>
        <dsp:cNvPr id="0" name=""/>
        <dsp:cNvSpPr/>
      </dsp:nvSpPr>
      <dsp:spPr>
        <a:xfrm>
          <a:off x="2890259" y="2253296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Webmaster-Troy Noll</a:t>
          </a:r>
        </a:p>
      </dsp:txBody>
      <dsp:txXfrm>
        <a:off x="2890259" y="2253296"/>
        <a:ext cx="792885" cy="396442"/>
      </dsp:txXfrm>
    </dsp:sp>
    <dsp:sp modelId="{3F3B8A0B-3A4E-4E50-AFCB-1A02E598E659}">
      <dsp:nvSpPr>
        <dsp:cNvPr id="0" name=""/>
        <dsp:cNvSpPr/>
      </dsp:nvSpPr>
      <dsp:spPr>
        <a:xfrm>
          <a:off x="2890259" y="2816245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Social Media Coordinator-Jen </a:t>
          </a:r>
          <a:r>
            <a:rPr lang="en-US" sz="800" kern="1200" dirty="0" err="1">
              <a:solidFill>
                <a:schemeClr val="tx1"/>
              </a:solidFill>
            </a:rPr>
            <a:t>Sutch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2890259" y="2816245"/>
        <a:ext cx="792885" cy="396442"/>
      </dsp:txXfrm>
    </dsp:sp>
    <dsp:sp modelId="{70502A13-E8F8-4227-A052-D745A56D91A7}">
      <dsp:nvSpPr>
        <dsp:cNvPr id="0" name=""/>
        <dsp:cNvSpPr/>
      </dsp:nvSpPr>
      <dsp:spPr>
        <a:xfrm>
          <a:off x="3651429" y="1690347"/>
          <a:ext cx="792885" cy="3964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VP-</a:t>
          </a:r>
          <a:r>
            <a:rPr lang="en-US" sz="800" kern="1200" dirty="0" err="1">
              <a:solidFill>
                <a:schemeClr val="tx1"/>
              </a:solidFill>
            </a:rPr>
            <a:t>Fundraiising</a:t>
          </a:r>
          <a:endParaRPr lang="en-US" sz="800" kern="1200" dirty="0">
            <a:solidFill>
              <a:schemeClr val="tx1"/>
            </a:solidFill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Brandy Kane</a:t>
          </a:r>
        </a:p>
      </dsp:txBody>
      <dsp:txXfrm>
        <a:off x="3651429" y="1690347"/>
        <a:ext cx="792885" cy="396442"/>
      </dsp:txXfrm>
    </dsp:sp>
    <dsp:sp modelId="{F9853ED9-B469-46AB-95AB-CD50BFF58AA2}">
      <dsp:nvSpPr>
        <dsp:cNvPr id="0" name=""/>
        <dsp:cNvSpPr/>
      </dsp:nvSpPr>
      <dsp:spPr>
        <a:xfrm>
          <a:off x="4610821" y="1690347"/>
          <a:ext cx="792885" cy="3964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VP-Hosted Tournaments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Nick </a:t>
          </a:r>
          <a:r>
            <a:rPr lang="en-US" sz="800" kern="1200" dirty="0" err="1">
              <a:solidFill>
                <a:schemeClr val="tx1"/>
              </a:solidFill>
            </a:rPr>
            <a:t>Nyhus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4610821" y="1690347"/>
        <a:ext cx="792885" cy="396442"/>
      </dsp:txXfrm>
    </dsp:sp>
    <dsp:sp modelId="{5ACFD1CC-919E-4280-B5ED-E45638AC6092}">
      <dsp:nvSpPr>
        <dsp:cNvPr id="0" name=""/>
        <dsp:cNvSpPr/>
      </dsp:nvSpPr>
      <dsp:spPr>
        <a:xfrm>
          <a:off x="5570213" y="1690347"/>
          <a:ext cx="792885" cy="3964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VP –Coaching Development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Tim O’Connor</a:t>
          </a:r>
        </a:p>
      </dsp:txBody>
      <dsp:txXfrm>
        <a:off x="5570213" y="1690347"/>
        <a:ext cx="792885" cy="396442"/>
      </dsp:txXfrm>
    </dsp:sp>
    <dsp:sp modelId="{525EB159-691C-47AB-8DC1-F632C5C6597E}">
      <dsp:nvSpPr>
        <dsp:cNvPr id="0" name=""/>
        <dsp:cNvSpPr/>
      </dsp:nvSpPr>
      <dsp:spPr>
        <a:xfrm>
          <a:off x="5768435" y="2253296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Co-Hockey Directors-Bolin / </a:t>
          </a:r>
          <a:r>
            <a:rPr lang="en-US" sz="800" kern="1200" dirty="0" err="1">
              <a:solidFill>
                <a:schemeClr val="tx1"/>
              </a:solidFill>
            </a:rPr>
            <a:t>Vogelgesang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5768435" y="2253296"/>
        <a:ext cx="792885" cy="396442"/>
      </dsp:txXfrm>
    </dsp:sp>
    <dsp:sp modelId="{BA04235D-325F-4B6F-ABEB-D2D9A1FD2DEA}">
      <dsp:nvSpPr>
        <dsp:cNvPr id="0" name=""/>
        <dsp:cNvSpPr/>
      </dsp:nvSpPr>
      <dsp:spPr>
        <a:xfrm>
          <a:off x="5768435" y="2816245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Level Director- Bantam</a:t>
          </a:r>
          <a:br>
            <a:rPr lang="en-US" sz="800" kern="1200" dirty="0">
              <a:solidFill>
                <a:schemeClr val="tx1"/>
              </a:solidFill>
            </a:rPr>
          </a:br>
          <a:r>
            <a:rPr lang="en-US" sz="800" kern="1200" dirty="0">
              <a:solidFill>
                <a:schemeClr val="tx1"/>
              </a:solidFill>
            </a:rPr>
            <a:t>M. </a:t>
          </a:r>
          <a:r>
            <a:rPr lang="en-US" sz="800" kern="1200" dirty="0" err="1">
              <a:solidFill>
                <a:schemeClr val="tx1"/>
              </a:solidFill>
            </a:rPr>
            <a:t>Tschida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5768435" y="2816245"/>
        <a:ext cx="792885" cy="396442"/>
      </dsp:txXfrm>
    </dsp:sp>
    <dsp:sp modelId="{B64792A4-567F-4AF5-BADA-834BCF8295A6}">
      <dsp:nvSpPr>
        <dsp:cNvPr id="0" name=""/>
        <dsp:cNvSpPr/>
      </dsp:nvSpPr>
      <dsp:spPr>
        <a:xfrm>
          <a:off x="5768435" y="3379194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Level Director- Peewee</a:t>
          </a:r>
          <a:br>
            <a:rPr lang="en-US" sz="800" kern="1200" dirty="0">
              <a:solidFill>
                <a:schemeClr val="tx1"/>
              </a:solidFill>
            </a:rPr>
          </a:br>
          <a:r>
            <a:rPr lang="en-US" sz="800" kern="1200" dirty="0">
              <a:solidFill>
                <a:schemeClr val="tx1"/>
              </a:solidFill>
            </a:rPr>
            <a:t>B. </a:t>
          </a:r>
          <a:r>
            <a:rPr lang="en-US" sz="800" kern="1200" dirty="0" err="1">
              <a:solidFill>
                <a:schemeClr val="tx1"/>
              </a:solidFill>
            </a:rPr>
            <a:t>Rogina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5768435" y="3379194"/>
        <a:ext cx="792885" cy="396442"/>
      </dsp:txXfrm>
    </dsp:sp>
    <dsp:sp modelId="{5C0A1BDB-50AA-46A4-B16C-05B78FC14A84}">
      <dsp:nvSpPr>
        <dsp:cNvPr id="0" name=""/>
        <dsp:cNvSpPr/>
      </dsp:nvSpPr>
      <dsp:spPr>
        <a:xfrm>
          <a:off x="5768435" y="3942143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Level Director-Squirt</a:t>
          </a:r>
          <a:br>
            <a:rPr lang="en-US" sz="800" kern="1200" dirty="0">
              <a:solidFill>
                <a:schemeClr val="tx1"/>
              </a:solidFill>
            </a:rPr>
          </a:br>
          <a:r>
            <a:rPr lang="en-US" sz="800" kern="1200" dirty="0">
              <a:solidFill>
                <a:schemeClr val="tx1"/>
              </a:solidFill>
            </a:rPr>
            <a:t>K. Zuber</a:t>
          </a:r>
        </a:p>
      </dsp:txBody>
      <dsp:txXfrm>
        <a:off x="5768435" y="3942143"/>
        <a:ext cx="792885" cy="396442"/>
      </dsp:txXfrm>
    </dsp:sp>
    <dsp:sp modelId="{D8F61EA6-9B1C-4696-B921-3B27C045D351}">
      <dsp:nvSpPr>
        <dsp:cNvPr id="0" name=""/>
        <dsp:cNvSpPr/>
      </dsp:nvSpPr>
      <dsp:spPr>
        <a:xfrm>
          <a:off x="6727826" y="1690347"/>
          <a:ext cx="792885" cy="3964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VP-Hockey Development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Bill </a:t>
          </a:r>
          <a:r>
            <a:rPr lang="en-US" sz="800" kern="1200" dirty="0" err="1">
              <a:solidFill>
                <a:schemeClr val="tx1"/>
              </a:solidFill>
            </a:rPr>
            <a:t>Kulesa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6727826" y="1690347"/>
        <a:ext cx="792885" cy="396442"/>
      </dsp:txXfrm>
    </dsp:sp>
    <dsp:sp modelId="{EAA7A7C5-EF2B-4DDC-8EF2-1D15BD56B581}">
      <dsp:nvSpPr>
        <dsp:cNvPr id="0" name=""/>
        <dsp:cNvSpPr/>
      </dsp:nvSpPr>
      <dsp:spPr>
        <a:xfrm>
          <a:off x="6727826" y="2253296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Goalie Development Director –      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Reid Nelson</a:t>
          </a:r>
        </a:p>
      </dsp:txBody>
      <dsp:txXfrm>
        <a:off x="6727826" y="2253296"/>
        <a:ext cx="792885" cy="396442"/>
      </dsp:txXfrm>
    </dsp:sp>
    <dsp:sp modelId="{5FE04FDF-340B-44D8-99E5-D8C777C7A5D5}">
      <dsp:nvSpPr>
        <dsp:cNvPr id="0" name=""/>
        <dsp:cNvSpPr/>
      </dsp:nvSpPr>
      <dsp:spPr>
        <a:xfrm>
          <a:off x="6926048" y="2816245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Goalie Equipment Coordinator –    Brent Thompson</a:t>
          </a:r>
        </a:p>
      </dsp:txBody>
      <dsp:txXfrm>
        <a:off x="6926048" y="2816245"/>
        <a:ext cx="792885" cy="396442"/>
      </dsp:txXfrm>
    </dsp:sp>
    <dsp:sp modelId="{523287F5-6CFB-4BD5-91C2-964DF2CB74ED}">
      <dsp:nvSpPr>
        <dsp:cNvPr id="0" name=""/>
        <dsp:cNvSpPr/>
      </dsp:nvSpPr>
      <dsp:spPr>
        <a:xfrm>
          <a:off x="7687218" y="1690347"/>
          <a:ext cx="792885" cy="3964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VP-Hockey Operations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Dan Kraft</a:t>
          </a:r>
        </a:p>
      </dsp:txBody>
      <dsp:txXfrm>
        <a:off x="7687218" y="1690347"/>
        <a:ext cx="792885" cy="396442"/>
      </dsp:txXfrm>
    </dsp:sp>
    <dsp:sp modelId="{271ACF7E-3FDE-41A7-B49D-FA04906FD76E}">
      <dsp:nvSpPr>
        <dsp:cNvPr id="0" name=""/>
        <dsp:cNvSpPr/>
      </dsp:nvSpPr>
      <dsp:spPr>
        <a:xfrm>
          <a:off x="8646610" y="1690347"/>
          <a:ext cx="792885" cy="3964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VP-Girls Hockey</a:t>
          </a:r>
          <a:br>
            <a:rPr lang="en-US" sz="800" kern="1200" dirty="0">
              <a:solidFill>
                <a:schemeClr val="tx1"/>
              </a:solidFill>
            </a:rPr>
          </a:br>
          <a:r>
            <a:rPr lang="en-US" sz="800" kern="1200" dirty="0">
              <a:solidFill>
                <a:schemeClr val="tx1"/>
              </a:solidFill>
            </a:rPr>
            <a:t>Scott </a:t>
          </a:r>
          <a:r>
            <a:rPr lang="en-US" sz="800" kern="1200" dirty="0" err="1">
              <a:solidFill>
                <a:schemeClr val="tx1"/>
              </a:solidFill>
            </a:rPr>
            <a:t>Szybatka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8646610" y="1690347"/>
        <a:ext cx="792885" cy="396442"/>
      </dsp:txXfrm>
    </dsp:sp>
    <dsp:sp modelId="{DACAA675-BB6F-445E-BCF9-FC2701DE0F4F}">
      <dsp:nvSpPr>
        <dsp:cNvPr id="0" name=""/>
        <dsp:cNvSpPr/>
      </dsp:nvSpPr>
      <dsp:spPr>
        <a:xfrm>
          <a:off x="8844831" y="2253296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Level Director-Girls8U/6U</a:t>
          </a:r>
        </a:p>
      </dsp:txBody>
      <dsp:txXfrm>
        <a:off x="8844831" y="2253296"/>
        <a:ext cx="792885" cy="396442"/>
      </dsp:txXfrm>
    </dsp:sp>
    <dsp:sp modelId="{2B22A9FB-3B50-46EB-B18E-26C2BDD59237}">
      <dsp:nvSpPr>
        <dsp:cNvPr id="0" name=""/>
        <dsp:cNvSpPr/>
      </dsp:nvSpPr>
      <dsp:spPr>
        <a:xfrm>
          <a:off x="9606002" y="1690347"/>
          <a:ext cx="792885" cy="3964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VP-Mites, </a:t>
          </a:r>
          <a:r>
            <a:rPr lang="en-US" sz="800" kern="1200" dirty="0" err="1">
              <a:solidFill>
                <a:schemeClr val="tx1"/>
              </a:solidFill>
            </a:rPr>
            <a:t>MiniMites</a:t>
          </a:r>
          <a:r>
            <a:rPr lang="en-US" sz="800" kern="1200" dirty="0">
              <a:solidFill>
                <a:schemeClr val="tx1"/>
              </a:solidFill>
            </a:rPr>
            <a:t>, Intro Matt Shillings</a:t>
          </a:r>
        </a:p>
      </dsp:txBody>
      <dsp:txXfrm>
        <a:off x="9606002" y="1690347"/>
        <a:ext cx="792885" cy="396442"/>
      </dsp:txXfrm>
    </dsp:sp>
    <dsp:sp modelId="{C4ECE94C-F25F-4B80-AC28-15E882CF2EC7}">
      <dsp:nvSpPr>
        <dsp:cNvPr id="0" name=""/>
        <dsp:cNvSpPr/>
      </dsp:nvSpPr>
      <dsp:spPr>
        <a:xfrm>
          <a:off x="9804223" y="2253296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Level Directors - Mite/MM-</a:t>
          </a:r>
        </a:p>
      </dsp:txBody>
      <dsp:txXfrm>
        <a:off x="9804223" y="2253296"/>
        <a:ext cx="792885" cy="396442"/>
      </dsp:txXfrm>
    </dsp:sp>
    <dsp:sp modelId="{A16CA121-45F7-45E7-9058-B395FAA896E6}">
      <dsp:nvSpPr>
        <dsp:cNvPr id="0" name=""/>
        <dsp:cNvSpPr/>
      </dsp:nvSpPr>
      <dsp:spPr>
        <a:xfrm>
          <a:off x="9804223" y="2816245"/>
          <a:ext cx="792885" cy="39644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Intro To Hockey Coordinator –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Paul Quinn</a:t>
          </a:r>
        </a:p>
      </dsp:txBody>
      <dsp:txXfrm>
        <a:off x="9804223" y="2816245"/>
        <a:ext cx="792885" cy="396442"/>
      </dsp:txXfrm>
    </dsp:sp>
    <dsp:sp modelId="{AB4F55DB-78FF-4E4D-B16E-2501838D0128}">
      <dsp:nvSpPr>
        <dsp:cNvPr id="0" name=""/>
        <dsp:cNvSpPr/>
      </dsp:nvSpPr>
      <dsp:spPr>
        <a:xfrm>
          <a:off x="4709932" y="564449"/>
          <a:ext cx="792885" cy="39644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Ice Scheduler-Aaron </a:t>
          </a:r>
          <a:r>
            <a:rPr lang="en-US" sz="800" kern="1200" dirty="0" err="1">
              <a:solidFill>
                <a:schemeClr val="tx1"/>
              </a:solidFill>
            </a:rPr>
            <a:t>Etshokin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4709932" y="564449"/>
        <a:ext cx="792885" cy="396442"/>
      </dsp:txXfrm>
    </dsp:sp>
    <dsp:sp modelId="{818A3B90-E5A7-46ED-91AF-6906AC93FBEA}">
      <dsp:nvSpPr>
        <dsp:cNvPr id="0" name=""/>
        <dsp:cNvSpPr/>
      </dsp:nvSpPr>
      <dsp:spPr>
        <a:xfrm>
          <a:off x="6149020" y="564449"/>
          <a:ext cx="792885" cy="39644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Administrator-Lonie Nelson</a:t>
          </a:r>
        </a:p>
      </dsp:txBody>
      <dsp:txXfrm>
        <a:off x="6149020" y="564449"/>
        <a:ext cx="792885" cy="396442"/>
      </dsp:txXfrm>
    </dsp:sp>
    <dsp:sp modelId="{4171A1ED-2FBA-472F-948D-30ABFA8C6324}">
      <dsp:nvSpPr>
        <dsp:cNvPr id="0" name=""/>
        <dsp:cNvSpPr/>
      </dsp:nvSpPr>
      <dsp:spPr>
        <a:xfrm>
          <a:off x="5669324" y="1127398"/>
          <a:ext cx="792885" cy="39644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Lawful Gambling-Amy </a:t>
          </a:r>
          <a:r>
            <a:rPr lang="en-US" sz="800" kern="1200" dirty="0" err="1">
              <a:solidFill>
                <a:schemeClr val="tx1"/>
              </a:solidFill>
            </a:rPr>
            <a:t>Vasterling</a:t>
          </a:r>
          <a:endParaRPr lang="en-US" sz="800" kern="1200" dirty="0">
            <a:solidFill>
              <a:schemeClr val="tx1"/>
            </a:solidFill>
          </a:endParaRPr>
        </a:p>
      </dsp:txBody>
      <dsp:txXfrm>
        <a:off x="5669324" y="1127398"/>
        <a:ext cx="792885" cy="3964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6EE0CA-37DC-4F8E-87F8-09FE4CCDFC07}">
      <dsp:nvSpPr>
        <dsp:cNvPr id="0" name=""/>
        <dsp:cNvSpPr/>
      </dsp:nvSpPr>
      <dsp:spPr>
        <a:xfrm>
          <a:off x="1774053" y="1647031"/>
          <a:ext cx="297614" cy="1417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807" y="0"/>
              </a:lnTo>
              <a:lnTo>
                <a:pt x="148807" y="1417751"/>
              </a:lnTo>
              <a:lnTo>
                <a:pt x="297614" y="141775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886644" y="2319690"/>
        <a:ext cx="72432" cy="72432"/>
      </dsp:txXfrm>
    </dsp:sp>
    <dsp:sp modelId="{E73CB99F-ED45-475F-B879-6D9F0BEA9668}">
      <dsp:nvSpPr>
        <dsp:cNvPr id="0" name=""/>
        <dsp:cNvSpPr/>
      </dsp:nvSpPr>
      <dsp:spPr>
        <a:xfrm>
          <a:off x="1774053" y="1647031"/>
          <a:ext cx="297614" cy="850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807" y="0"/>
              </a:lnTo>
              <a:lnTo>
                <a:pt x="148807" y="850650"/>
              </a:lnTo>
              <a:lnTo>
                <a:pt x="297614" y="85065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00330" y="2049826"/>
        <a:ext cx="45060" cy="45060"/>
      </dsp:txXfrm>
    </dsp:sp>
    <dsp:sp modelId="{9FB82AF2-3260-4FDE-8676-B7C790A8FD35}">
      <dsp:nvSpPr>
        <dsp:cNvPr id="0" name=""/>
        <dsp:cNvSpPr/>
      </dsp:nvSpPr>
      <dsp:spPr>
        <a:xfrm>
          <a:off x="1774053" y="1647031"/>
          <a:ext cx="297614" cy="283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807" y="0"/>
              </a:lnTo>
              <a:lnTo>
                <a:pt x="148807" y="283550"/>
              </a:lnTo>
              <a:lnTo>
                <a:pt x="297614" y="28355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12584" y="1778529"/>
        <a:ext cx="20553" cy="20553"/>
      </dsp:txXfrm>
    </dsp:sp>
    <dsp:sp modelId="{B9737A85-E243-43EE-875C-427C4D3583B3}">
      <dsp:nvSpPr>
        <dsp:cNvPr id="0" name=""/>
        <dsp:cNvSpPr/>
      </dsp:nvSpPr>
      <dsp:spPr>
        <a:xfrm>
          <a:off x="1774053" y="1363481"/>
          <a:ext cx="297614" cy="283550"/>
        </a:xfrm>
        <a:custGeom>
          <a:avLst/>
          <a:gdLst/>
          <a:ahLst/>
          <a:cxnLst/>
          <a:rect l="0" t="0" r="0" b="0"/>
          <a:pathLst>
            <a:path>
              <a:moveTo>
                <a:pt x="0" y="283550"/>
              </a:moveTo>
              <a:lnTo>
                <a:pt x="148807" y="283550"/>
              </a:lnTo>
              <a:lnTo>
                <a:pt x="148807" y="0"/>
              </a:lnTo>
              <a:lnTo>
                <a:pt x="297614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12584" y="1494979"/>
        <a:ext cx="20553" cy="20553"/>
      </dsp:txXfrm>
    </dsp:sp>
    <dsp:sp modelId="{C3EAFA33-E766-4C32-B16E-43C2BFE8B4FA}">
      <dsp:nvSpPr>
        <dsp:cNvPr id="0" name=""/>
        <dsp:cNvSpPr/>
      </dsp:nvSpPr>
      <dsp:spPr>
        <a:xfrm>
          <a:off x="1774053" y="796380"/>
          <a:ext cx="297614" cy="850650"/>
        </a:xfrm>
        <a:custGeom>
          <a:avLst/>
          <a:gdLst/>
          <a:ahLst/>
          <a:cxnLst/>
          <a:rect l="0" t="0" r="0" b="0"/>
          <a:pathLst>
            <a:path>
              <a:moveTo>
                <a:pt x="0" y="850650"/>
              </a:moveTo>
              <a:lnTo>
                <a:pt x="148807" y="850650"/>
              </a:lnTo>
              <a:lnTo>
                <a:pt x="148807" y="0"/>
              </a:lnTo>
              <a:lnTo>
                <a:pt x="297614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00330" y="1199175"/>
        <a:ext cx="45060" cy="45060"/>
      </dsp:txXfrm>
    </dsp:sp>
    <dsp:sp modelId="{AE8688C6-C702-4524-9D79-5F28DEACA8EF}">
      <dsp:nvSpPr>
        <dsp:cNvPr id="0" name=""/>
        <dsp:cNvSpPr/>
      </dsp:nvSpPr>
      <dsp:spPr>
        <a:xfrm>
          <a:off x="1774053" y="229280"/>
          <a:ext cx="297614" cy="1417751"/>
        </a:xfrm>
        <a:custGeom>
          <a:avLst/>
          <a:gdLst/>
          <a:ahLst/>
          <a:cxnLst/>
          <a:rect l="0" t="0" r="0" b="0"/>
          <a:pathLst>
            <a:path>
              <a:moveTo>
                <a:pt x="0" y="1417751"/>
              </a:moveTo>
              <a:lnTo>
                <a:pt x="148807" y="1417751"/>
              </a:lnTo>
              <a:lnTo>
                <a:pt x="148807" y="0"/>
              </a:lnTo>
              <a:lnTo>
                <a:pt x="297614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886644" y="901939"/>
        <a:ext cx="72432" cy="72432"/>
      </dsp:txXfrm>
    </dsp:sp>
    <dsp:sp modelId="{CEFF26C1-9F8F-475F-8624-3DA6C3BEBD93}">
      <dsp:nvSpPr>
        <dsp:cNvPr id="0" name=""/>
        <dsp:cNvSpPr/>
      </dsp:nvSpPr>
      <dsp:spPr>
        <a:xfrm rot="16200000">
          <a:off x="235773" y="1302647"/>
          <a:ext cx="2387791" cy="6887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EXPIRING</a:t>
          </a:r>
          <a:r>
            <a:rPr lang="en-US" sz="4000" kern="1200" dirty="0"/>
            <a:t> </a:t>
          </a:r>
        </a:p>
      </dsp:txBody>
      <dsp:txXfrm>
        <a:off x="235773" y="1302647"/>
        <a:ext cx="2387791" cy="688768"/>
      </dsp:txXfrm>
    </dsp:sp>
    <dsp:sp modelId="{F77A1FAE-4D15-426C-96B4-6E719F3B7D7A}">
      <dsp:nvSpPr>
        <dsp:cNvPr id="0" name=""/>
        <dsp:cNvSpPr/>
      </dsp:nvSpPr>
      <dsp:spPr>
        <a:xfrm>
          <a:off x="2071668" y="2439"/>
          <a:ext cx="1488071" cy="453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President</a:t>
          </a:r>
          <a:br>
            <a:rPr lang="en-US" sz="1500" kern="1200" dirty="0"/>
          </a:br>
          <a:endParaRPr lang="en-US" sz="1500" kern="1200" dirty="0"/>
        </a:p>
      </dsp:txBody>
      <dsp:txXfrm>
        <a:off x="2071668" y="2439"/>
        <a:ext cx="1488071" cy="453680"/>
      </dsp:txXfrm>
    </dsp:sp>
    <dsp:sp modelId="{60DFBFA8-8D26-4628-9EA2-419AC518474D}">
      <dsp:nvSpPr>
        <dsp:cNvPr id="0" name=""/>
        <dsp:cNvSpPr/>
      </dsp:nvSpPr>
      <dsp:spPr>
        <a:xfrm>
          <a:off x="2071668" y="569540"/>
          <a:ext cx="1488071" cy="453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Secretary</a:t>
          </a:r>
        </a:p>
      </dsp:txBody>
      <dsp:txXfrm>
        <a:off x="2071668" y="569540"/>
        <a:ext cx="1488071" cy="453680"/>
      </dsp:txXfrm>
    </dsp:sp>
    <dsp:sp modelId="{EF4F943C-EA9B-4157-A1A2-6BE4E1064287}">
      <dsp:nvSpPr>
        <dsp:cNvPr id="0" name=""/>
        <dsp:cNvSpPr/>
      </dsp:nvSpPr>
      <dsp:spPr>
        <a:xfrm>
          <a:off x="2071668" y="1136641"/>
          <a:ext cx="1488071" cy="453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VP-Coaching</a:t>
          </a:r>
        </a:p>
      </dsp:txBody>
      <dsp:txXfrm>
        <a:off x="2071668" y="1136641"/>
        <a:ext cx="1488071" cy="453680"/>
      </dsp:txXfrm>
    </dsp:sp>
    <dsp:sp modelId="{AFA04929-BE6E-4777-837E-2F4B95AAEBD0}">
      <dsp:nvSpPr>
        <dsp:cNvPr id="0" name=""/>
        <dsp:cNvSpPr/>
      </dsp:nvSpPr>
      <dsp:spPr>
        <a:xfrm>
          <a:off x="2071668" y="1703741"/>
          <a:ext cx="1488071" cy="453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VP-Hockey Operations </a:t>
          </a:r>
        </a:p>
      </dsp:txBody>
      <dsp:txXfrm>
        <a:off x="2071668" y="1703741"/>
        <a:ext cx="1488071" cy="453680"/>
      </dsp:txXfrm>
    </dsp:sp>
    <dsp:sp modelId="{6A63F3C5-0C4A-4B47-943D-4AA0D8B27EB4}">
      <dsp:nvSpPr>
        <dsp:cNvPr id="0" name=""/>
        <dsp:cNvSpPr/>
      </dsp:nvSpPr>
      <dsp:spPr>
        <a:xfrm>
          <a:off x="2071668" y="2270842"/>
          <a:ext cx="1488071" cy="453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VP-Mites, Minis, Termites, Intro</a:t>
          </a:r>
        </a:p>
      </dsp:txBody>
      <dsp:txXfrm>
        <a:off x="2071668" y="2270842"/>
        <a:ext cx="1488071" cy="453680"/>
      </dsp:txXfrm>
    </dsp:sp>
    <dsp:sp modelId="{9D72B616-0911-4A5C-8680-82D253505900}">
      <dsp:nvSpPr>
        <dsp:cNvPr id="0" name=""/>
        <dsp:cNvSpPr/>
      </dsp:nvSpPr>
      <dsp:spPr>
        <a:xfrm>
          <a:off x="2071668" y="2837942"/>
          <a:ext cx="1488071" cy="453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VP-Fundraising</a:t>
          </a:r>
        </a:p>
      </dsp:txBody>
      <dsp:txXfrm>
        <a:off x="2071668" y="2837942"/>
        <a:ext cx="1488071" cy="4536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56485-3104-4A82-99C8-3833FFA41A98}">
      <dsp:nvSpPr>
        <dsp:cNvPr id="0" name=""/>
        <dsp:cNvSpPr/>
      </dsp:nvSpPr>
      <dsp:spPr>
        <a:xfrm>
          <a:off x="1518338" y="1643856"/>
          <a:ext cx="359358" cy="13695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9679" y="0"/>
              </a:lnTo>
              <a:lnTo>
                <a:pt x="179679" y="1369505"/>
              </a:lnTo>
              <a:lnTo>
                <a:pt x="359358" y="136950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62621" y="2293212"/>
        <a:ext cx="70793" cy="70793"/>
      </dsp:txXfrm>
    </dsp:sp>
    <dsp:sp modelId="{1E9FD1BC-4A33-4354-B053-EE9FB2D503BC}">
      <dsp:nvSpPr>
        <dsp:cNvPr id="0" name=""/>
        <dsp:cNvSpPr/>
      </dsp:nvSpPr>
      <dsp:spPr>
        <a:xfrm>
          <a:off x="1518338" y="1643856"/>
          <a:ext cx="359358" cy="684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9679" y="0"/>
              </a:lnTo>
              <a:lnTo>
                <a:pt x="179679" y="684752"/>
              </a:lnTo>
              <a:lnTo>
                <a:pt x="359358" y="68475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78684" y="1966899"/>
        <a:ext cx="38666" cy="38666"/>
      </dsp:txXfrm>
    </dsp:sp>
    <dsp:sp modelId="{B7321549-1944-4D4C-98B3-854A5E069A22}">
      <dsp:nvSpPr>
        <dsp:cNvPr id="0" name=""/>
        <dsp:cNvSpPr/>
      </dsp:nvSpPr>
      <dsp:spPr>
        <a:xfrm>
          <a:off x="1518338" y="1598136"/>
          <a:ext cx="3593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9358" y="457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89033" y="1634872"/>
        <a:ext cx="17967" cy="17967"/>
      </dsp:txXfrm>
    </dsp:sp>
    <dsp:sp modelId="{73F97CA0-F32C-45AD-AF8F-5041D040ECD1}">
      <dsp:nvSpPr>
        <dsp:cNvPr id="0" name=""/>
        <dsp:cNvSpPr/>
      </dsp:nvSpPr>
      <dsp:spPr>
        <a:xfrm>
          <a:off x="1518338" y="959103"/>
          <a:ext cx="359358" cy="684752"/>
        </a:xfrm>
        <a:custGeom>
          <a:avLst/>
          <a:gdLst/>
          <a:ahLst/>
          <a:cxnLst/>
          <a:rect l="0" t="0" r="0" b="0"/>
          <a:pathLst>
            <a:path>
              <a:moveTo>
                <a:pt x="0" y="684752"/>
              </a:moveTo>
              <a:lnTo>
                <a:pt x="179679" y="684752"/>
              </a:lnTo>
              <a:lnTo>
                <a:pt x="179679" y="0"/>
              </a:lnTo>
              <a:lnTo>
                <a:pt x="359358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78684" y="1282147"/>
        <a:ext cx="38666" cy="38666"/>
      </dsp:txXfrm>
    </dsp:sp>
    <dsp:sp modelId="{C7E86A50-4FE7-4E6F-B734-1E7C82012F5A}">
      <dsp:nvSpPr>
        <dsp:cNvPr id="0" name=""/>
        <dsp:cNvSpPr/>
      </dsp:nvSpPr>
      <dsp:spPr>
        <a:xfrm>
          <a:off x="1518338" y="274350"/>
          <a:ext cx="359358" cy="1369505"/>
        </a:xfrm>
        <a:custGeom>
          <a:avLst/>
          <a:gdLst/>
          <a:ahLst/>
          <a:cxnLst/>
          <a:rect l="0" t="0" r="0" b="0"/>
          <a:pathLst>
            <a:path>
              <a:moveTo>
                <a:pt x="0" y="1369505"/>
              </a:moveTo>
              <a:lnTo>
                <a:pt x="179679" y="1369505"/>
              </a:lnTo>
              <a:lnTo>
                <a:pt x="179679" y="0"/>
              </a:lnTo>
              <a:lnTo>
                <a:pt x="359358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62621" y="923706"/>
        <a:ext cx="70793" cy="70793"/>
      </dsp:txXfrm>
    </dsp:sp>
    <dsp:sp modelId="{B1D090CB-C987-44CF-97F0-D0B3418CA467}">
      <dsp:nvSpPr>
        <dsp:cNvPr id="0" name=""/>
        <dsp:cNvSpPr/>
      </dsp:nvSpPr>
      <dsp:spPr>
        <a:xfrm rot="16200000">
          <a:off x="-197147" y="1369955"/>
          <a:ext cx="2883170" cy="5478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Mid-Term</a:t>
          </a:r>
        </a:p>
      </dsp:txBody>
      <dsp:txXfrm>
        <a:off x="-197147" y="1369955"/>
        <a:ext cx="2883170" cy="547802"/>
      </dsp:txXfrm>
    </dsp:sp>
    <dsp:sp modelId="{79A3F96D-C12B-47A2-8C8C-B2CEBFC22CE4}">
      <dsp:nvSpPr>
        <dsp:cNvPr id="0" name=""/>
        <dsp:cNvSpPr/>
      </dsp:nvSpPr>
      <dsp:spPr>
        <a:xfrm>
          <a:off x="1877697" y="449"/>
          <a:ext cx="1796791" cy="5478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Treasurer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1877697" y="449"/>
        <a:ext cx="1796791" cy="547802"/>
      </dsp:txXfrm>
    </dsp:sp>
    <dsp:sp modelId="{D229F902-ED0A-4F7D-A675-5AED3A97A95D}">
      <dsp:nvSpPr>
        <dsp:cNvPr id="0" name=""/>
        <dsp:cNvSpPr/>
      </dsp:nvSpPr>
      <dsp:spPr>
        <a:xfrm>
          <a:off x="1877697" y="685202"/>
          <a:ext cx="1796791" cy="5478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VP-Administrative Operations</a:t>
          </a:r>
        </a:p>
      </dsp:txBody>
      <dsp:txXfrm>
        <a:off x="1877697" y="685202"/>
        <a:ext cx="1796791" cy="547802"/>
      </dsp:txXfrm>
    </dsp:sp>
    <dsp:sp modelId="{5621FC76-7CB1-4A90-8E9B-373377E77387}">
      <dsp:nvSpPr>
        <dsp:cNvPr id="0" name=""/>
        <dsp:cNvSpPr/>
      </dsp:nvSpPr>
      <dsp:spPr>
        <a:xfrm>
          <a:off x="1877697" y="1369955"/>
          <a:ext cx="1796791" cy="5478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VP-Hockey Development</a:t>
          </a:r>
        </a:p>
      </dsp:txBody>
      <dsp:txXfrm>
        <a:off x="1877697" y="1369955"/>
        <a:ext cx="1796791" cy="547802"/>
      </dsp:txXfrm>
    </dsp:sp>
    <dsp:sp modelId="{3DEDB254-252D-44B5-9A8A-696955F522ED}">
      <dsp:nvSpPr>
        <dsp:cNvPr id="0" name=""/>
        <dsp:cNvSpPr/>
      </dsp:nvSpPr>
      <dsp:spPr>
        <a:xfrm>
          <a:off x="1877697" y="2054708"/>
          <a:ext cx="1796791" cy="5478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VP-Girls Hockey</a:t>
          </a:r>
        </a:p>
      </dsp:txBody>
      <dsp:txXfrm>
        <a:off x="1877697" y="2054708"/>
        <a:ext cx="1796791" cy="547802"/>
      </dsp:txXfrm>
    </dsp:sp>
    <dsp:sp modelId="{B5783291-BCF2-48DB-9C94-265B03B5EA21}">
      <dsp:nvSpPr>
        <dsp:cNvPr id="0" name=""/>
        <dsp:cNvSpPr/>
      </dsp:nvSpPr>
      <dsp:spPr>
        <a:xfrm>
          <a:off x="1877697" y="2739461"/>
          <a:ext cx="1796791" cy="5478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VP-Hosted Tournaments</a:t>
          </a:r>
        </a:p>
      </dsp:txBody>
      <dsp:txXfrm>
        <a:off x="1877697" y="2739461"/>
        <a:ext cx="1796791" cy="5478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60" cy="4700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216" y="0"/>
            <a:ext cx="3078060" cy="4700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3647E-04CE-4F0D-A8B4-5AF1A9BE1AF5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767" y="4517970"/>
            <a:ext cx="5682941" cy="36974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422"/>
            <a:ext cx="3078060" cy="4700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216" y="8918422"/>
            <a:ext cx="3078060" cy="4700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6475D-B91F-4074-B49E-7DF7895C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81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C6475D-B91F-4074-B49E-7DF7895C58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308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C6475D-B91F-4074-B49E-7DF7895C58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04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C6475D-B91F-4074-B49E-7DF7895C58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13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C6475D-B91F-4074-B49E-7DF7895C58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117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C6475D-B91F-4074-B49E-7DF7895C58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3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C6475D-B91F-4074-B49E-7DF7895C58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89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C6475D-B91F-4074-B49E-7DF7895C583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003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C6475D-B91F-4074-B49E-7DF7895C583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025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C6475D-B91F-4074-B49E-7DF7895C583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3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orldpopulationreview.com/us-citi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8B932-E889-4208-B7DE-544BB5C69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Woodbury Area Hockey Club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FD69DD-46BE-4A5A-B37F-61363A661A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z="2800" dirty="0"/>
              <a:t>MEMBER TOWN HALL</a:t>
            </a:r>
            <a:br>
              <a:rPr lang="en-US" dirty="0"/>
            </a:br>
            <a:r>
              <a:rPr lang="en-US" dirty="0"/>
              <a:t>February 24, 2020</a:t>
            </a:r>
          </a:p>
        </p:txBody>
      </p:sp>
    </p:spTree>
    <p:extLst>
      <p:ext uri="{BB962C8B-B14F-4D97-AF65-F5344CB8AC3E}">
        <p14:creationId xmlns:p14="http://schemas.microsoft.com/office/powerpoint/2010/main" val="2956552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0E51A-646A-430F-B16B-5B01E453F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WAHC By High School Boundary</a:t>
            </a:r>
            <a:br>
              <a:rPr lang="en-US" dirty="0"/>
            </a:br>
            <a:r>
              <a:rPr lang="en-US" sz="2000" dirty="0"/>
              <a:t>2019-20 Players PROJECTED to 2020-21 </a:t>
            </a:r>
            <a:br>
              <a:rPr lang="en-US" sz="2000" dirty="0"/>
            </a:br>
            <a:r>
              <a:rPr lang="en-US" sz="2000" dirty="0"/>
              <a:t>(</a:t>
            </a:r>
            <a:r>
              <a:rPr lang="en-US" sz="1000" dirty="0"/>
              <a:t>with 6/01 age range change</a:t>
            </a:r>
            <a:r>
              <a:rPr lang="en-US" sz="2000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D38D4-3253-464D-A330-3640D09FA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BF2407-285A-4532-919E-A1D58A3B5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242404"/>
              </p:ext>
            </p:extLst>
          </p:nvPr>
        </p:nvGraphicFramePr>
        <p:xfrm>
          <a:off x="1158521" y="2002559"/>
          <a:ext cx="9603276" cy="39025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6050">
                  <a:extLst>
                    <a:ext uri="{9D8B030D-6E8A-4147-A177-3AD203B41FA5}">
                      <a16:colId xmlns:a16="http://schemas.microsoft.com/office/drawing/2014/main" val="2845372185"/>
                    </a:ext>
                  </a:extLst>
                </a:gridCol>
                <a:gridCol w="680446">
                  <a:extLst>
                    <a:ext uri="{9D8B030D-6E8A-4147-A177-3AD203B41FA5}">
                      <a16:colId xmlns:a16="http://schemas.microsoft.com/office/drawing/2014/main" val="1708736197"/>
                    </a:ext>
                  </a:extLst>
                </a:gridCol>
                <a:gridCol w="744639">
                  <a:extLst>
                    <a:ext uri="{9D8B030D-6E8A-4147-A177-3AD203B41FA5}">
                      <a16:colId xmlns:a16="http://schemas.microsoft.com/office/drawing/2014/main" val="3925064281"/>
                    </a:ext>
                  </a:extLst>
                </a:gridCol>
                <a:gridCol w="564899">
                  <a:extLst>
                    <a:ext uri="{9D8B030D-6E8A-4147-A177-3AD203B41FA5}">
                      <a16:colId xmlns:a16="http://schemas.microsoft.com/office/drawing/2014/main" val="2127458824"/>
                    </a:ext>
                  </a:extLst>
                </a:gridCol>
                <a:gridCol w="680446">
                  <a:extLst>
                    <a:ext uri="{9D8B030D-6E8A-4147-A177-3AD203B41FA5}">
                      <a16:colId xmlns:a16="http://schemas.microsoft.com/office/drawing/2014/main" val="1417896453"/>
                    </a:ext>
                  </a:extLst>
                </a:gridCol>
                <a:gridCol w="350358">
                  <a:extLst>
                    <a:ext uri="{9D8B030D-6E8A-4147-A177-3AD203B41FA5}">
                      <a16:colId xmlns:a16="http://schemas.microsoft.com/office/drawing/2014/main" val="4130019031"/>
                    </a:ext>
                  </a:extLst>
                </a:gridCol>
                <a:gridCol w="795993">
                  <a:extLst>
                    <a:ext uri="{9D8B030D-6E8A-4147-A177-3AD203B41FA5}">
                      <a16:colId xmlns:a16="http://schemas.microsoft.com/office/drawing/2014/main" val="3636766945"/>
                    </a:ext>
                  </a:extLst>
                </a:gridCol>
                <a:gridCol w="731800">
                  <a:extLst>
                    <a:ext uri="{9D8B030D-6E8A-4147-A177-3AD203B41FA5}">
                      <a16:colId xmlns:a16="http://schemas.microsoft.com/office/drawing/2014/main" val="3764709173"/>
                    </a:ext>
                  </a:extLst>
                </a:gridCol>
                <a:gridCol w="616254">
                  <a:extLst>
                    <a:ext uri="{9D8B030D-6E8A-4147-A177-3AD203B41FA5}">
                      <a16:colId xmlns:a16="http://schemas.microsoft.com/office/drawing/2014/main" val="2561480241"/>
                    </a:ext>
                  </a:extLst>
                </a:gridCol>
                <a:gridCol w="320965">
                  <a:extLst>
                    <a:ext uri="{9D8B030D-6E8A-4147-A177-3AD203B41FA5}">
                      <a16:colId xmlns:a16="http://schemas.microsoft.com/office/drawing/2014/main" val="247492615"/>
                    </a:ext>
                  </a:extLst>
                </a:gridCol>
                <a:gridCol w="718962">
                  <a:extLst>
                    <a:ext uri="{9D8B030D-6E8A-4147-A177-3AD203B41FA5}">
                      <a16:colId xmlns:a16="http://schemas.microsoft.com/office/drawing/2014/main" val="4115983690"/>
                    </a:ext>
                  </a:extLst>
                </a:gridCol>
                <a:gridCol w="744639">
                  <a:extLst>
                    <a:ext uri="{9D8B030D-6E8A-4147-A177-3AD203B41FA5}">
                      <a16:colId xmlns:a16="http://schemas.microsoft.com/office/drawing/2014/main" val="141231716"/>
                    </a:ext>
                  </a:extLst>
                </a:gridCol>
                <a:gridCol w="907825">
                  <a:extLst>
                    <a:ext uri="{9D8B030D-6E8A-4147-A177-3AD203B41FA5}">
                      <a16:colId xmlns:a16="http://schemas.microsoft.com/office/drawing/2014/main" val="1541522379"/>
                    </a:ext>
                  </a:extLst>
                </a:gridCol>
              </a:tblGrid>
              <a:tr h="2828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2003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East Ridge YOUTH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Woodbury YOUTH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Other YOUTH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TOTAL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East Ridge SKATER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Woodbury SKATER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Other SKATER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East Ridge GOALIE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Woodbury GOALIE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Other </a:t>
                      </a:r>
                    </a:p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GOALIE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896630367"/>
                  </a:ext>
                </a:extLst>
              </a:tr>
              <a:tr h="2956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BANTAM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59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53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941989875"/>
                  </a:ext>
                </a:extLst>
              </a:tr>
              <a:tr h="216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51%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46%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3%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100%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50%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49%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2%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75%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13%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13%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1646860918"/>
                  </a:ext>
                </a:extLst>
              </a:tr>
              <a:tr h="28847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PEEWEE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45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117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56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1641699377"/>
                  </a:ext>
                </a:extLst>
              </a:tr>
              <a:tr h="20254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54%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38%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8%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100%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54%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38%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8%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54%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38%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8%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3387146594"/>
                  </a:ext>
                </a:extLst>
              </a:tr>
              <a:tr h="3124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SQUIRT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77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132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75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3251744599"/>
                  </a:ext>
                </a:extLst>
              </a:tr>
              <a:tr h="243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58%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39%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2%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100%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60%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37%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2%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25%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75%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0%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1177760506"/>
                  </a:ext>
                </a:extLst>
              </a:tr>
              <a:tr h="337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MITE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73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124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72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44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716300171"/>
                  </a:ext>
                </a:extLst>
              </a:tr>
              <a:tr h="244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59%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37%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4%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100%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60%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36%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4%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33%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67%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0%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3611760248"/>
                  </a:ext>
                </a:extLst>
              </a:tr>
              <a:tr h="2842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MINIMITE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71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3731359611"/>
                  </a:ext>
                </a:extLst>
              </a:tr>
              <a:tr h="22002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54%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42%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4%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100%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54%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42%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4%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#DIV/0!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#DIV/0!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#DIV/0!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2948706836"/>
                  </a:ext>
                </a:extLst>
              </a:tr>
              <a:tr h="35419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TOTAL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226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559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294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212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2464198389"/>
                  </a:ext>
                </a:extLst>
              </a:tr>
              <a:tr h="21476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55%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40%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4%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100%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56%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40%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4%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50%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0070C0"/>
                          </a:solidFill>
                          <a:effectLst/>
                        </a:rPr>
                        <a:t>44%</a:t>
                      </a:r>
                      <a:endParaRPr lang="en-US" sz="8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6%</a:t>
                      </a:r>
                      <a:endParaRPr lang="en-US" sz="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2859353103"/>
                  </a:ext>
                </a:extLst>
              </a:tr>
              <a:tr h="184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Aged to H.S.&amp;JR GOLD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1921617011"/>
                  </a:ext>
                </a:extLst>
              </a:tr>
              <a:tr h="21982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TOTAL 2019-20 Players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596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35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" marR="9000" marT="9000" marB="0" anchor="b"/>
                </a:tc>
                <a:extLst>
                  <a:ext uri="{0D108BD9-81ED-4DB2-BD59-A6C34878D82A}">
                    <a16:rowId xmlns:a16="http://schemas.microsoft.com/office/drawing/2014/main" val="35237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917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EF2C9F-86FC-4266-B6B7-3AFD551D44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40242"/>
            <a:ext cx="13375758" cy="746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707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BEA6F3E-178B-4AD7-9A3C-D9858F9F11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6030"/>
              </p:ext>
            </p:extLst>
          </p:nvPr>
        </p:nvGraphicFramePr>
        <p:xfrm>
          <a:off x="2083981" y="1424762"/>
          <a:ext cx="8076018" cy="4544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006">
                  <a:extLst>
                    <a:ext uri="{9D8B030D-6E8A-4147-A177-3AD203B41FA5}">
                      <a16:colId xmlns:a16="http://schemas.microsoft.com/office/drawing/2014/main" val="2699110119"/>
                    </a:ext>
                  </a:extLst>
                </a:gridCol>
                <a:gridCol w="2692006">
                  <a:extLst>
                    <a:ext uri="{9D8B030D-6E8A-4147-A177-3AD203B41FA5}">
                      <a16:colId xmlns:a16="http://schemas.microsoft.com/office/drawing/2014/main" val="1797349385"/>
                    </a:ext>
                  </a:extLst>
                </a:gridCol>
                <a:gridCol w="2692006">
                  <a:extLst>
                    <a:ext uri="{9D8B030D-6E8A-4147-A177-3AD203B41FA5}">
                      <a16:colId xmlns:a16="http://schemas.microsoft.com/office/drawing/2014/main" val="3639900330"/>
                    </a:ext>
                  </a:extLst>
                </a:gridCol>
              </a:tblGrid>
              <a:tr h="56808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USA HOCKEY ADM_TEAM SIZES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459199"/>
                  </a:ext>
                </a:extLst>
              </a:tr>
              <a:tr h="56808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LEVEL OF PLAY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# SKATERS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# GOALIES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716231"/>
                  </a:ext>
                </a:extLst>
              </a:tr>
              <a:tr h="568082">
                <a:tc>
                  <a:txBody>
                    <a:bodyPr/>
                    <a:lstStyle/>
                    <a:p>
                      <a:r>
                        <a:rPr lang="en-US" dirty="0"/>
                        <a:t>6U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 full-time goalies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305933"/>
                  </a:ext>
                </a:extLst>
              </a:tr>
              <a:tr h="568082">
                <a:tc>
                  <a:txBody>
                    <a:bodyPr/>
                    <a:lstStyle/>
                    <a:p>
                      <a:r>
                        <a:rPr lang="en-US" dirty="0"/>
                        <a:t>8U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 full-time goalies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462373"/>
                  </a:ext>
                </a:extLst>
              </a:tr>
              <a:tr h="568082">
                <a:tc>
                  <a:txBody>
                    <a:bodyPr/>
                    <a:lstStyle/>
                    <a:p>
                      <a:r>
                        <a:rPr lang="en-US" dirty="0"/>
                        <a:t>SQUIRT/10U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862973"/>
                  </a:ext>
                </a:extLst>
              </a:tr>
              <a:tr h="568082">
                <a:tc>
                  <a:txBody>
                    <a:bodyPr/>
                    <a:lstStyle/>
                    <a:p>
                      <a:r>
                        <a:rPr lang="en-US" dirty="0"/>
                        <a:t>PEEWEE/12U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406787"/>
                  </a:ext>
                </a:extLst>
              </a:tr>
              <a:tr h="568082">
                <a:tc>
                  <a:txBody>
                    <a:bodyPr/>
                    <a:lstStyle/>
                    <a:p>
                      <a:r>
                        <a:rPr lang="en-US" dirty="0"/>
                        <a:t>BANTAM/15U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525081"/>
                  </a:ext>
                </a:extLst>
              </a:tr>
              <a:tr h="568082">
                <a:tc>
                  <a:txBody>
                    <a:bodyPr/>
                    <a:lstStyle/>
                    <a:p>
                      <a:r>
                        <a:rPr lang="en-US" dirty="0"/>
                        <a:t>JRGOLD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020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489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DDF05-FCE7-43D1-9D6C-8AF28165A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3851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Indoor Ice Benchmarking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9C974-1EC0-4547-AB40-0E6AE0B63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43172"/>
            <a:ext cx="9603275" cy="353311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BC788B-1179-4C9A-A8C7-2A9509F2C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076" y="1662441"/>
            <a:ext cx="8429625" cy="329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4682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05605-7D27-47CB-9F64-DB60A309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623685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49AAA-6121-478F-AF9E-16B9EDEDD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77009"/>
            <a:ext cx="9603275" cy="38893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Welcome &amp; Introductions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State of the WAHC</a:t>
            </a:r>
            <a:r>
              <a:rPr lang="en-US" dirty="0"/>
              <a:t> – WAHC By The Numbers </a:t>
            </a:r>
          </a:p>
          <a:p>
            <a:pPr lvl="1"/>
            <a:r>
              <a:rPr lang="en-US" dirty="0"/>
              <a:t>Financial Summary</a:t>
            </a:r>
          </a:p>
          <a:p>
            <a:pPr lvl="1"/>
            <a:r>
              <a:rPr lang="en-US" dirty="0"/>
              <a:t>Player Counts / Teams Counts / By High School Boundary </a:t>
            </a:r>
          </a:p>
          <a:p>
            <a:pPr lvl="1"/>
            <a:r>
              <a:rPr lang="en-US" dirty="0"/>
              <a:t>Ice Hours</a:t>
            </a:r>
          </a:p>
          <a:p>
            <a:pPr marL="0" indent="0">
              <a:buNone/>
            </a:pPr>
            <a:r>
              <a:rPr lang="en-US" b="1" dirty="0"/>
              <a:t>Topics / Initiatives In Focus </a:t>
            </a:r>
          </a:p>
          <a:p>
            <a:pPr lvl="1"/>
            <a:r>
              <a:rPr lang="en-US" dirty="0"/>
              <a:t>Open Positions:  Board Terms Expiring / Ice Director / Registrar / Goalie Equipment </a:t>
            </a:r>
          </a:p>
          <a:p>
            <a:pPr lvl="1"/>
            <a:r>
              <a:rPr lang="en-US" dirty="0"/>
              <a:t>Intra-Association Realignment Pilot - 2020-21 Squirts</a:t>
            </a:r>
          </a:p>
          <a:p>
            <a:pPr lvl="1"/>
            <a:r>
              <a:rPr lang="en-US" dirty="0"/>
              <a:t>Long Term Strategic Planning – Ice </a:t>
            </a:r>
          </a:p>
          <a:p>
            <a:pPr marL="0" indent="0">
              <a:buNone/>
            </a:pPr>
            <a:r>
              <a:rPr lang="en-US" b="1" dirty="0"/>
              <a:t>Q &amp; A</a:t>
            </a:r>
          </a:p>
          <a:p>
            <a:pPr marL="0" indent="0">
              <a:buNone/>
            </a:pPr>
            <a:br>
              <a:rPr lang="en-US" b="1" dirty="0"/>
            </a:br>
            <a:r>
              <a:rPr lang="en-US" b="1" dirty="0"/>
              <a:t>Closing Comments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605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040B5-4584-45F3-9570-2A41CC55C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704" y="953324"/>
            <a:ext cx="9487841" cy="610433"/>
          </a:xfrm>
        </p:spPr>
        <p:txBody>
          <a:bodyPr/>
          <a:lstStyle/>
          <a:p>
            <a:pPr algn="ctr"/>
            <a:r>
              <a:rPr lang="en-US" dirty="0"/>
              <a:t>2019-20 WAHC BOARD &amp; LEADERSHIP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A11E96F-8A3A-43CA-B462-968B24CD67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266667"/>
              </p:ext>
            </p:extLst>
          </p:nvPr>
        </p:nvGraphicFramePr>
        <p:xfrm>
          <a:off x="463827" y="1676400"/>
          <a:ext cx="11370364" cy="4340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94408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6B35E-FB87-432A-A7FB-66A272B70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WAHC </a:t>
            </a:r>
            <a:r>
              <a:rPr lang="en-US" dirty="0" err="1"/>
              <a:t>Board_By</a:t>
            </a:r>
            <a:r>
              <a:rPr lang="en-US" dirty="0"/>
              <a:t> TERM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CD796D8-27A9-4DC9-BAC8-6A06190D890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05670328"/>
              </p:ext>
            </p:extLst>
          </p:nvPr>
        </p:nvGraphicFramePr>
        <p:xfrm>
          <a:off x="1128713" y="2165350"/>
          <a:ext cx="4645025" cy="3294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C4352F4-89D0-441E-93E8-E4FA024F4C3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28311430"/>
              </p:ext>
            </p:extLst>
          </p:nvPr>
        </p:nvGraphicFramePr>
        <p:xfrm>
          <a:off x="6096000" y="2171700"/>
          <a:ext cx="4645025" cy="3287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893736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AD4-D756-489A-BE82-373058556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WAHC Financial Snapshot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3FEDA45-328B-439D-A9C7-EA04CFA4BD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564046"/>
              </p:ext>
            </p:extLst>
          </p:nvPr>
        </p:nvGraphicFramePr>
        <p:xfrm>
          <a:off x="1881809" y="1457739"/>
          <a:ext cx="7832033" cy="42359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15641">
                  <a:extLst>
                    <a:ext uri="{9D8B030D-6E8A-4147-A177-3AD203B41FA5}">
                      <a16:colId xmlns:a16="http://schemas.microsoft.com/office/drawing/2014/main" val="1600778176"/>
                    </a:ext>
                  </a:extLst>
                </a:gridCol>
                <a:gridCol w="1046059">
                  <a:extLst>
                    <a:ext uri="{9D8B030D-6E8A-4147-A177-3AD203B41FA5}">
                      <a16:colId xmlns:a16="http://schemas.microsoft.com/office/drawing/2014/main" val="3331763291"/>
                    </a:ext>
                  </a:extLst>
                </a:gridCol>
                <a:gridCol w="1046059">
                  <a:extLst>
                    <a:ext uri="{9D8B030D-6E8A-4147-A177-3AD203B41FA5}">
                      <a16:colId xmlns:a16="http://schemas.microsoft.com/office/drawing/2014/main" val="624474935"/>
                    </a:ext>
                  </a:extLst>
                </a:gridCol>
                <a:gridCol w="862137">
                  <a:extLst>
                    <a:ext uri="{9D8B030D-6E8A-4147-A177-3AD203B41FA5}">
                      <a16:colId xmlns:a16="http://schemas.microsoft.com/office/drawing/2014/main" val="2641671247"/>
                    </a:ext>
                  </a:extLst>
                </a:gridCol>
                <a:gridCol w="862137">
                  <a:extLst>
                    <a:ext uri="{9D8B030D-6E8A-4147-A177-3AD203B41FA5}">
                      <a16:colId xmlns:a16="http://schemas.microsoft.com/office/drawing/2014/main" val="4081218314"/>
                    </a:ext>
                  </a:extLst>
                </a:gridCol>
              </a:tblGrid>
              <a:tr h="22528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solidFill>
                            <a:schemeClr val="tx1"/>
                          </a:solidFill>
                          <a:effectLst/>
                        </a:rPr>
                        <a:t> BUDGET </a:t>
                      </a:r>
                      <a:endParaRPr lang="en-US" sz="10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ACTUAL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ACTUAL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ACTUAL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3201602714"/>
                  </a:ext>
                </a:extLst>
              </a:tr>
              <a:tr h="2252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2019-20 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2018-19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2017-18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2016-17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3682311537"/>
                  </a:ext>
                </a:extLst>
              </a:tr>
              <a:tr h="147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       Revenue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3621632100"/>
                  </a:ext>
                </a:extLst>
              </a:tr>
              <a:tr h="27133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Player Fee Revenue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7537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1,102,425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        1,002,090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978,741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790,694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1629373007"/>
                  </a:ext>
                </a:extLst>
              </a:tr>
              <a:tr h="27133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Hosted Tournaments - Net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7537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   7,993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13,037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18,894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3,480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478938424"/>
                  </a:ext>
                </a:extLst>
              </a:tr>
              <a:tr h="27133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Fundraising - Net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7537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26,500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18,539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17,542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20,514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1126729719"/>
                  </a:ext>
                </a:extLst>
              </a:tr>
              <a:tr h="27133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     1,136,918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     1,033,666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1,015,176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    814,688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1299506892"/>
                  </a:ext>
                </a:extLst>
              </a:tr>
              <a:tr h="27133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       Expenses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     1,135,748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         955,955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1,009,172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    829,737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2224099312"/>
                  </a:ext>
                </a:extLst>
              </a:tr>
              <a:tr h="27133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Net Hockey Operations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7537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              1,170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           77,711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        6,004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       (15,049)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1509018986"/>
                  </a:ext>
                </a:extLst>
              </a:tr>
              <a:tr h="14794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1184832366"/>
                  </a:ext>
                </a:extLst>
              </a:tr>
              <a:tr h="1964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       Lawful Gambling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2658370170"/>
                  </a:ext>
                </a:extLst>
              </a:tr>
              <a:tr h="27133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Lawful Gambling - Donations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7537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120,000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137,326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62,240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86,810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1953028264"/>
                  </a:ext>
                </a:extLst>
              </a:tr>
              <a:tr h="19249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Projects/Programs Funded by Lawful Gambling -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7537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3575835336"/>
                  </a:ext>
                </a:extLst>
              </a:tr>
              <a:tr h="18553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Player Socks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7537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(20,000)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(20,000)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(15,000)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(15,015)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296305193"/>
                  </a:ext>
                </a:extLst>
              </a:tr>
              <a:tr h="2252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          Ice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7537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(100,000)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(117,327)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(47,240)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(71,795)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530279362"/>
                  </a:ext>
                </a:extLst>
              </a:tr>
              <a:tr h="16295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3104982701"/>
                  </a:ext>
                </a:extLst>
              </a:tr>
              <a:tr h="14794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2539361476"/>
                  </a:ext>
                </a:extLst>
              </a:tr>
              <a:tr h="196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     Year End Cash &amp; CDs Balance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3961941836"/>
                  </a:ext>
                </a:extLst>
              </a:tr>
              <a:tr h="27133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 General Operations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4522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509,053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413,912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       389,825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" marR="6834" marT="6834" marB="0" anchor="b"/>
                </a:tc>
                <a:extLst>
                  <a:ext uri="{0D108BD9-81ED-4DB2-BD59-A6C34878D82A}">
                    <a16:rowId xmlns:a16="http://schemas.microsoft.com/office/drawing/2014/main" val="4083953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23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6935A-2CF7-458C-8C70-6938CD495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WAHC Ice Purchase Summary</a:t>
            </a:r>
            <a:br>
              <a:rPr lang="en-US" dirty="0"/>
            </a:br>
            <a:r>
              <a:rPr lang="en-US" sz="2000" dirty="0"/>
              <a:t>2013-14 thru 2018-19(actual) and 2019-20 Budget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DAAE8DA-5A91-4408-B651-F8125BD6DA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642669"/>
              </p:ext>
            </p:extLst>
          </p:nvPr>
        </p:nvGraphicFramePr>
        <p:xfrm>
          <a:off x="581891" y="2002559"/>
          <a:ext cx="10624346" cy="336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873">
                  <a:extLst>
                    <a:ext uri="{9D8B030D-6E8A-4147-A177-3AD203B41FA5}">
                      <a16:colId xmlns:a16="http://schemas.microsoft.com/office/drawing/2014/main" val="469276582"/>
                    </a:ext>
                  </a:extLst>
                </a:gridCol>
                <a:gridCol w="995852">
                  <a:extLst>
                    <a:ext uri="{9D8B030D-6E8A-4147-A177-3AD203B41FA5}">
                      <a16:colId xmlns:a16="http://schemas.microsoft.com/office/drawing/2014/main" val="4091618290"/>
                    </a:ext>
                  </a:extLst>
                </a:gridCol>
                <a:gridCol w="1058092">
                  <a:extLst>
                    <a:ext uri="{9D8B030D-6E8A-4147-A177-3AD203B41FA5}">
                      <a16:colId xmlns:a16="http://schemas.microsoft.com/office/drawing/2014/main" val="110568471"/>
                    </a:ext>
                  </a:extLst>
                </a:gridCol>
                <a:gridCol w="987034">
                  <a:extLst>
                    <a:ext uri="{9D8B030D-6E8A-4147-A177-3AD203B41FA5}">
                      <a16:colId xmlns:a16="http://schemas.microsoft.com/office/drawing/2014/main" val="2183224264"/>
                    </a:ext>
                  </a:extLst>
                </a:gridCol>
                <a:gridCol w="1078499">
                  <a:extLst>
                    <a:ext uri="{9D8B030D-6E8A-4147-A177-3AD203B41FA5}">
                      <a16:colId xmlns:a16="http://schemas.microsoft.com/office/drawing/2014/main" val="270953227"/>
                    </a:ext>
                  </a:extLst>
                </a:gridCol>
                <a:gridCol w="1078499">
                  <a:extLst>
                    <a:ext uri="{9D8B030D-6E8A-4147-A177-3AD203B41FA5}">
                      <a16:colId xmlns:a16="http://schemas.microsoft.com/office/drawing/2014/main" val="3986793415"/>
                    </a:ext>
                  </a:extLst>
                </a:gridCol>
                <a:gridCol w="1078499">
                  <a:extLst>
                    <a:ext uri="{9D8B030D-6E8A-4147-A177-3AD203B41FA5}">
                      <a16:colId xmlns:a16="http://schemas.microsoft.com/office/drawing/2014/main" val="395349613"/>
                    </a:ext>
                  </a:extLst>
                </a:gridCol>
                <a:gridCol w="1078499">
                  <a:extLst>
                    <a:ext uri="{9D8B030D-6E8A-4147-A177-3AD203B41FA5}">
                      <a16:colId xmlns:a16="http://schemas.microsoft.com/office/drawing/2014/main" val="3271368289"/>
                    </a:ext>
                  </a:extLst>
                </a:gridCol>
                <a:gridCol w="1078499">
                  <a:extLst>
                    <a:ext uri="{9D8B030D-6E8A-4147-A177-3AD203B41FA5}">
                      <a16:colId xmlns:a16="http://schemas.microsoft.com/office/drawing/2014/main" val="27747868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2013-14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2014-15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2015-16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2016-17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2017-18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2018-19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2019-20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BUDGET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Average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ACTUALS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299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HealthEast</a:t>
                      </a:r>
                      <a:r>
                        <a:rPr lang="en-US" sz="1400" dirty="0"/>
                        <a:t> Sports Center</a:t>
                      </a:r>
                    </a:p>
                    <a:p>
                      <a:r>
                        <a:rPr lang="en-US" sz="1200" dirty="0"/>
                        <a:t>(Woodbury)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1316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1463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1440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1342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222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Harding Arena </a:t>
                      </a:r>
                      <a:br>
                        <a:rPr lang="en-US" sz="1400" dirty="0"/>
                      </a:br>
                      <a:r>
                        <a:rPr lang="en-US" sz="1200" dirty="0"/>
                        <a:t>(St. Paul)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51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Doug </a:t>
                      </a:r>
                      <a:r>
                        <a:rPr lang="en-US" sz="1400" dirty="0" err="1"/>
                        <a:t>Woog</a:t>
                      </a:r>
                      <a:r>
                        <a:rPr lang="en-US" sz="1400" dirty="0"/>
                        <a:t> Arena </a:t>
                      </a:r>
                      <a:br>
                        <a:rPr lang="en-US" sz="1400" dirty="0"/>
                      </a:br>
                      <a:r>
                        <a:rPr lang="en-US" sz="1200" dirty="0"/>
                        <a:t>(South St. Paul)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13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Other Facilities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655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213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2561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2522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2401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2491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2744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2669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2,850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2565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12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934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5AF07-59AF-423B-B267-6D15C2688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333" y="1137374"/>
            <a:ext cx="9603275" cy="1049235"/>
          </a:xfrm>
        </p:spPr>
        <p:txBody>
          <a:bodyPr/>
          <a:lstStyle/>
          <a:p>
            <a:pPr algn="ctr"/>
            <a:r>
              <a:rPr lang="en-US"/>
              <a:t>WAHC YOUTH Player </a:t>
            </a:r>
            <a:r>
              <a:rPr lang="en-US" dirty="0"/>
              <a:t>Counts – By Level of Play</a:t>
            </a:r>
            <a:br>
              <a:rPr lang="en-US" dirty="0"/>
            </a:br>
            <a:r>
              <a:rPr lang="en-US" sz="2000" dirty="0"/>
              <a:t>2009-10 thru 2019-20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61DD494-656F-4DB7-A6DB-C915AD0B63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904103"/>
              </p:ext>
            </p:extLst>
          </p:nvPr>
        </p:nvGraphicFramePr>
        <p:xfrm>
          <a:off x="914400" y="2186609"/>
          <a:ext cx="9819142" cy="33558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3270">
                  <a:extLst>
                    <a:ext uri="{9D8B030D-6E8A-4147-A177-3AD203B41FA5}">
                      <a16:colId xmlns:a16="http://schemas.microsoft.com/office/drawing/2014/main" val="2626399346"/>
                    </a:ext>
                  </a:extLst>
                </a:gridCol>
                <a:gridCol w="583095">
                  <a:extLst>
                    <a:ext uri="{9D8B030D-6E8A-4147-A177-3AD203B41FA5}">
                      <a16:colId xmlns:a16="http://schemas.microsoft.com/office/drawing/2014/main" val="1121867470"/>
                    </a:ext>
                  </a:extLst>
                </a:gridCol>
                <a:gridCol w="650431">
                  <a:extLst>
                    <a:ext uri="{9D8B030D-6E8A-4147-A177-3AD203B41FA5}">
                      <a16:colId xmlns:a16="http://schemas.microsoft.com/office/drawing/2014/main" val="1489526717"/>
                    </a:ext>
                  </a:extLst>
                </a:gridCol>
                <a:gridCol w="784580">
                  <a:extLst>
                    <a:ext uri="{9D8B030D-6E8A-4147-A177-3AD203B41FA5}">
                      <a16:colId xmlns:a16="http://schemas.microsoft.com/office/drawing/2014/main" val="3298656932"/>
                    </a:ext>
                  </a:extLst>
                </a:gridCol>
                <a:gridCol w="784580">
                  <a:extLst>
                    <a:ext uri="{9D8B030D-6E8A-4147-A177-3AD203B41FA5}">
                      <a16:colId xmlns:a16="http://schemas.microsoft.com/office/drawing/2014/main" val="2779502880"/>
                    </a:ext>
                  </a:extLst>
                </a:gridCol>
                <a:gridCol w="784580">
                  <a:extLst>
                    <a:ext uri="{9D8B030D-6E8A-4147-A177-3AD203B41FA5}">
                      <a16:colId xmlns:a16="http://schemas.microsoft.com/office/drawing/2014/main" val="1723699628"/>
                    </a:ext>
                  </a:extLst>
                </a:gridCol>
                <a:gridCol w="784580">
                  <a:extLst>
                    <a:ext uri="{9D8B030D-6E8A-4147-A177-3AD203B41FA5}">
                      <a16:colId xmlns:a16="http://schemas.microsoft.com/office/drawing/2014/main" val="1503663409"/>
                    </a:ext>
                  </a:extLst>
                </a:gridCol>
                <a:gridCol w="784580">
                  <a:extLst>
                    <a:ext uri="{9D8B030D-6E8A-4147-A177-3AD203B41FA5}">
                      <a16:colId xmlns:a16="http://schemas.microsoft.com/office/drawing/2014/main" val="4252991849"/>
                    </a:ext>
                  </a:extLst>
                </a:gridCol>
                <a:gridCol w="784580">
                  <a:extLst>
                    <a:ext uri="{9D8B030D-6E8A-4147-A177-3AD203B41FA5}">
                      <a16:colId xmlns:a16="http://schemas.microsoft.com/office/drawing/2014/main" val="337065177"/>
                    </a:ext>
                  </a:extLst>
                </a:gridCol>
                <a:gridCol w="784580">
                  <a:extLst>
                    <a:ext uri="{9D8B030D-6E8A-4147-A177-3AD203B41FA5}">
                      <a16:colId xmlns:a16="http://schemas.microsoft.com/office/drawing/2014/main" val="308368961"/>
                    </a:ext>
                  </a:extLst>
                </a:gridCol>
                <a:gridCol w="760805">
                  <a:extLst>
                    <a:ext uri="{9D8B030D-6E8A-4147-A177-3AD203B41FA5}">
                      <a16:colId xmlns:a16="http://schemas.microsoft.com/office/drawing/2014/main" val="2886439562"/>
                    </a:ext>
                  </a:extLst>
                </a:gridCol>
                <a:gridCol w="689481">
                  <a:extLst>
                    <a:ext uri="{9D8B030D-6E8A-4147-A177-3AD203B41FA5}">
                      <a16:colId xmlns:a16="http://schemas.microsoft.com/office/drawing/2014/main" val="3892550603"/>
                    </a:ext>
                  </a:extLst>
                </a:gridCol>
              </a:tblGrid>
              <a:tr h="451014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ALL PROGRAMS</a:t>
                      </a:r>
                      <a:endParaRPr lang="en-US" sz="1100" b="1" i="1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384289"/>
                  </a:ext>
                </a:extLst>
              </a:tr>
              <a:tr h="226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LEVEL of PLAY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2009-10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2010-11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2011-12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2012-13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2013-14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2014-15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2015-16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2016-17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2017-18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2018-19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2019-20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0059348"/>
                  </a:ext>
                </a:extLst>
              </a:tr>
              <a:tr h="216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Jr Gold/16U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706319"/>
                  </a:ext>
                </a:extLst>
              </a:tr>
              <a:tr h="216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Bantam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9233599"/>
                  </a:ext>
                </a:extLst>
              </a:tr>
              <a:tr h="216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Peewee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097064"/>
                  </a:ext>
                </a:extLst>
              </a:tr>
              <a:tr h="216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Squirt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889458"/>
                  </a:ext>
                </a:extLst>
              </a:tr>
              <a:tr h="2085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15U (</a:t>
                      </a:r>
                      <a:r>
                        <a:rPr lang="en-US" sz="1000" u="none" strike="noStrike" dirty="0">
                          <a:effectLst/>
                        </a:rPr>
                        <a:t>14Upre2016-17)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6500485"/>
                  </a:ext>
                </a:extLst>
              </a:tr>
              <a:tr h="216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12U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8457585"/>
                  </a:ext>
                </a:extLst>
              </a:tr>
              <a:tr h="216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10U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6260157"/>
                  </a:ext>
                </a:extLst>
              </a:tr>
              <a:tr h="216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8&amp;Under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5133442"/>
                  </a:ext>
                </a:extLst>
              </a:tr>
              <a:tr h="2160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Termites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7938451"/>
                  </a:ext>
                </a:extLst>
              </a:tr>
              <a:tr h="226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739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755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739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705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669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661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654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788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779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solidFill>
                            <a:srgbClr val="CC9900"/>
                          </a:solidFill>
                          <a:effectLst/>
                        </a:rPr>
                        <a:t>866</a:t>
                      </a:r>
                      <a:endParaRPr lang="en-US" sz="1100" b="1" i="0" u="none" strike="noStrike" dirty="0">
                        <a:solidFill>
                          <a:srgbClr val="CC99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8977305"/>
                  </a:ext>
                </a:extLst>
              </a:tr>
              <a:tr h="28734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Increase/(Decrease)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-12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-34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-36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6162527"/>
                  </a:ext>
                </a:extLst>
              </a:tr>
              <a:tr h="22685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% change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2.2%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-1.6%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-0.5%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-4.6%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</a:rPr>
                        <a:t>-5.1%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</a:rPr>
                        <a:t>-1.2%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-1.1%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20.5%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-1.1%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</a:rPr>
                        <a:t>11.2%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9799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900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C26C2-EA66-47C3-9B8F-986E91B63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Player Count Comparative</a:t>
            </a:r>
            <a:br>
              <a:rPr lang="en-US" dirty="0"/>
            </a:br>
            <a:r>
              <a:rPr lang="en-US" sz="2700" dirty="0"/>
              <a:t>City Population</a:t>
            </a:r>
            <a:br>
              <a:rPr lang="en-US" sz="2700" dirty="0"/>
            </a:br>
            <a:r>
              <a:rPr lang="en-US" sz="2700" dirty="0"/>
              <a:t>(2018-19)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5467D47-D20A-4E20-86BA-D1F71F395D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785265"/>
              </p:ext>
            </p:extLst>
          </p:nvPr>
        </p:nvGraphicFramePr>
        <p:xfrm>
          <a:off x="3340100" y="2192441"/>
          <a:ext cx="5511800" cy="3497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3321">
                  <a:extLst>
                    <a:ext uri="{9D8B030D-6E8A-4147-A177-3AD203B41FA5}">
                      <a16:colId xmlns:a16="http://schemas.microsoft.com/office/drawing/2014/main" val="1281621435"/>
                    </a:ext>
                  </a:extLst>
                </a:gridCol>
                <a:gridCol w="858239">
                  <a:extLst>
                    <a:ext uri="{9D8B030D-6E8A-4147-A177-3AD203B41FA5}">
                      <a16:colId xmlns:a16="http://schemas.microsoft.com/office/drawing/2014/main" val="3995487397"/>
                    </a:ext>
                  </a:extLst>
                </a:gridCol>
                <a:gridCol w="928169">
                  <a:extLst>
                    <a:ext uri="{9D8B030D-6E8A-4147-A177-3AD203B41FA5}">
                      <a16:colId xmlns:a16="http://schemas.microsoft.com/office/drawing/2014/main" val="2004922536"/>
                    </a:ext>
                  </a:extLst>
                </a:gridCol>
                <a:gridCol w="924991">
                  <a:extLst>
                    <a:ext uri="{9D8B030D-6E8A-4147-A177-3AD203B41FA5}">
                      <a16:colId xmlns:a16="http://schemas.microsoft.com/office/drawing/2014/main" val="1325761672"/>
                    </a:ext>
                  </a:extLst>
                </a:gridCol>
                <a:gridCol w="1058494">
                  <a:extLst>
                    <a:ext uri="{9D8B030D-6E8A-4147-A177-3AD203B41FA5}">
                      <a16:colId xmlns:a16="http://schemas.microsoft.com/office/drawing/2014/main" val="2847898576"/>
                    </a:ext>
                  </a:extLst>
                </a:gridCol>
                <a:gridCol w="508586">
                  <a:extLst>
                    <a:ext uri="{9D8B030D-6E8A-4147-A177-3AD203B41FA5}">
                      <a16:colId xmlns:a16="http://schemas.microsoft.com/office/drawing/2014/main" val="1494774085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2015-16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2018-19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798711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Association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Population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Association Membership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Population (a)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Association Membership (b)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93405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Osseo/Maple Grove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65000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1099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73800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1.6%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97891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solidFill>
                            <a:srgbClr val="CC9900"/>
                          </a:solidFill>
                          <a:effectLst/>
                        </a:rPr>
                        <a:t>Woodbury</a:t>
                      </a:r>
                      <a:endParaRPr lang="en-US" sz="1100" b="0" i="0" u="none" strike="noStrike" dirty="0">
                        <a:solidFill>
                          <a:srgbClr val="CC99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68000</a:t>
                      </a:r>
                      <a:endParaRPr lang="en-US" sz="1100" b="0" i="0" u="none" strike="noStrike">
                        <a:solidFill>
                          <a:srgbClr val="BF8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650</a:t>
                      </a:r>
                      <a:endParaRPr lang="en-US" sz="1100" b="0" i="0" u="none" strike="noStrike">
                        <a:solidFill>
                          <a:srgbClr val="BF8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solidFill>
                            <a:srgbClr val="CC9900"/>
                          </a:solidFill>
                          <a:effectLst/>
                        </a:rPr>
                        <a:t>69800</a:t>
                      </a:r>
                      <a:endParaRPr lang="en-US" sz="1100" b="0" i="0" u="none" strike="noStrike" dirty="0">
                        <a:solidFill>
                          <a:srgbClr val="CC99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solidFill>
                            <a:srgbClr val="CC9900"/>
                          </a:solidFill>
                          <a:effectLst/>
                        </a:rPr>
                        <a:t>778</a:t>
                      </a:r>
                      <a:endParaRPr lang="en-US" sz="1100" b="0" i="0" u="none" strike="noStrike" dirty="0">
                        <a:solidFill>
                          <a:srgbClr val="CC99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solidFill>
                            <a:srgbClr val="CC9900"/>
                          </a:solidFill>
                          <a:effectLst/>
                        </a:rPr>
                        <a:t>1.1%</a:t>
                      </a:r>
                      <a:endParaRPr lang="en-US" sz="900" b="0" i="0" u="none" strike="noStrike" dirty="0">
                        <a:solidFill>
                          <a:srgbClr val="CC99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90722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Eagan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67000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66600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0.7%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92667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Eden Prairie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62000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64400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0.7%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97847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Lakeville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63700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1.2%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11886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Burnsville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61400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0.2%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25659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Minnetonka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51000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53100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1029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1.9%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57042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Apple Valley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52400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0.6%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63600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St. Louis Park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49000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0.8%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889009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Stillwater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19400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868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4.5%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04912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61025221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(a) source:  '2017' population per</a:t>
                      </a:r>
                      <a:endParaRPr lang="fr-FR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>
                          <a:effectLst/>
                          <a:hlinkClick r:id="rId2"/>
                        </a:rPr>
                        <a:t>http://worldpopulationreview.com/us-cities</a:t>
                      </a:r>
                      <a:endParaRPr lang="en-US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0286226"/>
                  </a:ext>
                </a:extLst>
              </a:tr>
              <a:tr h="1905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(b) source: Todd Elmer-USA Hockey MN District Registrar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7736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0001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20DBB-AB7A-4135-A9B4-EB666B43A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713" y="1030823"/>
            <a:ext cx="9605635" cy="105930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WAHC Player Counts &amp; Team Counts </a:t>
            </a:r>
            <a:br>
              <a:rPr lang="en-US" dirty="0"/>
            </a:br>
            <a:r>
              <a:rPr lang="en-US" sz="2000" dirty="0"/>
              <a:t>YOUTH &amp; GIRLS</a:t>
            </a:r>
            <a:br>
              <a:rPr lang="en-US" sz="1800" dirty="0"/>
            </a:br>
            <a:r>
              <a:rPr lang="en-US" sz="2000" dirty="0"/>
              <a:t>2016-17 thru 2019-20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37ADD2E-5109-4B50-8E46-7439889F5BEC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128713" y="2799773"/>
          <a:ext cx="4645026" cy="2136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4463">
                  <a:extLst>
                    <a:ext uri="{9D8B030D-6E8A-4147-A177-3AD203B41FA5}">
                      <a16:colId xmlns:a16="http://schemas.microsoft.com/office/drawing/2014/main" val="2982746702"/>
                    </a:ext>
                  </a:extLst>
                </a:gridCol>
                <a:gridCol w="516923">
                  <a:extLst>
                    <a:ext uri="{9D8B030D-6E8A-4147-A177-3AD203B41FA5}">
                      <a16:colId xmlns:a16="http://schemas.microsoft.com/office/drawing/2014/main" val="1163180636"/>
                    </a:ext>
                  </a:extLst>
                </a:gridCol>
                <a:gridCol w="480520">
                  <a:extLst>
                    <a:ext uri="{9D8B030D-6E8A-4147-A177-3AD203B41FA5}">
                      <a16:colId xmlns:a16="http://schemas.microsoft.com/office/drawing/2014/main" val="1661705738"/>
                    </a:ext>
                  </a:extLst>
                </a:gridCol>
                <a:gridCol w="480520">
                  <a:extLst>
                    <a:ext uri="{9D8B030D-6E8A-4147-A177-3AD203B41FA5}">
                      <a16:colId xmlns:a16="http://schemas.microsoft.com/office/drawing/2014/main" val="2924792691"/>
                    </a:ext>
                  </a:extLst>
                </a:gridCol>
                <a:gridCol w="480520">
                  <a:extLst>
                    <a:ext uri="{9D8B030D-6E8A-4147-A177-3AD203B41FA5}">
                      <a16:colId xmlns:a16="http://schemas.microsoft.com/office/drawing/2014/main" val="52157692"/>
                    </a:ext>
                  </a:extLst>
                </a:gridCol>
                <a:gridCol w="480520">
                  <a:extLst>
                    <a:ext uri="{9D8B030D-6E8A-4147-A177-3AD203B41FA5}">
                      <a16:colId xmlns:a16="http://schemas.microsoft.com/office/drawing/2014/main" val="2062137258"/>
                    </a:ext>
                  </a:extLst>
                </a:gridCol>
                <a:gridCol w="480520">
                  <a:extLst>
                    <a:ext uri="{9D8B030D-6E8A-4147-A177-3AD203B41FA5}">
                      <a16:colId xmlns:a16="http://schemas.microsoft.com/office/drawing/2014/main" val="2226111391"/>
                    </a:ext>
                  </a:extLst>
                </a:gridCol>
                <a:gridCol w="480520">
                  <a:extLst>
                    <a:ext uri="{9D8B030D-6E8A-4147-A177-3AD203B41FA5}">
                      <a16:colId xmlns:a16="http://schemas.microsoft.com/office/drawing/2014/main" val="3238963065"/>
                    </a:ext>
                  </a:extLst>
                </a:gridCol>
                <a:gridCol w="480520">
                  <a:extLst>
                    <a:ext uri="{9D8B030D-6E8A-4147-A177-3AD203B41FA5}">
                      <a16:colId xmlns:a16="http://schemas.microsoft.com/office/drawing/2014/main" val="4039834036"/>
                    </a:ext>
                  </a:extLst>
                </a:gridCol>
              </a:tblGrid>
              <a:tr h="151783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YOUTH &amp; GIRLS PROGRAMS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399022"/>
                  </a:ext>
                </a:extLst>
              </a:tr>
              <a:tr h="15178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2016-17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2017-18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2018-19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2019-20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263525"/>
                  </a:ext>
                </a:extLst>
              </a:tr>
              <a:tr h="15178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LEVEL of PLAY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GIRLS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YOUTH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GIRLS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YOUTH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GIRLS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YOUTH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GIRLS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YOUTH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extLst>
                  <a:ext uri="{0D108BD9-81ED-4DB2-BD59-A6C34878D82A}">
                    <a16:rowId xmlns:a16="http://schemas.microsoft.com/office/drawing/2014/main" val="3599181748"/>
                  </a:ext>
                </a:extLst>
              </a:tr>
              <a:tr h="14455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Jr Gold/16U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0099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extLst>
                  <a:ext uri="{0D108BD9-81ED-4DB2-BD59-A6C34878D82A}">
                    <a16:rowId xmlns:a16="http://schemas.microsoft.com/office/drawing/2014/main" val="2843798330"/>
                  </a:ext>
                </a:extLst>
              </a:tr>
              <a:tr h="14455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Bantam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0099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extLst>
                  <a:ext uri="{0D108BD9-81ED-4DB2-BD59-A6C34878D82A}">
                    <a16:rowId xmlns:a16="http://schemas.microsoft.com/office/drawing/2014/main" val="4250048565"/>
                  </a:ext>
                </a:extLst>
              </a:tr>
              <a:tr h="14455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Peewee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0099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extLst>
                  <a:ext uri="{0D108BD9-81ED-4DB2-BD59-A6C34878D82A}">
                    <a16:rowId xmlns:a16="http://schemas.microsoft.com/office/drawing/2014/main" val="1271899625"/>
                  </a:ext>
                </a:extLst>
              </a:tr>
              <a:tr h="14455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Squirt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0099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extLst>
                  <a:ext uri="{0D108BD9-81ED-4DB2-BD59-A6C34878D82A}">
                    <a16:rowId xmlns:a16="http://schemas.microsoft.com/office/drawing/2014/main" val="76646180"/>
                  </a:ext>
                </a:extLst>
              </a:tr>
              <a:tr h="14455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15U 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0099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extLst>
                  <a:ext uri="{0D108BD9-81ED-4DB2-BD59-A6C34878D82A}">
                    <a16:rowId xmlns:a16="http://schemas.microsoft.com/office/drawing/2014/main" val="1457908545"/>
                  </a:ext>
                </a:extLst>
              </a:tr>
              <a:tr h="14455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12U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0099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extLst>
                  <a:ext uri="{0D108BD9-81ED-4DB2-BD59-A6C34878D82A}">
                    <a16:rowId xmlns:a16="http://schemas.microsoft.com/office/drawing/2014/main" val="2227146900"/>
                  </a:ext>
                </a:extLst>
              </a:tr>
              <a:tr h="14455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10U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0099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extLst>
                  <a:ext uri="{0D108BD9-81ED-4DB2-BD59-A6C34878D82A}">
                    <a16:rowId xmlns:a16="http://schemas.microsoft.com/office/drawing/2014/main" val="773516156"/>
                  </a:ext>
                </a:extLst>
              </a:tr>
              <a:tr h="14455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8&amp;Under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0099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234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233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295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extLst>
                  <a:ext uri="{0D108BD9-81ED-4DB2-BD59-A6C34878D82A}">
                    <a16:rowId xmlns:a16="http://schemas.microsoft.com/office/drawing/2014/main" val="3834628021"/>
                  </a:ext>
                </a:extLst>
              </a:tr>
              <a:tr h="15178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TOTAL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0099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533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192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674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extLst>
                  <a:ext uri="{0D108BD9-81ED-4DB2-BD59-A6C34878D82A}">
                    <a16:rowId xmlns:a16="http://schemas.microsoft.com/office/drawing/2014/main" val="2917419107"/>
                  </a:ext>
                </a:extLst>
              </a:tr>
              <a:tr h="26164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Total Registered Players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654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788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779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866</a:t>
                      </a:r>
                      <a:endParaRPr lang="en-US" sz="800" b="0" i="1" u="none" strike="noStrike" dirty="0">
                        <a:solidFill>
                          <a:srgbClr val="BF8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8" marR="7228" marT="7228" marB="0" anchor="b"/>
                </a:tc>
                <a:extLst>
                  <a:ext uri="{0D108BD9-81ED-4DB2-BD59-A6C34878D82A}">
                    <a16:rowId xmlns:a16="http://schemas.microsoft.com/office/drawing/2014/main" val="13506829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6CB914E-89F1-4645-B0BB-10041C5729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635061"/>
              </p:ext>
            </p:extLst>
          </p:nvPr>
        </p:nvGraphicFramePr>
        <p:xfrm>
          <a:off x="194056" y="2333588"/>
          <a:ext cx="5994707" cy="28377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6590">
                  <a:extLst>
                    <a:ext uri="{9D8B030D-6E8A-4147-A177-3AD203B41FA5}">
                      <a16:colId xmlns:a16="http://schemas.microsoft.com/office/drawing/2014/main" val="1299474457"/>
                    </a:ext>
                  </a:extLst>
                </a:gridCol>
                <a:gridCol w="667123">
                  <a:extLst>
                    <a:ext uri="{9D8B030D-6E8A-4147-A177-3AD203B41FA5}">
                      <a16:colId xmlns:a16="http://schemas.microsoft.com/office/drawing/2014/main" val="34690080"/>
                    </a:ext>
                  </a:extLst>
                </a:gridCol>
                <a:gridCol w="620142">
                  <a:extLst>
                    <a:ext uri="{9D8B030D-6E8A-4147-A177-3AD203B41FA5}">
                      <a16:colId xmlns:a16="http://schemas.microsoft.com/office/drawing/2014/main" val="2485352216"/>
                    </a:ext>
                  </a:extLst>
                </a:gridCol>
                <a:gridCol w="620142">
                  <a:extLst>
                    <a:ext uri="{9D8B030D-6E8A-4147-A177-3AD203B41FA5}">
                      <a16:colId xmlns:a16="http://schemas.microsoft.com/office/drawing/2014/main" val="1235653610"/>
                    </a:ext>
                  </a:extLst>
                </a:gridCol>
                <a:gridCol w="620142">
                  <a:extLst>
                    <a:ext uri="{9D8B030D-6E8A-4147-A177-3AD203B41FA5}">
                      <a16:colId xmlns:a16="http://schemas.microsoft.com/office/drawing/2014/main" val="1109855449"/>
                    </a:ext>
                  </a:extLst>
                </a:gridCol>
                <a:gridCol w="620142">
                  <a:extLst>
                    <a:ext uri="{9D8B030D-6E8A-4147-A177-3AD203B41FA5}">
                      <a16:colId xmlns:a16="http://schemas.microsoft.com/office/drawing/2014/main" val="3641940753"/>
                    </a:ext>
                  </a:extLst>
                </a:gridCol>
                <a:gridCol w="620142">
                  <a:extLst>
                    <a:ext uri="{9D8B030D-6E8A-4147-A177-3AD203B41FA5}">
                      <a16:colId xmlns:a16="http://schemas.microsoft.com/office/drawing/2014/main" val="2872080171"/>
                    </a:ext>
                  </a:extLst>
                </a:gridCol>
                <a:gridCol w="620142">
                  <a:extLst>
                    <a:ext uri="{9D8B030D-6E8A-4147-A177-3AD203B41FA5}">
                      <a16:colId xmlns:a16="http://schemas.microsoft.com/office/drawing/2014/main" val="2708004682"/>
                    </a:ext>
                  </a:extLst>
                </a:gridCol>
                <a:gridCol w="620142">
                  <a:extLst>
                    <a:ext uri="{9D8B030D-6E8A-4147-A177-3AD203B41FA5}">
                      <a16:colId xmlns:a16="http://schemas.microsoft.com/office/drawing/2014/main" val="1122288416"/>
                    </a:ext>
                  </a:extLst>
                </a:gridCol>
              </a:tblGrid>
              <a:tr h="22408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YOUTH &amp; GIRLS PROGRAMS – PLAYER COUNTS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3006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2016-17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2017-18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2018-19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2019-20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8385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LEVEL of PLAY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GIRLS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YOUTH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GIRLS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YOUTH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GIRLS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YOUTH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GIRLS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YOUTH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4188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Jr Gold/16U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78839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Bantam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64847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Peewee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75383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Squirt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96427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15U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45186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12U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838768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10U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98924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8&amp;Under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24339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866927"/>
                  </a:ext>
                </a:extLst>
              </a:tr>
              <a:tr h="181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 Registered Players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654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788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779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solidFill>
                            <a:srgbClr val="CC9900"/>
                          </a:solidFill>
                          <a:effectLst/>
                        </a:rPr>
                        <a:t>866</a:t>
                      </a:r>
                      <a:endParaRPr lang="en-US" sz="1100" b="0" i="1" u="none" strike="noStrike" dirty="0">
                        <a:solidFill>
                          <a:srgbClr val="CC99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6278558"/>
                  </a:ext>
                </a:extLst>
              </a:tr>
            </a:tbl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37C0D324-FA0B-4162-AFD7-D9D5ACD9BCB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37487299"/>
              </p:ext>
            </p:extLst>
          </p:nvPr>
        </p:nvGraphicFramePr>
        <p:xfrm>
          <a:off x="6315454" y="2333588"/>
          <a:ext cx="5306707" cy="28365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3359">
                  <a:extLst>
                    <a:ext uri="{9D8B030D-6E8A-4147-A177-3AD203B41FA5}">
                      <a16:colId xmlns:a16="http://schemas.microsoft.com/office/drawing/2014/main" val="2841864506"/>
                    </a:ext>
                  </a:extLst>
                </a:gridCol>
                <a:gridCol w="590558">
                  <a:extLst>
                    <a:ext uri="{9D8B030D-6E8A-4147-A177-3AD203B41FA5}">
                      <a16:colId xmlns:a16="http://schemas.microsoft.com/office/drawing/2014/main" val="1694167230"/>
                    </a:ext>
                  </a:extLst>
                </a:gridCol>
                <a:gridCol w="548970">
                  <a:extLst>
                    <a:ext uri="{9D8B030D-6E8A-4147-A177-3AD203B41FA5}">
                      <a16:colId xmlns:a16="http://schemas.microsoft.com/office/drawing/2014/main" val="1089982917"/>
                    </a:ext>
                  </a:extLst>
                </a:gridCol>
                <a:gridCol w="548970">
                  <a:extLst>
                    <a:ext uri="{9D8B030D-6E8A-4147-A177-3AD203B41FA5}">
                      <a16:colId xmlns:a16="http://schemas.microsoft.com/office/drawing/2014/main" val="1189182885"/>
                    </a:ext>
                  </a:extLst>
                </a:gridCol>
                <a:gridCol w="548970">
                  <a:extLst>
                    <a:ext uri="{9D8B030D-6E8A-4147-A177-3AD203B41FA5}">
                      <a16:colId xmlns:a16="http://schemas.microsoft.com/office/drawing/2014/main" val="1825458216"/>
                    </a:ext>
                  </a:extLst>
                </a:gridCol>
                <a:gridCol w="548970">
                  <a:extLst>
                    <a:ext uri="{9D8B030D-6E8A-4147-A177-3AD203B41FA5}">
                      <a16:colId xmlns:a16="http://schemas.microsoft.com/office/drawing/2014/main" val="3716180285"/>
                    </a:ext>
                  </a:extLst>
                </a:gridCol>
                <a:gridCol w="548970">
                  <a:extLst>
                    <a:ext uri="{9D8B030D-6E8A-4147-A177-3AD203B41FA5}">
                      <a16:colId xmlns:a16="http://schemas.microsoft.com/office/drawing/2014/main" val="1729473638"/>
                    </a:ext>
                  </a:extLst>
                </a:gridCol>
                <a:gridCol w="548970">
                  <a:extLst>
                    <a:ext uri="{9D8B030D-6E8A-4147-A177-3AD203B41FA5}">
                      <a16:colId xmlns:a16="http://schemas.microsoft.com/office/drawing/2014/main" val="1097516899"/>
                    </a:ext>
                  </a:extLst>
                </a:gridCol>
                <a:gridCol w="548970">
                  <a:extLst>
                    <a:ext uri="{9D8B030D-6E8A-4147-A177-3AD203B41FA5}">
                      <a16:colId xmlns:a16="http://schemas.microsoft.com/office/drawing/2014/main" val="3657518586"/>
                    </a:ext>
                  </a:extLst>
                </a:gridCol>
              </a:tblGrid>
              <a:tr h="17561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YOUTH &amp; GIRLS PROGRAMS - TEAM COUNT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101813"/>
                  </a:ext>
                </a:extLst>
              </a:tr>
              <a:tr h="17561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>
                          <a:effectLst/>
                        </a:rPr>
                        <a:t>2016-17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>
                          <a:effectLst/>
                        </a:rPr>
                        <a:t>2017-18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>
                          <a:effectLst/>
                        </a:rPr>
                        <a:t>2018-19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>
                          <a:effectLst/>
                        </a:rPr>
                        <a:t>2019-20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274990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>
                          <a:effectLst/>
                        </a:rPr>
                        <a:t>GIRLS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>
                          <a:effectLst/>
                        </a:rPr>
                        <a:t>YOUTH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>
                          <a:effectLst/>
                        </a:rPr>
                        <a:t>GIRLS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>
                          <a:effectLst/>
                        </a:rPr>
                        <a:t>YOUTH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>
                          <a:effectLst/>
                        </a:rPr>
                        <a:t>GIRLS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>
                          <a:effectLst/>
                        </a:rPr>
                        <a:t>YOUTH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u="none" strike="noStrike" dirty="0">
                          <a:effectLst/>
                        </a:rPr>
                        <a:t>GIRLS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u="none" strike="noStrike" dirty="0">
                          <a:effectLst/>
                        </a:rPr>
                        <a:t>YOUTH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3244965850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JRGOLD/16U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3625360832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416567818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</a:rPr>
                        <a:t>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2743320823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SQ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69766469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MITES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1078274984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MINIMITES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4174739235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15U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3334239294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12U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107897383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10U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</a:rPr>
                        <a:t>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2512685991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8U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855961803"/>
                  </a:ext>
                </a:extLst>
              </a:tr>
              <a:tr h="16724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6U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4184824304"/>
                  </a:ext>
                </a:extLst>
              </a:tr>
              <a:tr h="17561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TOTAL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571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1096442089"/>
                  </a:ext>
                </a:extLst>
              </a:tr>
              <a:tr h="30272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Total Rostered Teams</a:t>
                      </a:r>
                      <a:endParaRPr lang="en-US" sz="9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51</a:t>
                      </a:r>
                      <a:endParaRPr lang="en-US" sz="9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56</a:t>
                      </a:r>
                      <a:endParaRPr lang="en-US" sz="9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55</a:t>
                      </a:r>
                      <a:endParaRPr lang="en-US" sz="9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solidFill>
                            <a:srgbClr val="CC9900"/>
                          </a:solidFill>
                          <a:effectLst/>
                        </a:rPr>
                        <a:t>58</a:t>
                      </a:r>
                      <a:endParaRPr lang="en-US" sz="900" b="0" i="1" u="none" strike="noStrike" dirty="0">
                        <a:solidFill>
                          <a:srgbClr val="CC99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5" marR="7865" marT="7865" marB="0" anchor="b"/>
                </a:tc>
                <a:extLst>
                  <a:ext uri="{0D108BD9-81ED-4DB2-BD59-A6C34878D82A}">
                    <a16:rowId xmlns:a16="http://schemas.microsoft.com/office/drawing/2014/main" val="196080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844735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2372</TotalTime>
  <Words>1568</Words>
  <Application>Microsoft Office PowerPoint</Application>
  <PresentationFormat>Widescreen</PresentationFormat>
  <Paragraphs>981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Century Gothic</vt:lpstr>
      <vt:lpstr>Gallery</vt:lpstr>
      <vt:lpstr>Woodbury Area Hockey Club</vt:lpstr>
      <vt:lpstr>Agenda</vt:lpstr>
      <vt:lpstr>2019-20 WAHC BOARD &amp; LEADERSHIP</vt:lpstr>
      <vt:lpstr>WAHC Board_By TERM</vt:lpstr>
      <vt:lpstr>WAHC Financial Snapshot</vt:lpstr>
      <vt:lpstr>WAHC Ice Purchase Summary 2013-14 thru 2018-19(actual) and 2019-20 Budget</vt:lpstr>
      <vt:lpstr>WAHC YOUTH Player Counts – By Level of Play 2009-10 thru 2019-20</vt:lpstr>
      <vt:lpstr>Player Count Comparative City Population (2018-19)</vt:lpstr>
      <vt:lpstr>WAHC Player Counts &amp; Team Counts  YOUTH &amp; GIRLS 2016-17 thru 2019-20</vt:lpstr>
      <vt:lpstr>WAHC By High School Boundary 2019-20 Players PROJECTED to 2020-21  (with 6/01 age range change)</vt:lpstr>
      <vt:lpstr>PowerPoint Presentation</vt:lpstr>
      <vt:lpstr>PowerPoint Presentation</vt:lpstr>
      <vt:lpstr>Indoor Ice Benchmarking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Lonie Nelson</dc:creator>
  <cp:lastModifiedBy>Lonie Nelson</cp:lastModifiedBy>
  <cp:revision>59</cp:revision>
  <cp:lastPrinted>2019-04-24T16:07:33Z</cp:lastPrinted>
  <dcterms:created xsi:type="dcterms:W3CDTF">2019-02-22T03:50:09Z</dcterms:created>
  <dcterms:modified xsi:type="dcterms:W3CDTF">2020-02-24T15:15:44Z</dcterms:modified>
</cp:coreProperties>
</file>