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62" r:id="rId5"/>
    <p:sldId id="268" r:id="rId6"/>
    <p:sldId id="258" r:id="rId7"/>
    <p:sldId id="263" r:id="rId8"/>
    <p:sldId id="261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BEE9E-FE87-DDA6-34D8-3A689F8C3A51}" v="12" dt="2025-02-04T16:32:58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8347C-5DD7-4747-88AB-4D9F147241B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1B3686-8331-4388-A5AC-56C29728B6F4}">
      <dgm:prSet/>
      <dgm:spPr/>
      <dgm:t>
        <a:bodyPr/>
        <a:lstStyle/>
        <a:p>
          <a:r>
            <a:rPr lang="en-US" dirty="0"/>
            <a:t> Team</a:t>
          </a:r>
        </a:p>
      </dgm:t>
    </dgm:pt>
    <dgm:pt modelId="{1F2E3DEB-A408-4453-AD46-0BDFB3437D9C}" type="parTrans" cxnId="{199418A2-4FCD-4C48-9D14-9837493181CC}">
      <dgm:prSet/>
      <dgm:spPr/>
      <dgm:t>
        <a:bodyPr/>
        <a:lstStyle/>
        <a:p>
          <a:endParaRPr lang="en-US"/>
        </a:p>
      </dgm:t>
    </dgm:pt>
    <dgm:pt modelId="{F3E80548-8261-4D4B-848A-78FC5E58EDE9}" type="sibTrans" cxnId="{199418A2-4FCD-4C48-9D14-9837493181CC}">
      <dgm:prSet/>
      <dgm:spPr/>
      <dgm:t>
        <a:bodyPr/>
        <a:lstStyle/>
        <a:p>
          <a:endParaRPr lang="en-US"/>
        </a:p>
      </dgm:t>
    </dgm:pt>
    <dgm:pt modelId="{3CDCA976-F73D-45AD-82C8-EF9B29151B8B}">
      <dgm:prSet/>
      <dgm:spPr/>
      <dgm:t>
        <a:bodyPr/>
        <a:lstStyle/>
        <a:p>
          <a:pPr rtl="0"/>
          <a:r>
            <a:rPr lang="en-US" dirty="0">
              <a:latin typeface="Aptos Display" panose="02110004020202020204"/>
            </a:rPr>
            <a:t>Staff</a:t>
          </a:r>
          <a:r>
            <a:rPr lang="en-US" dirty="0"/>
            <a:t>/Administrators/</a:t>
          </a:r>
          <a:r>
            <a:rPr lang="en-US" dirty="0">
              <a:latin typeface="Aptos Display" panose="02110004020202020204"/>
            </a:rPr>
            <a:t>Peers</a:t>
          </a:r>
        </a:p>
      </dgm:t>
    </dgm:pt>
    <dgm:pt modelId="{4621FCF5-C271-42BF-8DB9-ED702D416D57}" type="parTrans" cxnId="{FE648381-4203-4D03-A803-CEAB09E01802}">
      <dgm:prSet/>
      <dgm:spPr/>
      <dgm:t>
        <a:bodyPr/>
        <a:lstStyle/>
        <a:p>
          <a:endParaRPr lang="en-US"/>
        </a:p>
      </dgm:t>
    </dgm:pt>
    <dgm:pt modelId="{08F72385-C258-43E6-8981-D3A617F2E01B}" type="sibTrans" cxnId="{FE648381-4203-4D03-A803-CEAB09E01802}">
      <dgm:prSet/>
      <dgm:spPr/>
      <dgm:t>
        <a:bodyPr/>
        <a:lstStyle/>
        <a:p>
          <a:endParaRPr lang="en-US"/>
        </a:p>
      </dgm:t>
    </dgm:pt>
    <dgm:pt modelId="{856489C9-AD49-41BB-B8E1-3AC25BB05C23}">
      <dgm:prSet phldr="0"/>
      <dgm:spPr/>
      <dgm:t>
        <a:bodyPr/>
        <a:lstStyle/>
        <a:p>
          <a:r>
            <a:rPr lang="en-US" dirty="0">
              <a:latin typeface="Aptos Display" panose="02110004020202020204"/>
            </a:rPr>
            <a:t>Parents</a:t>
          </a:r>
          <a:r>
            <a:rPr lang="en-US" dirty="0"/>
            <a:t>/Community</a:t>
          </a:r>
        </a:p>
      </dgm:t>
    </dgm:pt>
    <dgm:pt modelId="{F3CFA758-D619-46A2-BAD5-1F904BC15542}" type="parTrans" cxnId="{85B0AB0E-C538-4DAE-964D-5823B5056DA9}">
      <dgm:prSet/>
      <dgm:spPr/>
    </dgm:pt>
    <dgm:pt modelId="{AF7B0BC4-75DA-47E3-B88D-8FB236E3B068}" type="sibTrans" cxnId="{85B0AB0E-C538-4DAE-964D-5823B5056DA9}">
      <dgm:prSet/>
      <dgm:spPr/>
    </dgm:pt>
    <dgm:pt modelId="{B9BEF6A5-8917-4F26-8107-B35D8C8F2586}" type="pres">
      <dgm:prSet presAssocID="{1178347C-5DD7-4747-88AB-4D9F147241BE}" presName="diagram" presStyleCnt="0">
        <dgm:presLayoutVars>
          <dgm:dir/>
          <dgm:resizeHandles val="exact"/>
        </dgm:presLayoutVars>
      </dgm:prSet>
      <dgm:spPr/>
    </dgm:pt>
    <dgm:pt modelId="{0FC35A04-37D3-4246-B39E-9DAD930B4E6C}" type="pres">
      <dgm:prSet presAssocID="{C61B3686-8331-4388-A5AC-56C29728B6F4}" presName="node" presStyleLbl="node1" presStyleIdx="0" presStyleCnt="3">
        <dgm:presLayoutVars>
          <dgm:bulletEnabled val="1"/>
        </dgm:presLayoutVars>
      </dgm:prSet>
      <dgm:spPr/>
    </dgm:pt>
    <dgm:pt modelId="{C6CCE434-D101-4062-A1C3-161441D85DC2}" type="pres">
      <dgm:prSet presAssocID="{F3E80548-8261-4D4B-848A-78FC5E58EDE9}" presName="sibTrans" presStyleCnt="0"/>
      <dgm:spPr/>
    </dgm:pt>
    <dgm:pt modelId="{9743392F-712A-499C-9265-CE9DED79A2E4}" type="pres">
      <dgm:prSet presAssocID="{3CDCA976-F73D-45AD-82C8-EF9B29151B8B}" presName="node" presStyleLbl="node1" presStyleIdx="1" presStyleCnt="3">
        <dgm:presLayoutVars>
          <dgm:bulletEnabled val="1"/>
        </dgm:presLayoutVars>
      </dgm:prSet>
      <dgm:spPr/>
    </dgm:pt>
    <dgm:pt modelId="{C3C07F85-1E7E-41AC-8D43-CD32533682B2}" type="pres">
      <dgm:prSet presAssocID="{08F72385-C258-43E6-8981-D3A617F2E01B}" presName="sibTrans" presStyleCnt="0"/>
      <dgm:spPr/>
    </dgm:pt>
    <dgm:pt modelId="{2F6779DF-12B7-4ADA-8611-EE24561A0C23}" type="pres">
      <dgm:prSet presAssocID="{856489C9-AD49-41BB-B8E1-3AC25BB05C23}" presName="node" presStyleLbl="node1" presStyleIdx="2" presStyleCnt="3">
        <dgm:presLayoutVars>
          <dgm:bulletEnabled val="1"/>
        </dgm:presLayoutVars>
      </dgm:prSet>
      <dgm:spPr/>
    </dgm:pt>
  </dgm:ptLst>
  <dgm:cxnLst>
    <dgm:cxn modelId="{85B0AB0E-C538-4DAE-964D-5823B5056DA9}" srcId="{1178347C-5DD7-4747-88AB-4D9F147241BE}" destId="{856489C9-AD49-41BB-B8E1-3AC25BB05C23}" srcOrd="2" destOrd="0" parTransId="{F3CFA758-D619-46A2-BAD5-1F904BC15542}" sibTransId="{AF7B0BC4-75DA-47E3-B88D-8FB236E3B068}"/>
    <dgm:cxn modelId="{4A825036-D6E0-4956-A80F-7752AA4A8410}" type="presOf" srcId="{856489C9-AD49-41BB-B8E1-3AC25BB05C23}" destId="{2F6779DF-12B7-4ADA-8611-EE24561A0C23}" srcOrd="0" destOrd="0" presId="urn:microsoft.com/office/officeart/2005/8/layout/default"/>
    <dgm:cxn modelId="{FE648381-4203-4D03-A803-CEAB09E01802}" srcId="{1178347C-5DD7-4747-88AB-4D9F147241BE}" destId="{3CDCA976-F73D-45AD-82C8-EF9B29151B8B}" srcOrd="1" destOrd="0" parTransId="{4621FCF5-C271-42BF-8DB9-ED702D416D57}" sibTransId="{08F72385-C258-43E6-8981-D3A617F2E01B}"/>
    <dgm:cxn modelId="{199418A2-4FCD-4C48-9D14-9837493181CC}" srcId="{1178347C-5DD7-4747-88AB-4D9F147241BE}" destId="{C61B3686-8331-4388-A5AC-56C29728B6F4}" srcOrd="0" destOrd="0" parTransId="{1F2E3DEB-A408-4453-AD46-0BDFB3437D9C}" sibTransId="{F3E80548-8261-4D4B-848A-78FC5E58EDE9}"/>
    <dgm:cxn modelId="{08158DA9-0C7D-4FEE-B35B-6DD234A986FD}" type="presOf" srcId="{3CDCA976-F73D-45AD-82C8-EF9B29151B8B}" destId="{9743392F-712A-499C-9265-CE9DED79A2E4}" srcOrd="0" destOrd="0" presId="urn:microsoft.com/office/officeart/2005/8/layout/default"/>
    <dgm:cxn modelId="{23DE5FB6-3160-407F-B195-34DD4AFAC96F}" type="presOf" srcId="{C61B3686-8331-4388-A5AC-56C29728B6F4}" destId="{0FC35A04-37D3-4246-B39E-9DAD930B4E6C}" srcOrd="0" destOrd="0" presId="urn:microsoft.com/office/officeart/2005/8/layout/default"/>
    <dgm:cxn modelId="{C86453F9-BFA2-4FB4-A54F-55523C019F42}" type="presOf" srcId="{1178347C-5DD7-4747-88AB-4D9F147241BE}" destId="{B9BEF6A5-8917-4F26-8107-B35D8C8F2586}" srcOrd="0" destOrd="0" presId="urn:microsoft.com/office/officeart/2005/8/layout/default"/>
    <dgm:cxn modelId="{A960ECF5-E106-4677-86CC-89B51362D78C}" type="presParOf" srcId="{B9BEF6A5-8917-4F26-8107-B35D8C8F2586}" destId="{0FC35A04-37D3-4246-B39E-9DAD930B4E6C}" srcOrd="0" destOrd="0" presId="urn:microsoft.com/office/officeart/2005/8/layout/default"/>
    <dgm:cxn modelId="{0331ECEA-B901-4BB9-ABD2-5B393B1043F9}" type="presParOf" srcId="{B9BEF6A5-8917-4F26-8107-B35D8C8F2586}" destId="{C6CCE434-D101-4062-A1C3-161441D85DC2}" srcOrd="1" destOrd="0" presId="urn:microsoft.com/office/officeart/2005/8/layout/default"/>
    <dgm:cxn modelId="{3CD5BDAB-2B38-403F-BA16-38231F1F1CD5}" type="presParOf" srcId="{B9BEF6A5-8917-4F26-8107-B35D8C8F2586}" destId="{9743392F-712A-499C-9265-CE9DED79A2E4}" srcOrd="2" destOrd="0" presId="urn:microsoft.com/office/officeart/2005/8/layout/default"/>
    <dgm:cxn modelId="{BDE28BF9-ED8E-42FA-B943-81D0C8F46B05}" type="presParOf" srcId="{B9BEF6A5-8917-4F26-8107-B35D8C8F2586}" destId="{C3C07F85-1E7E-41AC-8D43-CD32533682B2}" srcOrd="3" destOrd="0" presId="urn:microsoft.com/office/officeart/2005/8/layout/default"/>
    <dgm:cxn modelId="{E977BE8F-EE05-42DA-B42E-CBA873DF605E}" type="presParOf" srcId="{B9BEF6A5-8917-4F26-8107-B35D8C8F2586}" destId="{2F6779DF-12B7-4ADA-8611-EE24561A0C2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35A04-37D3-4246-B39E-9DAD930B4E6C}">
      <dsp:nvSpPr>
        <dsp:cNvPr id="0" name=""/>
        <dsp:cNvSpPr/>
      </dsp:nvSpPr>
      <dsp:spPr>
        <a:xfrm>
          <a:off x="717" y="924104"/>
          <a:ext cx="2798608" cy="167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Team</a:t>
          </a:r>
        </a:p>
      </dsp:txBody>
      <dsp:txXfrm>
        <a:off x="717" y="924104"/>
        <a:ext cx="2798608" cy="1679164"/>
      </dsp:txXfrm>
    </dsp:sp>
    <dsp:sp modelId="{9743392F-712A-499C-9265-CE9DED79A2E4}">
      <dsp:nvSpPr>
        <dsp:cNvPr id="0" name=""/>
        <dsp:cNvSpPr/>
      </dsp:nvSpPr>
      <dsp:spPr>
        <a:xfrm>
          <a:off x="3079186" y="924104"/>
          <a:ext cx="2798608" cy="1679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110004020202020204"/>
            </a:rPr>
            <a:t>Staff</a:t>
          </a:r>
          <a:r>
            <a:rPr lang="en-US" sz="1800" kern="1200" dirty="0"/>
            <a:t>/Administrators/</a:t>
          </a:r>
          <a:r>
            <a:rPr lang="en-US" sz="1800" kern="1200" dirty="0">
              <a:latin typeface="Aptos Display" panose="02110004020202020204"/>
            </a:rPr>
            <a:t>Peers</a:t>
          </a:r>
        </a:p>
      </dsp:txBody>
      <dsp:txXfrm>
        <a:off x="3079186" y="924104"/>
        <a:ext cx="2798608" cy="1679164"/>
      </dsp:txXfrm>
    </dsp:sp>
    <dsp:sp modelId="{2F6779DF-12B7-4ADA-8611-EE24561A0C23}">
      <dsp:nvSpPr>
        <dsp:cNvPr id="0" name=""/>
        <dsp:cNvSpPr/>
      </dsp:nvSpPr>
      <dsp:spPr>
        <a:xfrm>
          <a:off x="1539951" y="2883130"/>
          <a:ext cx="2798608" cy="16791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110004020202020204"/>
            </a:rPr>
            <a:t>Parents</a:t>
          </a:r>
          <a:r>
            <a:rPr lang="en-US" sz="1800" kern="1200" dirty="0"/>
            <a:t>/Community</a:t>
          </a:r>
        </a:p>
      </dsp:txBody>
      <dsp:txXfrm>
        <a:off x="1539951" y="2883130"/>
        <a:ext cx="2798608" cy="1679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EE44-E1BB-A200-4958-C0ACD0DEB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1A093-4757-462E-8C98-5AC9F02DF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B583-8B67-33E9-87D4-FF157D48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E51-CF7E-4E51-80AC-6E3BE4B801B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6EA8D-2267-B2E6-D9E5-F5D1C12E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8DCD9-7F8B-738E-B089-09631768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ED18-0421-4ECD-B7A5-00D9673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328F-8E93-2D68-AEB7-3A06D5E2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96107-09C7-C29B-6ED0-6B38AD7C9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0CBE6-69EC-DF42-47EB-CBBA8A5C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E51-CF7E-4E51-80AC-6E3BE4B801B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FA2CE-EE9D-36A5-6836-D4430B5D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080EF-5617-30F4-9EE2-D4E43A47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ED18-0421-4ECD-B7A5-00D9673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3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19217-DA23-A6DE-9D2F-BC3D615C7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C2BE0-6388-2521-AC1D-A42724EEE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9355B-3A55-BA39-1026-F7EAA458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E51-CF7E-4E51-80AC-6E3BE4B801B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7B7DF-5E6F-34D4-8F11-7E2B9536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83211-1815-95B5-F28F-F7D9C5A1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ED18-0421-4ECD-B7A5-00D9673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8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3B1C-0582-40E1-B6D0-BF8BDD9F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77359-F98E-5918-CA47-E8594DD8A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427A3-928F-82EA-4033-4D3DB0AAE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E51-CF7E-4E51-80AC-6E3BE4B801B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F4822-106E-E368-563E-96994C5F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CC179-4E8A-1F62-0CAE-5BCB5523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ED18-0421-4ECD-B7A5-00D9673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5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6570-4E02-5D1A-DA44-51B35EEA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3C8F6-77D8-D7AB-F3DF-9CD87E9D4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76F22-6DCB-598F-0A07-8F5EF56A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E51-CF7E-4E51-80AC-6E3BE4B801B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4BEAF-BD9A-7A85-E577-20BC79EA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53078-442A-9A9C-8DF2-034CF717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ED18-0421-4ECD-B7A5-00D9673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6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71584-5369-0D13-94FD-45F00B63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04F0A-32EE-8433-73B9-089923DF9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2A0D6-C88E-0FEF-2FAB-65276737E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5892F-5F3B-55C9-0E47-C8001871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E51-CF7E-4E51-80AC-6E3BE4B801B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443FD-851D-796D-E194-713DAB81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DE2E2-6580-3640-C711-9581ED8F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ED18-0421-4ECD-B7A5-00D9673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E912-B3A2-A621-4CF7-8981282C0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E40ED-E7D9-7333-E448-E99D991A4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3340F-126B-4693-3311-90E4BFDC8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38D6C-59BE-7982-EE67-48178C053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1EA90-D525-5A67-8400-3E3CAD7A5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8C0D30-2401-6B34-0269-68FE1212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E51-CF7E-4E51-80AC-6E3BE4B801B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582670-B4CA-84B0-A2A5-B2956AE1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D129D7-8273-FCB7-8491-AAF3177E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ED18-0421-4ECD-B7A5-00D9673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1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522D-2C4C-AB59-78BA-BC7CC03F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C45DC-7390-2001-4D68-301BECDD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E51-CF7E-4E51-80AC-6E3BE4B801B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77C34-FCDB-6E82-B992-9B182179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35DA2-5C73-5886-02E1-33E37447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ED18-0421-4ECD-B7A5-00D9673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8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D8BE4-424A-F607-93BF-8E2B079B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E51-CF7E-4E51-80AC-6E3BE4B801B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20EDA-8787-D1D6-28ED-B0D3D637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B5650-62C9-AB66-C533-D47243C0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ED18-0421-4ECD-B7A5-00D9673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8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F45D-BAA7-5872-293B-1B230B0E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26D1A-AEA5-998E-9293-D8E5494EC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497E1-51FF-4CB0-E9F5-E4EBA94DE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52B16-C462-A1D5-CD47-115A9EA7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E51-CF7E-4E51-80AC-6E3BE4B801B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A2A2A-3C5F-2408-4572-582958B6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1A8AC-ED10-9C17-1A85-383BB8BD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ED18-0421-4ECD-B7A5-00D9673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6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6FD5-3A95-97B1-5E0E-BA247234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03B20-EF2E-D3D7-E390-5E5B01BAF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1E6C9-624D-3C90-5973-70910508F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9891D-ADEE-39F0-3838-C747A66F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E51-CF7E-4E51-80AC-6E3BE4B801B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D3EE8-A376-0E05-B6D0-BE70F067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DD92A-DCBC-B87F-E7B5-F21070BF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ED18-0421-4ECD-B7A5-00D9673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3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21466-FD43-832A-BAE9-0DBC58353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F0B0B-1E5E-E486-EA58-F388A327A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83DCA-D6AD-BC40-7AE5-A20918221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36E51-CF7E-4E51-80AC-6E3BE4B801B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9BD7A-323F-91D2-D4A8-9C2ABB838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83A9C-BFFE-65AB-B3AC-9B223166C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2CED18-0421-4ECD-B7A5-00D9673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2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493AE-440F-38AF-6B5B-5DBA7F40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54301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700" dirty="0">
                <a:solidFill>
                  <a:schemeClr val="bg1"/>
                </a:solidFill>
              </a:rPr>
              <a:t>You want me to what?</a:t>
            </a:r>
            <a:br>
              <a:rPr lang="en-US" sz="6700" dirty="0">
                <a:solidFill>
                  <a:schemeClr val="bg1"/>
                </a:solidFill>
              </a:rPr>
            </a:br>
            <a:br>
              <a:rPr lang="en-US" sz="6700" dirty="0"/>
            </a:br>
            <a:br>
              <a:rPr lang="en-US" sz="6700" dirty="0"/>
            </a:br>
            <a:br>
              <a:rPr lang="en-US" sz="6700" dirty="0"/>
            </a:br>
            <a:r>
              <a:rPr lang="en-US" sz="6000" dirty="0">
                <a:solidFill>
                  <a:schemeClr val="bg1"/>
                </a:solidFill>
              </a:rPr>
              <a:t>If it's not fun I'm not doing it!</a:t>
            </a:r>
          </a:p>
        </p:txBody>
      </p:sp>
      <p:pic>
        <p:nvPicPr>
          <p:cNvPr id="4" name="Content Placeholder 3" descr="A cartoon of a coach holding a clipboard&#10;&#10;AI-generated content may be incorrect.">
            <a:extLst>
              <a:ext uri="{FF2B5EF4-FFF2-40B4-BE49-F238E27FC236}">
                <a16:creationId xmlns:a16="http://schemas.microsoft.com/office/drawing/2014/main" id="{77423218-AE38-6F24-8DDA-69EB05345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595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F01C-9443-B071-8094-A5DD1733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Generational Differences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76CAB8-3624-FF53-400A-B86FE64AC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5740" y="1825625"/>
            <a:ext cx="4700519" cy="4351338"/>
          </a:xfrm>
        </p:spPr>
      </p:pic>
    </p:spTree>
    <p:extLst>
      <p:ext uri="{BB962C8B-B14F-4D97-AF65-F5344CB8AC3E}">
        <p14:creationId xmlns:p14="http://schemas.microsoft.com/office/powerpoint/2010/main" val="865780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9B4D6-B680-7BC1-9B4F-639950CA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What doesn't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2EAF9-3895-A1FB-10E0-BC597FB60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/>
              <a:t>Athletes need structure and a sense of belonging.</a:t>
            </a:r>
          </a:p>
          <a:p>
            <a:pPr marL="0" indent="0">
              <a:buNone/>
            </a:pPr>
            <a:r>
              <a:rPr lang="en-US" sz="2000"/>
              <a:t>Rules can be your friend.</a:t>
            </a:r>
          </a:p>
          <a:p>
            <a:pPr marL="0" indent="0">
              <a:buNone/>
            </a:pPr>
            <a:r>
              <a:rPr lang="en-US" sz="2000"/>
              <a:t>Establish goals.</a:t>
            </a:r>
          </a:p>
          <a:p>
            <a:pPr marL="0" indent="0">
              <a:buNone/>
            </a:pPr>
            <a:r>
              <a:rPr lang="en-US" sz="2000"/>
              <a:t>Recognition goes a long way.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" name="Picture 3" descr="A group of people in red jackets raising their hands&#10;&#10;Description automatically generated">
            <a:extLst>
              <a:ext uri="{FF2B5EF4-FFF2-40B4-BE49-F238E27FC236}">
                <a16:creationId xmlns:a16="http://schemas.microsoft.com/office/drawing/2014/main" id="{3E84595C-3928-1559-A812-E68095C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442" y="1143529"/>
            <a:ext cx="68389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1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0" name="Rectangle 189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56DE5-C722-E6DA-4074-B98AB1A5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7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A close up of a sign&#10;&#10;Description automatically generated">
            <a:extLst>
              <a:ext uri="{FF2B5EF4-FFF2-40B4-BE49-F238E27FC236}">
                <a16:creationId xmlns:a16="http://schemas.microsoft.com/office/drawing/2014/main" id="{17BD625B-29E6-9EF7-B423-F12EB2417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394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artoon of hands holding glasses of beer&#10;&#10;AI-generated content may be incorrect.">
            <a:extLst>
              <a:ext uri="{FF2B5EF4-FFF2-40B4-BE49-F238E27FC236}">
                <a16:creationId xmlns:a16="http://schemas.microsoft.com/office/drawing/2014/main" id="{269B2F19-8B6B-2719-AC11-14418CE01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1" y="1354666"/>
            <a:ext cx="54197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9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93B08880-F4DE-42E0-AE26-F56F56349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AE79B-F0FF-32D3-854C-DC3FE7A7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61290"/>
            <a:ext cx="4394200" cy="717748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Who am I?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FBC3F-D709-1882-C7C0-E74EDDAE0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Head T&amp;F coach Eleva-Strum</a:t>
            </a:r>
          </a:p>
          <a:p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Assistant football coach ES</a:t>
            </a:r>
          </a:p>
          <a:p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WIAA Head HJ official </a:t>
            </a:r>
          </a:p>
          <a:p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WIAA team host, state boy's basketball</a:t>
            </a:r>
          </a:p>
          <a:p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WIAA clerk, state cross country</a:t>
            </a:r>
          </a:p>
        </p:txBody>
      </p:sp>
      <p:pic>
        <p:nvPicPr>
          <p:cNvPr id="1026" name="Picture 2" descr="A picture containing person, outdoor, sport&#10;&#10;Description automatically generated">
            <a:extLst>
              <a:ext uri="{FF2B5EF4-FFF2-40B4-BE49-F238E27FC236}">
                <a16:creationId xmlns:a16="http://schemas.microsoft.com/office/drawing/2014/main" id="{FA95EEAE-68F0-06A0-67FA-F75FC5EE7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711"/>
          <a:stretch/>
        </p:blipFill>
        <p:spPr bwMode="auto">
          <a:xfrm>
            <a:off x="5836446" y="1"/>
            <a:ext cx="6355554" cy="3333749"/>
          </a:xfrm>
          <a:custGeom>
            <a:avLst/>
            <a:gdLst/>
            <a:ahLst/>
            <a:cxnLst/>
            <a:rect l="l" t="t" r="r" b="b"/>
            <a:pathLst>
              <a:path w="6355554" h="3333749">
                <a:moveTo>
                  <a:pt x="3079" y="0"/>
                </a:moveTo>
                <a:lnTo>
                  <a:pt x="6355554" y="0"/>
                </a:lnTo>
                <a:lnTo>
                  <a:pt x="6355554" y="3333749"/>
                </a:lnTo>
                <a:lnTo>
                  <a:pt x="174108" y="3333749"/>
                </a:lnTo>
                <a:lnTo>
                  <a:pt x="133459" y="3178655"/>
                </a:lnTo>
                <a:cubicBezTo>
                  <a:pt x="59462" y="2881722"/>
                  <a:pt x="221" y="2577554"/>
                  <a:pt x="0" y="22574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85B9E0-16EA-4E4B-3655-0C6FDAA123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9996"/>
          <a:stretch/>
        </p:blipFill>
        <p:spPr>
          <a:xfrm>
            <a:off x="5881861" y="3524256"/>
            <a:ext cx="3166888" cy="3333744"/>
          </a:xfrm>
          <a:custGeom>
            <a:avLst/>
            <a:gdLst/>
            <a:ahLst/>
            <a:cxnLst/>
            <a:rect l="l" t="t" r="r" b="b"/>
            <a:pathLst>
              <a:path w="3166888" h="3333744">
                <a:moveTo>
                  <a:pt x="178755" y="0"/>
                </a:moveTo>
                <a:lnTo>
                  <a:pt x="3166888" y="0"/>
                </a:lnTo>
                <a:lnTo>
                  <a:pt x="3166888" y="3333744"/>
                </a:lnTo>
                <a:lnTo>
                  <a:pt x="0" y="3333744"/>
                </a:lnTo>
                <a:lnTo>
                  <a:pt x="30190" y="3223677"/>
                </a:lnTo>
                <a:cubicBezTo>
                  <a:pt x="200298" y="2589331"/>
                  <a:pt x="376593" y="1812324"/>
                  <a:pt x="376066" y="1119182"/>
                </a:cubicBezTo>
                <a:cubicBezTo>
                  <a:pt x="375841" y="822121"/>
                  <a:pt x="316596" y="532372"/>
                  <a:pt x="242598" y="241205"/>
                </a:cubicBezTo>
                <a:close/>
              </a:path>
            </a:pathLst>
          </a:custGeom>
        </p:spPr>
      </p:pic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8A2A689E-17C0-4832-920D-11B3E03EE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640985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FABA440-4129-2212-69C8-A23B49B1EF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9153" b="-4"/>
          <a:stretch/>
        </p:blipFill>
        <p:spPr>
          <a:xfrm>
            <a:off x="9239250" y="3524256"/>
            <a:ext cx="2952750" cy="3333749"/>
          </a:xfrm>
          <a:custGeom>
            <a:avLst/>
            <a:gdLst/>
            <a:ahLst/>
            <a:cxnLst/>
            <a:rect l="l" t="t" r="r" b="b"/>
            <a:pathLst>
              <a:path w="2952750" h="3333749">
                <a:moveTo>
                  <a:pt x="0" y="0"/>
                </a:moveTo>
                <a:lnTo>
                  <a:pt x="2952750" y="0"/>
                </a:lnTo>
                <a:lnTo>
                  <a:pt x="2952750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6" name="Picture 5" descr="A close up of a sign&#10;&#10;AI-generated content may be incorrect.">
            <a:extLst>
              <a:ext uri="{FF2B5EF4-FFF2-40B4-BE49-F238E27FC236}">
                <a16:creationId xmlns:a16="http://schemas.microsoft.com/office/drawing/2014/main" id="{B8703554-8DE9-A419-417B-581B13CCD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2868" y="5807075"/>
            <a:ext cx="1551110" cy="64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3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41915-8FC2-D156-6C2C-4356BB9B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I'm all about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TRACK </a:t>
            </a:r>
            <a:r>
              <a:rPr lang="en-US" sz="4000" dirty="0">
                <a:solidFill>
                  <a:schemeClr val="bg1"/>
                </a:solidFill>
              </a:rPr>
              <a:t>&amp; FIELD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68390-D7B1-AFFD-6268-286EBDE5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1.  Camaraderie, fun, party</a:t>
            </a:r>
            <a:endParaRPr lang="en-US"/>
          </a:p>
          <a:p>
            <a:pPr marL="0" indent="0">
              <a:buNone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2.  Affirmation</a:t>
            </a:r>
            <a:endParaRPr lang="en-US" sz="2400">
              <a:solidFill>
                <a:srgbClr val="FFFFFF">
                  <a:alpha val="80000"/>
                </a:srgbClr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3.  Tidbits/Nuggets</a:t>
            </a:r>
            <a:endParaRPr lang="en-US" sz="240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5" name="Picture 4" descr="Angled view of a starting block on a running track">
            <a:extLst>
              <a:ext uri="{FF2B5EF4-FFF2-40B4-BE49-F238E27FC236}">
                <a16:creationId xmlns:a16="http://schemas.microsoft.com/office/drawing/2014/main" id="{1566B4C8-48F2-1F28-8EAA-14DBB59A01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63" r="19356" b="-1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693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artan Track Career Runway · Free photo on Pixabay">
            <a:extLst>
              <a:ext uri="{FF2B5EF4-FFF2-40B4-BE49-F238E27FC236}">
                <a16:creationId xmlns:a16="http://schemas.microsoft.com/office/drawing/2014/main" id="{CE64325E-1D55-BFA3-DF45-FFDD223D51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36" b="21457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9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709F37-F3A7-3E56-9595-91789D3BD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US" sz="7200">
                <a:solidFill>
                  <a:srgbClr val="FFFFFF"/>
                </a:solidFill>
              </a:rPr>
              <a:t>RESPECT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BA0F5-E6DB-AA7E-1EA2-BF86F0874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9889821" cy="101277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A humorous view from a coaching perspective</a:t>
            </a:r>
          </a:p>
        </p:txBody>
      </p:sp>
    </p:spTree>
    <p:extLst>
      <p:ext uri="{BB962C8B-B14F-4D97-AF65-F5344CB8AC3E}">
        <p14:creationId xmlns:p14="http://schemas.microsoft.com/office/powerpoint/2010/main" val="82801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n Track and Field, Money Flows to the Flashy and Stylish ...">
            <a:extLst>
              <a:ext uri="{FF2B5EF4-FFF2-40B4-BE49-F238E27FC236}">
                <a16:creationId xmlns:a16="http://schemas.microsoft.com/office/drawing/2014/main" id="{1BF2F2D3-0819-3F38-F33C-3EC2171C56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9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5D8296-FB7B-4C14-A8BC-0870E2470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0110" y="365125"/>
            <a:ext cx="3123689" cy="59427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FEAR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"a feeling of profound respect"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7D218-522E-EE90-ADB2-8C6D5D289B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7212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19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39453-105C-66E7-9F2E-22C59ECF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2" y="1450655"/>
            <a:ext cx="3932030" cy="3956690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You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C86844-C7D2-0643-8E99-75035BA5A6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555978"/>
              </p:ext>
            </p:extLst>
          </p:nvPr>
        </p:nvGraphicFramePr>
        <p:xfrm>
          <a:off x="5728502" y="685800"/>
          <a:ext cx="587851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35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C5B30-2CA8-0230-BDC9-74658524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 sign with black text and arrows&#10;&#10;AI-generated content may be incorrect.">
            <a:extLst>
              <a:ext uri="{FF2B5EF4-FFF2-40B4-BE49-F238E27FC236}">
                <a16:creationId xmlns:a16="http://schemas.microsoft.com/office/drawing/2014/main" id="{06678360-2B0D-49CA-DA2B-7940AFDC0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161" y="978958"/>
            <a:ext cx="5541511" cy="3822172"/>
          </a:xfrm>
        </p:spPr>
      </p:pic>
      <p:pic>
        <p:nvPicPr>
          <p:cNvPr id="7" name="Picture 6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46D6855A-10AC-C7BB-415A-7CC0D4B47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734" y="1914524"/>
            <a:ext cx="4193116" cy="2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8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3BF7E-9D9D-D043-E49D-90D65473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en-US" sz="3000" dirty="0"/>
              <a:t>Describe...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853E924-5DC8-72FC-9199-EAD401508D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52" b="27174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48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51C9C-7F50-5937-0AC4-2FDAF8B4E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5349239"/>
            <a:ext cx="6897626" cy="83830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Yourself</a:t>
            </a:r>
          </a:p>
          <a:p>
            <a:r>
              <a:rPr lang="en-US" sz="2000" dirty="0"/>
              <a:t>How do you think others see you as a coach</a:t>
            </a:r>
          </a:p>
          <a:p>
            <a:r>
              <a:rPr lang="en-US" sz="2000" dirty="0"/>
              <a:t>A coach you respect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336564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D717-D197-3C6E-6A3E-F1C4A2EC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</a:t>
            </a:r>
          </a:p>
        </p:txBody>
      </p:sp>
      <p:pic>
        <p:nvPicPr>
          <p:cNvPr id="4" name="Content Placeholder 3" descr="A person holding a sign&#10;&#10;Description automatically generated">
            <a:extLst>
              <a:ext uri="{FF2B5EF4-FFF2-40B4-BE49-F238E27FC236}">
                <a16:creationId xmlns:a16="http://schemas.microsoft.com/office/drawing/2014/main" id="{6C6F9443-0788-F119-C634-B8B6AD073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031" y="375709"/>
            <a:ext cx="5954104" cy="6266921"/>
          </a:xfrm>
        </p:spPr>
      </p:pic>
    </p:spTree>
    <p:extLst>
      <p:ext uri="{BB962C8B-B14F-4D97-AF65-F5344CB8AC3E}">
        <p14:creationId xmlns:p14="http://schemas.microsoft.com/office/powerpoint/2010/main" val="99439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86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You want me to what?    If it's not fun I'm not doing it!</vt:lpstr>
      <vt:lpstr>Who am I? </vt:lpstr>
      <vt:lpstr>I'm all about  TRACK &amp; FIELD</vt:lpstr>
      <vt:lpstr>RESPECT</vt:lpstr>
      <vt:lpstr>FEAR  "a feeling of profound respect"</vt:lpstr>
      <vt:lpstr>You</vt:lpstr>
      <vt:lpstr>PowerPoint Presentation</vt:lpstr>
      <vt:lpstr>Describe...</vt:lpstr>
      <vt:lpstr>Truth</vt:lpstr>
      <vt:lpstr>Generational Differences</vt:lpstr>
      <vt:lpstr>What doesn't change?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Rovang, Nadine</dc:creator>
  <cp:lastModifiedBy>Rovang, Nadine</cp:lastModifiedBy>
  <cp:revision>377</cp:revision>
  <dcterms:created xsi:type="dcterms:W3CDTF">2025-01-09T21:05:19Z</dcterms:created>
  <dcterms:modified xsi:type="dcterms:W3CDTF">2025-02-04T17:05:40Z</dcterms:modified>
</cp:coreProperties>
</file>