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4" r:id="rId5"/>
  </p:sldMasterIdLst>
  <p:sldIdLst>
    <p:sldId id="266" r:id="rId6"/>
    <p:sldId id="273" r:id="rId7"/>
    <p:sldId id="267" r:id="rId8"/>
    <p:sldId id="268" r:id="rId9"/>
    <p:sldId id="269"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CB8C9-3244-44B7-B9F2-F297B171436C}" v="10" dt="2020-03-25T19:51:13.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svg"/><Relationship Id="rId1" Type="http://schemas.openxmlformats.org/officeDocument/2006/relationships/image" Target="../media/image12.png"/><Relationship Id="rId6" Type="http://schemas.openxmlformats.org/officeDocument/2006/relationships/image" Target="../media/image11.svg"/><Relationship Id="rId5" Type="http://schemas.openxmlformats.org/officeDocument/2006/relationships/image" Target="../media/image14.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5185B-C085-46CB-B0D0-3791F2C77C06}"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AF3DF507-3823-4010-BAC5-844897E9C952}">
      <dgm:prSet/>
      <dgm:spPr/>
      <dgm:t>
        <a:bodyPr/>
        <a:lstStyle/>
        <a:p>
          <a:r>
            <a:rPr lang="en-US" dirty="0"/>
            <a:t>Hello and welcome to the Fusion weekly workouts</a:t>
          </a:r>
          <a:r>
            <a:rPr lang="en-US" dirty="0">
              <a:latin typeface="Calibri Light" panose="020F0302020204030204"/>
            </a:rPr>
            <a:t>!</a:t>
          </a:r>
          <a:r>
            <a:rPr lang="en-US" dirty="0"/>
            <a:t> In this presentation you will find everything you need in order to complete the workouts of the week. If you have any questions, please feel to reach out for more information and support.</a:t>
          </a:r>
        </a:p>
      </dgm:t>
    </dgm:pt>
    <dgm:pt modelId="{3CABE8DC-03C2-4D7C-8F79-5BF99BB935BE}" type="parTrans" cxnId="{878429C8-F0CF-48AE-8F45-188E1A33DFF7}">
      <dgm:prSet/>
      <dgm:spPr/>
      <dgm:t>
        <a:bodyPr/>
        <a:lstStyle/>
        <a:p>
          <a:endParaRPr lang="en-US"/>
        </a:p>
      </dgm:t>
    </dgm:pt>
    <dgm:pt modelId="{B6997FFF-9998-4B43-A27C-B603A8C2E071}" type="sibTrans" cxnId="{878429C8-F0CF-48AE-8F45-188E1A33DFF7}">
      <dgm:prSet/>
      <dgm:spPr/>
      <dgm:t>
        <a:bodyPr/>
        <a:lstStyle/>
        <a:p>
          <a:endParaRPr lang="en-US"/>
        </a:p>
      </dgm:t>
    </dgm:pt>
    <dgm:pt modelId="{AEE98FBD-92A1-4928-AE5F-740DD3784478}">
      <dgm:prSet/>
      <dgm:spPr/>
      <dgm:t>
        <a:bodyPr/>
        <a:lstStyle/>
        <a:p>
          <a:r>
            <a:rPr lang="en-US"/>
            <a:t>The program is designed for specific age groups and skill levels. If you feel you can advance to the next level, please feel free to do so AFTER you have completed your specific age group workout.</a:t>
          </a:r>
        </a:p>
      </dgm:t>
    </dgm:pt>
    <dgm:pt modelId="{7D17C697-7A12-4C9C-85B5-F7A90BFF6303}" type="parTrans" cxnId="{6132EAFE-88E3-4DE5-AB32-65D1032A465B}">
      <dgm:prSet/>
      <dgm:spPr/>
      <dgm:t>
        <a:bodyPr/>
        <a:lstStyle/>
        <a:p>
          <a:endParaRPr lang="en-US"/>
        </a:p>
      </dgm:t>
    </dgm:pt>
    <dgm:pt modelId="{6CE35200-5934-47C5-9DD2-E8ED6C74235F}" type="sibTrans" cxnId="{6132EAFE-88E3-4DE5-AB32-65D1032A465B}">
      <dgm:prSet/>
      <dgm:spPr/>
      <dgm:t>
        <a:bodyPr/>
        <a:lstStyle/>
        <a:p>
          <a:endParaRPr lang="en-US"/>
        </a:p>
      </dgm:t>
    </dgm:pt>
    <dgm:pt modelId="{A291B674-4246-4D29-BD19-0265EA3FAB97}">
      <dgm:prSet/>
      <dgm:spPr/>
      <dgm:t>
        <a:bodyPr/>
        <a:lstStyle/>
        <a:p>
          <a:r>
            <a:rPr lang="en-US"/>
            <a:t>Coach Alexis Maurtua </a:t>
          </a:r>
          <a:r>
            <a:rPr lang="en-US">
              <a:latin typeface="Calibri Light" panose="020F0302020204030204"/>
            </a:rPr>
            <a:t> - </a:t>
          </a:r>
          <a:r>
            <a:rPr lang="en-US"/>
            <a:t>alexis@fusionsc.org</a:t>
          </a:r>
          <a:endParaRPr lang="en-US">
            <a:latin typeface="Calibri Light" panose="020F0302020204030204"/>
          </a:endParaRPr>
        </a:p>
      </dgm:t>
    </dgm:pt>
    <dgm:pt modelId="{B3699FCF-9FF1-4F7F-B91E-3A8DA2F267D6}" type="parTrans" cxnId="{7CA562A3-57F3-4B32-BC93-3F4D9933ADFE}">
      <dgm:prSet/>
      <dgm:spPr/>
      <dgm:t>
        <a:bodyPr/>
        <a:lstStyle/>
        <a:p>
          <a:endParaRPr lang="en-US"/>
        </a:p>
      </dgm:t>
    </dgm:pt>
    <dgm:pt modelId="{E2547894-88A5-4C05-A512-A731B50F3403}" type="sibTrans" cxnId="{7CA562A3-57F3-4B32-BC93-3F4D9933ADFE}">
      <dgm:prSet/>
      <dgm:spPr/>
      <dgm:t>
        <a:bodyPr/>
        <a:lstStyle/>
        <a:p>
          <a:endParaRPr lang="en-US"/>
        </a:p>
      </dgm:t>
    </dgm:pt>
    <dgm:pt modelId="{80AD5909-259B-42E8-905D-25CCEAE9665E}" type="pres">
      <dgm:prSet presAssocID="{F7E5185B-C085-46CB-B0D0-3791F2C77C06}" presName="root" presStyleCnt="0">
        <dgm:presLayoutVars>
          <dgm:dir/>
          <dgm:resizeHandles val="exact"/>
        </dgm:presLayoutVars>
      </dgm:prSet>
      <dgm:spPr/>
    </dgm:pt>
    <dgm:pt modelId="{0358F366-9E07-49F7-AD9E-6E7403EC3A59}" type="pres">
      <dgm:prSet presAssocID="{AF3DF507-3823-4010-BAC5-844897E9C952}" presName="compNode" presStyleCnt="0"/>
      <dgm:spPr/>
    </dgm:pt>
    <dgm:pt modelId="{FE04FA52-1AA2-4186-B42F-879FB88626DD}" type="pres">
      <dgm:prSet presAssocID="{AF3DF507-3823-4010-BAC5-844897E9C952}" presName="bgRect" presStyleLbl="bgShp" presStyleIdx="0" presStyleCnt="3"/>
      <dgm:spPr/>
    </dgm:pt>
    <dgm:pt modelId="{3AD0D7C8-9646-4B7F-B973-C0C22B711930}" type="pres">
      <dgm:prSet presAssocID="{AF3DF507-3823-4010-BAC5-844897E9C9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1C8A1395-3C0D-4948-AC61-C49FD1E3D0B2}" type="pres">
      <dgm:prSet presAssocID="{AF3DF507-3823-4010-BAC5-844897E9C952}" presName="spaceRect" presStyleCnt="0"/>
      <dgm:spPr/>
    </dgm:pt>
    <dgm:pt modelId="{6D5320C1-1D1E-4ED1-9D1A-9FE7F7EDF1A6}" type="pres">
      <dgm:prSet presAssocID="{AF3DF507-3823-4010-BAC5-844897E9C952}" presName="parTx" presStyleLbl="revTx" presStyleIdx="0" presStyleCnt="3">
        <dgm:presLayoutVars>
          <dgm:chMax val="0"/>
          <dgm:chPref val="0"/>
        </dgm:presLayoutVars>
      </dgm:prSet>
      <dgm:spPr/>
    </dgm:pt>
    <dgm:pt modelId="{24784135-CF25-47A6-9A54-52F70FCF1498}" type="pres">
      <dgm:prSet presAssocID="{B6997FFF-9998-4B43-A27C-B603A8C2E071}" presName="sibTrans" presStyleCnt="0"/>
      <dgm:spPr/>
    </dgm:pt>
    <dgm:pt modelId="{84AB3BD5-1079-42AC-985B-6291250A0582}" type="pres">
      <dgm:prSet presAssocID="{AEE98FBD-92A1-4928-AE5F-740DD3784478}" presName="compNode" presStyleCnt="0"/>
      <dgm:spPr/>
    </dgm:pt>
    <dgm:pt modelId="{6793407A-2CA7-42E4-A043-A0EB0B97B837}" type="pres">
      <dgm:prSet presAssocID="{AEE98FBD-92A1-4928-AE5F-740DD3784478}" presName="bgRect" presStyleLbl="bgShp" presStyleIdx="1" presStyleCnt="3"/>
      <dgm:spPr/>
    </dgm:pt>
    <dgm:pt modelId="{A001F8F2-AAA3-4553-B233-36F4A267E029}" type="pres">
      <dgm:prSet presAssocID="{AEE98FBD-92A1-4928-AE5F-740DD37844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5C7CCAB5-4A66-44AB-8F1D-66926C0A4779}" type="pres">
      <dgm:prSet presAssocID="{AEE98FBD-92A1-4928-AE5F-740DD3784478}" presName="spaceRect" presStyleCnt="0"/>
      <dgm:spPr/>
    </dgm:pt>
    <dgm:pt modelId="{1C526F8A-1BAD-4D07-B8CC-5FCB68C4F27A}" type="pres">
      <dgm:prSet presAssocID="{AEE98FBD-92A1-4928-AE5F-740DD3784478}" presName="parTx" presStyleLbl="revTx" presStyleIdx="1" presStyleCnt="3">
        <dgm:presLayoutVars>
          <dgm:chMax val="0"/>
          <dgm:chPref val="0"/>
        </dgm:presLayoutVars>
      </dgm:prSet>
      <dgm:spPr/>
    </dgm:pt>
    <dgm:pt modelId="{BA050026-4BE3-4E32-9DED-C1508368D77F}" type="pres">
      <dgm:prSet presAssocID="{6CE35200-5934-47C5-9DD2-E8ED6C74235F}" presName="sibTrans" presStyleCnt="0"/>
      <dgm:spPr/>
    </dgm:pt>
    <dgm:pt modelId="{B2EE32EB-0E77-4275-90F0-8D6D3455DC21}" type="pres">
      <dgm:prSet presAssocID="{A291B674-4246-4D29-BD19-0265EA3FAB97}" presName="compNode" presStyleCnt="0"/>
      <dgm:spPr/>
    </dgm:pt>
    <dgm:pt modelId="{0E13AD0C-75B4-4974-8141-CC0FBC7F1B13}" type="pres">
      <dgm:prSet presAssocID="{A291B674-4246-4D29-BD19-0265EA3FAB97}" presName="bgRect" presStyleLbl="bgShp" presStyleIdx="2" presStyleCnt="3"/>
      <dgm:spPr/>
    </dgm:pt>
    <dgm:pt modelId="{2ED11EB6-37AF-4684-9E70-A405FC2A2750}" type="pres">
      <dgm:prSet presAssocID="{A291B674-4246-4D29-BD19-0265EA3FAB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EA9C6F0E-A92E-43A4-8AA1-48E634F6D087}" type="pres">
      <dgm:prSet presAssocID="{A291B674-4246-4D29-BD19-0265EA3FAB97}" presName="spaceRect" presStyleCnt="0"/>
      <dgm:spPr/>
    </dgm:pt>
    <dgm:pt modelId="{CB0BB6FD-8A5B-4AAD-9BF3-CCB5562D462F}" type="pres">
      <dgm:prSet presAssocID="{A291B674-4246-4D29-BD19-0265EA3FAB97}" presName="parTx" presStyleLbl="revTx" presStyleIdx="2" presStyleCnt="3">
        <dgm:presLayoutVars>
          <dgm:chMax val="0"/>
          <dgm:chPref val="0"/>
        </dgm:presLayoutVars>
      </dgm:prSet>
      <dgm:spPr/>
    </dgm:pt>
  </dgm:ptLst>
  <dgm:cxnLst>
    <dgm:cxn modelId="{8F2D715D-D6A9-4AB7-B11A-30BF040F3E06}" type="presOf" srcId="{AF3DF507-3823-4010-BAC5-844897E9C952}" destId="{6D5320C1-1D1E-4ED1-9D1A-9FE7F7EDF1A6}" srcOrd="0" destOrd="0" presId="urn:microsoft.com/office/officeart/2018/2/layout/IconVerticalSolidList"/>
    <dgm:cxn modelId="{B3E1A34C-8294-49FC-AF41-96476498323F}" type="presOf" srcId="{A291B674-4246-4D29-BD19-0265EA3FAB97}" destId="{CB0BB6FD-8A5B-4AAD-9BF3-CCB5562D462F}" srcOrd="0" destOrd="0" presId="urn:microsoft.com/office/officeart/2018/2/layout/IconVerticalSolidList"/>
    <dgm:cxn modelId="{70E2F073-510A-43E4-BE99-6DD8DB759764}" type="presOf" srcId="{AEE98FBD-92A1-4928-AE5F-740DD3784478}" destId="{1C526F8A-1BAD-4D07-B8CC-5FCB68C4F27A}" srcOrd="0" destOrd="0" presId="urn:microsoft.com/office/officeart/2018/2/layout/IconVerticalSolidList"/>
    <dgm:cxn modelId="{0DEF3174-ACD5-4E22-95BB-9087B77AC7DA}" type="presOf" srcId="{F7E5185B-C085-46CB-B0D0-3791F2C77C06}" destId="{80AD5909-259B-42E8-905D-25CCEAE9665E}" srcOrd="0" destOrd="0" presId="urn:microsoft.com/office/officeart/2018/2/layout/IconVerticalSolidList"/>
    <dgm:cxn modelId="{7CA562A3-57F3-4B32-BC93-3F4D9933ADFE}" srcId="{F7E5185B-C085-46CB-B0D0-3791F2C77C06}" destId="{A291B674-4246-4D29-BD19-0265EA3FAB97}" srcOrd="2" destOrd="0" parTransId="{B3699FCF-9FF1-4F7F-B91E-3A8DA2F267D6}" sibTransId="{E2547894-88A5-4C05-A512-A731B50F3403}"/>
    <dgm:cxn modelId="{878429C8-F0CF-48AE-8F45-188E1A33DFF7}" srcId="{F7E5185B-C085-46CB-B0D0-3791F2C77C06}" destId="{AF3DF507-3823-4010-BAC5-844897E9C952}" srcOrd="0" destOrd="0" parTransId="{3CABE8DC-03C2-4D7C-8F79-5BF99BB935BE}" sibTransId="{B6997FFF-9998-4B43-A27C-B603A8C2E071}"/>
    <dgm:cxn modelId="{6132EAFE-88E3-4DE5-AB32-65D1032A465B}" srcId="{F7E5185B-C085-46CB-B0D0-3791F2C77C06}" destId="{AEE98FBD-92A1-4928-AE5F-740DD3784478}" srcOrd="1" destOrd="0" parTransId="{7D17C697-7A12-4C9C-85B5-F7A90BFF6303}" sibTransId="{6CE35200-5934-47C5-9DD2-E8ED6C74235F}"/>
    <dgm:cxn modelId="{FA89C384-2491-43C3-B999-99C43FAAEA44}" type="presParOf" srcId="{80AD5909-259B-42E8-905D-25CCEAE9665E}" destId="{0358F366-9E07-49F7-AD9E-6E7403EC3A59}" srcOrd="0" destOrd="0" presId="urn:microsoft.com/office/officeart/2018/2/layout/IconVerticalSolidList"/>
    <dgm:cxn modelId="{A0111B77-1FA2-4ECC-B60C-785DA8C4A96A}" type="presParOf" srcId="{0358F366-9E07-49F7-AD9E-6E7403EC3A59}" destId="{FE04FA52-1AA2-4186-B42F-879FB88626DD}" srcOrd="0" destOrd="0" presId="urn:microsoft.com/office/officeart/2018/2/layout/IconVerticalSolidList"/>
    <dgm:cxn modelId="{12650350-40A2-469B-B358-2C20D6B015B3}" type="presParOf" srcId="{0358F366-9E07-49F7-AD9E-6E7403EC3A59}" destId="{3AD0D7C8-9646-4B7F-B973-C0C22B711930}" srcOrd="1" destOrd="0" presId="urn:microsoft.com/office/officeart/2018/2/layout/IconVerticalSolidList"/>
    <dgm:cxn modelId="{F8C4694C-AE14-41AC-A496-F1276FEBFDD2}" type="presParOf" srcId="{0358F366-9E07-49F7-AD9E-6E7403EC3A59}" destId="{1C8A1395-3C0D-4948-AC61-C49FD1E3D0B2}" srcOrd="2" destOrd="0" presId="urn:microsoft.com/office/officeart/2018/2/layout/IconVerticalSolidList"/>
    <dgm:cxn modelId="{52AC4B57-549F-46B6-8A3B-8E19F52FA18B}" type="presParOf" srcId="{0358F366-9E07-49F7-AD9E-6E7403EC3A59}" destId="{6D5320C1-1D1E-4ED1-9D1A-9FE7F7EDF1A6}" srcOrd="3" destOrd="0" presId="urn:microsoft.com/office/officeart/2018/2/layout/IconVerticalSolidList"/>
    <dgm:cxn modelId="{07A42EC1-07FF-457E-9544-84494DEF103A}" type="presParOf" srcId="{80AD5909-259B-42E8-905D-25CCEAE9665E}" destId="{24784135-CF25-47A6-9A54-52F70FCF1498}" srcOrd="1" destOrd="0" presId="urn:microsoft.com/office/officeart/2018/2/layout/IconVerticalSolidList"/>
    <dgm:cxn modelId="{8B40F656-BC50-404D-AEAF-5DEBF3B61577}" type="presParOf" srcId="{80AD5909-259B-42E8-905D-25CCEAE9665E}" destId="{84AB3BD5-1079-42AC-985B-6291250A0582}" srcOrd="2" destOrd="0" presId="urn:microsoft.com/office/officeart/2018/2/layout/IconVerticalSolidList"/>
    <dgm:cxn modelId="{B113B725-676E-4475-A58C-DD88C52B80AD}" type="presParOf" srcId="{84AB3BD5-1079-42AC-985B-6291250A0582}" destId="{6793407A-2CA7-42E4-A043-A0EB0B97B837}" srcOrd="0" destOrd="0" presId="urn:microsoft.com/office/officeart/2018/2/layout/IconVerticalSolidList"/>
    <dgm:cxn modelId="{6FB9AB04-6A23-4C50-9D0D-FE0829A49D78}" type="presParOf" srcId="{84AB3BD5-1079-42AC-985B-6291250A0582}" destId="{A001F8F2-AAA3-4553-B233-36F4A267E029}" srcOrd="1" destOrd="0" presId="urn:microsoft.com/office/officeart/2018/2/layout/IconVerticalSolidList"/>
    <dgm:cxn modelId="{39EB48EB-AD39-44DE-8699-E8BD56DF6F90}" type="presParOf" srcId="{84AB3BD5-1079-42AC-985B-6291250A0582}" destId="{5C7CCAB5-4A66-44AB-8F1D-66926C0A4779}" srcOrd="2" destOrd="0" presId="urn:microsoft.com/office/officeart/2018/2/layout/IconVerticalSolidList"/>
    <dgm:cxn modelId="{7FED4FB2-640E-4026-B55D-A96B9B1E8647}" type="presParOf" srcId="{84AB3BD5-1079-42AC-985B-6291250A0582}" destId="{1C526F8A-1BAD-4D07-B8CC-5FCB68C4F27A}" srcOrd="3" destOrd="0" presId="urn:microsoft.com/office/officeart/2018/2/layout/IconVerticalSolidList"/>
    <dgm:cxn modelId="{174CEB85-D53E-4296-AD54-0F908247CBB4}" type="presParOf" srcId="{80AD5909-259B-42E8-905D-25CCEAE9665E}" destId="{BA050026-4BE3-4E32-9DED-C1508368D77F}" srcOrd="3" destOrd="0" presId="urn:microsoft.com/office/officeart/2018/2/layout/IconVerticalSolidList"/>
    <dgm:cxn modelId="{E62BEE13-19CF-47D7-968B-2A69C13DB468}" type="presParOf" srcId="{80AD5909-259B-42E8-905D-25CCEAE9665E}" destId="{B2EE32EB-0E77-4275-90F0-8D6D3455DC21}" srcOrd="4" destOrd="0" presId="urn:microsoft.com/office/officeart/2018/2/layout/IconVerticalSolidList"/>
    <dgm:cxn modelId="{84D20AAE-0249-41ED-8C63-BC11E5E42702}" type="presParOf" srcId="{B2EE32EB-0E77-4275-90F0-8D6D3455DC21}" destId="{0E13AD0C-75B4-4974-8141-CC0FBC7F1B13}" srcOrd="0" destOrd="0" presId="urn:microsoft.com/office/officeart/2018/2/layout/IconVerticalSolidList"/>
    <dgm:cxn modelId="{52D38A14-2351-4B72-BAE1-171D55E45173}" type="presParOf" srcId="{B2EE32EB-0E77-4275-90F0-8D6D3455DC21}" destId="{2ED11EB6-37AF-4684-9E70-A405FC2A2750}" srcOrd="1" destOrd="0" presId="urn:microsoft.com/office/officeart/2018/2/layout/IconVerticalSolidList"/>
    <dgm:cxn modelId="{F2DAF565-867B-404B-939C-ED9F9D35AF4A}" type="presParOf" srcId="{B2EE32EB-0E77-4275-90F0-8D6D3455DC21}" destId="{EA9C6F0E-A92E-43A4-8AA1-48E634F6D087}" srcOrd="2" destOrd="0" presId="urn:microsoft.com/office/officeart/2018/2/layout/IconVerticalSolidList"/>
    <dgm:cxn modelId="{EFCF2B87-5C39-4A1D-9129-74956FED8299}" type="presParOf" srcId="{B2EE32EB-0E77-4275-90F0-8D6D3455DC21}" destId="{CB0BB6FD-8A5B-4AAD-9BF3-CCB5562D46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4FA52-1AA2-4186-B42F-879FB88626DD}">
      <dsp:nvSpPr>
        <dsp:cNvPr id="0" name=""/>
        <dsp:cNvSpPr/>
      </dsp:nvSpPr>
      <dsp:spPr>
        <a:xfrm>
          <a:off x="0" y="462"/>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0D7C8-9646-4B7F-B973-C0C22B711930}">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5320C1-1D1E-4ED1-9D1A-9FE7F7EDF1A6}">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90000"/>
            </a:lnSpc>
            <a:spcBef>
              <a:spcPct val="0"/>
            </a:spcBef>
            <a:spcAft>
              <a:spcPct val="35000"/>
            </a:spcAft>
            <a:buNone/>
          </a:pPr>
          <a:r>
            <a:rPr lang="en-US" sz="2000" kern="1200" dirty="0"/>
            <a:t>Hello and welcome to the Fusion weekly workouts</a:t>
          </a:r>
          <a:r>
            <a:rPr lang="en-US" sz="2000" kern="1200" dirty="0">
              <a:latin typeface="Calibri Light" panose="020F0302020204030204"/>
            </a:rPr>
            <a:t>!</a:t>
          </a:r>
          <a:r>
            <a:rPr lang="en-US" sz="2000" kern="1200" dirty="0"/>
            <a:t> In this presentation you will find everything you need in order to complete the workouts of the week. If you have any questions, please feel to reach out for more information and support.</a:t>
          </a:r>
        </a:p>
      </dsp:txBody>
      <dsp:txXfrm>
        <a:off x="1249101" y="462"/>
        <a:ext cx="8809298" cy="1081473"/>
      </dsp:txXfrm>
    </dsp:sp>
    <dsp:sp modelId="{6793407A-2CA7-42E4-A043-A0EB0B97B837}">
      <dsp:nvSpPr>
        <dsp:cNvPr id="0" name=""/>
        <dsp:cNvSpPr/>
      </dsp:nvSpPr>
      <dsp:spPr>
        <a:xfrm>
          <a:off x="0" y="1352303"/>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1F8F2-AAA3-4553-B233-36F4A267E029}">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526F8A-1BAD-4D07-B8CC-5FCB68C4F27A}">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90000"/>
            </a:lnSpc>
            <a:spcBef>
              <a:spcPct val="0"/>
            </a:spcBef>
            <a:spcAft>
              <a:spcPct val="35000"/>
            </a:spcAft>
            <a:buNone/>
          </a:pPr>
          <a:r>
            <a:rPr lang="en-US" sz="2000" kern="1200"/>
            <a:t>The program is designed for specific age groups and skill levels. If you feel you can advance to the next level, please feel free to do so AFTER you have completed your specific age group workout.</a:t>
          </a:r>
        </a:p>
      </dsp:txBody>
      <dsp:txXfrm>
        <a:off x="1249101" y="1352303"/>
        <a:ext cx="8809298" cy="1081473"/>
      </dsp:txXfrm>
    </dsp:sp>
    <dsp:sp modelId="{0E13AD0C-75B4-4974-8141-CC0FBC7F1B13}">
      <dsp:nvSpPr>
        <dsp:cNvPr id="0" name=""/>
        <dsp:cNvSpPr/>
      </dsp:nvSpPr>
      <dsp:spPr>
        <a:xfrm>
          <a:off x="0" y="2704144"/>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11EB6-37AF-4684-9E70-A405FC2A2750}">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0BB6FD-8A5B-4AAD-9BF3-CCB5562D462F}">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90000"/>
            </a:lnSpc>
            <a:spcBef>
              <a:spcPct val="0"/>
            </a:spcBef>
            <a:spcAft>
              <a:spcPct val="35000"/>
            </a:spcAft>
            <a:buNone/>
          </a:pPr>
          <a:r>
            <a:rPr lang="en-US" sz="2000" kern="1200"/>
            <a:t>Coach Alexis Maurtua </a:t>
          </a:r>
          <a:r>
            <a:rPr lang="en-US" sz="2000" kern="1200">
              <a:latin typeface="Calibri Light" panose="020F0302020204030204"/>
            </a:rPr>
            <a:t> - </a:t>
          </a:r>
          <a:r>
            <a:rPr lang="en-US" sz="2000" kern="1200"/>
            <a:t>alexis@fusionsc.org</a:t>
          </a:r>
          <a:endParaRPr lang="en-US" sz="2000" kern="1200">
            <a:latin typeface="Calibri Light" panose="020F0302020204030204"/>
          </a:endParaRPr>
        </a:p>
      </dsp:txBody>
      <dsp:txXfrm>
        <a:off x="1249101" y="2704144"/>
        <a:ext cx="8809298" cy="10814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702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286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291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8462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1052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941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6CE7D5-CF57-46EF-B807-FDD0502418D4}" type="datetimeFigureOut">
              <a:rPr lang="en-US" smtClean="0"/>
              <a:t>3/25/2020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22429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74813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3"/>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6632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1213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195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6CE7D5-CF57-46EF-B807-FDD0502418D4}" type="datetimeFigureOut">
              <a:rPr lang="en-US" smtClean="0"/>
              <a:t>3/25/2020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30EA680-D336-4FF7-8B7A-9848BB0A1C3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22955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5.xml"/><Relationship Id="rId1" Type="http://schemas.openxmlformats.org/officeDocument/2006/relationships/video" Target="https://www.youtube.com/embed/mMDWo6MS01o?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5.xml"/><Relationship Id="rId1" Type="http://schemas.openxmlformats.org/officeDocument/2006/relationships/video" Target="https://www.youtube.com/embed/ODIw8K66QiI?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5.xml"/><Relationship Id="rId1" Type="http://schemas.openxmlformats.org/officeDocument/2006/relationships/video" Target="https://www.youtube.com/embed/RKTHpGjhTJ8?start=147&amp;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5.xml"/><Relationship Id="rId1" Type="http://schemas.openxmlformats.org/officeDocument/2006/relationships/video" Target="https://www.youtube.com/embed/G3TbqHRKJIM?start=83&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5.xml"/><Relationship Id="rId1" Type="http://schemas.openxmlformats.org/officeDocument/2006/relationships/video" Target="https://www.youtube.com/embed/rITvzubcMsw?start=360&amp;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5.xml"/><Relationship Id="rId1" Type="http://schemas.openxmlformats.org/officeDocument/2006/relationships/video" Target="https://www.youtube.com/embed/_HuG5JmBBMw?start=324&amp;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D65211-F099-48DD-830F-45F208EB42DA}"/>
              </a:ext>
            </a:extLst>
          </p:cNvPr>
          <p:cNvPicPr>
            <a:picLocks noChangeAspect="1"/>
          </p:cNvPicPr>
          <p:nvPr/>
        </p:nvPicPr>
        <p:blipFill>
          <a:blip r:embed="rId3"/>
          <a:stretch>
            <a:fillRect/>
          </a:stretch>
        </p:blipFill>
        <p:spPr>
          <a:xfrm>
            <a:off x="8756073" y="1982267"/>
            <a:ext cx="2341537" cy="3028388"/>
          </a:xfrm>
          <a:prstGeom prst="rect">
            <a:avLst/>
          </a:prstGeom>
        </p:spPr>
      </p:pic>
      <p:sp>
        <p:nvSpPr>
          <p:cNvPr id="7" name="Text Placeholder 3">
            <a:extLst>
              <a:ext uri="{FF2B5EF4-FFF2-40B4-BE49-F238E27FC236}">
                <a16:creationId xmlns:a16="http://schemas.microsoft.com/office/drawing/2014/main" id="{CD0A7FC4-294F-4028-9213-10085DE97B42}"/>
              </a:ext>
            </a:extLst>
          </p:cNvPr>
          <p:cNvSpPr txBox="1">
            <a:spLocks/>
          </p:cNvSpPr>
          <p:nvPr/>
        </p:nvSpPr>
        <p:spPr>
          <a:xfrm>
            <a:off x="1394691" y="3429000"/>
            <a:ext cx="6188364" cy="1581655"/>
          </a:xfrm>
          <a:prstGeom prst="rect">
            <a:avLst/>
          </a:prstGeom>
        </p:spPr>
        <p:txBody>
          <a:bodyPr vert="horz" lIns="91440" tIns="45720" rIns="9144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spcBef>
                <a:spcPts val="1000"/>
              </a:spcBef>
              <a:spcAft>
                <a:spcPts val="0"/>
              </a:spcAft>
            </a:pPr>
            <a:r>
              <a:rPr lang="en-US" sz="2400" dirty="0">
                <a:ea typeface="+mn-lt"/>
                <a:cs typeface="+mn-lt"/>
              </a:rPr>
              <a:t>Week 1</a:t>
            </a:r>
          </a:p>
          <a:p>
            <a:pPr algn="ctr">
              <a:spcBef>
                <a:spcPts val="1000"/>
              </a:spcBef>
              <a:spcAft>
                <a:spcPts val="0"/>
              </a:spcAft>
            </a:pPr>
            <a:r>
              <a:rPr lang="en-US" sz="2400" dirty="0">
                <a:ea typeface="+mn-lt"/>
                <a:cs typeface="+mn-lt"/>
              </a:rPr>
              <a:t>3/23/2020 - 3/29/2020</a:t>
            </a:r>
          </a:p>
          <a:p>
            <a:endParaRPr lang="en-US" dirty="0">
              <a:cs typeface="Calibri"/>
            </a:endParaRPr>
          </a:p>
        </p:txBody>
      </p:sp>
      <p:sp>
        <p:nvSpPr>
          <p:cNvPr id="8" name="Title 1">
            <a:extLst>
              <a:ext uri="{FF2B5EF4-FFF2-40B4-BE49-F238E27FC236}">
                <a16:creationId xmlns:a16="http://schemas.microsoft.com/office/drawing/2014/main" id="{A349E826-8A45-4EC0-AD99-6B8735A1DC3C}"/>
              </a:ext>
            </a:extLst>
          </p:cNvPr>
          <p:cNvSpPr>
            <a:spLocks noGrp="1"/>
          </p:cNvSpPr>
          <p:nvPr>
            <p:ph type="title"/>
          </p:nvPr>
        </p:nvSpPr>
        <p:spPr>
          <a:xfrm>
            <a:off x="1094390" y="2075517"/>
            <a:ext cx="7061319" cy="1353483"/>
          </a:xfrm>
          <a:ln>
            <a:solidFill>
              <a:schemeClr val="bg1"/>
            </a:solidFill>
          </a:ln>
        </p:spPr>
        <p:txBody>
          <a:bodyPr vert="horz" lIns="91440" tIns="45720" rIns="91440" bIns="45720" rtlCol="0" anchor="ctr">
            <a:normAutofit/>
          </a:bodyPr>
          <a:lstStyle/>
          <a:p>
            <a:pPr algn="ctr"/>
            <a:r>
              <a:rPr lang="en-US" dirty="0">
                <a:ea typeface="+mj-lt"/>
                <a:cs typeface="+mj-lt"/>
              </a:rPr>
              <a:t>Fusion Technical Workouts</a:t>
            </a:r>
          </a:p>
        </p:txBody>
      </p:sp>
    </p:spTree>
    <p:extLst>
      <p:ext uri="{BB962C8B-B14F-4D97-AF65-F5344CB8AC3E}">
        <p14:creationId xmlns:p14="http://schemas.microsoft.com/office/powerpoint/2010/main" val="120467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60D1-7366-4D9F-8504-AB6D5B50BCC8}"/>
              </a:ext>
            </a:extLst>
          </p:cNvPr>
          <p:cNvSpPr>
            <a:spLocks noGrp="1"/>
          </p:cNvSpPr>
          <p:nvPr>
            <p:ph type="title"/>
          </p:nvPr>
        </p:nvSpPr>
        <p:spPr>
          <a:xfrm>
            <a:off x="1097280" y="286603"/>
            <a:ext cx="10058400" cy="1450757"/>
          </a:xfrm>
          <a:ln>
            <a:solidFill>
              <a:schemeClr val="tx1"/>
            </a:solidFill>
          </a:ln>
        </p:spPr>
        <p:txBody>
          <a:bodyPr vert="horz" lIns="91440" tIns="45720" rIns="91440" bIns="45720" rtlCol="0" anchor="ctr">
            <a:normAutofit/>
          </a:bodyPr>
          <a:lstStyle/>
          <a:p>
            <a:pPr algn="ctr"/>
            <a:r>
              <a:rPr lang="en-US" b="1" dirty="0">
                <a:ea typeface="+mj-lt"/>
                <a:cs typeface="+mj-lt"/>
              </a:rPr>
              <a:t>Technical Workout Guidelines</a:t>
            </a:r>
            <a:endParaRPr lang="en-US">
              <a:cs typeface="Calibri Light" panose="020F0302020204030204"/>
            </a:endParaRPr>
          </a:p>
        </p:txBody>
      </p:sp>
      <p:graphicFrame>
        <p:nvGraphicFramePr>
          <p:cNvPr id="5" name="Diagram 7">
            <a:extLst>
              <a:ext uri="{FF2B5EF4-FFF2-40B4-BE49-F238E27FC236}">
                <a16:creationId xmlns:a16="http://schemas.microsoft.com/office/drawing/2014/main" id="{F423CE75-26C5-48F0-B1CE-E8A29534EA6F}"/>
              </a:ext>
            </a:extLst>
          </p:cNvPr>
          <p:cNvGraphicFramePr/>
          <p:nvPr/>
        </p:nvGraphicFramePr>
        <p:xfrm>
          <a:off x="1096963" y="2127270"/>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63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D32BB72-33FF-41EF-B8CF-B1AA68661F57}"/>
              </a:ext>
            </a:extLst>
          </p:cNvPr>
          <p:cNvSpPr>
            <a:spLocks noGrp="1"/>
          </p:cNvSpPr>
          <p:nvPr>
            <p:ph type="title"/>
          </p:nvPr>
        </p:nvSpPr>
        <p:spPr>
          <a:xfrm>
            <a:off x="492370" y="516835"/>
            <a:ext cx="3084844" cy="1773937"/>
          </a:xfrm>
          <a:ln>
            <a:solidFill>
              <a:schemeClr val="bg1"/>
            </a:solidFill>
          </a:ln>
        </p:spPr>
        <p:txBody>
          <a:bodyPr vert="horz" lIns="91440" tIns="45720" rIns="91440" bIns="45720" rtlCol="0" anchor="ctr">
            <a:normAutofit/>
          </a:bodyPr>
          <a:lstStyle/>
          <a:p>
            <a:r>
              <a:rPr lang="en-US" sz="3600" dirty="0">
                <a:solidFill>
                  <a:srgbClr val="FFFFFF"/>
                </a:solidFill>
              </a:rPr>
              <a:t>Discover Phase I Fusion Talent School</a:t>
            </a:r>
            <a:endParaRPr lang="en-US" dirty="0">
              <a:cs typeface="Calibri Light" panose="020F0302020204030204"/>
            </a:endParaRPr>
          </a:p>
        </p:txBody>
      </p:sp>
      <p:sp>
        <p:nvSpPr>
          <p:cNvPr id="3" name="Content Placeholder 2">
            <a:extLst>
              <a:ext uri="{FF2B5EF4-FFF2-40B4-BE49-F238E27FC236}">
                <a16:creationId xmlns:a16="http://schemas.microsoft.com/office/drawing/2014/main" id="{02440264-CCBD-4767-BD95-66A7ED45DA7F}"/>
              </a:ext>
            </a:extLst>
          </p:cNvPr>
          <p:cNvSpPr>
            <a:spLocks noGrp="1"/>
          </p:cNvSpPr>
          <p:nvPr>
            <p:ph sz="half" idx="1"/>
          </p:nvPr>
        </p:nvSpPr>
        <p:spPr>
          <a:xfrm>
            <a:off x="492371" y="2418131"/>
            <a:ext cx="3084844" cy="4003249"/>
          </a:xfrm>
        </p:spPr>
        <p:txBody>
          <a:bodyPr vert="horz" lIns="0" tIns="45720" rIns="0" bIns="45720" rtlCol="0" anchor="ctr">
            <a:normAutofit lnSpcReduction="10000"/>
          </a:bodyPr>
          <a:lstStyle/>
          <a:p>
            <a:pPr>
              <a:spcBef>
                <a:spcPts val="1000"/>
              </a:spcBef>
              <a:spcAft>
                <a:spcPts val="0"/>
              </a:spcAft>
            </a:pPr>
            <a:r>
              <a:rPr lang="en-US" sz="1400" b="1" dirty="0">
                <a:solidFill>
                  <a:schemeClr val="accent1"/>
                </a:solidFill>
              </a:rPr>
              <a:t>Workout:</a:t>
            </a:r>
            <a:r>
              <a:rPr lang="en-US" sz="1400" dirty="0">
                <a:solidFill>
                  <a:srgbClr val="FFFFFF"/>
                </a:solidFill>
              </a:rPr>
              <a:t> Walking Toe Taps</a:t>
            </a:r>
            <a:endParaRPr lang="en-US" sz="1400">
              <a:cs typeface="Calibri" panose="020F0502020204030204"/>
            </a:endParaRPr>
          </a:p>
          <a:p>
            <a:pPr>
              <a:spcBef>
                <a:spcPts val="1000"/>
              </a:spcBef>
              <a:spcAft>
                <a:spcPts val="0"/>
              </a:spcAft>
            </a:pPr>
            <a:r>
              <a:rPr lang="en-US" sz="1400" b="1" dirty="0">
                <a:solidFill>
                  <a:schemeClr val="accent1"/>
                </a:solidFill>
              </a:rPr>
              <a:t>How:</a:t>
            </a:r>
            <a:r>
              <a:rPr lang="en-US" sz="1400" dirty="0">
                <a:solidFill>
                  <a:srgbClr val="FFFFFF"/>
                </a:solidFill>
              </a:rPr>
              <a:t> Ball is in front of you, touching the ball with the bottom toe portion of foot at a walking pace. Video is a reference and do the toe taps with the ball in place and not moving. If mastered toe taps with the ball in place, then begin to walk and move the ball forward while doing the toe taps</a:t>
            </a:r>
            <a:endParaRPr lang="en-US" sz="1400">
              <a:solidFill>
                <a:srgbClr val="FFFFFF"/>
              </a:solidFill>
              <a:cs typeface="Calibri"/>
            </a:endParaRPr>
          </a:p>
          <a:p>
            <a:pPr>
              <a:spcBef>
                <a:spcPts val="1000"/>
              </a:spcBef>
              <a:spcAft>
                <a:spcPts val="0"/>
              </a:spcAft>
            </a:pPr>
            <a:r>
              <a:rPr lang="en-US" sz="1400" b="1" dirty="0">
                <a:solidFill>
                  <a:schemeClr val="accent1"/>
                </a:solidFill>
              </a:rPr>
              <a:t>Where:</a:t>
            </a:r>
            <a:r>
              <a:rPr lang="en-US" sz="1400" dirty="0">
                <a:solidFill>
                  <a:srgbClr val="FFFFFF"/>
                </a:solidFill>
              </a:rPr>
              <a:t> Preferably outside on grass or driveway, inside garage, or inside the house</a:t>
            </a:r>
            <a:endParaRPr lang="en-US" sz="1400">
              <a:solidFill>
                <a:srgbClr val="FFFFFF"/>
              </a:solidFill>
              <a:cs typeface="Calibri"/>
            </a:endParaRPr>
          </a:p>
          <a:p>
            <a:pPr>
              <a:spcBef>
                <a:spcPts val="1000"/>
              </a:spcBef>
              <a:spcAft>
                <a:spcPts val="0"/>
              </a:spcAft>
            </a:pPr>
            <a:r>
              <a:rPr lang="en-US" sz="1400" b="1" dirty="0">
                <a:solidFill>
                  <a:schemeClr val="accent1"/>
                </a:solidFill>
              </a:rPr>
              <a:t>When:</a:t>
            </a:r>
            <a:r>
              <a:rPr lang="en-US" sz="1400" dirty="0">
                <a:solidFill>
                  <a:srgbClr val="FFFFFF"/>
                </a:solidFill>
              </a:rPr>
              <a:t> Do the exercise for 1 minute and then rest for 1 min.  Repeat 10x</a:t>
            </a:r>
            <a:endParaRPr lang="en-US" sz="1400">
              <a:solidFill>
                <a:srgbClr val="FFFFFF"/>
              </a:solidFill>
              <a:cs typeface="Calibri"/>
            </a:endParaRPr>
          </a:p>
          <a:p>
            <a:pPr>
              <a:spcBef>
                <a:spcPts val="1000"/>
              </a:spcBef>
              <a:spcAft>
                <a:spcPts val="0"/>
              </a:spcAft>
            </a:pPr>
            <a:r>
              <a:rPr lang="en-US" sz="1400" b="1" dirty="0">
                <a:solidFill>
                  <a:schemeClr val="accent1"/>
                </a:solidFill>
              </a:rPr>
              <a:t>Why:</a:t>
            </a:r>
            <a:r>
              <a:rPr lang="en-US" sz="1400" dirty="0">
                <a:solidFill>
                  <a:srgbClr val="FFFFFF"/>
                </a:solidFill>
              </a:rPr>
              <a:t> These are the building blocks for the athletes to develop both the musculoskeletal and individual ball handling skills.</a:t>
            </a:r>
            <a:endParaRPr lang="en-US" sz="1400">
              <a:solidFill>
                <a:srgbClr val="FFFFFF"/>
              </a:solidFill>
              <a:cs typeface="Calibri"/>
            </a:endParaRPr>
          </a:p>
        </p:txBody>
      </p:sp>
      <p:sp>
        <p:nvSpPr>
          <p:cNvPr id="24" name="Rectangle 2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9">
            <a:hlinkClick r:id="" action="ppaction://media"/>
            <a:extLst>
              <a:ext uri="{FF2B5EF4-FFF2-40B4-BE49-F238E27FC236}">
                <a16:creationId xmlns:a16="http://schemas.microsoft.com/office/drawing/2014/main" id="{6F4008B1-16ED-4C02-BC99-2DBBCCDE060C}"/>
              </a:ext>
            </a:extLst>
          </p:cNvPr>
          <p:cNvPicPr>
            <a:picLocks noGrp="1" noRot="1" noChangeAspect="1"/>
          </p:cNvPicPr>
          <p:nvPr>
            <p:ph sz="half" idx="2"/>
            <a:videoFile r:link="rId1"/>
          </p:nvPr>
        </p:nvPicPr>
        <p:blipFill>
          <a:blip r:embed="rId3"/>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114090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2D55ADB-78E4-4966-965A-92355BDA8733}"/>
              </a:ext>
            </a:extLst>
          </p:cNvPr>
          <p:cNvSpPr>
            <a:spLocks noGrp="1"/>
          </p:cNvSpPr>
          <p:nvPr>
            <p:ph type="title"/>
          </p:nvPr>
        </p:nvSpPr>
        <p:spPr>
          <a:xfrm>
            <a:off x="492370" y="516835"/>
            <a:ext cx="3084844" cy="1742515"/>
          </a:xfrm>
          <a:ln>
            <a:solidFill>
              <a:schemeClr val="bg1"/>
            </a:solidFill>
          </a:ln>
        </p:spPr>
        <p:txBody>
          <a:bodyPr vert="horz" lIns="91440" tIns="45720" rIns="91440" bIns="45720" rtlCol="0" anchor="ctr">
            <a:normAutofit/>
          </a:bodyPr>
          <a:lstStyle/>
          <a:p>
            <a:r>
              <a:rPr lang="en-US" sz="3200" dirty="0">
                <a:solidFill>
                  <a:srgbClr val="FFFFFF"/>
                </a:solidFill>
              </a:rPr>
              <a:t>Discover Phase II U9-U10</a:t>
            </a:r>
            <a:endParaRPr lang="en-US" sz="3200" dirty="0">
              <a:cs typeface="Calibri Light" panose="020F0302020204030204"/>
            </a:endParaRPr>
          </a:p>
        </p:txBody>
      </p:sp>
      <p:sp>
        <p:nvSpPr>
          <p:cNvPr id="3" name="Content Placeholder 2">
            <a:extLst>
              <a:ext uri="{FF2B5EF4-FFF2-40B4-BE49-F238E27FC236}">
                <a16:creationId xmlns:a16="http://schemas.microsoft.com/office/drawing/2014/main" id="{970B9497-160B-4BBE-AE07-CD2B9E201ABF}"/>
              </a:ext>
            </a:extLst>
          </p:cNvPr>
          <p:cNvSpPr>
            <a:spLocks noGrp="1"/>
          </p:cNvSpPr>
          <p:nvPr>
            <p:ph sz="half" idx="1"/>
          </p:nvPr>
        </p:nvSpPr>
        <p:spPr>
          <a:xfrm>
            <a:off x="492371" y="2449553"/>
            <a:ext cx="3084844" cy="3838281"/>
          </a:xfrm>
        </p:spPr>
        <p:txBody>
          <a:bodyPr vert="horz" lIns="0" tIns="45720" rIns="0" bIns="45720" rtlCol="0" anchor="t">
            <a:noAutofit/>
          </a:bodyPr>
          <a:lstStyle/>
          <a:p>
            <a:pPr>
              <a:spcBef>
                <a:spcPts val="1000"/>
              </a:spcBef>
              <a:spcAft>
                <a:spcPts val="0"/>
              </a:spcAft>
            </a:pPr>
            <a:r>
              <a:rPr lang="en-US" sz="1400" b="1" dirty="0">
                <a:solidFill>
                  <a:schemeClr val="accent1"/>
                </a:solidFill>
              </a:rPr>
              <a:t>Workout:</a:t>
            </a:r>
            <a:r>
              <a:rPr lang="en-US" sz="1400" dirty="0">
                <a:solidFill>
                  <a:schemeClr val="accent1"/>
                </a:solidFill>
              </a:rPr>
              <a:t> </a:t>
            </a:r>
            <a:r>
              <a:rPr lang="en-US" sz="1400" dirty="0">
                <a:solidFill>
                  <a:srgbClr val="FFFFFF"/>
                </a:solidFill>
              </a:rPr>
              <a:t>Toe Taps</a:t>
            </a:r>
            <a:endParaRPr lang="en-US" sz="1400" dirty="0">
              <a:solidFill>
                <a:srgbClr val="FFFFFF"/>
              </a:solidFill>
              <a:cs typeface="Calibri"/>
            </a:endParaRPr>
          </a:p>
          <a:p>
            <a:pPr>
              <a:spcBef>
                <a:spcPts val="1000"/>
              </a:spcBef>
              <a:spcAft>
                <a:spcPts val="0"/>
              </a:spcAft>
            </a:pPr>
            <a:r>
              <a:rPr lang="en-US" sz="1400" b="1" dirty="0">
                <a:solidFill>
                  <a:schemeClr val="accent1"/>
                </a:solidFill>
              </a:rPr>
              <a:t>How:</a:t>
            </a:r>
            <a:r>
              <a:rPr lang="en-US" sz="1400" dirty="0">
                <a:solidFill>
                  <a:schemeClr val="accent1"/>
                </a:solidFill>
              </a:rPr>
              <a:t> </a:t>
            </a:r>
            <a:r>
              <a:rPr lang="en-US" sz="1400" dirty="0">
                <a:solidFill>
                  <a:srgbClr val="FFFFFF"/>
                </a:solidFill>
              </a:rPr>
              <a:t>Ball is in front of you, touching the ball with the bottom toe portion of foot . Video is a reference and do the toe taps standing still with no ball movement, then progress to moving forward, backwards, and lastly sideways.</a:t>
            </a:r>
            <a:endParaRPr lang="en-US" sz="1400" dirty="0">
              <a:solidFill>
                <a:srgbClr val="FFFFFF"/>
              </a:solidFill>
              <a:cs typeface="Calibri"/>
            </a:endParaRPr>
          </a:p>
          <a:p>
            <a:pPr>
              <a:spcBef>
                <a:spcPts val="1000"/>
              </a:spcBef>
              <a:spcAft>
                <a:spcPts val="0"/>
              </a:spcAft>
            </a:pPr>
            <a:r>
              <a:rPr lang="en-US" sz="1400" b="1" dirty="0">
                <a:solidFill>
                  <a:schemeClr val="accent1"/>
                </a:solidFill>
              </a:rPr>
              <a:t>Where:</a:t>
            </a:r>
            <a:r>
              <a:rPr lang="en-US" sz="1400" dirty="0">
                <a:solidFill>
                  <a:srgbClr val="FFFFFF"/>
                </a:solidFill>
              </a:rPr>
              <a:t> Preferably outside on grass or driveway, inside garage, or inside the house.</a:t>
            </a:r>
            <a:endParaRPr lang="en-US" sz="1400" dirty="0">
              <a:solidFill>
                <a:srgbClr val="FFFFFF"/>
              </a:solidFill>
              <a:cs typeface="Calibri"/>
            </a:endParaRPr>
          </a:p>
          <a:p>
            <a:pPr>
              <a:spcBef>
                <a:spcPts val="1000"/>
              </a:spcBef>
              <a:spcAft>
                <a:spcPts val="0"/>
              </a:spcAft>
            </a:pPr>
            <a:r>
              <a:rPr lang="en-US" sz="1400" b="1" dirty="0">
                <a:solidFill>
                  <a:schemeClr val="accent1"/>
                </a:solidFill>
              </a:rPr>
              <a:t>When:</a:t>
            </a:r>
            <a:r>
              <a:rPr lang="en-US" sz="1400" dirty="0">
                <a:solidFill>
                  <a:srgbClr val="FFFFFF"/>
                </a:solidFill>
              </a:rPr>
              <a:t> Do the exercise for 1 minute and rest for 1 minute.  Repeat 10x</a:t>
            </a:r>
            <a:endParaRPr lang="en-US" sz="1400" dirty="0">
              <a:solidFill>
                <a:srgbClr val="FFFFFF"/>
              </a:solidFill>
              <a:cs typeface="Calibri"/>
            </a:endParaRPr>
          </a:p>
          <a:p>
            <a:pPr>
              <a:spcBef>
                <a:spcPts val="1000"/>
              </a:spcBef>
              <a:spcAft>
                <a:spcPts val="0"/>
              </a:spcAft>
            </a:pPr>
            <a:r>
              <a:rPr lang="en-US" sz="1400" b="1" dirty="0">
                <a:solidFill>
                  <a:schemeClr val="accent1"/>
                </a:solidFill>
              </a:rPr>
              <a:t>Why:</a:t>
            </a:r>
            <a:r>
              <a:rPr lang="en-US" sz="1400" dirty="0">
                <a:solidFill>
                  <a:srgbClr val="FFFFFF"/>
                </a:solidFill>
              </a:rPr>
              <a:t> These are the building blocks for the athletes to develop both the musculoskeletal and individual ball handling skills while moving.</a:t>
            </a:r>
            <a:endParaRPr lang="en-US" sz="1400" dirty="0">
              <a:solidFill>
                <a:srgbClr val="FFFFFF"/>
              </a:solidFill>
              <a:cs typeface="Calibri"/>
            </a:endParaRPr>
          </a:p>
          <a:p>
            <a:endParaRPr lang="en-US" sz="1200">
              <a:solidFill>
                <a:srgbClr val="FFFFFF"/>
              </a:solidFill>
            </a:endParaRPr>
          </a:p>
        </p:txBody>
      </p:sp>
      <p:sp>
        <p:nvSpPr>
          <p:cNvPr id="22" name="Rectangle 21">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7">
            <a:hlinkClick r:id="" action="ppaction://media"/>
            <a:extLst>
              <a:ext uri="{FF2B5EF4-FFF2-40B4-BE49-F238E27FC236}">
                <a16:creationId xmlns:a16="http://schemas.microsoft.com/office/drawing/2014/main" id="{3FC703F3-D587-41B8-B082-D282582C0907}"/>
              </a:ext>
            </a:extLst>
          </p:cNvPr>
          <p:cNvPicPr>
            <a:picLocks noGrp="1" noRot="1" noChangeAspect="1"/>
          </p:cNvPicPr>
          <p:nvPr>
            <p:ph sz="half" idx="2"/>
            <a:videoFile r:link="rId1"/>
          </p:nvPr>
        </p:nvPicPr>
        <p:blipFill>
          <a:blip r:embed="rId3"/>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345309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4102A9-4A9D-4C6F-BC23-951FB3CB1878}"/>
              </a:ext>
            </a:extLst>
          </p:cNvPr>
          <p:cNvSpPr>
            <a:spLocks noGrp="1"/>
          </p:cNvSpPr>
          <p:nvPr>
            <p:ph type="title"/>
          </p:nvPr>
        </p:nvSpPr>
        <p:spPr>
          <a:xfrm>
            <a:off x="492370" y="516835"/>
            <a:ext cx="3084844" cy="1553979"/>
          </a:xfrm>
        </p:spPr>
        <p:txBody>
          <a:bodyPr vert="horz" lIns="91440" tIns="45720" rIns="91440" bIns="45720" rtlCol="0" anchor="ctr">
            <a:normAutofit/>
          </a:bodyPr>
          <a:lstStyle/>
          <a:p>
            <a:r>
              <a:rPr lang="en-US" sz="3200" dirty="0">
                <a:solidFill>
                  <a:srgbClr val="FFFFFF"/>
                </a:solidFill>
              </a:rPr>
              <a:t>Evolve</a:t>
            </a:r>
            <a:br>
              <a:rPr lang="en-US" sz="3200" dirty="0">
                <a:solidFill>
                  <a:srgbClr val="FFFFFF"/>
                </a:solidFill>
                <a:cs typeface="Calibri Light"/>
              </a:rPr>
            </a:br>
            <a:r>
              <a:rPr lang="en-US" sz="3200" dirty="0">
                <a:solidFill>
                  <a:srgbClr val="FFFFFF"/>
                </a:solidFill>
              </a:rPr>
              <a:t>U11-U12</a:t>
            </a:r>
            <a:endParaRPr lang="en-US" sz="3200" dirty="0">
              <a:solidFill>
                <a:srgbClr val="FFFFFF"/>
              </a:solidFill>
              <a:cs typeface="Calibri Light"/>
            </a:endParaRPr>
          </a:p>
        </p:txBody>
      </p:sp>
      <p:sp>
        <p:nvSpPr>
          <p:cNvPr id="3" name="Content Placeholder 2">
            <a:extLst>
              <a:ext uri="{FF2B5EF4-FFF2-40B4-BE49-F238E27FC236}">
                <a16:creationId xmlns:a16="http://schemas.microsoft.com/office/drawing/2014/main" id="{7E5B33BB-3CDE-4696-8C79-F40147560780}"/>
              </a:ext>
            </a:extLst>
          </p:cNvPr>
          <p:cNvSpPr>
            <a:spLocks noGrp="1"/>
          </p:cNvSpPr>
          <p:nvPr>
            <p:ph sz="half" idx="1"/>
          </p:nvPr>
        </p:nvSpPr>
        <p:spPr>
          <a:xfrm>
            <a:off x="492371" y="2072481"/>
            <a:ext cx="3084844" cy="4262487"/>
          </a:xfrm>
        </p:spPr>
        <p:txBody>
          <a:bodyPr vert="horz" lIns="0" tIns="45720" rIns="0" bIns="45720" rtlCol="0" anchor="ctr">
            <a:normAutofit/>
          </a:bodyPr>
          <a:lstStyle/>
          <a:p>
            <a:pPr>
              <a:spcBef>
                <a:spcPts val="1000"/>
              </a:spcBef>
              <a:spcAft>
                <a:spcPts val="0"/>
              </a:spcAft>
            </a:pPr>
            <a:r>
              <a:rPr lang="en-US" sz="1400" b="1" dirty="0">
                <a:solidFill>
                  <a:schemeClr val="accent1"/>
                </a:solidFill>
              </a:rPr>
              <a:t>Workout:</a:t>
            </a:r>
            <a:r>
              <a:rPr lang="en-US" sz="1400" dirty="0">
                <a:solidFill>
                  <a:srgbClr val="FFFFFF"/>
                </a:solidFill>
              </a:rPr>
              <a:t> Toe Taps</a:t>
            </a:r>
            <a:endParaRPr lang="en-US" sz="1400" dirty="0">
              <a:solidFill>
                <a:srgbClr val="FFFFFF"/>
              </a:solidFill>
              <a:cs typeface="Calibri"/>
            </a:endParaRPr>
          </a:p>
          <a:p>
            <a:pPr>
              <a:spcBef>
                <a:spcPts val="1000"/>
              </a:spcBef>
              <a:spcAft>
                <a:spcPts val="0"/>
              </a:spcAft>
            </a:pPr>
            <a:r>
              <a:rPr lang="en-US" sz="1400" b="1" dirty="0">
                <a:solidFill>
                  <a:schemeClr val="accent1"/>
                </a:solidFill>
              </a:rPr>
              <a:t>How:</a:t>
            </a:r>
            <a:r>
              <a:rPr lang="en-US" sz="1400" dirty="0">
                <a:solidFill>
                  <a:schemeClr val="accent1"/>
                </a:solidFill>
              </a:rPr>
              <a:t> </a:t>
            </a:r>
            <a:r>
              <a:rPr lang="en-US" sz="1400" dirty="0">
                <a:solidFill>
                  <a:srgbClr val="FFFFFF"/>
                </a:solidFill>
              </a:rPr>
              <a:t>Ball is in front of you, touching the ball with the bottom toe portion of foot . Video is a reference and do the toe taps standing still with no ball movement, then progress the skills demonstrated in the video</a:t>
            </a:r>
            <a:endParaRPr lang="en-US" sz="1400" dirty="0">
              <a:solidFill>
                <a:srgbClr val="FFFFFF"/>
              </a:solidFill>
              <a:cs typeface="Calibri"/>
            </a:endParaRPr>
          </a:p>
          <a:p>
            <a:pPr>
              <a:spcBef>
                <a:spcPts val="1000"/>
              </a:spcBef>
              <a:spcAft>
                <a:spcPts val="0"/>
              </a:spcAft>
            </a:pPr>
            <a:r>
              <a:rPr lang="en-US" sz="1400" b="1" dirty="0">
                <a:solidFill>
                  <a:schemeClr val="accent1"/>
                </a:solidFill>
              </a:rPr>
              <a:t>Where:</a:t>
            </a:r>
            <a:r>
              <a:rPr lang="en-US" sz="1400" dirty="0">
                <a:solidFill>
                  <a:srgbClr val="FFFFFF"/>
                </a:solidFill>
              </a:rPr>
              <a:t> Preferably outside on grass or driveway, inside garage, or inside the house</a:t>
            </a:r>
            <a:endParaRPr lang="en-US" sz="1400" dirty="0">
              <a:solidFill>
                <a:srgbClr val="FFFFFF"/>
              </a:solidFill>
              <a:cs typeface="Calibri"/>
            </a:endParaRPr>
          </a:p>
          <a:p>
            <a:pPr>
              <a:spcBef>
                <a:spcPts val="1000"/>
              </a:spcBef>
              <a:spcAft>
                <a:spcPts val="0"/>
              </a:spcAft>
            </a:pPr>
            <a:r>
              <a:rPr lang="en-US" sz="1400" b="1" dirty="0">
                <a:solidFill>
                  <a:schemeClr val="accent1"/>
                </a:solidFill>
              </a:rPr>
              <a:t>When:</a:t>
            </a:r>
            <a:r>
              <a:rPr lang="en-US" sz="1400" dirty="0">
                <a:solidFill>
                  <a:srgbClr val="FFFFFF"/>
                </a:solidFill>
              </a:rPr>
              <a:t> Do the exercise for 1 minute and rest for 1 minute.  Repeat 10x</a:t>
            </a:r>
            <a:endParaRPr lang="en-US" sz="1400" dirty="0">
              <a:solidFill>
                <a:srgbClr val="FFFFFF"/>
              </a:solidFill>
              <a:cs typeface="Calibri"/>
            </a:endParaRPr>
          </a:p>
          <a:p>
            <a:pPr>
              <a:spcBef>
                <a:spcPts val="1000"/>
              </a:spcBef>
              <a:spcAft>
                <a:spcPts val="0"/>
              </a:spcAft>
            </a:pPr>
            <a:r>
              <a:rPr lang="en-US" sz="1400" b="1" dirty="0">
                <a:solidFill>
                  <a:schemeClr val="accent1"/>
                </a:solidFill>
              </a:rPr>
              <a:t>Why:</a:t>
            </a:r>
            <a:r>
              <a:rPr lang="en-US" sz="1400" dirty="0">
                <a:solidFill>
                  <a:schemeClr val="accent1"/>
                </a:solidFill>
              </a:rPr>
              <a:t> </a:t>
            </a:r>
            <a:r>
              <a:rPr lang="en-US" sz="1400" dirty="0">
                <a:solidFill>
                  <a:srgbClr val="FFFFFF"/>
                </a:solidFill>
              </a:rPr>
              <a:t>These are the building blocks for the athletes to develop both the musculoskeletal and individual ball handling skills while adding complexity and coordinative skills.</a:t>
            </a:r>
            <a:endParaRPr lang="en-US" sz="1400" dirty="0">
              <a:solidFill>
                <a:srgbClr val="FFFFFF"/>
              </a:solidFill>
              <a:cs typeface="Calibri"/>
            </a:endParaRPr>
          </a:p>
        </p:txBody>
      </p:sp>
      <p:sp>
        <p:nvSpPr>
          <p:cNvPr id="20" name="Rectangle 1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a:hlinkClick r:id="" action="ppaction://media"/>
            <a:extLst>
              <a:ext uri="{FF2B5EF4-FFF2-40B4-BE49-F238E27FC236}">
                <a16:creationId xmlns:a16="http://schemas.microsoft.com/office/drawing/2014/main" id="{261D65D7-02B6-42C3-A0B6-34A19413F89E}"/>
              </a:ext>
            </a:extLst>
          </p:cNvPr>
          <p:cNvPicPr>
            <a:picLocks noGrp="1" noRot="1" noChangeAspect="1"/>
          </p:cNvPicPr>
          <p:nvPr>
            <p:ph sz="half" idx="2"/>
            <a:videoFile r:link="rId1"/>
          </p:nvPr>
        </p:nvPicPr>
        <p:blipFill>
          <a:blip r:embed="rId3"/>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178473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E1ACD-37CE-4830-8D9A-2CA035F9BA39}"/>
              </a:ext>
            </a:extLst>
          </p:cNvPr>
          <p:cNvSpPr>
            <a:spLocks noGrp="1"/>
          </p:cNvSpPr>
          <p:nvPr>
            <p:ph type="title"/>
          </p:nvPr>
        </p:nvSpPr>
        <p:spPr>
          <a:xfrm>
            <a:off x="6411685" y="634946"/>
            <a:ext cx="5135109" cy="1450757"/>
          </a:xfrm>
          <a:ln>
            <a:solidFill>
              <a:schemeClr val="tx1"/>
            </a:solidFill>
          </a:ln>
        </p:spPr>
        <p:txBody>
          <a:bodyPr vert="horz" lIns="91440" tIns="45720" rIns="91440" bIns="45720" rtlCol="0" anchor="ctr">
            <a:normAutofit/>
          </a:bodyPr>
          <a:lstStyle/>
          <a:p>
            <a:pPr algn="ctr"/>
            <a:r>
              <a:rPr lang="en-US" dirty="0"/>
              <a:t>Integrate</a:t>
            </a:r>
            <a:br>
              <a:rPr lang="en-US" dirty="0">
                <a:cs typeface="Calibri Light"/>
              </a:rPr>
            </a:br>
            <a:r>
              <a:rPr lang="en-US" dirty="0"/>
              <a:t>U13-U14</a:t>
            </a:r>
            <a:endParaRPr lang="en-US">
              <a:cs typeface="Calibri Light" panose="020F0302020204030204"/>
            </a:endParaRPr>
          </a:p>
        </p:txBody>
      </p:sp>
      <p:pic>
        <p:nvPicPr>
          <p:cNvPr id="5" name="Picture 5">
            <a:hlinkClick r:id="" action="ppaction://media"/>
            <a:extLst>
              <a:ext uri="{FF2B5EF4-FFF2-40B4-BE49-F238E27FC236}">
                <a16:creationId xmlns:a16="http://schemas.microsoft.com/office/drawing/2014/main" id="{B33C8B8F-ED9E-4D82-BBBB-892348AE9367}"/>
              </a:ext>
            </a:extLst>
          </p:cNvPr>
          <p:cNvPicPr>
            <a:picLocks noGrp="1" noRot="1" noChangeAspect="1"/>
          </p:cNvPicPr>
          <p:nvPr>
            <p:ph sz="half" idx="2"/>
            <a:videoFile r:link="rId1"/>
          </p:nvPr>
        </p:nvPicPr>
        <p:blipFill>
          <a:blip r:embed="rId3"/>
          <a:stretch>
            <a:fillRect/>
          </a:stretch>
        </p:blipFill>
        <p:spPr>
          <a:xfrm>
            <a:off x="643192" y="1224619"/>
            <a:ext cx="5451627" cy="4088720"/>
          </a:xfrm>
          <a:prstGeom prst="rect">
            <a:avLst/>
          </a:prstGeom>
        </p:spPr>
      </p:pic>
      <p:cxnSp>
        <p:nvCxnSpPr>
          <p:cNvPr id="18" name="Straight Connector 1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2A5EF4-7414-4AAB-9736-979AEAAE8E3F}"/>
              </a:ext>
            </a:extLst>
          </p:cNvPr>
          <p:cNvSpPr>
            <a:spLocks noGrp="1"/>
          </p:cNvSpPr>
          <p:nvPr>
            <p:ph sz="half" idx="1"/>
          </p:nvPr>
        </p:nvSpPr>
        <p:spPr>
          <a:xfrm>
            <a:off x="6411684" y="2198914"/>
            <a:ext cx="5127172" cy="3670180"/>
          </a:xfrm>
        </p:spPr>
        <p:txBody>
          <a:bodyPr vert="horz" lIns="0" tIns="45720" rIns="0" bIns="45720" rtlCol="0" anchor="t">
            <a:normAutofit/>
          </a:bodyPr>
          <a:lstStyle/>
          <a:p>
            <a:pPr>
              <a:spcBef>
                <a:spcPts val="1000"/>
              </a:spcBef>
              <a:spcAft>
                <a:spcPts val="0"/>
              </a:spcAft>
            </a:pPr>
            <a:r>
              <a:rPr lang="en-US" sz="1700" b="1" dirty="0">
                <a:solidFill>
                  <a:schemeClr val="accent1"/>
                </a:solidFill>
              </a:rPr>
              <a:t>Workout:</a:t>
            </a:r>
            <a:r>
              <a:rPr lang="en-US" sz="1700" dirty="0"/>
              <a:t> Toe Taps and more</a:t>
            </a:r>
          </a:p>
          <a:p>
            <a:pPr>
              <a:spcBef>
                <a:spcPts val="1000"/>
              </a:spcBef>
              <a:spcAft>
                <a:spcPts val="0"/>
              </a:spcAft>
            </a:pPr>
            <a:r>
              <a:rPr lang="en-US" sz="1700" b="1" dirty="0">
                <a:solidFill>
                  <a:schemeClr val="accent1"/>
                </a:solidFill>
              </a:rPr>
              <a:t>How:</a:t>
            </a:r>
            <a:r>
              <a:rPr lang="en-US" sz="1700" dirty="0">
                <a:solidFill>
                  <a:schemeClr val="accent1"/>
                </a:solidFill>
              </a:rPr>
              <a:t> </a:t>
            </a:r>
            <a:r>
              <a:rPr lang="en-US" sz="1700" dirty="0"/>
              <a:t>Ball is in front of you, touching the ball with the bottom toe portion of foot . Video is a reference and pick and chose the various ball control techniques</a:t>
            </a:r>
            <a:endParaRPr lang="en-US" sz="1700" dirty="0">
              <a:cs typeface="Calibri"/>
            </a:endParaRPr>
          </a:p>
          <a:p>
            <a:pPr>
              <a:spcBef>
                <a:spcPts val="1000"/>
              </a:spcBef>
              <a:spcAft>
                <a:spcPts val="0"/>
              </a:spcAft>
            </a:pPr>
            <a:r>
              <a:rPr lang="en-US" sz="1700" b="1" dirty="0">
                <a:solidFill>
                  <a:schemeClr val="accent1"/>
                </a:solidFill>
              </a:rPr>
              <a:t>Where:</a:t>
            </a:r>
            <a:r>
              <a:rPr lang="en-US" sz="1700" dirty="0"/>
              <a:t> Preferably outside on grass or driveway, inside garage, or inside the house</a:t>
            </a:r>
            <a:endParaRPr lang="en-US" sz="1700" dirty="0">
              <a:cs typeface="Calibri"/>
            </a:endParaRPr>
          </a:p>
          <a:p>
            <a:pPr>
              <a:spcBef>
                <a:spcPts val="1000"/>
              </a:spcBef>
              <a:spcAft>
                <a:spcPts val="0"/>
              </a:spcAft>
            </a:pPr>
            <a:r>
              <a:rPr lang="en-US" sz="1700" b="1" dirty="0">
                <a:solidFill>
                  <a:schemeClr val="accent1"/>
                </a:solidFill>
              </a:rPr>
              <a:t>When:</a:t>
            </a:r>
            <a:r>
              <a:rPr lang="en-US" sz="1700" dirty="0"/>
              <a:t> Do the exercise for 1 minute and rest for 1 minute.  Repeat 10x</a:t>
            </a:r>
            <a:endParaRPr lang="en-US" sz="1700" dirty="0">
              <a:cs typeface="Calibri"/>
            </a:endParaRPr>
          </a:p>
          <a:p>
            <a:pPr>
              <a:spcBef>
                <a:spcPts val="1000"/>
              </a:spcBef>
              <a:spcAft>
                <a:spcPts val="0"/>
              </a:spcAft>
            </a:pPr>
            <a:r>
              <a:rPr lang="en-US" sz="1700" b="1" dirty="0">
                <a:solidFill>
                  <a:schemeClr val="accent1"/>
                </a:solidFill>
              </a:rPr>
              <a:t>Why:</a:t>
            </a:r>
            <a:r>
              <a:rPr lang="en-US" sz="1700" dirty="0"/>
              <a:t> Increase mastery of ball handling skills using the foundation of toe taps to manipulate the ball  through multiple directions and patterns</a:t>
            </a:r>
            <a:endParaRPr lang="en-US" sz="1700" dirty="0">
              <a:cs typeface="Calibri"/>
            </a:endParaRPr>
          </a:p>
          <a:p>
            <a:endParaRPr lang="en-US" sz="1700"/>
          </a:p>
        </p:txBody>
      </p:sp>
      <p:sp>
        <p:nvSpPr>
          <p:cNvPr id="20" name="Rectangle 1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909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B9C4E-72AB-47DC-828D-2897C705CD8B}"/>
              </a:ext>
            </a:extLst>
          </p:cNvPr>
          <p:cNvSpPr>
            <a:spLocks noGrp="1"/>
          </p:cNvSpPr>
          <p:nvPr>
            <p:ph type="title"/>
          </p:nvPr>
        </p:nvSpPr>
        <p:spPr>
          <a:xfrm>
            <a:off x="6411685" y="634946"/>
            <a:ext cx="5127171" cy="1325067"/>
          </a:xfrm>
          <a:ln>
            <a:solidFill>
              <a:schemeClr val="tx1"/>
            </a:solidFill>
          </a:ln>
        </p:spPr>
        <p:txBody>
          <a:bodyPr vert="horz" lIns="91440" tIns="45720" rIns="91440" bIns="45720" rtlCol="0" anchor="ctr">
            <a:normAutofit fontScale="90000"/>
          </a:bodyPr>
          <a:lstStyle/>
          <a:p>
            <a:r>
              <a:rPr lang="en-US" dirty="0"/>
              <a:t>Perform </a:t>
            </a:r>
            <a:br>
              <a:rPr lang="en-US" dirty="0">
                <a:cs typeface="Calibri Light"/>
              </a:rPr>
            </a:br>
            <a:r>
              <a:rPr lang="en-US" dirty="0"/>
              <a:t>U15-U16</a:t>
            </a:r>
          </a:p>
        </p:txBody>
      </p:sp>
      <p:pic>
        <p:nvPicPr>
          <p:cNvPr id="9" name="Picture 10">
            <a:hlinkClick r:id="" action="ppaction://media"/>
            <a:extLst>
              <a:ext uri="{FF2B5EF4-FFF2-40B4-BE49-F238E27FC236}">
                <a16:creationId xmlns:a16="http://schemas.microsoft.com/office/drawing/2014/main" id="{3BCDEBEB-C24D-4494-ADD7-C49B5606AC00}"/>
              </a:ext>
            </a:extLst>
          </p:cNvPr>
          <p:cNvPicPr>
            <a:picLocks noGrp="1" noRot="1" noChangeAspect="1"/>
          </p:cNvPicPr>
          <p:nvPr>
            <p:ph sz="half" idx="2"/>
            <a:videoFile r:link="rId1"/>
          </p:nvPr>
        </p:nvPicPr>
        <p:blipFill>
          <a:blip r:embed="rId3"/>
          <a:stretch>
            <a:fillRect/>
          </a:stretch>
        </p:blipFill>
        <p:spPr>
          <a:xfrm>
            <a:off x="643192" y="1224619"/>
            <a:ext cx="5451627" cy="4088720"/>
          </a:xfrm>
          <a:prstGeom prst="rect">
            <a:avLst/>
          </a:prstGeom>
        </p:spPr>
      </p:pic>
      <p:cxnSp>
        <p:nvCxnSpPr>
          <p:cNvPr id="19" name="Straight Connector 2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4CA1D6-1552-4DEC-BCDB-6E6A600091D8}"/>
              </a:ext>
            </a:extLst>
          </p:cNvPr>
          <p:cNvSpPr>
            <a:spLocks noGrp="1"/>
          </p:cNvSpPr>
          <p:nvPr>
            <p:ph sz="half" idx="1"/>
          </p:nvPr>
        </p:nvSpPr>
        <p:spPr>
          <a:xfrm>
            <a:off x="6411684" y="2198914"/>
            <a:ext cx="5127172" cy="3670180"/>
          </a:xfrm>
        </p:spPr>
        <p:txBody>
          <a:bodyPr vert="horz" lIns="0" tIns="45720" rIns="0" bIns="45720" rtlCol="0" anchor="t">
            <a:normAutofit fontScale="92500" lnSpcReduction="20000"/>
          </a:bodyPr>
          <a:lstStyle/>
          <a:p>
            <a:pPr>
              <a:spcBef>
                <a:spcPts val="1000"/>
              </a:spcBef>
              <a:spcAft>
                <a:spcPts val="0"/>
              </a:spcAft>
            </a:pPr>
            <a:r>
              <a:rPr lang="en-US" b="1" dirty="0">
                <a:solidFill>
                  <a:schemeClr val="accent1"/>
                </a:solidFill>
              </a:rPr>
              <a:t>Workout:</a:t>
            </a:r>
            <a:r>
              <a:rPr lang="en-US" dirty="0"/>
              <a:t> Ball Mastery</a:t>
            </a:r>
          </a:p>
          <a:p>
            <a:pPr>
              <a:spcBef>
                <a:spcPts val="1000"/>
              </a:spcBef>
              <a:spcAft>
                <a:spcPts val="0"/>
              </a:spcAft>
            </a:pPr>
            <a:r>
              <a:rPr lang="en-US" b="1" dirty="0">
                <a:solidFill>
                  <a:schemeClr val="accent1"/>
                </a:solidFill>
              </a:rPr>
              <a:t>How:</a:t>
            </a:r>
            <a:r>
              <a:rPr lang="en-US" dirty="0"/>
              <a:t> Video is a reference and pick and choose the various ball control techniques</a:t>
            </a:r>
          </a:p>
          <a:p>
            <a:pPr>
              <a:spcBef>
                <a:spcPts val="1000"/>
              </a:spcBef>
              <a:spcAft>
                <a:spcPts val="0"/>
              </a:spcAft>
            </a:pPr>
            <a:r>
              <a:rPr lang="en-US" b="1" dirty="0">
                <a:solidFill>
                  <a:schemeClr val="accent1"/>
                </a:solidFill>
              </a:rPr>
              <a:t>Where:</a:t>
            </a:r>
            <a:r>
              <a:rPr lang="en-US" dirty="0"/>
              <a:t> Preferably outside on grass or driveway, inside garage, or inside the house</a:t>
            </a:r>
          </a:p>
          <a:p>
            <a:pPr>
              <a:spcBef>
                <a:spcPts val="1000"/>
              </a:spcBef>
              <a:spcAft>
                <a:spcPts val="0"/>
              </a:spcAft>
            </a:pPr>
            <a:r>
              <a:rPr lang="en-US" b="1" dirty="0">
                <a:solidFill>
                  <a:schemeClr val="accent1"/>
                </a:solidFill>
              </a:rPr>
              <a:t>When:</a:t>
            </a:r>
            <a:r>
              <a:rPr lang="en-US" dirty="0">
                <a:solidFill>
                  <a:schemeClr val="accent1"/>
                </a:solidFill>
              </a:rPr>
              <a:t> </a:t>
            </a:r>
            <a:r>
              <a:rPr lang="en-US" dirty="0"/>
              <a:t>Do the exercise for 1 minute and rest for 1 minute.  Repeat 10x</a:t>
            </a:r>
          </a:p>
          <a:p>
            <a:pPr>
              <a:spcBef>
                <a:spcPts val="1000"/>
              </a:spcBef>
              <a:spcAft>
                <a:spcPts val="0"/>
              </a:spcAft>
            </a:pPr>
            <a:r>
              <a:rPr lang="en-US" b="1" dirty="0">
                <a:solidFill>
                  <a:schemeClr val="accent1"/>
                </a:solidFill>
              </a:rPr>
              <a:t>Why:</a:t>
            </a:r>
            <a:r>
              <a:rPr lang="en-US" dirty="0"/>
              <a:t> Increase mastery of ball handling skills using different technical moves with the ball through multiple directions and patterns</a:t>
            </a:r>
          </a:p>
          <a:p>
            <a:pPr>
              <a:spcBef>
                <a:spcPts val="1000"/>
              </a:spcBef>
              <a:spcAft>
                <a:spcPts val="0"/>
              </a:spcAft>
            </a:pPr>
            <a:r>
              <a:rPr lang="en-US" dirty="0">
                <a:solidFill>
                  <a:schemeClr val="accent1"/>
                </a:solidFill>
                <a:ea typeface="+mn-lt"/>
                <a:cs typeface="+mn-lt"/>
              </a:rPr>
              <a:t>What:</a:t>
            </a:r>
            <a:r>
              <a:rPr lang="en-US" dirty="0">
                <a:ea typeface="+mn-lt"/>
                <a:cs typeface="+mn-lt"/>
              </a:rPr>
              <a:t> If you have cones, great use them, but if don't have cones then visualize cones and opponents while doing the moves</a:t>
            </a:r>
          </a:p>
          <a:p>
            <a:pPr>
              <a:spcBef>
                <a:spcPts val="1000"/>
              </a:spcBef>
              <a:spcAft>
                <a:spcPts val="0"/>
              </a:spcAft>
            </a:pPr>
            <a:endParaRPr lang="en-US" dirty="0">
              <a:cs typeface="Calibri" panose="020F0502020204030204"/>
            </a:endParaRPr>
          </a:p>
          <a:p>
            <a:endParaRPr lang="en-US">
              <a:cs typeface="Calibri" panose="020F0502020204030204"/>
            </a:endParaRPr>
          </a:p>
        </p:txBody>
      </p:sp>
      <p:sp>
        <p:nvSpPr>
          <p:cNvPr id="24" name="Rectangle 2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174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E357A-4A28-4DC0-9E61-3A4DECFC91AD}"/>
              </a:ext>
            </a:extLst>
          </p:cNvPr>
          <p:cNvSpPr>
            <a:spLocks noGrp="1"/>
          </p:cNvSpPr>
          <p:nvPr>
            <p:ph type="title"/>
          </p:nvPr>
        </p:nvSpPr>
        <p:spPr>
          <a:xfrm>
            <a:off x="6411685" y="634946"/>
            <a:ext cx="5127171" cy="1325067"/>
          </a:xfrm>
          <a:ln>
            <a:solidFill>
              <a:schemeClr val="tx1"/>
            </a:solidFill>
          </a:ln>
        </p:spPr>
        <p:txBody>
          <a:bodyPr vert="horz" lIns="91440" tIns="45720" rIns="91440" bIns="45720" rtlCol="0" anchor="b">
            <a:normAutofit fontScale="90000"/>
          </a:bodyPr>
          <a:lstStyle/>
          <a:p>
            <a:r>
              <a:rPr lang="en-US" dirty="0"/>
              <a:t>Elite</a:t>
            </a:r>
            <a:br>
              <a:rPr lang="en-US" dirty="0">
                <a:cs typeface="Calibri Light"/>
              </a:rPr>
            </a:br>
            <a:r>
              <a:rPr lang="en-US" dirty="0"/>
              <a:t>U17-U19</a:t>
            </a:r>
          </a:p>
        </p:txBody>
      </p:sp>
      <p:pic>
        <p:nvPicPr>
          <p:cNvPr id="5" name="Picture 5">
            <a:hlinkClick r:id="" action="ppaction://media"/>
            <a:extLst>
              <a:ext uri="{FF2B5EF4-FFF2-40B4-BE49-F238E27FC236}">
                <a16:creationId xmlns:a16="http://schemas.microsoft.com/office/drawing/2014/main" id="{648AC954-1806-4009-8ADC-E7866D821C9A}"/>
              </a:ext>
            </a:extLst>
          </p:cNvPr>
          <p:cNvPicPr>
            <a:picLocks noGrp="1" noRot="1" noChangeAspect="1"/>
          </p:cNvPicPr>
          <p:nvPr>
            <p:ph sz="half" idx="2"/>
            <a:videoFile r:link="rId1"/>
          </p:nvPr>
        </p:nvPicPr>
        <p:blipFill>
          <a:blip r:embed="rId3"/>
          <a:stretch>
            <a:fillRect/>
          </a:stretch>
        </p:blipFill>
        <p:spPr>
          <a:xfrm>
            <a:off x="643192" y="1224619"/>
            <a:ext cx="5451627" cy="4088720"/>
          </a:xfrm>
          <a:prstGeom prst="rect">
            <a:avLst/>
          </a:prstGeom>
        </p:spPr>
      </p:pic>
      <p:cxnSp>
        <p:nvCxnSpPr>
          <p:cNvPr id="18" name="Straight Connector 1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E75B65-54DB-403E-9CBF-8F35EE2D7326}"/>
              </a:ext>
            </a:extLst>
          </p:cNvPr>
          <p:cNvSpPr>
            <a:spLocks noGrp="1"/>
          </p:cNvSpPr>
          <p:nvPr>
            <p:ph sz="half" idx="1"/>
          </p:nvPr>
        </p:nvSpPr>
        <p:spPr>
          <a:xfrm>
            <a:off x="6411684" y="2198914"/>
            <a:ext cx="5291928" cy="3843004"/>
          </a:xfrm>
        </p:spPr>
        <p:txBody>
          <a:bodyPr vert="horz" lIns="0" tIns="45720" rIns="0" bIns="45720" rtlCol="0" anchor="t">
            <a:normAutofit/>
          </a:bodyPr>
          <a:lstStyle/>
          <a:p>
            <a:pPr>
              <a:spcBef>
                <a:spcPts val="1000"/>
              </a:spcBef>
              <a:spcAft>
                <a:spcPts val="0"/>
              </a:spcAft>
            </a:pPr>
            <a:r>
              <a:rPr lang="en-US" sz="1600" b="1" dirty="0">
                <a:solidFill>
                  <a:schemeClr val="accent1"/>
                </a:solidFill>
              </a:rPr>
              <a:t>Workout:</a:t>
            </a:r>
            <a:r>
              <a:rPr lang="en-US" sz="1600" dirty="0"/>
              <a:t> Advanced Ball Mastery</a:t>
            </a:r>
          </a:p>
          <a:p>
            <a:pPr>
              <a:spcBef>
                <a:spcPts val="1000"/>
              </a:spcBef>
              <a:spcAft>
                <a:spcPts val="0"/>
              </a:spcAft>
            </a:pPr>
            <a:r>
              <a:rPr lang="en-US" sz="1600" b="1" dirty="0">
                <a:solidFill>
                  <a:schemeClr val="accent1"/>
                </a:solidFill>
              </a:rPr>
              <a:t>How:</a:t>
            </a:r>
            <a:r>
              <a:rPr lang="en-US" sz="1600" dirty="0"/>
              <a:t> Video is a reference and pick and choose the various ball control techniques</a:t>
            </a:r>
            <a:endParaRPr lang="en-US" sz="1600" dirty="0">
              <a:cs typeface="Calibri"/>
            </a:endParaRPr>
          </a:p>
          <a:p>
            <a:pPr>
              <a:spcBef>
                <a:spcPts val="1000"/>
              </a:spcBef>
              <a:spcAft>
                <a:spcPts val="0"/>
              </a:spcAft>
            </a:pPr>
            <a:r>
              <a:rPr lang="en-US" sz="1600" b="1" dirty="0">
                <a:solidFill>
                  <a:schemeClr val="accent1"/>
                </a:solidFill>
              </a:rPr>
              <a:t>Where:</a:t>
            </a:r>
            <a:r>
              <a:rPr lang="en-US" sz="1600" dirty="0">
                <a:solidFill>
                  <a:schemeClr val="accent1"/>
                </a:solidFill>
              </a:rPr>
              <a:t> </a:t>
            </a:r>
            <a:r>
              <a:rPr lang="en-US" sz="1600" dirty="0"/>
              <a:t>Preferably outside on grass or driveway, inside garage, or inside the house</a:t>
            </a:r>
            <a:endParaRPr lang="en-US" sz="1600" dirty="0">
              <a:cs typeface="Calibri"/>
            </a:endParaRPr>
          </a:p>
          <a:p>
            <a:pPr>
              <a:spcBef>
                <a:spcPts val="1000"/>
              </a:spcBef>
              <a:spcAft>
                <a:spcPts val="0"/>
              </a:spcAft>
            </a:pPr>
            <a:r>
              <a:rPr lang="en-US" sz="1600" b="1" dirty="0">
                <a:solidFill>
                  <a:schemeClr val="accent1"/>
                </a:solidFill>
              </a:rPr>
              <a:t>When:</a:t>
            </a:r>
            <a:r>
              <a:rPr lang="en-US" sz="1600" dirty="0"/>
              <a:t> Do the exercise for 1 minute and rest for 1 minute.  Repeat 10x</a:t>
            </a:r>
            <a:endParaRPr lang="en-US" sz="1600" dirty="0">
              <a:cs typeface="Calibri"/>
            </a:endParaRPr>
          </a:p>
          <a:p>
            <a:pPr>
              <a:spcBef>
                <a:spcPts val="1000"/>
              </a:spcBef>
              <a:spcAft>
                <a:spcPts val="0"/>
              </a:spcAft>
            </a:pPr>
            <a:r>
              <a:rPr lang="en-US" sz="1600" b="1" dirty="0">
                <a:solidFill>
                  <a:schemeClr val="accent1"/>
                </a:solidFill>
              </a:rPr>
              <a:t>Why:</a:t>
            </a:r>
            <a:r>
              <a:rPr lang="en-US" sz="1600" dirty="0"/>
              <a:t> Increase mastery of ball handling skills using different technical moves with the ball through multiple directions and patterns</a:t>
            </a:r>
            <a:endParaRPr lang="en-US" sz="1600" dirty="0">
              <a:cs typeface="Calibri"/>
            </a:endParaRPr>
          </a:p>
          <a:p>
            <a:pPr>
              <a:spcBef>
                <a:spcPts val="1000"/>
              </a:spcBef>
              <a:spcAft>
                <a:spcPts val="0"/>
              </a:spcAft>
            </a:pPr>
            <a:r>
              <a:rPr lang="en-US" sz="1600" dirty="0">
                <a:solidFill>
                  <a:schemeClr val="accent1"/>
                </a:solidFill>
              </a:rPr>
              <a:t>What: </a:t>
            </a:r>
            <a:r>
              <a:rPr lang="en-US" sz="1600" dirty="0"/>
              <a:t>If you have cones, great use them, but if don't have cones then visualize cones and opponents while doing the moves</a:t>
            </a:r>
            <a:endParaRPr lang="en-US" sz="1600" dirty="0">
              <a:cs typeface="Calibri"/>
            </a:endParaRPr>
          </a:p>
          <a:p>
            <a:endParaRPr lang="en-US" sz="1600"/>
          </a:p>
        </p:txBody>
      </p:sp>
      <p:sp>
        <p:nvSpPr>
          <p:cNvPr id="20" name="Rectangle 1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83495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7">
      <a:dk1>
        <a:srgbClr val="000000"/>
      </a:dk1>
      <a:lt1>
        <a:sysClr val="window" lastClr="FFFFFF"/>
      </a:lt1>
      <a:dk2>
        <a:srgbClr val="000000"/>
      </a:dk2>
      <a:lt2>
        <a:srgbClr val="FFFFFF"/>
      </a:lt2>
      <a:accent1>
        <a:srgbClr val="AB8341"/>
      </a:accent1>
      <a:accent2>
        <a:srgbClr val="660033"/>
      </a:accent2>
      <a:accent3>
        <a:srgbClr val="660033"/>
      </a:accent3>
      <a:accent4>
        <a:srgbClr val="FFFFFF"/>
      </a:accent4>
      <a:accent5>
        <a:srgbClr val="FFFFFF"/>
      </a:accent5>
      <a:accent6>
        <a:srgbClr val="FFFFFF"/>
      </a:accent6>
      <a:hlink>
        <a:srgbClr val="000000"/>
      </a:hlink>
      <a:folHlink>
        <a:srgbClr val="9966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50F5D91CA25A40B95825756C43D85A" ma:contentTypeVersion="4" ma:contentTypeDescription="Create a new document." ma:contentTypeScope="" ma:versionID="d56fde845e56aeccd0340fcc93457d65">
  <xsd:schema xmlns:xsd="http://www.w3.org/2001/XMLSchema" xmlns:xs="http://www.w3.org/2001/XMLSchema" xmlns:p="http://schemas.microsoft.com/office/2006/metadata/properties" xmlns:ns2="090b51d7-c61c-4c2f-866d-9856a13a5542" targetNamespace="http://schemas.microsoft.com/office/2006/metadata/properties" ma:root="true" ma:fieldsID="4017920ca169534bf3c4f8444edec6c9" ns2:_="">
    <xsd:import namespace="090b51d7-c61c-4c2f-866d-9856a13a55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0b51d7-c61c-4c2f-866d-9856a13a5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1559E0-6DD6-4C54-A089-15A990CBF843}">
  <ds:schemaRefs>
    <ds:schemaRef ds:uri="http://schemas.microsoft.com/sharepoint/v3/contenttype/forms"/>
  </ds:schemaRefs>
</ds:datastoreItem>
</file>

<file path=customXml/itemProps2.xml><?xml version="1.0" encoding="utf-8"?>
<ds:datastoreItem xmlns:ds="http://schemas.openxmlformats.org/officeDocument/2006/customXml" ds:itemID="{27EC0E25-8F90-400D-823F-A66F042D621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90b51d7-c61c-4c2f-866d-9856a13a5542"/>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0147A25-BB09-4D4B-A3A4-FDF0E9C4F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0b51d7-c61c-4c2f-866d-9856a13a55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261</TotalTime>
  <Words>753</Words>
  <Application>Microsoft Office PowerPoint</Application>
  <PresentationFormat>Widescreen</PresentationFormat>
  <Paragraphs>45</Paragraphs>
  <Slides>8</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Calibri Light</vt:lpstr>
      <vt:lpstr>office theme</vt:lpstr>
      <vt:lpstr>Retrospect</vt:lpstr>
      <vt:lpstr>Fusion Technical Workouts</vt:lpstr>
      <vt:lpstr>Technical Workout Guidelines</vt:lpstr>
      <vt:lpstr>Discover Phase I Fusion Talent School</vt:lpstr>
      <vt:lpstr>Discover Phase II U9-U10</vt:lpstr>
      <vt:lpstr>Evolve U11-U12</vt:lpstr>
      <vt:lpstr>Integrate U13-U14</vt:lpstr>
      <vt:lpstr>Perform  U15-U16</vt:lpstr>
      <vt:lpstr>Elite U17-U19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Graham</dc:creator>
  <cp:lastModifiedBy>Ben Graham</cp:lastModifiedBy>
  <cp:revision>224</cp:revision>
  <dcterms:created xsi:type="dcterms:W3CDTF">2020-03-22T17:31:54Z</dcterms:created>
  <dcterms:modified xsi:type="dcterms:W3CDTF">2020-03-26T00:27:32Z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0x0101007F50F5D91CA25A40B95825756C43D85A</vt:lpwstr>
  </property>
</Properties>
</file>