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4" r:id="rId4"/>
    <p:sldId id="260" r:id="rId5"/>
    <p:sldId id="270" r:id="rId6"/>
    <p:sldId id="261" r:id="rId7"/>
    <p:sldId id="262" r:id="rId8"/>
    <p:sldId id="271" r:id="rId9"/>
    <p:sldId id="263" r:id="rId10"/>
    <p:sldId id="272" r:id="rId11"/>
    <p:sldId id="264" r:id="rId12"/>
    <p:sldId id="265" r:id="rId13"/>
    <p:sldId id="266" r:id="rId14"/>
    <p:sldId id="269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7829-91E0-CCBE-3B03-D1144E25F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D6536-CD17-0B3D-AD1D-925CAF15A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966FF-5312-2978-5513-CB559DDB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7698D-C183-8645-7C21-F13FE463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86106-08D3-1551-0A7A-3A2CB039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0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ECB8-4802-9CBA-067E-C137AB76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9858B-4BF2-FE68-1291-997547D4E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8F3ED-043B-950D-F2E7-30D53C03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61175-9B9C-9B25-FBC0-E8982DC6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D40B8-EC02-8454-D1C2-A09C1D9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97BDAF-35EA-A2A1-904A-81E052BF4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47CE8-F2CB-2C20-5ABE-7860FA410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8254-925A-50E4-A165-81B68540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02946-8132-0CBA-8047-19312C1F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4539-880A-4502-7AC3-1BE26EA0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2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D152-7E89-D951-8343-A93737BF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F289-63DB-DBF5-9984-55E5C8D29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B9B28-D252-A059-1892-0255CC8F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6EAE7-F4CA-56BC-5CD2-2F8750B2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32FE5-F0AB-2B55-8927-CC1F42B3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7EF2-424D-04A4-ACD2-07DA358B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62DAC-D3BE-3E44-EA7B-5D989C5EA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CE841-D567-D94B-126B-436A873B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CE698-9581-9D81-6A4B-82D4AB10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2CED7-154C-3DE1-D1FA-7E2CAAE0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C6D9-0C66-CBAD-9419-6ADD300E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6BE7B-EA92-EB9D-5E2B-8CB1DF5E0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30716-7AFF-8001-6B9B-659986069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9533C-6623-A2E5-920E-BE618528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99581-AF9B-88F7-DC0E-5B256AAD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56033-45B6-19CE-1D76-0027EC5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2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CAB2-FB0F-E772-8AD9-849C1A8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429C4-A2A4-8472-A4F4-78050EF62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A8818-B637-727B-E8A6-BC4CC696B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F6A232-4F39-E5BA-1334-E1D81D8F8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5106C-F349-997E-D3B9-0EC09A8AF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95AD5F-F2AA-9096-079E-1B3BB5CC4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4FA0F-0AAB-6B2E-DC85-2DF5506D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FA630-F201-555C-92DA-34E8D6BB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3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27E-3BB8-2918-DA33-911977B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D77EE-0033-C280-BDE4-4BE6CFB6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D2904-D533-F8F4-F6FB-18705B01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E9E4E-2B17-15AD-691D-F0E7490B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CA1ADD-01D8-3025-559C-5586B0C9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59F0E-A7CE-3B86-1FE4-F22474EA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F1D1D-7CED-051B-8C73-4D77017A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E88D-27F0-DF7E-5D8D-8B05943A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79F4E-930F-B1A4-8A0A-80916FC7E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22DCD-AD3C-8391-9925-D0D365241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D713E-FA3B-FFEB-9ECC-7B7DEDC52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CB144-117F-EB47-BFD2-32BAB359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55290-E861-C6C4-82D9-1DE3D1A5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26F4-A962-86DE-3B18-EEBD0B02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7FC10-AFA9-9D19-CF2B-E57B853A3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EA2AF-6736-A41D-E4DB-2145FDA1C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ED69F-928D-5106-4EAB-7B4B53DD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C01D7-7378-9912-FD46-1F5277DF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72DDF-D2E4-594B-9335-330A6BE2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3A76B-4061-C418-A0F0-FDA4BBE4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B78C0-A567-19C2-B2B1-94B225B9B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43EB6-1E74-D967-B8B4-7571BA9A0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C10E7-83B5-4372-99DE-91F2EAEE4E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39C62-8C06-F5E3-ED9C-6BDE0D4BC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EC248-038C-ED5C-16C3-253E652EE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D57F-ED75-4892-9D23-F8060F4FA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7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9104A-34F1-405A-D8B7-FDC4456DF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613" y="3457306"/>
            <a:ext cx="10518776" cy="1200329"/>
          </a:xfrm>
        </p:spPr>
        <p:txBody>
          <a:bodyPr wrap="square" anchor="b"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Science of the 400-Meter Dash</a:t>
            </a:r>
            <a:endParaRPr lang="en-US" sz="115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50E1B-BF57-C709-665E-2F31AAC9D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613" y="4924437"/>
            <a:ext cx="10518775" cy="1075952"/>
          </a:xfrm>
        </p:spPr>
        <p:txBody>
          <a:bodyPr anchor="t">
            <a:noAutofit/>
          </a:bodyPr>
          <a:lstStyle/>
          <a:p>
            <a:r>
              <a:rPr lang="en-US" sz="3200" b="1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Derek Leininger, Ph.D.</a:t>
            </a:r>
          </a:p>
          <a:p>
            <a:r>
              <a:rPr lang="en-US" sz="3200" b="1" kern="100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Wisconsin Clinic • February 2025</a:t>
            </a:r>
            <a:endParaRPr lang="en-US" sz="3200" kern="1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C6DEEE48-500C-CE7D-8518-46086B5937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4" b="6511"/>
          <a:stretch/>
        </p:blipFill>
        <p:spPr bwMode="auto">
          <a:xfrm>
            <a:off x="20" y="10"/>
            <a:ext cx="12191980" cy="3657590"/>
          </a:xfrm>
          <a:custGeom>
            <a:avLst/>
            <a:gdLst/>
            <a:ahLst/>
            <a:cxnLst/>
            <a:rect l="l" t="t" r="r" b="b"/>
            <a:pathLst>
              <a:path w="12192000" h="3657600">
                <a:moveTo>
                  <a:pt x="7230262" y="3468462"/>
                </a:moveTo>
                <a:lnTo>
                  <a:pt x="7197115" y="3474938"/>
                </a:lnTo>
                <a:lnTo>
                  <a:pt x="7214545" y="3473344"/>
                </a:lnTo>
                <a:cubicBezTo>
                  <a:pt x="7220308" y="3472558"/>
                  <a:pt x="7225785" y="3471224"/>
                  <a:pt x="7230262" y="3468462"/>
                </a:cubicBezTo>
                <a:close/>
                <a:moveTo>
                  <a:pt x="7009120" y="3411863"/>
                </a:moveTo>
                <a:lnTo>
                  <a:pt x="7021563" y="3422955"/>
                </a:lnTo>
                <a:lnTo>
                  <a:pt x="7021563" y="3422954"/>
                </a:lnTo>
                <a:close/>
                <a:moveTo>
                  <a:pt x="7768443" y="3303674"/>
                </a:moveTo>
                <a:lnTo>
                  <a:pt x="7768443" y="3303675"/>
                </a:lnTo>
                <a:lnTo>
                  <a:pt x="7792447" y="3326153"/>
                </a:lnTo>
                <a:cubicBezTo>
                  <a:pt x="7785969" y="3320057"/>
                  <a:pt x="7779301" y="3313961"/>
                  <a:pt x="7768443" y="3303674"/>
                </a:cubicBezTo>
                <a:close/>
                <a:moveTo>
                  <a:pt x="4038748" y="3301555"/>
                </a:moveTo>
                <a:lnTo>
                  <a:pt x="4030517" y="3313199"/>
                </a:lnTo>
                <a:cubicBezTo>
                  <a:pt x="4026230" y="3321105"/>
                  <a:pt x="4021242" y="3327345"/>
                  <a:pt x="4015609" y="3332050"/>
                </a:cubicBezTo>
                <a:lnTo>
                  <a:pt x="3996845" y="3341704"/>
                </a:lnTo>
                <a:cubicBezTo>
                  <a:pt x="4010562" y="3338155"/>
                  <a:pt x="4021944" y="3329011"/>
                  <a:pt x="4030518" y="3313199"/>
                </a:cubicBezTo>
                <a:close/>
                <a:moveTo>
                  <a:pt x="6245343" y="3298149"/>
                </a:moveTo>
                <a:lnTo>
                  <a:pt x="6274406" y="3304945"/>
                </a:lnTo>
                <a:lnTo>
                  <a:pt x="6291247" y="3311262"/>
                </a:lnTo>
                <a:lnTo>
                  <a:pt x="6291385" y="3311314"/>
                </a:lnTo>
                <a:lnTo>
                  <a:pt x="6306284" y="3317152"/>
                </a:lnTo>
                <a:lnTo>
                  <a:pt x="6308075" y="3317568"/>
                </a:lnTo>
                <a:lnTo>
                  <a:pt x="6313855" y="3319733"/>
                </a:lnTo>
                <a:cubicBezTo>
                  <a:pt x="6321454" y="3322121"/>
                  <a:pt x="6329151" y="3323858"/>
                  <a:pt x="6337048" y="3324296"/>
                </a:cubicBezTo>
                <a:lnTo>
                  <a:pt x="6308075" y="3317568"/>
                </a:lnTo>
                <a:lnTo>
                  <a:pt x="6291385" y="3311314"/>
                </a:lnTo>
                <a:lnTo>
                  <a:pt x="6276197" y="3305364"/>
                </a:lnTo>
                <a:lnTo>
                  <a:pt x="6274406" y="3304945"/>
                </a:lnTo>
                <a:lnTo>
                  <a:pt x="6268613" y="3302771"/>
                </a:lnTo>
                <a:cubicBezTo>
                  <a:pt x="6260996" y="3300370"/>
                  <a:pt x="6253273" y="3298613"/>
                  <a:pt x="6245343" y="3298149"/>
                </a:cubicBezTo>
                <a:close/>
                <a:moveTo>
                  <a:pt x="6558837" y="3268317"/>
                </a:moveTo>
                <a:cubicBezTo>
                  <a:pt x="6548970" y="3267668"/>
                  <a:pt x="6539355" y="3268073"/>
                  <a:pt x="6529984" y="3269763"/>
                </a:cubicBezTo>
                <a:lnTo>
                  <a:pt x="6589207" y="3273193"/>
                </a:lnTo>
                <a:cubicBezTo>
                  <a:pt x="6578825" y="3270668"/>
                  <a:pt x="6568705" y="3268966"/>
                  <a:pt x="6558837" y="3268317"/>
                </a:cubicBezTo>
                <a:close/>
                <a:moveTo>
                  <a:pt x="4834454" y="3207659"/>
                </a:moveTo>
                <a:cubicBezTo>
                  <a:pt x="4849504" y="3224138"/>
                  <a:pt x="4866316" y="3230376"/>
                  <a:pt x="4883986" y="3231901"/>
                </a:cubicBezTo>
                <a:lnTo>
                  <a:pt x="4858238" y="3225387"/>
                </a:lnTo>
                <a:cubicBezTo>
                  <a:pt x="4849945" y="3221578"/>
                  <a:pt x="4841981" y="3215898"/>
                  <a:pt x="4834454" y="3207659"/>
                </a:cubicBezTo>
                <a:close/>
                <a:moveTo>
                  <a:pt x="5056443" y="3205325"/>
                </a:moveTo>
                <a:lnTo>
                  <a:pt x="5072589" y="3206105"/>
                </a:lnTo>
                <a:cubicBezTo>
                  <a:pt x="5078053" y="3207563"/>
                  <a:pt x="5083590" y="3210326"/>
                  <a:pt x="5089162" y="3214707"/>
                </a:cubicBezTo>
                <a:cubicBezTo>
                  <a:pt x="5078020" y="3205944"/>
                  <a:pt x="5067015" y="3203658"/>
                  <a:pt x="5056443" y="3205325"/>
                </a:cubicBezTo>
                <a:close/>
                <a:moveTo>
                  <a:pt x="739852" y="2905443"/>
                </a:moveTo>
                <a:cubicBezTo>
                  <a:pt x="733899" y="2911992"/>
                  <a:pt x="728660" y="2919613"/>
                  <a:pt x="724278" y="2926662"/>
                </a:cubicBezTo>
                <a:cubicBezTo>
                  <a:pt x="719849" y="2933806"/>
                  <a:pt x="714527" y="2939152"/>
                  <a:pt x="708621" y="2942822"/>
                </a:cubicBezTo>
                <a:lnTo>
                  <a:pt x="691439" y="2948297"/>
                </a:lnTo>
                <a:lnTo>
                  <a:pt x="708622" y="2942822"/>
                </a:lnTo>
                <a:cubicBezTo>
                  <a:pt x="714527" y="2939152"/>
                  <a:pt x="719849" y="2933806"/>
                  <a:pt x="724279" y="2926662"/>
                </a:cubicBezTo>
                <a:cubicBezTo>
                  <a:pt x="728660" y="2919613"/>
                  <a:pt x="733899" y="2911992"/>
                  <a:pt x="739852" y="2905443"/>
                </a:cubicBezTo>
                <a:close/>
                <a:moveTo>
                  <a:pt x="8934151" y="2836933"/>
                </a:moveTo>
                <a:cubicBezTo>
                  <a:pt x="8940248" y="2842173"/>
                  <a:pt x="8947058" y="2847506"/>
                  <a:pt x="8954249" y="2851864"/>
                </a:cubicBezTo>
                <a:lnTo>
                  <a:pt x="8962389" y="2855163"/>
                </a:lnTo>
                <a:lnTo>
                  <a:pt x="8954250" y="2851864"/>
                </a:lnTo>
                <a:cubicBezTo>
                  <a:pt x="8947058" y="2847506"/>
                  <a:pt x="8940248" y="2842173"/>
                  <a:pt x="8934151" y="2836933"/>
                </a:cubicBezTo>
                <a:close/>
                <a:moveTo>
                  <a:pt x="2314816" y="2835337"/>
                </a:moveTo>
                <a:cubicBezTo>
                  <a:pt x="2309720" y="2836314"/>
                  <a:pt x="2304339" y="2838362"/>
                  <a:pt x="2300909" y="2840743"/>
                </a:cubicBezTo>
                <a:cubicBezTo>
                  <a:pt x="2267856" y="2863985"/>
                  <a:pt x="2242281" y="2875891"/>
                  <a:pt x="2216515" y="2876487"/>
                </a:cubicBezTo>
                <a:cubicBezTo>
                  <a:pt x="2242281" y="2875891"/>
                  <a:pt x="2267856" y="2863985"/>
                  <a:pt x="2300910" y="2840743"/>
                </a:cubicBezTo>
                <a:close/>
                <a:moveTo>
                  <a:pt x="1916629" y="2813600"/>
                </a:moveTo>
                <a:lnTo>
                  <a:pt x="1907132" y="2816930"/>
                </a:lnTo>
                <a:lnTo>
                  <a:pt x="1866619" y="2826615"/>
                </a:lnTo>
                <a:lnTo>
                  <a:pt x="1907133" y="2816930"/>
                </a:lnTo>
                <a:close/>
                <a:moveTo>
                  <a:pt x="2058204" y="2802832"/>
                </a:moveTo>
                <a:cubicBezTo>
                  <a:pt x="2076636" y="2804546"/>
                  <a:pt x="2095174" y="2805403"/>
                  <a:pt x="2108194" y="2817539"/>
                </a:cubicBezTo>
                <a:cubicBezTo>
                  <a:pt x="2095175" y="2805403"/>
                  <a:pt x="2076636" y="2804546"/>
                  <a:pt x="2058204" y="280283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10707"/>
                </a:lnTo>
                <a:cubicBezTo>
                  <a:pt x="12192000" y="826330"/>
                  <a:pt x="12192000" y="835855"/>
                  <a:pt x="12192000" y="845570"/>
                </a:cubicBezTo>
                <a:lnTo>
                  <a:pt x="12192000" y="1243302"/>
                </a:lnTo>
                <a:lnTo>
                  <a:pt x="12160947" y="1271923"/>
                </a:lnTo>
                <a:cubicBezTo>
                  <a:pt x="12118083" y="1293449"/>
                  <a:pt x="12072360" y="1312882"/>
                  <a:pt x="12026448" y="1332123"/>
                </a:cubicBezTo>
                <a:cubicBezTo>
                  <a:pt x="12013114" y="1337649"/>
                  <a:pt x="11998443" y="1340697"/>
                  <a:pt x="11986443" y="1348126"/>
                </a:cubicBezTo>
                <a:cubicBezTo>
                  <a:pt x="11931195" y="1382036"/>
                  <a:pt x="11877664" y="1418614"/>
                  <a:pt x="11821656" y="1451191"/>
                </a:cubicBezTo>
                <a:cubicBezTo>
                  <a:pt x="11763931" y="1484910"/>
                  <a:pt x="11712304" y="1524726"/>
                  <a:pt x="11672489" y="1578639"/>
                </a:cubicBezTo>
                <a:cubicBezTo>
                  <a:pt x="11635529" y="1628743"/>
                  <a:pt x="11599714" y="1679607"/>
                  <a:pt x="11562947" y="1729900"/>
                </a:cubicBezTo>
                <a:cubicBezTo>
                  <a:pt x="11553613" y="1742665"/>
                  <a:pt x="11545039" y="1757715"/>
                  <a:pt x="11532275" y="1765907"/>
                </a:cubicBezTo>
                <a:cubicBezTo>
                  <a:pt x="11505795" y="1783052"/>
                  <a:pt x="11476838" y="1796959"/>
                  <a:pt x="11448453" y="1811057"/>
                </a:cubicBezTo>
                <a:cubicBezTo>
                  <a:pt x="11424069" y="1823059"/>
                  <a:pt x="11398160" y="1832011"/>
                  <a:pt x="11374346" y="1844966"/>
                </a:cubicBezTo>
                <a:cubicBezTo>
                  <a:pt x="11355296" y="1855255"/>
                  <a:pt x="11338339" y="1869543"/>
                  <a:pt x="11320623" y="1882497"/>
                </a:cubicBezTo>
                <a:cubicBezTo>
                  <a:pt x="11305192" y="1893736"/>
                  <a:pt x="11288238" y="1903452"/>
                  <a:pt x="11275283" y="1916978"/>
                </a:cubicBezTo>
                <a:cubicBezTo>
                  <a:pt x="11243658" y="1949745"/>
                  <a:pt x="11211843" y="1981940"/>
                  <a:pt x="11172600" y="2006136"/>
                </a:cubicBezTo>
                <a:cubicBezTo>
                  <a:pt x="11133927" y="2030138"/>
                  <a:pt x="11097350" y="2057001"/>
                  <a:pt x="11058869" y="2081386"/>
                </a:cubicBezTo>
                <a:cubicBezTo>
                  <a:pt x="11021146" y="2105199"/>
                  <a:pt x="10987046" y="2131297"/>
                  <a:pt x="10967423" y="2173591"/>
                </a:cubicBezTo>
                <a:cubicBezTo>
                  <a:pt x="10958661" y="2192259"/>
                  <a:pt x="10946279" y="2212644"/>
                  <a:pt x="10929704" y="2223503"/>
                </a:cubicBezTo>
                <a:cubicBezTo>
                  <a:pt x="10906081" y="2238934"/>
                  <a:pt x="10876171" y="2244459"/>
                  <a:pt x="10850453" y="2257603"/>
                </a:cubicBezTo>
                <a:cubicBezTo>
                  <a:pt x="10820162" y="2273034"/>
                  <a:pt x="10785111" y="2286370"/>
                  <a:pt x="10764534" y="2310945"/>
                </a:cubicBezTo>
                <a:cubicBezTo>
                  <a:pt x="10746246" y="2332855"/>
                  <a:pt x="10727767" y="2349999"/>
                  <a:pt x="10703573" y="2363905"/>
                </a:cubicBezTo>
                <a:cubicBezTo>
                  <a:pt x="10686617" y="2373622"/>
                  <a:pt x="10674046" y="2391338"/>
                  <a:pt x="10656519" y="2399340"/>
                </a:cubicBezTo>
                <a:cubicBezTo>
                  <a:pt x="10633467" y="2410009"/>
                  <a:pt x="10610225" y="2418391"/>
                  <a:pt x="10590031" y="2434966"/>
                </a:cubicBezTo>
                <a:cubicBezTo>
                  <a:pt x="10569075" y="2452110"/>
                  <a:pt x="10545263" y="2465636"/>
                  <a:pt x="10523354" y="2481639"/>
                </a:cubicBezTo>
                <a:cubicBezTo>
                  <a:pt x="10511734" y="2490211"/>
                  <a:pt x="10502208" y="2501451"/>
                  <a:pt x="10490969" y="2510406"/>
                </a:cubicBezTo>
                <a:cubicBezTo>
                  <a:pt x="10470394" y="2526788"/>
                  <a:pt x="10449438" y="2542791"/>
                  <a:pt x="10428291" y="2558222"/>
                </a:cubicBezTo>
                <a:cubicBezTo>
                  <a:pt x="10407146" y="2573655"/>
                  <a:pt x="10386952" y="2591561"/>
                  <a:pt x="10363709" y="2602801"/>
                </a:cubicBezTo>
                <a:cubicBezTo>
                  <a:pt x="10324086" y="2621851"/>
                  <a:pt x="10280840" y="2633282"/>
                  <a:pt x="10242357" y="2653857"/>
                </a:cubicBezTo>
                <a:cubicBezTo>
                  <a:pt x="10203304" y="2674811"/>
                  <a:pt x="10166536" y="2701103"/>
                  <a:pt x="10131863" y="2728915"/>
                </a:cubicBezTo>
                <a:cubicBezTo>
                  <a:pt x="10104430" y="2750824"/>
                  <a:pt x="10078713" y="2772543"/>
                  <a:pt x="10044230" y="2783782"/>
                </a:cubicBezTo>
                <a:cubicBezTo>
                  <a:pt x="10024990" y="2790070"/>
                  <a:pt x="10004797" y="2803786"/>
                  <a:pt x="9993175" y="2819789"/>
                </a:cubicBezTo>
                <a:cubicBezTo>
                  <a:pt x="9968027" y="2854649"/>
                  <a:pt x="9935832" y="2879226"/>
                  <a:pt x="9899446" y="2900182"/>
                </a:cubicBezTo>
                <a:cubicBezTo>
                  <a:pt x="9850865" y="2928376"/>
                  <a:pt x="9802858" y="2957143"/>
                  <a:pt x="9754088" y="2984766"/>
                </a:cubicBezTo>
                <a:cubicBezTo>
                  <a:pt x="9725323" y="3001151"/>
                  <a:pt x="9696749" y="3018485"/>
                  <a:pt x="9666265" y="3030488"/>
                </a:cubicBezTo>
                <a:cubicBezTo>
                  <a:pt x="9603971" y="3055255"/>
                  <a:pt x="9540152" y="3076399"/>
                  <a:pt x="9477283" y="3099451"/>
                </a:cubicBezTo>
                <a:cubicBezTo>
                  <a:pt x="9456709" y="3106880"/>
                  <a:pt x="9437278" y="3117549"/>
                  <a:pt x="9416321" y="3124026"/>
                </a:cubicBezTo>
                <a:cubicBezTo>
                  <a:pt x="9393650" y="3131075"/>
                  <a:pt x="9369267" y="3133171"/>
                  <a:pt x="9346597" y="3140219"/>
                </a:cubicBezTo>
                <a:cubicBezTo>
                  <a:pt x="9308875" y="3151840"/>
                  <a:pt x="9272298" y="3166701"/>
                  <a:pt x="9234579" y="3178511"/>
                </a:cubicBezTo>
                <a:cubicBezTo>
                  <a:pt x="9161805" y="3201182"/>
                  <a:pt x="9088840" y="3222899"/>
                  <a:pt x="9015878" y="3244426"/>
                </a:cubicBezTo>
                <a:cubicBezTo>
                  <a:pt x="9000257" y="3248999"/>
                  <a:pt x="8983301" y="3249570"/>
                  <a:pt x="8967871" y="3254523"/>
                </a:cubicBezTo>
                <a:cubicBezTo>
                  <a:pt x="8926911" y="3267859"/>
                  <a:pt x="8886142" y="3282336"/>
                  <a:pt x="8845565" y="3297007"/>
                </a:cubicBezTo>
                <a:cubicBezTo>
                  <a:pt x="8820990" y="3305961"/>
                  <a:pt x="8796985" y="3317009"/>
                  <a:pt x="8772219" y="3325582"/>
                </a:cubicBezTo>
                <a:cubicBezTo>
                  <a:pt x="8752407" y="3332440"/>
                  <a:pt x="8732023" y="3337774"/>
                  <a:pt x="8711448" y="3341966"/>
                </a:cubicBezTo>
                <a:cubicBezTo>
                  <a:pt x="8693731" y="3345586"/>
                  <a:pt x="8675253" y="3345203"/>
                  <a:pt x="8657726" y="3349586"/>
                </a:cubicBezTo>
                <a:cubicBezTo>
                  <a:pt x="8610288" y="3361397"/>
                  <a:pt x="8563425" y="3374733"/>
                  <a:pt x="8516369" y="3387305"/>
                </a:cubicBezTo>
                <a:cubicBezTo>
                  <a:pt x="8497511" y="3392259"/>
                  <a:pt x="8478269" y="3395880"/>
                  <a:pt x="8459979" y="3402166"/>
                </a:cubicBezTo>
                <a:cubicBezTo>
                  <a:pt x="8411019" y="3418741"/>
                  <a:pt x="8362822" y="3437599"/>
                  <a:pt x="8313671" y="3453222"/>
                </a:cubicBezTo>
                <a:cubicBezTo>
                  <a:pt x="8272903" y="3466176"/>
                  <a:pt x="8230992" y="3475510"/>
                  <a:pt x="8189651" y="3486941"/>
                </a:cubicBezTo>
                <a:cubicBezTo>
                  <a:pt x="8172124" y="3491895"/>
                  <a:pt x="8155359" y="3498943"/>
                  <a:pt x="8137835" y="3503134"/>
                </a:cubicBezTo>
                <a:cubicBezTo>
                  <a:pt x="8098590" y="3512659"/>
                  <a:pt x="8058774" y="3520659"/>
                  <a:pt x="8019339" y="3530186"/>
                </a:cubicBezTo>
                <a:cubicBezTo>
                  <a:pt x="7996859" y="3535710"/>
                  <a:pt x="7975142" y="3545617"/>
                  <a:pt x="7952280" y="3549237"/>
                </a:cubicBezTo>
                <a:cubicBezTo>
                  <a:pt x="7897987" y="3557809"/>
                  <a:pt x="7843311" y="3563905"/>
                  <a:pt x="7788636" y="3570763"/>
                </a:cubicBezTo>
                <a:cubicBezTo>
                  <a:pt x="7732247" y="3577811"/>
                  <a:pt x="7676047" y="3585242"/>
                  <a:pt x="7619655" y="3591528"/>
                </a:cubicBezTo>
                <a:cubicBezTo>
                  <a:pt x="7588795" y="3594768"/>
                  <a:pt x="7557742" y="3595338"/>
                  <a:pt x="7526880" y="3598386"/>
                </a:cubicBezTo>
                <a:cubicBezTo>
                  <a:pt x="7499828" y="3601055"/>
                  <a:pt x="7472967" y="3606007"/>
                  <a:pt x="7445916" y="3609247"/>
                </a:cubicBezTo>
                <a:cubicBezTo>
                  <a:pt x="7422483" y="3611913"/>
                  <a:pt x="7398860" y="3613437"/>
                  <a:pt x="7375428" y="3616105"/>
                </a:cubicBezTo>
                <a:cubicBezTo>
                  <a:pt x="7337899" y="3620485"/>
                  <a:pt x="7300559" y="3625439"/>
                  <a:pt x="7263220" y="3630011"/>
                </a:cubicBezTo>
                <a:cubicBezTo>
                  <a:pt x="7247599" y="3631726"/>
                  <a:pt x="7231214" y="3636488"/>
                  <a:pt x="7216547" y="3633632"/>
                </a:cubicBezTo>
                <a:cubicBezTo>
                  <a:pt x="7179587" y="3626391"/>
                  <a:pt x="7143199" y="3628487"/>
                  <a:pt x="7106432" y="3633440"/>
                </a:cubicBezTo>
                <a:cubicBezTo>
                  <a:pt x="7093860" y="3635155"/>
                  <a:pt x="7080334" y="3634774"/>
                  <a:pt x="7068141" y="3631536"/>
                </a:cubicBezTo>
                <a:cubicBezTo>
                  <a:pt x="7043184" y="3625057"/>
                  <a:pt x="7018991" y="3615913"/>
                  <a:pt x="6994415" y="3607913"/>
                </a:cubicBezTo>
                <a:cubicBezTo>
                  <a:pt x="6991747" y="3606961"/>
                  <a:pt x="6988509" y="3606769"/>
                  <a:pt x="6985653" y="3606199"/>
                </a:cubicBezTo>
                <a:cubicBezTo>
                  <a:pt x="6969457" y="3602959"/>
                  <a:pt x="6953457" y="3599720"/>
                  <a:pt x="6937263" y="3596863"/>
                </a:cubicBezTo>
                <a:cubicBezTo>
                  <a:pt x="6928501" y="3595338"/>
                  <a:pt x="6919547" y="3595149"/>
                  <a:pt x="6910782" y="3593814"/>
                </a:cubicBezTo>
                <a:cubicBezTo>
                  <a:pt x="6876872" y="3588480"/>
                  <a:pt x="6839534" y="3597434"/>
                  <a:pt x="6810195" y="3574384"/>
                </a:cubicBezTo>
                <a:cubicBezTo>
                  <a:pt x="6791144" y="3559523"/>
                  <a:pt x="6772665" y="3562953"/>
                  <a:pt x="6752283" y="3565239"/>
                </a:cubicBezTo>
                <a:cubicBezTo>
                  <a:pt x="6736851" y="3566953"/>
                  <a:pt x="6721038" y="3566382"/>
                  <a:pt x="6705417" y="3566574"/>
                </a:cubicBezTo>
                <a:cubicBezTo>
                  <a:pt x="6677984" y="3567143"/>
                  <a:pt x="6650551" y="3567335"/>
                  <a:pt x="6623118" y="3568287"/>
                </a:cubicBezTo>
                <a:cubicBezTo>
                  <a:pt x="6614353" y="3568667"/>
                  <a:pt x="6605401" y="3573432"/>
                  <a:pt x="6596828" y="3572670"/>
                </a:cubicBezTo>
                <a:cubicBezTo>
                  <a:pt x="6557201" y="3569049"/>
                  <a:pt x="6517576" y="3563334"/>
                  <a:pt x="6477951" y="3560095"/>
                </a:cubicBezTo>
                <a:cubicBezTo>
                  <a:pt x="6455472" y="3558191"/>
                  <a:pt x="6432420" y="3561809"/>
                  <a:pt x="6410131" y="3559143"/>
                </a:cubicBezTo>
                <a:cubicBezTo>
                  <a:pt x="6384414" y="3556095"/>
                  <a:pt x="6359268" y="3548285"/>
                  <a:pt x="6333739" y="3543520"/>
                </a:cubicBezTo>
                <a:cubicBezTo>
                  <a:pt x="6326691" y="3542189"/>
                  <a:pt x="6318880" y="3543903"/>
                  <a:pt x="6311449" y="3544282"/>
                </a:cubicBezTo>
                <a:cubicBezTo>
                  <a:pt x="6303068" y="3544664"/>
                  <a:pt x="6294876" y="3545426"/>
                  <a:pt x="6286493" y="3545617"/>
                </a:cubicBezTo>
                <a:cubicBezTo>
                  <a:pt x="6260964" y="3545999"/>
                  <a:pt x="6235437" y="3545426"/>
                  <a:pt x="6209909" y="3546761"/>
                </a:cubicBezTo>
                <a:cubicBezTo>
                  <a:pt x="6194288" y="3547522"/>
                  <a:pt x="6177905" y="3555333"/>
                  <a:pt x="6163425" y="3552474"/>
                </a:cubicBezTo>
                <a:cubicBezTo>
                  <a:pt x="6133897" y="3546951"/>
                  <a:pt x="6104368" y="3559333"/>
                  <a:pt x="6074842" y="3549047"/>
                </a:cubicBezTo>
                <a:cubicBezTo>
                  <a:pt x="6065695" y="3545999"/>
                  <a:pt x="6053124" y="3553619"/>
                  <a:pt x="6042072" y="3553999"/>
                </a:cubicBezTo>
                <a:cubicBezTo>
                  <a:pt x="6014449" y="3554951"/>
                  <a:pt x="5986828" y="3554761"/>
                  <a:pt x="5959204" y="3554571"/>
                </a:cubicBezTo>
                <a:cubicBezTo>
                  <a:pt x="5934438" y="3554381"/>
                  <a:pt x="5908719" y="3557047"/>
                  <a:pt x="5884906" y="3551713"/>
                </a:cubicBezTo>
                <a:cubicBezTo>
                  <a:pt x="5859949" y="3545999"/>
                  <a:pt x="5837472" y="3546761"/>
                  <a:pt x="5813276" y="3553237"/>
                </a:cubicBezTo>
                <a:cubicBezTo>
                  <a:pt x="5796702" y="3557619"/>
                  <a:pt x="5779174" y="3558191"/>
                  <a:pt x="5762029" y="3559523"/>
                </a:cubicBezTo>
                <a:cubicBezTo>
                  <a:pt x="5743551" y="3561047"/>
                  <a:pt x="5723166" y="3557047"/>
                  <a:pt x="5706401" y="3563334"/>
                </a:cubicBezTo>
                <a:cubicBezTo>
                  <a:pt x="5656488" y="3582003"/>
                  <a:pt x="5605244" y="3586003"/>
                  <a:pt x="5553045" y="3586003"/>
                </a:cubicBezTo>
                <a:cubicBezTo>
                  <a:pt x="5543518" y="3586003"/>
                  <a:pt x="5533802" y="3583338"/>
                  <a:pt x="5524660" y="3580480"/>
                </a:cubicBezTo>
                <a:cubicBezTo>
                  <a:pt x="5471316" y="3563334"/>
                  <a:pt x="5417784" y="3564857"/>
                  <a:pt x="5363491" y="3575336"/>
                </a:cubicBezTo>
                <a:cubicBezTo>
                  <a:pt x="5352250" y="3577622"/>
                  <a:pt x="5339677" y="3578003"/>
                  <a:pt x="5328438" y="3575718"/>
                </a:cubicBezTo>
                <a:cubicBezTo>
                  <a:pt x="5296812" y="3569049"/>
                  <a:pt x="5266141" y="3557999"/>
                  <a:pt x="5234326" y="3553237"/>
                </a:cubicBezTo>
                <a:cubicBezTo>
                  <a:pt x="5181748" y="3545426"/>
                  <a:pt x="5136216" y="3571715"/>
                  <a:pt x="5089162" y="3588862"/>
                </a:cubicBezTo>
                <a:cubicBezTo>
                  <a:pt x="5044391" y="3605055"/>
                  <a:pt x="5006292" y="3641632"/>
                  <a:pt x="4953328" y="3633440"/>
                </a:cubicBezTo>
                <a:cubicBezTo>
                  <a:pt x="4947996" y="3632678"/>
                  <a:pt x="4942089" y="3637822"/>
                  <a:pt x="4936184" y="3639155"/>
                </a:cubicBezTo>
                <a:cubicBezTo>
                  <a:pt x="4919991" y="3642776"/>
                  <a:pt x="4903799" y="3647155"/>
                  <a:pt x="4887415" y="3648872"/>
                </a:cubicBezTo>
                <a:cubicBezTo>
                  <a:pt x="4867412" y="3651158"/>
                  <a:pt x="4847027" y="3650397"/>
                  <a:pt x="4827024" y="3652301"/>
                </a:cubicBezTo>
                <a:cubicBezTo>
                  <a:pt x="4814166" y="3653444"/>
                  <a:pt x="4801401" y="3655539"/>
                  <a:pt x="4788661" y="3657349"/>
                </a:cubicBezTo>
                <a:lnTo>
                  <a:pt x="4785776" y="3657600"/>
                </a:lnTo>
                <a:lnTo>
                  <a:pt x="4726469" y="3657600"/>
                </a:lnTo>
                <a:lnTo>
                  <a:pt x="4719697" y="3656730"/>
                </a:lnTo>
                <a:cubicBezTo>
                  <a:pt x="4709482" y="3654539"/>
                  <a:pt x="4699289" y="3651920"/>
                  <a:pt x="4689098" y="3650205"/>
                </a:cubicBezTo>
                <a:cubicBezTo>
                  <a:pt x="4660331" y="3645442"/>
                  <a:pt x="4628705" y="3646776"/>
                  <a:pt x="4603368" y="3634584"/>
                </a:cubicBezTo>
                <a:cubicBezTo>
                  <a:pt x="4576318" y="3621629"/>
                  <a:pt x="4550599" y="3615723"/>
                  <a:pt x="4522596" y="3619723"/>
                </a:cubicBezTo>
                <a:cubicBezTo>
                  <a:pt x="4513260" y="3621057"/>
                  <a:pt x="4501257" y="3629059"/>
                  <a:pt x="4497068" y="3637249"/>
                </a:cubicBezTo>
                <a:cubicBezTo>
                  <a:pt x="4487731" y="3655538"/>
                  <a:pt x="4474969" y="3658778"/>
                  <a:pt x="4457632" y="3652490"/>
                </a:cubicBezTo>
                <a:cubicBezTo>
                  <a:pt x="4442581" y="3647155"/>
                  <a:pt x="4424104" y="3644490"/>
                  <a:pt x="4413817" y="3634201"/>
                </a:cubicBezTo>
                <a:cubicBezTo>
                  <a:pt x="4384668" y="3605055"/>
                  <a:pt x="4347518" y="3604103"/>
                  <a:pt x="4311323" y="3596293"/>
                </a:cubicBezTo>
                <a:cubicBezTo>
                  <a:pt x="4289227" y="3591528"/>
                  <a:pt x="4268649" y="3591338"/>
                  <a:pt x="4246551" y="3594576"/>
                </a:cubicBezTo>
                <a:cubicBezTo>
                  <a:pt x="4198546" y="3601816"/>
                  <a:pt x="4151870" y="3591528"/>
                  <a:pt x="4105766" y="3578384"/>
                </a:cubicBezTo>
                <a:cubicBezTo>
                  <a:pt x="4075285" y="3569622"/>
                  <a:pt x="4044043" y="3564287"/>
                  <a:pt x="4013753" y="3555333"/>
                </a:cubicBezTo>
                <a:cubicBezTo>
                  <a:pt x="3991083" y="3548474"/>
                  <a:pt x="3968414" y="3540282"/>
                  <a:pt x="3947648" y="3529234"/>
                </a:cubicBezTo>
                <a:cubicBezTo>
                  <a:pt x="3917546" y="3513040"/>
                  <a:pt x="3891259" y="3488655"/>
                  <a:pt x="3852966" y="3495133"/>
                </a:cubicBezTo>
                <a:cubicBezTo>
                  <a:pt x="3819245" y="3500847"/>
                  <a:pt x="3788766" y="3488847"/>
                  <a:pt x="3757902" y="3477416"/>
                </a:cubicBezTo>
                <a:cubicBezTo>
                  <a:pt x="3735231" y="3469034"/>
                  <a:pt x="3712565" y="3460459"/>
                  <a:pt x="3689131" y="3455126"/>
                </a:cubicBezTo>
                <a:cubicBezTo>
                  <a:pt x="3661315" y="3448839"/>
                  <a:pt x="3629882" y="3451507"/>
                  <a:pt x="3605116" y="3439885"/>
                </a:cubicBezTo>
                <a:cubicBezTo>
                  <a:pt x="3579206" y="3427693"/>
                  <a:pt x="3557682" y="3435885"/>
                  <a:pt x="3534629" y="3439315"/>
                </a:cubicBezTo>
                <a:cubicBezTo>
                  <a:pt x="3497862" y="3444649"/>
                  <a:pt x="3461282" y="3454555"/>
                  <a:pt x="3424135" y="3441982"/>
                </a:cubicBezTo>
                <a:cubicBezTo>
                  <a:pt x="3378986" y="3426741"/>
                  <a:pt x="3334216" y="3410358"/>
                  <a:pt x="3288877" y="3395880"/>
                </a:cubicBezTo>
                <a:cubicBezTo>
                  <a:pt x="3271348" y="3390353"/>
                  <a:pt x="3252492" y="3388067"/>
                  <a:pt x="3234202" y="3385591"/>
                </a:cubicBezTo>
                <a:cubicBezTo>
                  <a:pt x="3216867" y="3383495"/>
                  <a:pt x="3196102" y="3388830"/>
                  <a:pt x="3182763" y="3380829"/>
                </a:cubicBezTo>
                <a:cubicBezTo>
                  <a:pt x="3148472" y="3360255"/>
                  <a:pt x="3113231" y="3350158"/>
                  <a:pt x="3073604" y="3350158"/>
                </a:cubicBezTo>
                <a:cubicBezTo>
                  <a:pt x="3058743" y="3350158"/>
                  <a:pt x="3044264" y="3341584"/>
                  <a:pt x="3029216" y="3340059"/>
                </a:cubicBezTo>
                <a:cubicBezTo>
                  <a:pt x="3008639" y="3338155"/>
                  <a:pt x="2985016" y="3333011"/>
                  <a:pt x="2967110" y="3340251"/>
                </a:cubicBezTo>
                <a:cubicBezTo>
                  <a:pt x="2925008" y="3357397"/>
                  <a:pt x="2890910" y="3343107"/>
                  <a:pt x="2854140" y="3326153"/>
                </a:cubicBezTo>
                <a:cubicBezTo>
                  <a:pt x="2817943" y="3309389"/>
                  <a:pt x="2779842" y="3296055"/>
                  <a:pt x="2741360" y="3285003"/>
                </a:cubicBezTo>
                <a:cubicBezTo>
                  <a:pt x="2726882" y="3281003"/>
                  <a:pt x="2709548" y="3287672"/>
                  <a:pt x="2693543" y="3289005"/>
                </a:cubicBezTo>
                <a:cubicBezTo>
                  <a:pt x="2687827" y="3289386"/>
                  <a:pt x="2681540" y="3289958"/>
                  <a:pt x="2676398" y="3288053"/>
                </a:cubicBezTo>
                <a:cubicBezTo>
                  <a:pt x="2626677" y="3269763"/>
                  <a:pt x="2576191" y="3255857"/>
                  <a:pt x="2522279" y="3265382"/>
                </a:cubicBezTo>
                <a:cubicBezTo>
                  <a:pt x="2517327" y="3266335"/>
                  <a:pt x="2511800" y="3264239"/>
                  <a:pt x="2506847" y="3262905"/>
                </a:cubicBezTo>
                <a:cubicBezTo>
                  <a:pt x="2482652" y="3256047"/>
                  <a:pt x="2459029" y="3245189"/>
                  <a:pt x="2434456" y="3242712"/>
                </a:cubicBezTo>
                <a:cubicBezTo>
                  <a:pt x="2373874" y="3236616"/>
                  <a:pt x="2312915" y="3234138"/>
                  <a:pt x="2251948" y="3230138"/>
                </a:cubicBezTo>
                <a:cubicBezTo>
                  <a:pt x="2248138" y="3229949"/>
                  <a:pt x="2244137" y="3229949"/>
                  <a:pt x="2240710" y="3228614"/>
                </a:cubicBezTo>
                <a:cubicBezTo>
                  <a:pt x="2218229" y="3220422"/>
                  <a:pt x="2198608" y="3223090"/>
                  <a:pt x="2179556" y="3238711"/>
                </a:cubicBezTo>
                <a:cubicBezTo>
                  <a:pt x="2171173" y="3245569"/>
                  <a:pt x="2159743" y="3249189"/>
                  <a:pt x="2149267" y="3252999"/>
                </a:cubicBezTo>
                <a:cubicBezTo>
                  <a:pt x="2133834" y="3258715"/>
                  <a:pt x="2118023" y="3264239"/>
                  <a:pt x="2102021" y="3267859"/>
                </a:cubicBezTo>
                <a:cubicBezTo>
                  <a:pt x="2086208" y="3271288"/>
                  <a:pt x="2069254" y="3276049"/>
                  <a:pt x="2054013" y="3273384"/>
                </a:cubicBezTo>
                <a:cubicBezTo>
                  <a:pt x="2026581" y="3268622"/>
                  <a:pt x="2000479" y="3257953"/>
                  <a:pt x="1973429" y="3250903"/>
                </a:cubicBezTo>
                <a:cubicBezTo>
                  <a:pt x="1964094" y="3248426"/>
                  <a:pt x="1953806" y="3248809"/>
                  <a:pt x="1944092" y="3248617"/>
                </a:cubicBezTo>
                <a:cubicBezTo>
                  <a:pt x="1921800" y="3248047"/>
                  <a:pt x="1898940" y="3253571"/>
                  <a:pt x="1878748" y="3237759"/>
                </a:cubicBezTo>
                <a:cubicBezTo>
                  <a:pt x="1860079" y="3222899"/>
                  <a:pt x="1841216" y="3227280"/>
                  <a:pt x="1821596" y="3238520"/>
                </a:cubicBezTo>
                <a:cubicBezTo>
                  <a:pt x="1807497" y="3246522"/>
                  <a:pt x="1791496" y="3252809"/>
                  <a:pt x="1775684" y="3255857"/>
                </a:cubicBezTo>
                <a:cubicBezTo>
                  <a:pt x="1753965" y="3260047"/>
                  <a:pt x="1732439" y="3261763"/>
                  <a:pt x="1709006" y="3259285"/>
                </a:cubicBezTo>
                <a:cubicBezTo>
                  <a:pt x="1692431" y="3257571"/>
                  <a:pt x="1678904" y="3256809"/>
                  <a:pt x="1665950" y="3246713"/>
                </a:cubicBezTo>
                <a:cubicBezTo>
                  <a:pt x="1663856" y="3245189"/>
                  <a:pt x="1660046" y="3244807"/>
                  <a:pt x="1657188" y="3244999"/>
                </a:cubicBezTo>
                <a:cubicBezTo>
                  <a:pt x="1619658" y="3248237"/>
                  <a:pt x="1582510" y="3246522"/>
                  <a:pt x="1544598" y="3244234"/>
                </a:cubicBezTo>
                <a:cubicBezTo>
                  <a:pt x="1496403" y="3241189"/>
                  <a:pt x="1445725" y="3250141"/>
                  <a:pt x="1404006" y="3282146"/>
                </a:cubicBezTo>
                <a:cubicBezTo>
                  <a:pt x="1397909" y="3286910"/>
                  <a:pt x="1388765" y="3289005"/>
                  <a:pt x="1380762" y="3290149"/>
                </a:cubicBezTo>
                <a:cubicBezTo>
                  <a:pt x="1343044" y="3295101"/>
                  <a:pt x="1305132" y="3298530"/>
                  <a:pt x="1267411" y="3304055"/>
                </a:cubicBezTo>
                <a:cubicBezTo>
                  <a:pt x="1246837" y="3307103"/>
                  <a:pt x="1225310" y="3309770"/>
                  <a:pt x="1206641" y="3318153"/>
                </a:cubicBezTo>
                <a:cubicBezTo>
                  <a:pt x="1188354" y="3326343"/>
                  <a:pt x="1173681" y="3336059"/>
                  <a:pt x="1162823" y="3318915"/>
                </a:cubicBezTo>
                <a:cubicBezTo>
                  <a:pt x="1143394" y="3328059"/>
                  <a:pt x="1126437" y="3335680"/>
                  <a:pt x="1109865" y="3343870"/>
                </a:cubicBezTo>
                <a:cubicBezTo>
                  <a:pt x="1103767" y="3346918"/>
                  <a:pt x="1098623" y="3351872"/>
                  <a:pt x="1092527" y="3354730"/>
                </a:cubicBezTo>
                <a:cubicBezTo>
                  <a:pt x="1086048" y="3357778"/>
                  <a:pt x="1078810" y="3359682"/>
                  <a:pt x="1071762" y="3361207"/>
                </a:cubicBezTo>
                <a:cubicBezTo>
                  <a:pt x="1040327" y="3368065"/>
                  <a:pt x="1008894" y="3374351"/>
                  <a:pt x="977653" y="3381782"/>
                </a:cubicBezTo>
                <a:cubicBezTo>
                  <a:pt x="971554" y="3383305"/>
                  <a:pt x="966411" y="3389401"/>
                  <a:pt x="960887" y="3393401"/>
                </a:cubicBezTo>
                <a:cubicBezTo>
                  <a:pt x="957266" y="3396070"/>
                  <a:pt x="953648" y="3400070"/>
                  <a:pt x="949646" y="3400642"/>
                </a:cubicBezTo>
                <a:cubicBezTo>
                  <a:pt x="919165" y="3405214"/>
                  <a:pt x="888877" y="3410549"/>
                  <a:pt x="858205" y="3412834"/>
                </a:cubicBezTo>
                <a:cubicBezTo>
                  <a:pt x="832486" y="3414738"/>
                  <a:pt x="807719" y="3414168"/>
                  <a:pt x="801053" y="3447315"/>
                </a:cubicBezTo>
                <a:cubicBezTo>
                  <a:pt x="799909" y="3453032"/>
                  <a:pt x="791717" y="3459128"/>
                  <a:pt x="785432" y="3461984"/>
                </a:cubicBezTo>
                <a:cubicBezTo>
                  <a:pt x="767524" y="3470176"/>
                  <a:pt x="748471" y="3475701"/>
                  <a:pt x="730754" y="3484082"/>
                </a:cubicBezTo>
                <a:cubicBezTo>
                  <a:pt x="672650" y="3512088"/>
                  <a:pt x="611880" y="3529805"/>
                  <a:pt x="546917" y="3526566"/>
                </a:cubicBezTo>
                <a:cubicBezTo>
                  <a:pt x="526724" y="3525614"/>
                  <a:pt x="507102" y="3515326"/>
                  <a:pt x="494337" y="3511515"/>
                </a:cubicBezTo>
                <a:cubicBezTo>
                  <a:pt x="457572" y="3526566"/>
                  <a:pt x="426709" y="3541045"/>
                  <a:pt x="394511" y="3551903"/>
                </a:cubicBezTo>
                <a:cubicBezTo>
                  <a:pt x="366127" y="3561619"/>
                  <a:pt x="336408" y="3567715"/>
                  <a:pt x="307259" y="3574763"/>
                </a:cubicBezTo>
                <a:cubicBezTo>
                  <a:pt x="296590" y="3577432"/>
                  <a:pt x="285732" y="3578955"/>
                  <a:pt x="274873" y="3580290"/>
                </a:cubicBezTo>
                <a:cubicBezTo>
                  <a:pt x="240965" y="3584480"/>
                  <a:pt x="205529" y="3574384"/>
                  <a:pt x="172384" y="3590386"/>
                </a:cubicBezTo>
                <a:cubicBezTo>
                  <a:pt x="155046" y="3598768"/>
                  <a:pt x="137898" y="3608865"/>
                  <a:pt x="119613" y="3613247"/>
                </a:cubicBezTo>
                <a:cubicBezTo>
                  <a:pt x="99990" y="3618009"/>
                  <a:pt x="80794" y="3625439"/>
                  <a:pt x="61197" y="3630750"/>
                </a:cubicBezTo>
                <a:lnTo>
                  <a:pt x="544" y="3635521"/>
                </a:lnTo>
                <a:lnTo>
                  <a:pt x="544" y="3508282"/>
                </a:lnTo>
                <a:lnTo>
                  <a:pt x="0" y="3508282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1" name="Group 105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857610"/>
            <a:ext cx="12191456" cy="2849976"/>
            <a:chOff x="476" y="-3923157"/>
            <a:chExt cx="10667524" cy="2493729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934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pyramid&#10;&#10;Description automatically generated">
            <a:extLst>
              <a:ext uri="{FF2B5EF4-FFF2-40B4-BE49-F238E27FC236}">
                <a16:creationId xmlns:a16="http://schemas.microsoft.com/office/drawing/2014/main" id="{49EFEBD1-D472-C9BB-EFAB-C0835D30A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116" y="0"/>
            <a:ext cx="4712899" cy="6808704"/>
          </a:xfrm>
          <a:prstGeom prst="rect">
            <a:avLst/>
          </a:prstGeom>
        </p:spPr>
      </p:pic>
      <p:pic>
        <p:nvPicPr>
          <p:cNvPr id="7" name="Picture 6" descr="A graphic of a mountain with a mountain and a mountain with a mountain and a mountain with a mountain and a mountain with a mountain and a mountain with a mountain and a mountain with a mountain and&#10;&#10;Description automatically generated">
            <a:extLst>
              <a:ext uri="{FF2B5EF4-FFF2-40B4-BE49-F238E27FC236}">
                <a16:creationId xmlns:a16="http://schemas.microsoft.com/office/drawing/2014/main" id="{964AEBD3-BC39-0759-F9E8-4E11D970E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85" y="0"/>
            <a:ext cx="4712899" cy="680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0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Six Seconds of Free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0999839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ATP-CP system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Mark out 50 meters in your lane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Go hard for 6 seconds, then find pace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3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Gender and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245646" cy="43481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Almost all research conducted with adults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Females – about 5% more aerobic than males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Children – </a:t>
            </a:r>
            <a:r>
              <a:rPr lang="en-US" sz="33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 least 10% more aerobic than adults</a:t>
            </a:r>
            <a:endParaRPr lang="en-US" sz="33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Anaerobic system not developed in children/adolescents</a:t>
            </a:r>
            <a:endParaRPr lang="en-US" sz="36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1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Racing the 400s: The Four 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Georgia" panose="02040502050405020303" pitchFamily="18" charset="0"/>
              </a:rPr>
              <a:t>Push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Pace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Position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Poise</a:t>
            </a:r>
          </a:p>
        </p:txBody>
      </p:sp>
    </p:spTree>
    <p:extLst>
      <p:ext uri="{BB962C8B-B14F-4D97-AF65-F5344CB8AC3E}">
        <p14:creationId xmlns:p14="http://schemas.microsoft.com/office/powerpoint/2010/main" val="253767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4x400 Meter Relay Lineup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Lead off runner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Legs 2 and 3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Anchor leg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Baton exchanges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685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Why use a balanced approach?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How many running events in track?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200/400/800 options -- almost half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4x400 and 4x800 relays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Endurance is the shortest path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Ability to double and triple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2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Parallel Lines – Not a Spectrum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69A1267-B990-A2A3-13B5-A8815D774D6C}"/>
              </a:ext>
            </a:extLst>
          </p:cNvPr>
          <p:cNvCxnSpPr/>
          <p:nvPr/>
        </p:nvCxnSpPr>
        <p:spPr>
          <a:xfrm>
            <a:off x="1219200" y="2566219"/>
            <a:ext cx="923249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F8D3FF8D-7977-F9C7-B491-EEF092EC741D}"/>
              </a:ext>
            </a:extLst>
          </p:cNvPr>
          <p:cNvSpPr/>
          <p:nvPr/>
        </p:nvSpPr>
        <p:spPr>
          <a:xfrm>
            <a:off x="1155290" y="2492477"/>
            <a:ext cx="127820" cy="14748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001B2BA-C30D-C451-B91E-7A6C1700CAE4}"/>
              </a:ext>
            </a:extLst>
          </p:cNvPr>
          <p:cNvSpPr/>
          <p:nvPr/>
        </p:nvSpPr>
        <p:spPr>
          <a:xfrm>
            <a:off x="10451690" y="2492477"/>
            <a:ext cx="127820" cy="14748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C5C5FE8-9B4F-4758-F48A-06E51D21EF9C}"/>
              </a:ext>
            </a:extLst>
          </p:cNvPr>
          <p:cNvSpPr/>
          <p:nvPr/>
        </p:nvSpPr>
        <p:spPr>
          <a:xfrm>
            <a:off x="1155290" y="4038612"/>
            <a:ext cx="4670323" cy="444898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B27F7C0-A165-61FB-EB81-544E92F9841B}"/>
              </a:ext>
            </a:extLst>
          </p:cNvPr>
          <p:cNvSpPr/>
          <p:nvPr/>
        </p:nvSpPr>
        <p:spPr>
          <a:xfrm>
            <a:off x="1155290" y="5003408"/>
            <a:ext cx="4670323" cy="444898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D131B8-15AF-E7A7-2507-5EDD80138590}"/>
              </a:ext>
            </a:extLst>
          </p:cNvPr>
          <p:cNvSpPr txBox="1"/>
          <p:nvPr/>
        </p:nvSpPr>
        <p:spPr>
          <a:xfrm>
            <a:off x="1155290" y="1975350"/>
            <a:ext cx="2487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Speed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720875-3D69-6EBF-C4A6-6A01AFB920DB}"/>
              </a:ext>
            </a:extLst>
          </p:cNvPr>
          <p:cNvSpPr txBox="1"/>
          <p:nvPr/>
        </p:nvSpPr>
        <p:spPr>
          <a:xfrm>
            <a:off x="1155289" y="4324185"/>
            <a:ext cx="2487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Speed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BA8029-EE04-5847-F917-E149FCF963BD}"/>
              </a:ext>
            </a:extLst>
          </p:cNvPr>
          <p:cNvSpPr txBox="1"/>
          <p:nvPr/>
        </p:nvSpPr>
        <p:spPr>
          <a:xfrm>
            <a:off x="8683140" y="2030812"/>
            <a:ext cx="2487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Endurance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46A9A9-CCA9-D152-DE71-7B7EBB707EEA}"/>
              </a:ext>
            </a:extLst>
          </p:cNvPr>
          <p:cNvSpPr txBox="1"/>
          <p:nvPr/>
        </p:nvSpPr>
        <p:spPr>
          <a:xfrm>
            <a:off x="1155288" y="5331837"/>
            <a:ext cx="2487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Endurance</a:t>
            </a:r>
          </a:p>
        </p:txBody>
      </p:sp>
    </p:spTree>
    <p:extLst>
      <p:ext uri="{BB962C8B-B14F-4D97-AF65-F5344CB8AC3E}">
        <p14:creationId xmlns:p14="http://schemas.microsoft.com/office/powerpoint/2010/main" val="260078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ATP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Aerobic/anaerobic systems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Lactate buildup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Types A, B, C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9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40 Second Wall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Georgia" panose="02040502050405020303" pitchFamily="18" charset="0"/>
              </a:rPr>
              <a:t>What happens from 0-50 seconds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The glycolytic system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Aerobic to anaerobic switch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Anaerobic energy taps out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Lactate buildup</a:t>
            </a:r>
          </a:p>
        </p:txBody>
      </p:sp>
    </p:spTree>
    <p:extLst>
      <p:ext uri="{BB962C8B-B14F-4D97-AF65-F5344CB8AC3E}">
        <p14:creationId xmlns:p14="http://schemas.microsoft.com/office/powerpoint/2010/main" val="68143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showing the amount of energy&#10;&#10;Description automatically generated">
            <a:extLst>
              <a:ext uri="{FF2B5EF4-FFF2-40B4-BE49-F238E27FC236}">
                <a16:creationId xmlns:a16="http://schemas.microsoft.com/office/drawing/2014/main" id="{88633830-1362-D7B2-576F-028A463CD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489" y="0"/>
            <a:ext cx="47470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42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The 60/40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60% anaerobic, 40% aerobic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50 years ago – 90/10 anaerobic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Michael Johnson’s injuries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Research in the 90s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Two Labs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0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Quantity to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Year long approach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Fall base training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Short rest time between intervals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All sprints are endurance sprints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525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different seasons&#10;&#10;Description automatically generated">
            <a:extLst>
              <a:ext uri="{FF2B5EF4-FFF2-40B4-BE49-F238E27FC236}">
                <a16:creationId xmlns:a16="http://schemas.microsoft.com/office/drawing/2014/main" id="{D1152840-4E2C-4CC5-96C6-9A724A73B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64" y="1144"/>
            <a:ext cx="4740872" cy="68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6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10BBA32-7FBD-E745-F2BB-4D096E9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9022" y="1690688"/>
            <a:ext cx="15126956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7DAA-4A20-9CF7-1850-0579A435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93361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Reloading / Peaking is a Myth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EA8-E68A-CE46-3CB4-36231EFD2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0921181" cy="43481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Peaking on a specific date is elusive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Why tapering doesn’t work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Reloading leads to higher fitness levels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0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High school approach to reloading</a:t>
            </a:r>
            <a:endParaRPr lang="en-US" sz="40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2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252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Office Theme</vt:lpstr>
      <vt:lpstr>The Science of the 400-Meter Dash</vt:lpstr>
      <vt:lpstr>Parallel Lines – Not a Spectrum</vt:lpstr>
      <vt:lpstr>Physiology</vt:lpstr>
      <vt:lpstr>40 Second Wall</vt:lpstr>
      <vt:lpstr>PowerPoint Presentation</vt:lpstr>
      <vt:lpstr>The 60/40 Ratio</vt:lpstr>
      <vt:lpstr>Quantity to Quality</vt:lpstr>
      <vt:lpstr>PowerPoint Presentation</vt:lpstr>
      <vt:lpstr>Reloading / Peaking is a Myth</vt:lpstr>
      <vt:lpstr>PowerPoint Presentation</vt:lpstr>
      <vt:lpstr>Six Seconds of Free Energy</vt:lpstr>
      <vt:lpstr>Gender and Age</vt:lpstr>
      <vt:lpstr>Racing the 400s: The Four Ps</vt:lpstr>
      <vt:lpstr>4x400 Meter Relay Lineup</vt:lpstr>
      <vt:lpstr>Why use a balanced approach?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400 Meter Training for the High School Coach</dc:title>
  <dc:creator>Leininger, Derek L</dc:creator>
  <cp:lastModifiedBy>Leininger, Derek L</cp:lastModifiedBy>
  <cp:revision>19</cp:revision>
  <dcterms:created xsi:type="dcterms:W3CDTF">2023-11-19T00:20:22Z</dcterms:created>
  <dcterms:modified xsi:type="dcterms:W3CDTF">2025-01-22T23:51:49Z</dcterms:modified>
</cp:coreProperties>
</file>