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wmf" ContentType="image/x-wmf"/>
  <Override PartName="/ppt/media/image2.wmf" ContentType="image/x-wmf"/>
  <Override PartName="/ppt/media/image3.wmf" ContentType="image/x-wmf"/>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10080625" cy="567055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1">
    <p:spTree>
      <p:nvGrpSpPr>
        <p:cNvPr id="1" name=""/>
        <p:cNvGrpSpPr/>
        <p:nvPr/>
      </p:nvGrpSpPr>
      <p:grpSpPr>
        <a:xfrm>
          <a:off x="0" y="0"/>
          <a:ext cx="0" cy="0"/>
          <a:chOff x="0" y="0"/>
          <a:chExt cx="0" cy="0"/>
        </a:xfrm>
      </p:grpSpPr>
      <p:sp>
        <p:nvSpPr>
          <p:cNvPr id="6" name="PlaceHolder 1"/>
          <p:cNvSpPr>
            <a:spLocks noGrp="1"/>
          </p:cNvSpPr>
          <p:nvPr>
            <p:ph type="title"/>
          </p:nvPr>
        </p:nvSpPr>
        <p:spPr>
          <a:xfrm>
            <a:off x="539640" y="90000"/>
            <a:ext cx="8986680" cy="97776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7" name="PlaceHolder 2"/>
          <p:cNvSpPr>
            <a:spLocks noGrp="1"/>
          </p:cNvSpPr>
          <p:nvPr>
            <p:ph/>
          </p:nvPr>
        </p:nvSpPr>
        <p:spPr>
          <a:xfrm>
            <a:off x="539640" y="1440000"/>
            <a:ext cx="8986680" cy="34966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6CDD1B20-1131-4CD1-8F12-E717D5C46BA0}"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1">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5A3A9AF6-0454-447D-B71A-38DFE1E6247D}" type="slidenum">
              <a:t>&lt;#&gt;</a:t>
            </a:fld>
          </a:p>
        </p:txBody>
      </p:sp>
      <p:sp>
        <p:nvSpPr>
          <p:cNvPr id="4" name="PlaceHolder 3"/>
          <p:cNvSpPr>
            <a:spLocks noGrp="1"/>
          </p:cNvSpPr>
          <p:nvPr>
            <p:ph type="dt" idx="3"/>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2">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07F49EB1-A369-4271-93D1-D28C0D95C32B}" type="slidenum">
              <a:t>&lt;#&gt;</a:t>
            </a:fld>
          </a:p>
        </p:txBody>
      </p:sp>
      <p:sp>
        <p:nvSpPr>
          <p:cNvPr id="4" name="PlaceHolder 3"/>
          <p:cNvSpPr>
            <a:spLocks noGrp="1"/>
          </p:cNvSpPr>
          <p:nvPr>
            <p:ph type="dt" idx="6"/>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wmf"/><Relationship Id="rId3" Type="http://schemas.openxmlformats.org/officeDocument/2006/relationships/slideLayout" Target="../slideLayouts/slideLayout1.xml"/><Relationship Id="rId4" Type="http://schemas.openxmlformats.org/officeDocument/2006/relationships/slideLayout" Target="../slideLayouts/slideLayout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wmf"/><Relationship Id="rId3" Type="http://schemas.openxmlformats.org/officeDocument/2006/relationships/image" Target="../media/image3.wmf"/><Relationship Id="rId4" Type="http://schemas.openxmlformats.org/officeDocument/2006/relationships/slideLayout" Target="../slideLayouts/slideLayout3.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 descr=""/>
          <p:cNvPicPr/>
          <p:nvPr/>
        </p:nvPicPr>
        <p:blipFill>
          <a:blip r:embed="rId2"/>
          <a:stretch/>
        </p:blipFill>
        <p:spPr>
          <a:xfrm>
            <a:off x="0" y="0"/>
            <a:ext cx="10080360" cy="1101240"/>
          </a:xfrm>
          <a:prstGeom prst="rect">
            <a:avLst/>
          </a:prstGeom>
          <a:noFill/>
          <a:ln w="0">
            <a:noFill/>
          </a:ln>
          <a:effectLst>
            <a:outerShdw blurRad="0" dir="5400000" dist="10800" rotWithShape="0">
              <a:srgbClr val="f49100"/>
            </a:outerShdw>
          </a:effectLst>
        </p:spPr>
      </p:pic>
      <p:sp>
        <p:nvSpPr>
          <p:cNvPr id="1" name="PlaceHolder 1"/>
          <p:cNvSpPr>
            <a:spLocks noGrp="1"/>
          </p:cNvSpPr>
          <p:nvPr>
            <p:ph type="title"/>
          </p:nvPr>
        </p:nvSpPr>
        <p:spPr>
          <a:xfrm>
            <a:off x="539640" y="90000"/>
            <a:ext cx="8986680" cy="977760"/>
          </a:xfrm>
          <a:prstGeom prst="rect">
            <a:avLst/>
          </a:prstGeom>
          <a:noFill/>
          <a:ln w="0">
            <a:noFill/>
          </a:ln>
        </p:spPr>
        <p:txBody>
          <a:bodyPr lIns="0" rIns="0" tIns="0" bIns="0" anchor="b">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2" name="PlaceHolder 2"/>
          <p:cNvSpPr>
            <a:spLocks noGrp="1"/>
          </p:cNvSpPr>
          <p:nvPr>
            <p:ph type="body"/>
          </p:nvPr>
        </p:nvSpPr>
        <p:spPr>
          <a:xfrm>
            <a:off x="539640" y="1440000"/>
            <a:ext cx="8986680" cy="34966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3" name="PlaceHolder 3"/>
          <p:cNvSpPr>
            <a:spLocks noGrp="1"/>
          </p:cNvSpPr>
          <p:nvPr>
            <p:ph type="ftr" idx="1"/>
          </p:nvPr>
        </p:nvSpPr>
        <p:spPr>
          <a:xfrm>
            <a:off x="3419280" y="5129280"/>
            <a:ext cx="3227040" cy="435960"/>
          </a:xfrm>
          <a:prstGeom prst="rect">
            <a:avLst/>
          </a:prstGeom>
          <a:noFill/>
          <a:ln w="0">
            <a:noFill/>
          </a:ln>
        </p:spPr>
        <p:txBody>
          <a:bodyPr lIns="0" rIns="0" tIns="0" bIns="0" anchor="t">
            <a:noAutofit/>
          </a:bodyPr>
          <a:lstStyle>
            <a:lvl1pPr indent="0" algn="ctr">
              <a:lnSpc>
                <a:spcPct val="100000"/>
              </a:lnSpc>
              <a:spcBef>
                <a:spcPts val="99"/>
              </a:spcBef>
              <a:spcAft>
                <a:spcPts val="99"/>
              </a:spcAft>
              <a:buNone/>
              <a:tabLst>
                <a:tab algn="l" pos="0"/>
              </a:tabLst>
              <a:defRPr b="0" lang="en-US" sz="2400" strike="noStrike" u="none">
                <a:solidFill>
                  <a:srgbClr val="484848"/>
                </a:solidFill>
                <a:uFillTx/>
                <a:latin typeface="Times New Roman"/>
              </a:defRPr>
            </a:lvl1pPr>
          </a:lstStyle>
          <a:p>
            <a:pPr indent="0" algn="ctr">
              <a:lnSpc>
                <a:spcPct val="100000"/>
              </a:lnSpc>
              <a:spcBef>
                <a:spcPts val="99"/>
              </a:spcBef>
              <a:spcAft>
                <a:spcPts val="99"/>
              </a:spcAft>
              <a:buNone/>
              <a:tabLst>
                <a:tab algn="l" pos="0"/>
              </a:tabLst>
            </a:pPr>
            <a:r>
              <a:rPr b="0" lang="en-US" sz="2400" strike="noStrike" u="none">
                <a:solidFill>
                  <a:srgbClr val="484848"/>
                </a:solidFill>
                <a:uFillTx/>
                <a:latin typeface="Times New Roman"/>
              </a:rPr>
              <a:t>&lt;footer&gt;</a:t>
            </a:r>
            <a:endParaRPr b="0" lang="en-US" sz="2400" strike="noStrike" u="none">
              <a:solidFill>
                <a:srgbClr val="000000"/>
              </a:solidFill>
              <a:uFillTx/>
              <a:latin typeface="Times New Roman"/>
            </a:endParaRPr>
          </a:p>
        </p:txBody>
      </p:sp>
      <p:sp>
        <p:nvSpPr>
          <p:cNvPr id="4" name="PlaceHolder 4"/>
          <p:cNvSpPr>
            <a:spLocks noGrp="1"/>
          </p:cNvSpPr>
          <p:nvPr>
            <p:ph type="sldNum" idx="2"/>
          </p:nvPr>
        </p:nvSpPr>
        <p:spPr>
          <a:xfrm>
            <a:off x="7198920" y="5129280"/>
            <a:ext cx="2327040" cy="435960"/>
          </a:xfrm>
          <a:prstGeom prst="rect">
            <a:avLst/>
          </a:prstGeom>
          <a:noFill/>
          <a:ln w="0">
            <a:noFill/>
          </a:ln>
        </p:spPr>
        <p:txBody>
          <a:bodyPr lIns="0" rIns="0" tIns="0" bIns="0" anchor="t">
            <a:noAutofit/>
          </a:bodyPr>
          <a:lstStyle>
            <a:lvl1pPr indent="0" algn="r">
              <a:lnSpc>
                <a:spcPct val="100000"/>
              </a:lnSpc>
              <a:spcBef>
                <a:spcPts val="99"/>
              </a:spcBef>
              <a:spcAft>
                <a:spcPts val="99"/>
              </a:spcAft>
              <a:buNone/>
              <a:tabLst>
                <a:tab algn="l" pos="0"/>
              </a:tabLst>
              <a:defRPr b="0" lang="en-US" sz="2400" strike="noStrike" u="none">
                <a:solidFill>
                  <a:srgbClr val="484848"/>
                </a:solidFill>
                <a:uFillTx/>
                <a:latin typeface="Times New Roman"/>
              </a:defRPr>
            </a:lvl1pPr>
          </a:lstStyle>
          <a:p>
            <a:pPr indent="0" algn="r">
              <a:lnSpc>
                <a:spcPct val="100000"/>
              </a:lnSpc>
              <a:spcBef>
                <a:spcPts val="99"/>
              </a:spcBef>
              <a:spcAft>
                <a:spcPts val="99"/>
              </a:spcAft>
              <a:buNone/>
              <a:tabLst>
                <a:tab algn="l" pos="0"/>
              </a:tabLst>
            </a:pPr>
            <a:fld id="{11C8B71D-0E3D-485F-8E7B-38D6C4E8BEC3}" type="slidenum">
              <a:rPr b="0" lang="en-US" sz="2400" strike="noStrike" u="none">
                <a:solidFill>
                  <a:srgbClr val="484848"/>
                </a:solidFill>
                <a:uFillTx/>
                <a:latin typeface="Times New Roman"/>
              </a:rPr>
              <a:t>&lt;number&gt;</a:t>
            </a:fld>
            <a:endParaRPr b="0" lang="en-US" sz="2400" strike="noStrike" u="none">
              <a:solidFill>
                <a:srgbClr val="000000"/>
              </a:solidFill>
              <a:uFillTx/>
              <a:latin typeface="Times New Roman"/>
            </a:endParaRPr>
          </a:p>
        </p:txBody>
      </p:sp>
      <p:sp>
        <p:nvSpPr>
          <p:cNvPr id="5" name="PlaceHolder 5"/>
          <p:cNvSpPr>
            <a:spLocks noGrp="1"/>
          </p:cNvSpPr>
          <p:nvPr>
            <p:ph type="dt" idx="3"/>
          </p:nvPr>
        </p:nvSpPr>
        <p:spPr>
          <a:xfrm>
            <a:off x="539280" y="5129280"/>
            <a:ext cx="2327040" cy="435960"/>
          </a:xfrm>
          <a:prstGeom prst="rect">
            <a:avLst/>
          </a:prstGeom>
          <a:noFill/>
          <a:ln w="0">
            <a:noFill/>
          </a:ln>
        </p:spPr>
        <p:txBody>
          <a:bodyPr lIns="0" rIns="0" tIns="0" bIns="0" anchor="t">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8" name="" descr=""/>
          <p:cNvPicPr/>
          <p:nvPr/>
        </p:nvPicPr>
        <p:blipFill>
          <a:blip r:embed="rId2"/>
          <a:stretch/>
        </p:blipFill>
        <p:spPr>
          <a:xfrm>
            <a:off x="0" y="0"/>
            <a:ext cx="10080360" cy="201240"/>
          </a:xfrm>
          <a:prstGeom prst="rect">
            <a:avLst/>
          </a:prstGeom>
          <a:noFill/>
          <a:ln w="0">
            <a:noFill/>
          </a:ln>
          <a:effectLst>
            <a:outerShdw blurRad="0" dir="5400000" dist="10800" rotWithShape="0">
              <a:srgbClr val="f49100"/>
            </a:outerShdw>
          </a:effectLst>
        </p:spPr>
      </p:pic>
      <p:pic>
        <p:nvPicPr>
          <p:cNvPr id="9" name="" descr=""/>
          <p:cNvPicPr/>
          <p:nvPr/>
        </p:nvPicPr>
        <p:blipFill>
          <a:blip r:embed="rId3"/>
          <a:stretch/>
        </p:blipFill>
        <p:spPr>
          <a:xfrm>
            <a:off x="0" y="5557680"/>
            <a:ext cx="10080360" cy="112680"/>
          </a:xfrm>
          <a:prstGeom prst="rect">
            <a:avLst/>
          </a:prstGeom>
          <a:noFill/>
          <a:ln w="0">
            <a:noFill/>
          </a:ln>
          <a:effectLst>
            <a:outerShdw blurRad="0" dir="16200000" dist="10800" rotWithShape="0">
              <a:srgbClr val="f49100"/>
            </a:outerShdw>
          </a:effectLst>
        </p:spPr>
      </p:pic>
      <p:sp>
        <p:nvSpPr>
          <p:cNvPr id="10" name="PlaceHolder 1"/>
          <p:cNvSpPr>
            <a:spLocks noGrp="1"/>
          </p:cNvSpPr>
          <p:nvPr>
            <p:ph type="ftr" idx="4"/>
          </p:nvPr>
        </p:nvSpPr>
        <p:spPr>
          <a:xfrm>
            <a:off x="3419280" y="5119200"/>
            <a:ext cx="3227040" cy="436320"/>
          </a:xfrm>
          <a:prstGeom prst="rect">
            <a:avLst/>
          </a:prstGeom>
          <a:noFill/>
          <a:ln w="0">
            <a:noFill/>
          </a:ln>
        </p:spPr>
        <p:txBody>
          <a:bodyPr lIns="0" rIns="0" tIns="0" bIns="0" anchor="t">
            <a:noAutofit/>
          </a:bodyPr>
          <a:lstStyle>
            <a:lvl1pPr indent="0" algn="ctr">
              <a:lnSpc>
                <a:spcPct val="100000"/>
              </a:lnSpc>
              <a:spcBef>
                <a:spcPts val="99"/>
              </a:spcBef>
              <a:spcAft>
                <a:spcPts val="99"/>
              </a:spcAft>
              <a:buNone/>
              <a:tabLst>
                <a:tab algn="l" pos="0"/>
              </a:tabLst>
              <a:defRPr b="0" lang="en-US" sz="2400" strike="noStrike" u="none">
                <a:solidFill>
                  <a:srgbClr val="484848"/>
                </a:solidFill>
                <a:uFillTx/>
                <a:latin typeface="Times New Roman"/>
              </a:defRPr>
            </a:lvl1pPr>
          </a:lstStyle>
          <a:p>
            <a:pPr indent="0" algn="ctr">
              <a:lnSpc>
                <a:spcPct val="100000"/>
              </a:lnSpc>
              <a:spcBef>
                <a:spcPts val="99"/>
              </a:spcBef>
              <a:spcAft>
                <a:spcPts val="99"/>
              </a:spcAft>
              <a:buNone/>
              <a:tabLst>
                <a:tab algn="l" pos="0"/>
              </a:tabLst>
            </a:pPr>
            <a:r>
              <a:rPr b="0" lang="en-US" sz="2400" strike="noStrike" u="none">
                <a:solidFill>
                  <a:srgbClr val="484848"/>
                </a:solidFill>
                <a:uFillTx/>
                <a:latin typeface="Times New Roman"/>
              </a:rPr>
              <a:t> </a:t>
            </a:r>
            <a:endParaRPr b="0" lang="en-US" sz="2400" strike="noStrike" u="none">
              <a:solidFill>
                <a:srgbClr val="000000"/>
              </a:solidFill>
              <a:uFillTx/>
              <a:latin typeface="Times New Roman"/>
            </a:endParaRPr>
          </a:p>
        </p:txBody>
      </p:sp>
      <p:sp>
        <p:nvSpPr>
          <p:cNvPr id="11" name="PlaceHolder 2"/>
          <p:cNvSpPr>
            <a:spLocks noGrp="1"/>
          </p:cNvSpPr>
          <p:nvPr>
            <p:ph type="sldNum" idx="5"/>
          </p:nvPr>
        </p:nvSpPr>
        <p:spPr>
          <a:xfrm>
            <a:off x="7649640" y="5129280"/>
            <a:ext cx="1877760" cy="435960"/>
          </a:xfrm>
          <a:prstGeom prst="rect">
            <a:avLst/>
          </a:prstGeom>
          <a:noFill/>
          <a:ln w="0">
            <a:noFill/>
          </a:ln>
        </p:spPr>
        <p:txBody>
          <a:bodyPr lIns="0" rIns="0" tIns="0" bIns="0" anchor="t">
            <a:noAutofit/>
          </a:bodyPr>
          <a:lstStyle>
            <a:lvl1pPr indent="0" algn="r">
              <a:lnSpc>
                <a:spcPct val="100000"/>
              </a:lnSpc>
              <a:spcBef>
                <a:spcPts val="99"/>
              </a:spcBef>
              <a:spcAft>
                <a:spcPts val="99"/>
              </a:spcAft>
              <a:buNone/>
              <a:tabLst>
                <a:tab algn="l" pos="0"/>
              </a:tabLst>
              <a:defRPr b="0" lang="en-US" sz="2400" strike="noStrike" u="none">
                <a:solidFill>
                  <a:srgbClr val="484848"/>
                </a:solidFill>
                <a:uFillTx/>
                <a:latin typeface="Times New Roman"/>
              </a:defRPr>
            </a:lvl1pPr>
          </a:lstStyle>
          <a:p>
            <a:pPr indent="0" algn="r">
              <a:lnSpc>
                <a:spcPct val="100000"/>
              </a:lnSpc>
              <a:spcBef>
                <a:spcPts val="99"/>
              </a:spcBef>
              <a:spcAft>
                <a:spcPts val="99"/>
              </a:spcAft>
              <a:buNone/>
              <a:tabLst>
                <a:tab algn="l" pos="0"/>
              </a:tabLst>
            </a:pPr>
            <a:fld id="{589F70BF-5308-4D4D-B104-237D8595E169}" type="slidenum">
              <a:rPr b="0" lang="en-US" sz="2400" strike="noStrike" u="none">
                <a:solidFill>
                  <a:srgbClr val="484848"/>
                </a:solidFill>
                <a:uFillTx/>
                <a:latin typeface="Times New Roman"/>
              </a:rPr>
              <a:t>1</a:t>
            </a:fld>
            <a:endParaRPr b="0" lang="en-US" sz="2400" strike="noStrike" u="none">
              <a:solidFill>
                <a:srgbClr val="000000"/>
              </a:solidFill>
              <a:uFillTx/>
              <a:latin typeface="Times New Roman"/>
            </a:endParaRPr>
          </a:p>
        </p:txBody>
      </p:sp>
      <p:sp>
        <p:nvSpPr>
          <p:cNvPr id="12" name="PlaceHolder 3"/>
          <p:cNvSpPr>
            <a:spLocks noGrp="1"/>
          </p:cNvSpPr>
          <p:nvPr>
            <p:ph type="dt" idx="6"/>
          </p:nvPr>
        </p:nvSpPr>
        <p:spPr>
          <a:xfrm>
            <a:off x="539280" y="5129280"/>
            <a:ext cx="2327040" cy="435960"/>
          </a:xfrm>
          <a:prstGeom prst="rect">
            <a:avLst/>
          </a:prstGeom>
          <a:noFill/>
          <a:ln w="0">
            <a:noFill/>
          </a:ln>
        </p:spPr>
        <p:txBody>
          <a:bodyPr lIns="0" rIns="0" tIns="0" bIns="0" anchor="t">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13" name="PlaceHolder 4"/>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en-US" sz="4400" strike="noStrike" u="none">
                <a:solidFill>
                  <a:srgbClr val="000000"/>
                </a:solidFill>
                <a:uFillTx/>
                <a:latin typeface="Arial"/>
              </a:rPr>
              <a:t>Click to edit the title text format</a:t>
            </a:r>
            <a:endParaRPr b="0" lang="en-US" sz="4400" strike="noStrike" u="none">
              <a:solidFill>
                <a:srgbClr val="000000"/>
              </a:solidFill>
              <a:uFillTx/>
              <a:latin typeface="Arial"/>
            </a:endParaRPr>
          </a:p>
        </p:txBody>
      </p:sp>
      <p:sp>
        <p:nvSpPr>
          <p:cNvPr id="14" name="PlaceHolder 5"/>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trike="noStrike" u="none">
                <a:solidFill>
                  <a:srgbClr val="000000"/>
                </a:solidFill>
                <a:uFillTx/>
                <a:latin typeface="Arial"/>
              </a:rPr>
              <a:t>Click to edit the outline text format</a:t>
            </a:r>
            <a:endParaRPr b="0" lang="en-US" sz="32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800" strike="noStrike" u="none">
                <a:solidFill>
                  <a:srgbClr val="000000"/>
                </a:solidFill>
                <a:uFillTx/>
                <a:latin typeface="Arial"/>
              </a:rPr>
              <a:t>Second Outline Level</a:t>
            </a:r>
            <a:endParaRPr b="0" lang="en-US" sz="2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2400" strike="noStrike" u="none">
                <a:solidFill>
                  <a:srgbClr val="000000"/>
                </a:solidFill>
                <a:uFillTx/>
                <a:latin typeface="Arial"/>
              </a:rPr>
              <a:t>Third Outline Level</a:t>
            </a:r>
            <a:endParaRPr b="0" lang="en-US" sz="24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2000" strike="noStrike" u="none">
                <a:solidFill>
                  <a:srgbClr val="000000"/>
                </a:solidFill>
                <a:uFillTx/>
                <a:latin typeface="Arial"/>
              </a:rPr>
              <a:t>Fourth Outline Level</a:t>
            </a:r>
            <a:endParaRPr b="0" lang="en-US" sz="20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2000" strike="noStrike" u="none">
                <a:solidFill>
                  <a:srgbClr val="000000"/>
                </a:solidFill>
                <a:uFillTx/>
                <a:latin typeface="Arial"/>
              </a:rPr>
              <a:t>Fifth Outline Level</a:t>
            </a:r>
            <a:endParaRPr b="0" lang="en-US" sz="20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2000" strike="noStrike" u="none">
                <a:solidFill>
                  <a:srgbClr val="000000"/>
                </a:solidFill>
                <a:uFillTx/>
                <a:latin typeface="Arial"/>
              </a:rPr>
              <a:t>Sixth Outline Level</a:t>
            </a:r>
            <a:endParaRPr b="0" lang="en-US" sz="20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2000" strike="noStrike" u="none">
                <a:solidFill>
                  <a:srgbClr val="000000"/>
                </a:solidFill>
                <a:uFillTx/>
                <a:latin typeface="Arial"/>
              </a:rPr>
              <a:t>Seventh Outline Level</a:t>
            </a:r>
            <a:endParaRPr b="0" lang="en-US" sz="2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2" r:id="rId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 name=""/>
          <p:cNvSpPr/>
          <p:nvPr/>
        </p:nvSpPr>
        <p:spPr>
          <a:xfrm>
            <a:off x="503280" y="630360"/>
            <a:ext cx="9070560" cy="4389120"/>
          </a:xfrm>
          <a:prstGeom prst="rect">
            <a:avLst/>
          </a:prstGeom>
          <a:noFill/>
          <a:ln w="0">
            <a:noFill/>
          </a:ln>
        </p:spPr>
        <p:style>
          <a:lnRef idx="0"/>
          <a:fillRef idx="0"/>
          <a:effectRef idx="0"/>
          <a:fontRef idx="minor"/>
        </p:style>
        <p:txBody>
          <a:bodyPr lIns="0" rIns="0" tIns="0" bIns="0" anchor="ctr">
            <a:noAutofit/>
          </a:bodyPr>
          <a:p>
            <a:pPr algn="ctr">
              <a:lnSpc>
                <a:spcPct val="104000"/>
              </a:lnSpc>
              <a:spcBef>
                <a:spcPts val="99"/>
              </a:spcBef>
              <a:spcAft>
                <a:spcPts val="99"/>
              </a:spcAft>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6000" strike="noStrike" u="none">
                <a:solidFill>
                  <a:srgbClr val="009eda"/>
                </a:solidFill>
                <a:uFillTx/>
                <a:latin typeface="Source Sans Pro Black"/>
                <a:ea typeface="DejaVu Sans"/>
              </a:rPr>
              <a:t>2025 WISTCA CLINIC</a:t>
            </a:r>
            <a:endParaRPr b="0" lang="en-US" sz="6000" strike="noStrike" u="none">
              <a:solidFill>
                <a:srgbClr val="000000"/>
              </a:solidFill>
              <a:uFillTx/>
              <a:latin typeface="Arial"/>
            </a:endParaRPr>
          </a:p>
          <a:p>
            <a:pPr algn="ctr">
              <a:lnSpc>
                <a:spcPct val="104000"/>
              </a:lnSpc>
              <a:spcBef>
                <a:spcPts val="99"/>
              </a:spcBef>
              <a:spcAft>
                <a:spcPts val="99"/>
              </a:spcAft>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6000" strike="noStrike" u="none">
                <a:solidFill>
                  <a:srgbClr val="009eda"/>
                </a:solidFill>
                <a:uFillTx/>
                <a:latin typeface="Source Sans Pro Black"/>
                <a:ea typeface="DejaVu Sans"/>
              </a:rPr>
              <a:t>INFRACTIONS FOR</a:t>
            </a:r>
            <a:endParaRPr b="0" lang="en-US" sz="6000" strike="noStrike" u="none">
              <a:solidFill>
                <a:srgbClr val="000000"/>
              </a:solidFill>
              <a:uFillTx/>
              <a:latin typeface="Arial"/>
            </a:endParaRPr>
          </a:p>
          <a:p>
            <a:pPr algn="ctr">
              <a:lnSpc>
                <a:spcPct val="104000"/>
              </a:lnSpc>
              <a:spcBef>
                <a:spcPts val="99"/>
              </a:spcBef>
              <a:spcAft>
                <a:spcPts val="99"/>
              </a:spcAft>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6000" strike="noStrike" u="none">
                <a:solidFill>
                  <a:srgbClr val="009eda"/>
                </a:solidFill>
                <a:uFillTx/>
                <a:latin typeface="Source Sans Pro Black"/>
                <a:ea typeface="DejaVu Sans"/>
              </a:rPr>
              <a:t>RACES NOT RUN IN LANES</a:t>
            </a:r>
            <a:endParaRPr b="0" lang="en-US" sz="6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 name="PlaceHolder 1"/>
          <p:cNvSpPr>
            <a:spLocks noGrp="1"/>
          </p:cNvSpPr>
          <p:nvPr>
            <p:ph type="title"/>
          </p:nvPr>
        </p:nvSpPr>
        <p:spPr>
          <a:xfrm>
            <a:off x="539280" y="-76320"/>
            <a:ext cx="8999280" cy="99036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33" name="PlaceHolder 2"/>
          <p:cNvSpPr>
            <a:spLocks noGrp="1"/>
          </p:cNvSpPr>
          <p:nvPr>
            <p:ph/>
          </p:nvPr>
        </p:nvSpPr>
        <p:spPr>
          <a:xfrm>
            <a:off x="456840" y="1539720"/>
            <a:ext cx="8999280" cy="3509640"/>
          </a:xfrm>
          <a:prstGeom prst="rect">
            <a:avLst/>
          </a:prstGeom>
          <a:noFill/>
          <a:ln w="0">
            <a:noFill/>
          </a:ln>
        </p:spPr>
        <p:txBody>
          <a:bodyPr lIns="0" rIns="0" tIns="0" bIns="0" anchor="t">
            <a:normAutofit/>
          </a:bodyPr>
          <a:p>
            <a:pPr marL="343080" indent="-343080">
              <a:lnSpc>
                <a:spcPct val="104000"/>
              </a:lnSpc>
              <a:spcBef>
                <a:spcPts val="99"/>
              </a:spcBef>
              <a:spcAft>
                <a:spcPts val="1151"/>
              </a:spcAft>
              <a:buNone/>
              <a:tabLst>
                <a:tab algn="l" pos="0"/>
              </a:tabLst>
            </a:pPr>
            <a:r>
              <a:rPr b="1" lang="en-US" sz="2400" strike="noStrike" u="none">
                <a:solidFill>
                  <a:srgbClr val="000000"/>
                </a:solidFill>
                <a:uFillTx/>
                <a:latin typeface="Source Sans Pro"/>
              </a:rPr>
              <a:t>Situation 2</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A1 comes up on the left of B1 and impedes B1 by contact, by cutting in too soon or by stepping on the curb, or inside it to gain the lead.</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You make the call.</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4" name="PlaceHolder 1"/>
          <p:cNvSpPr>
            <a:spLocks noGrp="1"/>
          </p:cNvSpPr>
          <p:nvPr>
            <p:ph type="title"/>
          </p:nvPr>
        </p:nvSpPr>
        <p:spPr>
          <a:xfrm>
            <a:off x="601560" y="-76320"/>
            <a:ext cx="8999280" cy="99036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35" name="PlaceHolder 2"/>
          <p:cNvSpPr>
            <a:spLocks noGrp="1"/>
          </p:cNvSpPr>
          <p:nvPr>
            <p:ph/>
          </p:nvPr>
        </p:nvSpPr>
        <p:spPr>
          <a:xfrm>
            <a:off x="539280" y="1440000"/>
            <a:ext cx="8999280" cy="3509640"/>
          </a:xfrm>
          <a:prstGeom prst="rect">
            <a:avLst/>
          </a:prstGeom>
          <a:noFill/>
          <a:ln w="0">
            <a:noFill/>
          </a:ln>
        </p:spPr>
        <p:txBody>
          <a:bodyPr lIns="0" rIns="0" tIns="0" bIns="0" anchor="t">
            <a:normAutofit/>
          </a:bodyPr>
          <a:p>
            <a:pPr marL="343080" indent="-343080">
              <a:lnSpc>
                <a:spcPct val="104000"/>
              </a:lnSpc>
              <a:spcBef>
                <a:spcPts val="99"/>
              </a:spcBef>
              <a:spcAft>
                <a:spcPts val="1151"/>
              </a:spcAft>
              <a:buNone/>
              <a:tabLst>
                <a:tab algn="l" pos="0"/>
              </a:tabLst>
            </a:pPr>
            <a:r>
              <a:rPr b="1" lang="en-US" sz="2400" strike="noStrike" u="none">
                <a:solidFill>
                  <a:srgbClr val="000000"/>
                </a:solidFill>
                <a:uFillTx/>
                <a:latin typeface="Source Sans Pro"/>
              </a:rPr>
              <a:t>Situation 3</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Coming around the final curve ot the 1600-meter run, A1 who is leading, veers away from the curb and into the path of B1.  As B1 starts to pass A1 on the inside, A1 changes direction to stay in the path of B1.  There is no contact.</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You make the call.</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97880" y="-145440"/>
            <a:ext cx="8999280" cy="99036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37" name="PlaceHolder 2"/>
          <p:cNvSpPr>
            <a:spLocks noGrp="1"/>
          </p:cNvSpPr>
          <p:nvPr>
            <p:ph/>
          </p:nvPr>
        </p:nvSpPr>
        <p:spPr>
          <a:xfrm>
            <a:off x="539280" y="1440000"/>
            <a:ext cx="8999280" cy="3509640"/>
          </a:xfrm>
          <a:prstGeom prst="rect">
            <a:avLst/>
          </a:prstGeom>
          <a:noFill/>
          <a:ln w="0">
            <a:noFill/>
          </a:ln>
        </p:spPr>
        <p:txBody>
          <a:bodyPr lIns="0" rIns="0" tIns="0" bIns="0" anchor="t">
            <a:normAutofit/>
          </a:bodyPr>
          <a:p>
            <a:pPr marL="343080" indent="-343080">
              <a:lnSpc>
                <a:spcPct val="104000"/>
              </a:lnSpc>
              <a:spcBef>
                <a:spcPts val="99"/>
              </a:spcBef>
              <a:spcAft>
                <a:spcPts val="1151"/>
              </a:spcAft>
              <a:buNone/>
              <a:tabLst>
                <a:tab algn="l" pos="0"/>
              </a:tabLst>
            </a:pPr>
            <a:r>
              <a:rPr b="1" lang="en-US" sz="2400" strike="noStrike" u="none">
                <a:solidFill>
                  <a:srgbClr val="000000"/>
                </a:solidFill>
                <a:uFillTx/>
                <a:latin typeface="Source Sans Pro"/>
              </a:rPr>
              <a:t>Situation 4</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A1 continues to veer to the right to force B1, who is attempting to pass, to run wider and wider.</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You make the call.</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97880" y="-145440"/>
            <a:ext cx="8999280" cy="99036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39" name="PlaceHolder 2"/>
          <p:cNvSpPr>
            <a:spLocks noGrp="1"/>
          </p:cNvSpPr>
          <p:nvPr>
            <p:ph/>
          </p:nvPr>
        </p:nvSpPr>
        <p:spPr>
          <a:xfrm>
            <a:off x="539280" y="1440000"/>
            <a:ext cx="8999280" cy="3509640"/>
          </a:xfrm>
          <a:prstGeom prst="rect">
            <a:avLst/>
          </a:prstGeom>
          <a:noFill/>
          <a:ln w="0">
            <a:noFill/>
          </a:ln>
        </p:spPr>
        <p:txBody>
          <a:bodyPr lIns="0" rIns="0" tIns="0" bIns="0" anchor="t">
            <a:normAutofit/>
          </a:bodyPr>
          <a:p>
            <a:pPr marL="343080" indent="-343080">
              <a:lnSpc>
                <a:spcPct val="104000"/>
              </a:lnSpc>
              <a:spcBef>
                <a:spcPts val="99"/>
              </a:spcBef>
              <a:spcAft>
                <a:spcPts val="1151"/>
              </a:spcAft>
              <a:buNone/>
              <a:tabLst>
                <a:tab algn="l" pos="0"/>
              </a:tabLst>
            </a:pPr>
            <a:r>
              <a:rPr b="1" lang="en-US" sz="2400" strike="noStrike" u="none">
                <a:solidFill>
                  <a:srgbClr val="000000"/>
                </a:solidFill>
                <a:uFillTx/>
                <a:latin typeface="Source Sans Pro"/>
              </a:rPr>
              <a:t>Situation 5</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A one-turn stagger is used to start the 800-meter run, A1, running in lane 2, breaks for the inside lane, two strides before reaching the break line.</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You make the call.</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PlaceHolder 1"/>
          <p:cNvSpPr>
            <a:spLocks noGrp="1"/>
          </p:cNvSpPr>
          <p:nvPr>
            <p:ph type="title"/>
          </p:nvPr>
        </p:nvSpPr>
        <p:spPr>
          <a:xfrm>
            <a:off x="497880" y="-145440"/>
            <a:ext cx="8999280" cy="99036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41" name="PlaceHolder 2"/>
          <p:cNvSpPr>
            <a:spLocks noGrp="1"/>
          </p:cNvSpPr>
          <p:nvPr>
            <p:ph/>
          </p:nvPr>
        </p:nvSpPr>
        <p:spPr>
          <a:xfrm>
            <a:off x="539280" y="1440000"/>
            <a:ext cx="8999280" cy="3509640"/>
          </a:xfrm>
          <a:prstGeom prst="rect">
            <a:avLst/>
          </a:prstGeom>
          <a:noFill/>
          <a:ln w="0">
            <a:noFill/>
          </a:ln>
        </p:spPr>
        <p:txBody>
          <a:bodyPr lIns="0" rIns="0" tIns="0" bIns="0" anchor="t">
            <a:normAutofit/>
          </a:bodyPr>
          <a:p>
            <a:pPr marL="343080" indent="-343080">
              <a:lnSpc>
                <a:spcPct val="104000"/>
              </a:lnSpc>
              <a:spcBef>
                <a:spcPts val="99"/>
              </a:spcBef>
              <a:spcAft>
                <a:spcPts val="1151"/>
              </a:spcAft>
              <a:buNone/>
              <a:tabLst>
                <a:tab algn="l" pos="0"/>
              </a:tabLst>
            </a:pPr>
            <a:r>
              <a:rPr b="1" lang="en-US" sz="2400" strike="noStrike" u="none">
                <a:solidFill>
                  <a:srgbClr val="000000"/>
                </a:solidFill>
                <a:uFillTx/>
                <a:latin typeface="Source Sans Pro"/>
              </a:rPr>
              <a:t>Situation 6</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During the 800-meter run, which is not run in lanes, A1 is leading the competitors as they come off the last curve.  A1 is running towards the outside of lane 1.  B1 attempts to pass A1 on the inside and bumps into A1 causing A1 to alter his stride.</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You make the call.</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PlaceHolder 1"/>
          <p:cNvSpPr>
            <a:spLocks noGrp="1"/>
          </p:cNvSpPr>
          <p:nvPr>
            <p:ph type="title"/>
          </p:nvPr>
        </p:nvSpPr>
        <p:spPr>
          <a:xfrm>
            <a:off x="497880" y="-145440"/>
            <a:ext cx="8999280" cy="99036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43" name="PlaceHolder 2"/>
          <p:cNvSpPr>
            <a:spLocks noGrp="1"/>
          </p:cNvSpPr>
          <p:nvPr>
            <p:ph/>
          </p:nvPr>
        </p:nvSpPr>
        <p:spPr>
          <a:xfrm>
            <a:off x="539280" y="1440000"/>
            <a:ext cx="8999280" cy="3509640"/>
          </a:xfrm>
          <a:prstGeom prst="rect">
            <a:avLst/>
          </a:prstGeom>
          <a:noFill/>
          <a:ln w="0">
            <a:noFill/>
          </a:ln>
        </p:spPr>
        <p:txBody>
          <a:bodyPr lIns="0" rIns="0" tIns="0" bIns="0" anchor="t">
            <a:normAutofit/>
          </a:bodyPr>
          <a:p>
            <a:pPr marL="343080" indent="-343080">
              <a:lnSpc>
                <a:spcPct val="104000"/>
              </a:lnSpc>
              <a:spcBef>
                <a:spcPts val="99"/>
              </a:spcBef>
              <a:spcAft>
                <a:spcPts val="1151"/>
              </a:spcAft>
              <a:buNone/>
              <a:tabLst>
                <a:tab algn="l" pos="0"/>
              </a:tabLst>
            </a:pPr>
            <a:r>
              <a:rPr b="1" lang="en-US" sz="2400" strike="noStrike" u="none">
                <a:solidFill>
                  <a:srgbClr val="000000"/>
                </a:solidFill>
                <a:uFillTx/>
                <a:latin typeface="Source Sans Pro"/>
              </a:rPr>
              <a:t>Situation 7</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During the 800-meter run, which is not run in lanes, A1 is leading the competitors as they come off the last curve.  A1 is running towards the outside of lane 1.  B1 attempts to pass A1 on the inside and steps off the track and passes A1 and then moves back unto the track.  There is no contact.</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You make the call.</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PlaceHolder 1"/>
          <p:cNvSpPr>
            <a:spLocks noGrp="1"/>
          </p:cNvSpPr>
          <p:nvPr>
            <p:ph type="title"/>
          </p:nvPr>
        </p:nvSpPr>
        <p:spPr>
          <a:xfrm>
            <a:off x="497880" y="-145440"/>
            <a:ext cx="8999280" cy="99036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45" name="PlaceHolder 2"/>
          <p:cNvSpPr>
            <a:spLocks noGrp="1"/>
          </p:cNvSpPr>
          <p:nvPr>
            <p:ph/>
          </p:nvPr>
        </p:nvSpPr>
        <p:spPr>
          <a:xfrm>
            <a:off x="539280" y="1440000"/>
            <a:ext cx="8999280" cy="3509640"/>
          </a:xfrm>
          <a:prstGeom prst="rect">
            <a:avLst/>
          </a:prstGeom>
          <a:noFill/>
          <a:ln w="0">
            <a:noFill/>
          </a:ln>
        </p:spPr>
        <p:txBody>
          <a:bodyPr lIns="0" rIns="0" tIns="0" bIns="0" anchor="t">
            <a:normAutofit lnSpcReduction="9999"/>
          </a:bodyPr>
          <a:p>
            <a:pPr marL="343080" indent="-343080">
              <a:lnSpc>
                <a:spcPct val="104000"/>
              </a:lnSpc>
              <a:spcBef>
                <a:spcPts val="99"/>
              </a:spcBef>
              <a:spcAft>
                <a:spcPts val="1151"/>
              </a:spcAft>
              <a:buNone/>
              <a:tabLst>
                <a:tab algn="l" pos="0"/>
              </a:tabLst>
            </a:pPr>
            <a:r>
              <a:rPr b="1" lang="en-US" sz="2400" strike="noStrike" u="none">
                <a:solidFill>
                  <a:srgbClr val="000000"/>
                </a:solidFill>
                <a:uFillTx/>
                <a:latin typeface="Source Sans Pro"/>
              </a:rPr>
              <a:t>Situation 8</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During the 800-meter run, which is not run in lanes, A1 is leading the competitors as they come off the last curve.  A1 swings out from the curb and continues toward the finish line in a path which is some distance from the curb.  B1 starts to pass A1 on the inside and A1 cuts back inside towards the curb and there is contact.</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0" lang="en-US" sz="2400" strike="noStrike" u="none">
                <a:solidFill>
                  <a:srgbClr val="000000"/>
                </a:solidFill>
                <a:uFillTx/>
                <a:latin typeface="Source Sans Pro"/>
              </a:rPr>
              <a:t>You make the call.</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539280" y="90360"/>
            <a:ext cx="8999280" cy="99036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47" name="PlaceHolder 2"/>
          <p:cNvSpPr>
            <a:spLocks noGrp="1"/>
          </p:cNvSpPr>
          <p:nvPr>
            <p:ph/>
          </p:nvPr>
        </p:nvSpPr>
        <p:spPr>
          <a:xfrm>
            <a:off x="539280" y="1440000"/>
            <a:ext cx="8999280" cy="3509640"/>
          </a:xfrm>
          <a:prstGeom prst="rect">
            <a:avLst/>
          </a:prstGeom>
          <a:noFill/>
          <a:ln w="0">
            <a:noFill/>
          </a:ln>
        </p:spPr>
        <p:txBody>
          <a:bodyPr lIns="0" rIns="0" tIns="0" bIns="0" anchor="t">
            <a:normAutofit/>
          </a:bodyPr>
          <a:p>
            <a:pPr marL="343080" indent="-343080" algn="ctr">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343080" indent="-343080" algn="ctr">
              <a:lnSpc>
                <a:spcPct val="104000"/>
              </a:lnSpc>
              <a:spcBef>
                <a:spcPts val="99"/>
              </a:spcBef>
              <a:spcAft>
                <a:spcPts val="1151"/>
              </a:spcAft>
              <a:buNone/>
              <a:tabLst>
                <a:tab algn="l" pos="0"/>
              </a:tabLst>
            </a:pPr>
            <a:r>
              <a:rPr b="0" lang="en-US" sz="2400" strike="noStrike" u="none">
                <a:solidFill>
                  <a:srgbClr val="000000"/>
                </a:solidFill>
                <a:uFillTx/>
                <a:latin typeface="Source Sans Pro"/>
              </a:rPr>
              <a:t>Questions, Comments or Suggestions</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108360"/>
            <a:ext cx="9070560" cy="94608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17" name="PlaceHolder 2"/>
          <p:cNvSpPr>
            <a:spLocks noGrp="1"/>
          </p:cNvSpPr>
          <p:nvPr>
            <p:ph/>
          </p:nvPr>
        </p:nvSpPr>
        <p:spPr>
          <a:xfrm>
            <a:off x="503280" y="1440000"/>
            <a:ext cx="9021240" cy="3496680"/>
          </a:xfrm>
          <a:prstGeom prst="rect">
            <a:avLst/>
          </a:prstGeom>
          <a:noFill/>
          <a:ln w="0">
            <a:noFill/>
          </a:ln>
        </p:spPr>
        <p:txBody>
          <a:bodyPr lIns="0" rIns="0" tIns="0" bIns="0" anchor="t">
            <a:normAutofit lnSpcReduction="9999"/>
          </a:bodyPr>
          <a:p>
            <a:pPr marL="431640" indent="-323640" algn="ctr">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431640" indent="-323640" algn="ctr">
              <a:lnSpc>
                <a:spcPct val="104000"/>
              </a:lnSpc>
              <a:spcBef>
                <a:spcPts val="99"/>
              </a:spcBef>
              <a:spcAft>
                <a:spcPts val="1151"/>
              </a:spcAft>
              <a:buNone/>
              <a:tabLst>
                <a:tab algn="l" pos="0"/>
              </a:tabLst>
            </a:pPr>
            <a:r>
              <a:rPr b="1" lang="en-US" sz="2400" strike="noStrike" u="none">
                <a:solidFill>
                  <a:srgbClr val="000000"/>
                </a:solidFill>
                <a:uFillTx/>
                <a:latin typeface="Source Sans Pro"/>
              </a:rPr>
              <a:t>5-9-1 INFRACTIONS FOR ALL RACES</a:t>
            </a:r>
            <a:endParaRPr b="0" lang="en-US" sz="2400" strike="noStrike" u="none">
              <a:solidFill>
                <a:srgbClr val="000000"/>
              </a:solidFill>
              <a:uFillTx/>
              <a:latin typeface="Arial"/>
            </a:endParaRPr>
          </a:p>
          <a:p>
            <a:pPr marL="431640" indent="-323640" algn="ctr">
              <a:lnSpc>
                <a:spcPct val="104000"/>
              </a:lnSpc>
              <a:spcBef>
                <a:spcPts val="99"/>
              </a:spcBef>
              <a:spcAft>
                <a:spcPts val="1151"/>
              </a:spcAft>
              <a:buNone/>
              <a:tabLst>
                <a:tab algn="l" pos="0"/>
              </a:tabLst>
            </a:pPr>
            <a:r>
              <a:rPr b="1" lang="en-US" sz="2400" strike="noStrike" u="none">
                <a:solidFill>
                  <a:srgbClr val="000000"/>
                </a:solidFill>
                <a:uFillTx/>
                <a:latin typeface="Source Sans Pro"/>
              </a:rPr>
              <a:t> </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1" lang="en-US" sz="2400" strike="noStrike" u="none">
                <a:solidFill>
                  <a:srgbClr val="000000"/>
                </a:solidFill>
                <a:uFillTx/>
                <a:latin typeface="Source Sans Pro"/>
                <a:ea typeface="Segoe UI"/>
              </a:rPr>
              <a:t>          </a:t>
            </a:r>
            <a:r>
              <a:rPr b="1" lang="en-US" sz="2400" strike="noStrike" u="none">
                <a:solidFill>
                  <a:srgbClr val="000000"/>
                </a:solidFill>
                <a:uFillTx/>
                <a:latin typeface="Source Sans Pro"/>
                <a:ea typeface="Segoe UI"/>
              </a:rPr>
              <a:t>There are several sections of the rulebook that apply to     </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1" lang="en-US" sz="2400" strike="noStrike" u="none">
                <a:solidFill>
                  <a:srgbClr val="000000"/>
                </a:solidFill>
                <a:uFillTx/>
                <a:latin typeface="Source Sans Pro"/>
                <a:ea typeface="Segoe UI"/>
              </a:rPr>
              <a:t>          </a:t>
            </a:r>
            <a:r>
              <a:rPr b="1" lang="en-US" sz="2400" strike="noStrike" u="none">
                <a:solidFill>
                  <a:srgbClr val="000000"/>
                </a:solidFill>
                <a:uFillTx/>
                <a:latin typeface="Source Sans Pro"/>
                <a:ea typeface="Segoe UI"/>
              </a:rPr>
              <a:t>Infractions for Races Not Run in Lanes,</a:t>
            </a:r>
            <a:endParaRPr b="0" lang="en-US" sz="2400" strike="noStrike" u="none">
              <a:solidFill>
                <a:srgbClr val="000000"/>
              </a:solidFill>
              <a:uFillTx/>
              <a:latin typeface="Arial"/>
            </a:endParaRPr>
          </a:p>
          <a:p>
            <a:pPr marL="343080" indent="-343080">
              <a:lnSpc>
                <a:spcPct val="104000"/>
              </a:lnSpc>
              <a:spcBef>
                <a:spcPts val="99"/>
              </a:spcBef>
              <a:spcAft>
                <a:spcPts val="1151"/>
              </a:spcAft>
              <a:buNone/>
              <a:tabLst>
                <a:tab algn="l" pos="0"/>
              </a:tabLst>
            </a:pPr>
            <a:r>
              <a:rPr b="1" lang="en-US" sz="2400" strike="noStrike" u="none">
                <a:solidFill>
                  <a:srgbClr val="000000"/>
                </a:solidFill>
                <a:uFillTx/>
                <a:latin typeface="Source Sans Pro"/>
                <a:ea typeface="Segoe UI"/>
              </a:rPr>
              <a:t>          </a:t>
            </a:r>
            <a:r>
              <a:rPr b="1" lang="en-US" sz="2400" strike="noStrike" u="none">
                <a:solidFill>
                  <a:srgbClr val="000000"/>
                </a:solidFill>
                <a:uFillTx/>
                <a:latin typeface="Source Sans Pro"/>
                <a:ea typeface="Segoe UI"/>
              </a:rPr>
              <a:t>Rule 5-9-1, 2, &amp; 3 and Rule 5-13-1, 2, 3, &amp; 4.</a:t>
            </a:r>
            <a:endParaRPr b="0" lang="en-US" sz="2400" strike="noStrike" u="none">
              <a:solidFill>
                <a:srgbClr val="000000"/>
              </a:solidFill>
              <a:uFillTx/>
              <a:latin typeface="Arial"/>
            </a:endParaRPr>
          </a:p>
          <a:p>
            <a:pPr marL="431640" indent="-323640" algn="ctr">
              <a:lnSpc>
                <a:spcPct val="104000"/>
              </a:lnSpc>
              <a:spcBef>
                <a:spcPts val="99"/>
              </a:spcBef>
              <a:spcAft>
                <a:spcPts val="1151"/>
              </a:spcAft>
              <a:buNone/>
              <a:tabLst>
                <a:tab algn="l" pos="0"/>
              </a:tabLst>
            </a:pPr>
            <a:r>
              <a:rPr b="1" lang="en-US" sz="2400" strike="noStrike" u="none">
                <a:solidFill>
                  <a:srgbClr val="000000"/>
                </a:solidFill>
                <a:uFillTx/>
                <a:latin typeface="Source Sans Pro"/>
                <a:ea typeface="Segoe UI"/>
              </a:rPr>
              <a:t>                   </a:t>
            </a:r>
            <a:endParaRPr b="0" lang="en-US" sz="2400" strike="noStrike" u="none">
              <a:solidFill>
                <a:srgbClr val="000000"/>
              </a:solidFill>
              <a:uFillTx/>
              <a:latin typeface="Arial"/>
            </a:endParaRPr>
          </a:p>
          <a:p>
            <a:pPr marL="431640" indent="-323640" algn="ctr">
              <a:lnSpc>
                <a:spcPct val="104000"/>
              </a:lnSpc>
              <a:spcBef>
                <a:spcPts val="99"/>
              </a:spcBef>
              <a:spcAft>
                <a:spcPts val="1151"/>
              </a:spcAft>
              <a:buNone/>
              <a:tabLst>
                <a:tab algn="l" pos="0"/>
              </a:tabLst>
            </a:pP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 name="PlaceHolder 1"/>
          <p:cNvSpPr>
            <a:spLocks noGrp="1"/>
          </p:cNvSpPr>
          <p:nvPr>
            <p:ph type="title"/>
          </p:nvPr>
        </p:nvSpPr>
        <p:spPr>
          <a:xfrm>
            <a:off x="530640" y="-41760"/>
            <a:ext cx="9070560" cy="94608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19" name="PlaceHolder 2"/>
          <p:cNvSpPr>
            <a:spLocks noGrp="1"/>
          </p:cNvSpPr>
          <p:nvPr>
            <p:ph/>
          </p:nvPr>
        </p:nvSpPr>
        <p:spPr>
          <a:xfrm>
            <a:off x="503280" y="1440000"/>
            <a:ext cx="9021240" cy="3496680"/>
          </a:xfrm>
          <a:prstGeom prst="rect">
            <a:avLst/>
          </a:prstGeom>
          <a:noFill/>
          <a:ln w="0">
            <a:noFill/>
          </a:ln>
        </p:spPr>
        <p:txBody>
          <a:bodyPr lIns="0" rIns="0" tIns="0" bIns="0" anchor="t">
            <a:normAutofit/>
          </a:bodyPr>
          <a:p>
            <a:pPr marL="431640" indent="-323640" algn="ctr">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431640" indent="-323640" algn="ctr">
              <a:lnSpc>
                <a:spcPct val="104000"/>
              </a:lnSpc>
              <a:spcBef>
                <a:spcPts val="99"/>
              </a:spcBef>
              <a:spcAft>
                <a:spcPts val="1151"/>
              </a:spcAft>
              <a:buNone/>
              <a:tabLst>
                <a:tab algn="l" pos="0"/>
              </a:tabLst>
            </a:pPr>
            <a:r>
              <a:rPr b="1" lang="en-US" sz="2400" strike="noStrike" u="none">
                <a:solidFill>
                  <a:srgbClr val="000000"/>
                </a:solidFill>
                <a:uFillTx/>
                <a:latin typeface="Source Sans Pro"/>
              </a:rPr>
              <a:t>5-9-1 defines Interference:</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2400" strike="noStrike" u="none">
                <a:solidFill>
                  <a:srgbClr val="000000"/>
                </a:solidFill>
                <a:uFillTx/>
                <a:latin typeface="Source Sans Pro"/>
                <a:ea typeface="Segoe UI"/>
              </a:rPr>
              <a:t>Interference is any action by a competitor that unfairly changes the course or natural running rhythm of a competitor during a race.  This may include bumping, tripping, or tunning across the competitor’s path.</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0" lang="en-US" sz="2400" strike="noStrike" u="none">
                <a:solidFill>
                  <a:srgbClr val="000000"/>
                </a:solidFill>
                <a:uFillTx/>
                <a:latin typeface="Source Sans Pro"/>
                <a:ea typeface="Segoe UI"/>
              </a:rPr>
              <a:t>Interference can occur without any contact.</a:t>
            </a: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0" name="PlaceHolder 1"/>
          <p:cNvSpPr>
            <a:spLocks noGrp="1"/>
          </p:cNvSpPr>
          <p:nvPr>
            <p:ph type="title"/>
          </p:nvPr>
        </p:nvSpPr>
        <p:spPr>
          <a:xfrm>
            <a:off x="502920" y="-32040"/>
            <a:ext cx="9070560" cy="94608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21" name="PlaceHolder 2"/>
          <p:cNvSpPr>
            <a:spLocks noGrp="1"/>
          </p:cNvSpPr>
          <p:nvPr>
            <p:ph/>
          </p:nvPr>
        </p:nvSpPr>
        <p:spPr>
          <a:xfrm>
            <a:off x="503280" y="1440000"/>
            <a:ext cx="9021240" cy="3496680"/>
          </a:xfrm>
          <a:prstGeom prst="rect">
            <a:avLst/>
          </a:prstGeom>
          <a:noFill/>
          <a:ln w="0">
            <a:noFill/>
          </a:ln>
        </p:spPr>
        <p:txBody>
          <a:bodyPr lIns="0" rIns="0" tIns="0" bIns="0" anchor="t">
            <a:normAutofit/>
          </a:bodyPr>
          <a:p>
            <a:pPr marL="431640" indent="-323640" algn="ctr">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431640" indent="-323640" algn="ctr">
              <a:lnSpc>
                <a:spcPct val="104000"/>
              </a:lnSpc>
              <a:spcBef>
                <a:spcPts val="99"/>
              </a:spcBef>
              <a:spcAft>
                <a:spcPts val="1151"/>
              </a:spcAft>
              <a:buNone/>
              <a:tabLst>
                <a:tab algn="l" pos="0"/>
              </a:tabLst>
            </a:pPr>
            <a:r>
              <a:rPr b="1" lang="en-US" sz="2400" strike="noStrike" u="none">
                <a:solidFill>
                  <a:srgbClr val="000000"/>
                </a:solidFill>
                <a:uFillTx/>
                <a:latin typeface="Source Sans Pro"/>
              </a:rPr>
              <a:t>Rule 5-13:  Infractions for Races Not Run in Lanes</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2400" strike="noStrike" u="none">
                <a:solidFill>
                  <a:srgbClr val="000000"/>
                </a:solidFill>
                <a:uFillTx/>
                <a:latin typeface="Source Sans Pro"/>
              </a:rPr>
              <a:t>Rule 5-13-1:  </a:t>
            </a:r>
            <a:r>
              <a:rPr b="0" lang="en-US" sz="2400" strike="noStrike" u="none">
                <a:solidFill>
                  <a:srgbClr val="000000"/>
                </a:solidFill>
                <a:uFillTx/>
                <a:latin typeface="Source Sans Pro"/>
                <a:ea typeface="Segoe UI"/>
              </a:rPr>
              <a:t>Any competitor shall not deliberately run on or inside the track curb (or painted line), and thereby gain an advantage by improving position or shortening the course.</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2400" strike="noStrike" u="none">
                <a:solidFill>
                  <a:srgbClr val="000000"/>
                </a:solidFill>
                <a:uFillTx/>
                <a:latin typeface="Source Sans Pro"/>
                <a:ea typeface="Segoe UI"/>
              </a:rPr>
              <a:t>PENALTY:  Disqualification from the event.</a:t>
            </a: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 name="PlaceHolder 1"/>
          <p:cNvSpPr>
            <a:spLocks noGrp="1"/>
          </p:cNvSpPr>
          <p:nvPr>
            <p:ph type="title"/>
          </p:nvPr>
        </p:nvSpPr>
        <p:spPr>
          <a:xfrm>
            <a:off x="468360" y="-131400"/>
            <a:ext cx="9070560" cy="94608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23" name="PlaceHolder 2"/>
          <p:cNvSpPr>
            <a:spLocks noGrp="1"/>
          </p:cNvSpPr>
          <p:nvPr>
            <p:ph/>
          </p:nvPr>
        </p:nvSpPr>
        <p:spPr>
          <a:xfrm>
            <a:off x="503280" y="1440000"/>
            <a:ext cx="9021240" cy="3496680"/>
          </a:xfrm>
          <a:prstGeom prst="rect">
            <a:avLst/>
          </a:prstGeom>
          <a:noFill/>
          <a:ln w="0">
            <a:noFill/>
          </a:ln>
        </p:spPr>
        <p:txBody>
          <a:bodyPr lIns="0" rIns="0" tIns="0" bIns="0" anchor="t">
            <a:normAutofit/>
          </a:bodyPr>
          <a:p>
            <a:pPr marL="431640" indent="-323640" algn="ctr">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431640" indent="-323640" algn="ctr">
              <a:lnSpc>
                <a:spcPct val="104000"/>
              </a:lnSpc>
              <a:spcBef>
                <a:spcPts val="99"/>
              </a:spcBef>
              <a:spcAft>
                <a:spcPts val="1151"/>
              </a:spcAft>
              <a:buNone/>
              <a:tabLst>
                <a:tab algn="l" pos="0"/>
              </a:tabLst>
            </a:pPr>
            <a:r>
              <a:rPr b="1" lang="en-US" sz="2400" strike="noStrike" u="none">
                <a:solidFill>
                  <a:srgbClr val="000000"/>
                </a:solidFill>
                <a:uFillTx/>
                <a:latin typeface="Source Sans Pro"/>
              </a:rPr>
              <a:t>Rule 5-13:  Infractions for Races Not Run in Lanes</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2400" strike="noStrike" u="none">
                <a:solidFill>
                  <a:srgbClr val="000000"/>
                </a:solidFill>
                <a:uFillTx/>
                <a:latin typeface="Source Sans Pro"/>
              </a:rPr>
              <a:t>Rule 5-13-2:  </a:t>
            </a:r>
            <a:r>
              <a:rPr b="0" lang="en-US" sz="2400" strike="noStrike" u="none">
                <a:solidFill>
                  <a:srgbClr val="000000"/>
                </a:solidFill>
                <a:uFillTx/>
                <a:latin typeface="Source Sans Pro"/>
                <a:ea typeface="Segoe UI"/>
              </a:rPr>
              <a:t>A competitor shall not, when running around a curve, step on or over the curb, or painted curb line, for three or more consecutive steps with either or both feet.</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2400" strike="noStrike" u="none">
                <a:solidFill>
                  <a:srgbClr val="000000"/>
                </a:solidFill>
                <a:uFillTx/>
                <a:latin typeface="Source Sans Pro"/>
                <a:ea typeface="Segoe UI"/>
              </a:rPr>
              <a:t>PENALTY:  Disqualification from the event.</a:t>
            </a: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 name="PlaceHolder 1"/>
          <p:cNvSpPr>
            <a:spLocks noGrp="1"/>
          </p:cNvSpPr>
          <p:nvPr>
            <p:ph type="title"/>
          </p:nvPr>
        </p:nvSpPr>
        <p:spPr>
          <a:xfrm>
            <a:off x="502920" y="-32040"/>
            <a:ext cx="9070560" cy="94608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25" name="PlaceHolder 2"/>
          <p:cNvSpPr>
            <a:spLocks noGrp="1"/>
          </p:cNvSpPr>
          <p:nvPr>
            <p:ph/>
          </p:nvPr>
        </p:nvSpPr>
        <p:spPr>
          <a:xfrm>
            <a:off x="503280" y="1440000"/>
            <a:ext cx="9021240" cy="3496680"/>
          </a:xfrm>
          <a:prstGeom prst="rect">
            <a:avLst/>
          </a:prstGeom>
          <a:noFill/>
          <a:ln w="0">
            <a:noFill/>
          </a:ln>
        </p:spPr>
        <p:txBody>
          <a:bodyPr lIns="0" rIns="0" tIns="0" bIns="0" anchor="t">
            <a:normAutofit/>
          </a:bodyPr>
          <a:p>
            <a:pPr marL="431640" indent="-323640" algn="ctr">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431640" indent="-323640" algn="ctr">
              <a:lnSpc>
                <a:spcPct val="104000"/>
              </a:lnSpc>
              <a:spcBef>
                <a:spcPts val="99"/>
              </a:spcBef>
              <a:spcAft>
                <a:spcPts val="1151"/>
              </a:spcAft>
              <a:buNone/>
              <a:tabLst>
                <a:tab algn="l" pos="0"/>
              </a:tabLst>
            </a:pPr>
            <a:r>
              <a:rPr b="1" lang="en-US" sz="2400" strike="noStrike" u="none">
                <a:solidFill>
                  <a:srgbClr val="000000"/>
                </a:solidFill>
                <a:uFillTx/>
                <a:latin typeface="Source Sans Pro"/>
              </a:rPr>
              <a:t>Rule 5-13:  Infractions for Races Not Run in Lanes</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2400" strike="noStrike" u="none">
                <a:solidFill>
                  <a:srgbClr val="000000"/>
                </a:solidFill>
                <a:uFillTx/>
                <a:latin typeface="Source Sans Pro"/>
              </a:rPr>
              <a:t>Rule 5-13-2:  </a:t>
            </a:r>
            <a:r>
              <a:rPr b="0" lang="en-US" sz="2400" strike="noStrike" u="none">
                <a:solidFill>
                  <a:srgbClr val="000000"/>
                </a:solidFill>
                <a:uFillTx/>
                <a:latin typeface="Source Sans Pro"/>
                <a:ea typeface="Segoe UI"/>
              </a:rPr>
              <a:t>A competitor shall not, when running around a curve, step on or over the curb, or painted curb line, for three or more consecutive steps with either or both feet.</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2400" strike="noStrike" u="none">
                <a:solidFill>
                  <a:srgbClr val="000000"/>
                </a:solidFill>
                <a:uFillTx/>
                <a:latin typeface="Source Sans Pro"/>
                <a:ea typeface="Segoe UI"/>
              </a:rPr>
              <a:t>PENALTY:  Disqualification from the event.</a:t>
            </a: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6" name="PlaceHolder 1"/>
          <p:cNvSpPr>
            <a:spLocks noGrp="1"/>
          </p:cNvSpPr>
          <p:nvPr>
            <p:ph type="title"/>
          </p:nvPr>
        </p:nvSpPr>
        <p:spPr>
          <a:xfrm>
            <a:off x="683280" y="-122400"/>
            <a:ext cx="9070560" cy="94608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27" name="PlaceHolder 2"/>
          <p:cNvSpPr>
            <a:spLocks noGrp="1"/>
          </p:cNvSpPr>
          <p:nvPr>
            <p:ph/>
          </p:nvPr>
        </p:nvSpPr>
        <p:spPr>
          <a:xfrm>
            <a:off x="539280" y="1476000"/>
            <a:ext cx="9021240" cy="3496680"/>
          </a:xfrm>
          <a:prstGeom prst="rect">
            <a:avLst/>
          </a:prstGeom>
          <a:noFill/>
          <a:ln w="0">
            <a:noFill/>
          </a:ln>
        </p:spPr>
        <p:txBody>
          <a:bodyPr lIns="0" rIns="0" tIns="0" bIns="0" anchor="t">
            <a:normAutofit/>
          </a:bodyPr>
          <a:p>
            <a:pPr marL="431640" indent="-323640" algn="ctr">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431640" indent="-323640" algn="ctr">
              <a:lnSpc>
                <a:spcPct val="104000"/>
              </a:lnSpc>
              <a:spcBef>
                <a:spcPts val="99"/>
              </a:spcBef>
              <a:spcAft>
                <a:spcPts val="1151"/>
              </a:spcAft>
              <a:buNone/>
              <a:tabLst>
                <a:tab algn="l" pos="0"/>
              </a:tabLst>
            </a:pPr>
            <a:r>
              <a:rPr b="1" lang="en-US" sz="2400" strike="noStrike" u="none">
                <a:solidFill>
                  <a:srgbClr val="000000"/>
                </a:solidFill>
                <a:uFillTx/>
                <a:latin typeface="Source Sans Pro"/>
              </a:rPr>
              <a:t>Rule 5-13:  Infractions for Races Not Run in Lanes</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2400" strike="noStrike" u="none">
                <a:solidFill>
                  <a:srgbClr val="000000"/>
                </a:solidFill>
                <a:uFillTx/>
                <a:latin typeface="Source Sans Pro"/>
              </a:rPr>
              <a:t>Rule 5-13-3:  </a:t>
            </a:r>
            <a:r>
              <a:rPr b="0" lang="en-US" sz="2400" strike="noStrike" u="none">
                <a:solidFill>
                  <a:srgbClr val="000000"/>
                </a:solidFill>
                <a:uFillTx/>
                <a:latin typeface="Source Sans Pro"/>
                <a:ea typeface="Segoe UI"/>
              </a:rPr>
              <a:t>A competitor may leave the track to retrieve a dropped relay baton provided no interference occurs and no advantage is gained.</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2400" strike="noStrike" u="none">
                <a:solidFill>
                  <a:srgbClr val="000000"/>
                </a:solidFill>
                <a:uFillTx/>
                <a:latin typeface="Source Sans Pro"/>
                <a:ea typeface="Segoe UI"/>
              </a:rPr>
              <a:t>PENALTY:  Disqualification from the event.</a:t>
            </a: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 name="PlaceHolder 1"/>
          <p:cNvSpPr>
            <a:spLocks noGrp="1"/>
          </p:cNvSpPr>
          <p:nvPr>
            <p:ph type="title"/>
          </p:nvPr>
        </p:nvSpPr>
        <p:spPr>
          <a:xfrm>
            <a:off x="685800" y="-32040"/>
            <a:ext cx="9070560" cy="94608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29" name="PlaceHolder 2"/>
          <p:cNvSpPr>
            <a:spLocks noGrp="1"/>
          </p:cNvSpPr>
          <p:nvPr>
            <p:ph/>
          </p:nvPr>
        </p:nvSpPr>
        <p:spPr>
          <a:xfrm>
            <a:off x="539280" y="1476000"/>
            <a:ext cx="9021240" cy="3496680"/>
          </a:xfrm>
          <a:prstGeom prst="rect">
            <a:avLst/>
          </a:prstGeom>
          <a:noFill/>
          <a:ln w="0">
            <a:noFill/>
          </a:ln>
        </p:spPr>
        <p:txBody>
          <a:bodyPr lIns="0" rIns="0" tIns="0" bIns="0" anchor="t">
            <a:normAutofit fontScale="92500" lnSpcReduction="9999"/>
          </a:bodyPr>
          <a:p>
            <a:pPr marL="431640" indent="-323640" algn="ctr">
              <a:lnSpc>
                <a:spcPct val="104000"/>
              </a:lnSpc>
              <a:spcBef>
                <a:spcPts val="99"/>
              </a:spcBef>
              <a:spcAft>
                <a:spcPts val="1151"/>
              </a:spcAft>
              <a:buNone/>
              <a:tabLst>
                <a:tab algn="l" pos="0"/>
              </a:tabLst>
            </a:pPr>
            <a:endParaRPr b="0" lang="en-US" sz="2400" strike="noStrike" u="none">
              <a:solidFill>
                <a:srgbClr val="000000"/>
              </a:solidFill>
              <a:uFillTx/>
              <a:latin typeface="Arial"/>
            </a:endParaRPr>
          </a:p>
          <a:p>
            <a:pPr marL="431640" indent="-323640" algn="ctr">
              <a:lnSpc>
                <a:spcPct val="104000"/>
              </a:lnSpc>
              <a:spcBef>
                <a:spcPts val="99"/>
              </a:spcBef>
              <a:spcAft>
                <a:spcPts val="1151"/>
              </a:spcAft>
              <a:buNone/>
              <a:tabLst>
                <a:tab algn="l" pos="0"/>
              </a:tabLst>
            </a:pPr>
            <a:r>
              <a:rPr b="1" lang="en-US" sz="2400" strike="noStrike" u="none">
                <a:solidFill>
                  <a:srgbClr val="000000"/>
                </a:solidFill>
                <a:uFillTx/>
                <a:latin typeface="Source Sans Pro"/>
              </a:rPr>
              <a:t>Rule 5-13:  Infractions for Races Not Run in Lanes</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2400" strike="noStrike" u="none">
                <a:solidFill>
                  <a:srgbClr val="000000"/>
                </a:solidFill>
                <a:uFillTx/>
                <a:latin typeface="Source Sans Pro"/>
              </a:rPr>
              <a:t>Rule 5-13-4: </a:t>
            </a:r>
            <a:r>
              <a:rPr b="1" lang="en-US" sz="2400" strike="noStrike" u="none">
                <a:solidFill>
                  <a:srgbClr val="000000"/>
                </a:solidFill>
                <a:uFillTx/>
                <a:latin typeface="Source Sans Pro"/>
                <a:ea typeface="Segoe UI"/>
              </a:rPr>
              <a:t> </a:t>
            </a:r>
            <a:r>
              <a:rPr b="0" lang="en-US" sz="2400" strike="noStrike" u="none">
                <a:solidFill>
                  <a:srgbClr val="000000"/>
                </a:solidFill>
                <a:uFillTx/>
                <a:latin typeface="Source Sans Pro"/>
                <a:ea typeface="Segoe UI"/>
              </a:rPr>
              <a:t>In a race involving a curve where lanes are not specified, a competitor may move toward the inside or outside of the track provided the competitor is one full running stride, approximately 7 feet, in advance of the competitor whose path is crossed.  It is not a foul if a competitor crosses to the inside or outside if this action does not interfere in any way with another competitor.</a:t>
            </a:r>
            <a:endParaRPr b="0" lang="en-US" sz="2400" strike="noStrike" u="none">
              <a:solidFill>
                <a:srgbClr val="000000"/>
              </a:solidFill>
              <a:uFillTx/>
              <a:latin typeface="Arial"/>
            </a:endParaRPr>
          </a:p>
          <a:p>
            <a:pPr marL="431640" indent="-323640">
              <a:lnSpc>
                <a:spcPct val="104000"/>
              </a:lnSpc>
              <a:spcBef>
                <a:spcPts val="99"/>
              </a:spcBef>
              <a:spcAft>
                <a:spcPts val="1151"/>
              </a:spcAft>
              <a:buClr>
                <a:srgbClr val="009eda"/>
              </a:buClr>
              <a:buSzPct val="45000"/>
              <a:buFont typeface="Wingdings" charset="2"/>
              <a:buChar cha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 algn="l" pos="9601200"/>
                <a:tab algn="l" pos="10058400"/>
                <a:tab algn="l" pos="10515600"/>
              </a:tabLst>
            </a:pPr>
            <a:r>
              <a:rPr b="1" lang="en-US" sz="2400" strike="noStrike" u="none">
                <a:solidFill>
                  <a:srgbClr val="000000"/>
                </a:solidFill>
                <a:uFillTx/>
                <a:latin typeface="Source Sans Pro"/>
                <a:ea typeface="Segoe UI"/>
              </a:rPr>
              <a:t>PENALTY:  Disqualification from the event.</a:t>
            </a: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0" name="PlaceHolder 1"/>
          <p:cNvSpPr>
            <a:spLocks noGrp="1"/>
          </p:cNvSpPr>
          <p:nvPr>
            <p:ph type="title"/>
          </p:nvPr>
        </p:nvSpPr>
        <p:spPr>
          <a:xfrm>
            <a:off x="601560" y="-228600"/>
            <a:ext cx="8999280" cy="990360"/>
          </a:xfrm>
          <a:prstGeom prst="rect">
            <a:avLst/>
          </a:prstGeom>
          <a:noFill/>
          <a:ln w="0">
            <a:noFill/>
          </a:ln>
        </p:spPr>
        <p:txBody>
          <a:bodyPr lIns="0" rIns="0" tIns="0" bIns="0" anchor="b">
            <a:noAutofit/>
          </a:bodyPr>
          <a:p>
            <a:pPr indent="0" algn="ctr">
              <a:lnSpc>
                <a:spcPct val="104000"/>
              </a:lnSpc>
              <a:spcBef>
                <a:spcPts val="99"/>
              </a:spcBef>
              <a:spcAft>
                <a:spcPts val="99"/>
              </a:spcAft>
              <a:buNone/>
              <a:tabLst>
                <a:tab algn="l" pos="0"/>
              </a:tabLst>
            </a:pPr>
            <a:r>
              <a:rPr b="0" lang="en-US" sz="4500" strike="noStrike" u="none">
                <a:solidFill>
                  <a:srgbClr val="ffffff"/>
                </a:solidFill>
                <a:uFillTx/>
                <a:latin typeface="Source Sans Pro Light"/>
              </a:rPr>
              <a:t>2025 WISTCA Clinic</a:t>
            </a:r>
            <a:endParaRPr b="0" lang="en-US" sz="4500" strike="noStrike" u="none">
              <a:solidFill>
                <a:srgbClr val="000000"/>
              </a:solidFill>
              <a:uFillTx/>
              <a:latin typeface="Arial"/>
            </a:endParaRPr>
          </a:p>
        </p:txBody>
      </p:sp>
      <p:sp>
        <p:nvSpPr>
          <p:cNvPr id="31" name="PlaceHolder 2"/>
          <p:cNvSpPr>
            <a:spLocks noGrp="1"/>
          </p:cNvSpPr>
          <p:nvPr>
            <p:ph/>
          </p:nvPr>
        </p:nvSpPr>
        <p:spPr>
          <a:xfrm>
            <a:off x="601560" y="1519200"/>
            <a:ext cx="8999280" cy="3509640"/>
          </a:xfrm>
          <a:prstGeom prst="rect">
            <a:avLst/>
          </a:prstGeom>
          <a:noFill/>
          <a:ln w="0">
            <a:noFill/>
          </a:ln>
        </p:spPr>
        <p:txBody>
          <a:bodyPr lIns="0" rIns="0" tIns="0" bIns="0" anchor="t">
            <a:normAutofit/>
          </a:bodyPr>
          <a:p>
            <a:pPr marL="431640" indent="-323640">
              <a:lnSpc>
                <a:spcPct val="104000"/>
              </a:lnSpc>
              <a:spcBef>
                <a:spcPts val="99"/>
              </a:spcBef>
              <a:spcAft>
                <a:spcPts val="1151"/>
              </a:spcAft>
              <a:buNone/>
              <a:tabLst>
                <a:tab algn="l" pos="0"/>
              </a:tabLst>
            </a:pPr>
            <a:r>
              <a:rPr b="1" lang="en-US" sz="2400" strike="noStrike" u="none">
                <a:solidFill>
                  <a:srgbClr val="000000"/>
                </a:solidFill>
                <a:uFillTx/>
                <a:latin typeface="Source Sans Pro"/>
              </a:rPr>
              <a:t>Situation 1</a:t>
            </a:r>
            <a:endParaRPr b="0" lang="en-US" sz="2400" strike="noStrike" u="none">
              <a:solidFill>
                <a:srgbClr val="000000"/>
              </a:solidFill>
              <a:uFillTx/>
              <a:latin typeface="Arial"/>
            </a:endParaRPr>
          </a:p>
          <a:p>
            <a:pPr marL="431640" indent="-323640">
              <a:lnSpc>
                <a:spcPct val="104000"/>
              </a:lnSpc>
              <a:spcBef>
                <a:spcPts val="99"/>
              </a:spcBef>
              <a:spcAft>
                <a:spcPts val="1151"/>
              </a:spcAft>
              <a:buNone/>
              <a:tabLst>
                <a:tab algn="l" pos="0"/>
              </a:tabLst>
            </a:pPr>
            <a:r>
              <a:rPr b="0" lang="en-US" sz="2400" strike="noStrike" u="none">
                <a:solidFill>
                  <a:srgbClr val="000000"/>
                </a:solidFill>
                <a:uFillTx/>
                <a:latin typeface="Source Sans Pro"/>
              </a:rPr>
              <a:t>In the 1600-meter run.  B1 is running behind A1.  In an attempt to slow B1 down, A1 repeatedly reduces speed and when B1 attempts to pass increases speed to stay directly in front of B1.</a:t>
            </a:r>
            <a:endParaRPr b="0" lang="en-US" sz="2400" strike="noStrike" u="none">
              <a:solidFill>
                <a:srgbClr val="000000"/>
              </a:solidFill>
              <a:uFillTx/>
              <a:latin typeface="Arial"/>
            </a:endParaRPr>
          </a:p>
          <a:p>
            <a:pPr marL="431640" indent="-323640">
              <a:lnSpc>
                <a:spcPct val="104000"/>
              </a:lnSpc>
              <a:spcBef>
                <a:spcPts val="99"/>
              </a:spcBef>
              <a:spcAft>
                <a:spcPts val="1151"/>
              </a:spcAft>
              <a:buNone/>
              <a:tabLst>
                <a:tab algn="l" pos="0"/>
              </a:tabLst>
            </a:pPr>
            <a:r>
              <a:rPr b="0" lang="en-US" sz="2400" strike="noStrike" u="none">
                <a:solidFill>
                  <a:srgbClr val="000000"/>
                </a:solidFill>
                <a:uFillTx/>
                <a:latin typeface="Source Sans Pro"/>
              </a:rPr>
              <a:t> </a:t>
            </a:r>
            <a:endParaRPr b="0" lang="en-US" sz="2400" strike="noStrike" u="none">
              <a:solidFill>
                <a:srgbClr val="000000"/>
              </a:solidFill>
              <a:uFillTx/>
              <a:latin typeface="Arial"/>
            </a:endParaRPr>
          </a:p>
          <a:p>
            <a:pPr marL="431640" indent="-323640">
              <a:lnSpc>
                <a:spcPct val="104000"/>
              </a:lnSpc>
              <a:spcBef>
                <a:spcPts val="99"/>
              </a:spcBef>
              <a:spcAft>
                <a:spcPts val="1151"/>
              </a:spcAft>
              <a:buNone/>
              <a:tabLst>
                <a:tab algn="l" pos="0"/>
              </a:tabLst>
            </a:pPr>
            <a:r>
              <a:rPr b="0" lang="en-US" sz="2400" strike="noStrike" u="none">
                <a:solidFill>
                  <a:srgbClr val="000000"/>
                </a:solidFill>
                <a:uFillTx/>
                <a:latin typeface="Source Sans Pro"/>
              </a:rPr>
              <a:t>You make the call.</a:t>
            </a:r>
            <a:endParaRPr b="0" lang="en-US" sz="2400" strike="noStrike" u="none">
              <a:solidFill>
                <a:srgbClr val="000000"/>
              </a:solidFill>
              <a:uFillTx/>
              <a:latin typeface="Arial"/>
            </a:endParaRPr>
          </a:p>
          <a:p>
            <a:pPr marL="431640" indent="-323640">
              <a:lnSpc>
                <a:spcPct val="104000"/>
              </a:lnSpc>
              <a:spcBef>
                <a:spcPts val="99"/>
              </a:spcBef>
              <a:spcAft>
                <a:spcPts val="1151"/>
              </a:spcAft>
              <a:buNone/>
              <a:tabLst>
                <a:tab algn="l" pos="0"/>
              </a:tabLst>
            </a:pP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391</TotalTime>
  <Application>LibreOffice/24.8.4.2$Windows_X86_64 LibreOffice_project/bb3cfa12c7b1bf994ecc5649a80400d06cd71002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2024-01-11T13:33:48Z</dcterms:created>
  <dc:creator/>
  <dc:description/>
  <dc:language>en-US</dc:language>
  <cp:lastModifiedBy/>
  <dcterms:modified xsi:type="dcterms:W3CDTF">2025-01-18T13:04:18Z</dcterms:modified>
  <cp:revision>30</cp:revision>
  <dc:subject/>
  <dc:title>Vivid</dc:title>
</cp:coreProperties>
</file>

<file path=docProps/custom.xml><?xml version="1.0" encoding="utf-8"?>
<Properties xmlns="http://schemas.openxmlformats.org/officeDocument/2006/custom-properties" xmlns:vt="http://schemas.openxmlformats.org/officeDocument/2006/docPropsVTypes"/>
</file>