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5" roundtripDataSignature="AMtx7mhiZJs3UABVyIv7tLwow1RlcRxAH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96"/>
  </p:normalViewPr>
  <p:slideViewPr>
    <p:cSldViewPr snapToGrid="0" snapToObjects="1">
      <p:cViewPr varScale="1">
        <p:scale>
          <a:sx n="93" d="100"/>
          <a:sy n="93" d="100"/>
        </p:scale>
        <p:origin x="78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7" name="Google Shape;177;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5" name="Google Shape;18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3" name="Google Shape;193;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0" name="Google Shape;20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6" name="Google Shape;21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1" name="Google Shape;23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9" name="Google Shape;239;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6" name="Google Shape;24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6" name="Google Shape;9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4" name="Google Shape;25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3" name="Google Shape;26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1" name="Google Shape;271;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8" name="Google Shape;27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5" name="Google Shape;285;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2" name="Google Shape;29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9" name="Google Shape;299;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8" name="Google Shape;30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5" name="Google Shape;315;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2" name="Google Shape;32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5" name="Google Shape;10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8" name="Google Shape;32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9" name="Google Shape;339;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3" name="Google Shape;35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6" name="Google Shape;36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1" name="Google Shape;381;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1" name="Google Shape;39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1" name="Google Shape;401;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9" name="Google Shape;409;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6462424e84_2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6" name="Google Shape;416;g6462424e84_2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2" name="Google Shape;422;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6" name="Google Shape;11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0" name="Google Shape;430;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8" name="Google Shape;438;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6" name="Google Shape;446;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6" name="Google Shape;456;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2" name="Google Shape;462;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9" name="Google Shape;469;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6" name="Google Shape;476;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8" name="Google Shape;488;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6" name="Google Shape;496;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1" name="Google Shape;13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5" name="Google Shape;505;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3" name="Google Shape;513;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1" name="Google Shape;521;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9" name="Google Shape;529;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7" name="Google Shape;537;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4" name="Google Shape;544;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0" name="Google Shape;550;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7" name="Google Shape;557;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3" name="Google Shape;563;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2" name="Google Shape;572;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9" name="Google Shape;14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9" name="Google Shape;579;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6" name="Google Shape;15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3" name="Google Shape;16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0" name="Google Shape;17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5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5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6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6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6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6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5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5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5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5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5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5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5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5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5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5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5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6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6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6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5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neenah.k12.wi.us/schools/high/"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www.neenahwrestling.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32.xml.rels><?xml version="1.0" encoding="UTF-8" standalone="yes"?>
<Relationships xmlns="http://schemas.openxmlformats.org/package/2006/relationships"><Relationship Id="rId8" Type="http://schemas.openxmlformats.org/officeDocument/2006/relationships/image" Target="../media/image64.jp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3" Type="http://schemas.openxmlformats.org/officeDocument/2006/relationships/hyperlink" Target="http://www.neenahwrestling.com" TargetMode="External"/><Relationship Id="rId7" Type="http://schemas.openxmlformats.org/officeDocument/2006/relationships/image" Target="../media/image81.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mailto:neenahrocketwrestling@gmail.com"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86.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hyperlink" Target="mailto:neenahrocketwrestling@gmail.com" TargetMode="External"/><Relationship Id="rId4" Type="http://schemas.openxmlformats.org/officeDocument/2006/relationships/image" Target="../media/image88.png"/></Relationships>
</file>

<file path=ppt/slides/_rels/slide41.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90.jpg"/></Relationships>
</file>

<file path=ppt/slides/_rels/slide42.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93.jpg"/><Relationship Id="rId4" Type="http://schemas.openxmlformats.org/officeDocument/2006/relationships/image" Target="../media/image92.jp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49.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98.jpg"/><Relationship Id="rId4" Type="http://schemas.openxmlformats.org/officeDocument/2006/relationships/image" Target="../media/image97.jp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2.jpg"/></Relationships>
</file>

<file path=ppt/slides/_rels/slide50.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103.jpg"/><Relationship Id="rId4" Type="http://schemas.openxmlformats.org/officeDocument/2006/relationships/image" Target="../media/image102.jpg"/></Relationships>
</file>

<file path=ppt/slides/_rels/slide59.xml.rels><?xml version="1.0" encoding="UTF-8" standalone="yes"?>
<Relationships xmlns="http://schemas.openxmlformats.org/package/2006/relationships"><Relationship Id="rId3" Type="http://schemas.openxmlformats.org/officeDocument/2006/relationships/hyperlink" Target="http://www.matbossapp.com/"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105.jpg"/><Relationship Id="rId7" Type="http://schemas.openxmlformats.org/officeDocument/2006/relationships/image" Target="../media/image3.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12.png"/><Relationship Id="rId4" Type="http://schemas.openxmlformats.org/officeDocument/2006/relationships/image" Target="../media/image106.pn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txBox="1">
            <a:spLocks noGrp="1"/>
          </p:cNvSpPr>
          <p:nvPr>
            <p:ph type="ctrTitle"/>
          </p:nvPr>
        </p:nvSpPr>
        <p:spPr>
          <a:xfrm>
            <a:off x="1523999" y="2962451"/>
            <a:ext cx="9144000" cy="23876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320"/>
              <a:buFont typeface="Calibri"/>
              <a:buNone/>
            </a:pPr>
            <a:r>
              <a:rPr lang="en-US" sz="4320"/>
              <a:t>19-20 Neenah High School Wrestling</a:t>
            </a:r>
            <a:br>
              <a:rPr lang="en-US" sz="5400"/>
            </a:br>
            <a:r>
              <a:rPr lang="en-US" sz="5400"/>
              <a:t>“Meet the Team”</a:t>
            </a:r>
            <a:br>
              <a:rPr lang="en-US" sz="5400"/>
            </a:br>
            <a:r>
              <a:rPr lang="en-US" sz="5400"/>
              <a:t>Tuesday November 26</a:t>
            </a:r>
            <a:r>
              <a:rPr lang="en-US" sz="5400" baseline="30000"/>
              <a:t>th</a:t>
            </a:r>
            <a:r>
              <a:rPr lang="en-US" sz="5400"/>
              <a:t> 2019</a:t>
            </a:r>
            <a:endParaRPr/>
          </a:p>
        </p:txBody>
      </p:sp>
      <p:pic>
        <p:nvPicPr>
          <p:cNvPr id="90" name="Google Shape;90;p1" descr="https://lh4.googleusercontent.com/Ucw4Ykd7cKcEklB7oBTzg1j_8145TAByOG53mopwptLXWBQ0gaLmuckXkDVEK3IiUdiRWxmBDiHFbnLMbBiiO5m51AJjr0S9AHMz84kcw68f-O3zEUZYZOwOkSbBr3OH3OTRGDLV"/>
          <p:cNvPicPr preferRelativeResize="0"/>
          <p:nvPr/>
        </p:nvPicPr>
        <p:blipFill rotWithShape="1">
          <a:blip r:embed="rId3">
            <a:alphaModFix/>
          </a:blip>
          <a:srcRect/>
          <a:stretch/>
        </p:blipFill>
        <p:spPr>
          <a:xfrm>
            <a:off x="8054975" y="1426397"/>
            <a:ext cx="3933825" cy="1419225"/>
          </a:xfrm>
          <a:prstGeom prst="rect">
            <a:avLst/>
          </a:prstGeom>
          <a:noFill/>
          <a:ln>
            <a:noFill/>
          </a:ln>
        </p:spPr>
      </p:pic>
      <p:pic>
        <p:nvPicPr>
          <p:cNvPr id="91" name="Google Shape;91;p1"/>
          <p:cNvPicPr preferRelativeResize="0"/>
          <p:nvPr/>
        </p:nvPicPr>
        <p:blipFill rotWithShape="1">
          <a:blip r:embed="rId4">
            <a:alphaModFix/>
          </a:blip>
          <a:srcRect/>
          <a:stretch/>
        </p:blipFill>
        <p:spPr>
          <a:xfrm>
            <a:off x="432257" y="867055"/>
            <a:ext cx="1943099" cy="2095396"/>
          </a:xfrm>
          <a:prstGeom prst="rect">
            <a:avLst/>
          </a:prstGeom>
          <a:noFill/>
          <a:ln>
            <a:noFill/>
          </a:ln>
        </p:spPr>
      </p:pic>
      <p:pic>
        <p:nvPicPr>
          <p:cNvPr id="92" name="Google Shape;92;p1"/>
          <p:cNvPicPr preferRelativeResize="0"/>
          <p:nvPr/>
        </p:nvPicPr>
        <p:blipFill rotWithShape="1">
          <a:blip r:embed="rId5">
            <a:alphaModFix/>
          </a:blip>
          <a:srcRect/>
          <a:stretch/>
        </p:blipFill>
        <p:spPr>
          <a:xfrm>
            <a:off x="5133532" y="154430"/>
            <a:ext cx="2180363" cy="2821647"/>
          </a:xfrm>
          <a:prstGeom prst="rect">
            <a:avLst/>
          </a:prstGeom>
          <a:noFill/>
          <a:ln>
            <a:noFill/>
          </a:ln>
        </p:spPr>
      </p:pic>
      <p:pic>
        <p:nvPicPr>
          <p:cNvPr id="93" name="Google Shape;93;p1"/>
          <p:cNvPicPr preferRelativeResize="0"/>
          <p:nvPr/>
        </p:nvPicPr>
        <p:blipFill rotWithShape="1">
          <a:blip r:embed="rId6">
            <a:alphaModFix/>
          </a:blip>
          <a:srcRect/>
          <a:stretch/>
        </p:blipFill>
        <p:spPr>
          <a:xfrm>
            <a:off x="41840" y="5278141"/>
            <a:ext cx="11946960" cy="157985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63"/>
          <p:cNvSpPr txBox="1">
            <a:spLocks noGrp="1"/>
          </p:cNvSpPr>
          <p:nvPr>
            <p:ph type="title"/>
          </p:nvPr>
        </p:nvSpPr>
        <p:spPr>
          <a:xfrm>
            <a:off x="838200" y="105268"/>
            <a:ext cx="10515600" cy="1367932"/>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C0151C"/>
              </a:buClr>
              <a:buSzPts val="4320"/>
              <a:buFont typeface="Calibri"/>
              <a:buNone/>
            </a:pPr>
            <a:r>
              <a:rPr lang="en-US" sz="4320" b="1">
                <a:solidFill>
                  <a:srgbClr val="C0151C"/>
                </a:solidFill>
              </a:rPr>
              <a:t>Coach Kleuskens Affirmations</a:t>
            </a:r>
            <a:endParaRPr/>
          </a:p>
        </p:txBody>
      </p:sp>
      <p:sp>
        <p:nvSpPr>
          <p:cNvPr id="180" name="Google Shape;180;p63"/>
          <p:cNvSpPr txBox="1">
            <a:spLocks noGrp="1"/>
          </p:cNvSpPr>
          <p:nvPr>
            <p:ph type="body" idx="1"/>
          </p:nvPr>
        </p:nvSpPr>
        <p:spPr>
          <a:xfrm>
            <a:off x="838200" y="1473200"/>
            <a:ext cx="5049982" cy="4927600"/>
          </a:xfrm>
          <a:prstGeom prst="rect">
            <a:avLst/>
          </a:prstGeom>
          <a:noFill/>
          <a:ln>
            <a:noFill/>
          </a:ln>
        </p:spPr>
        <p:txBody>
          <a:bodyPr spcFirstLastPara="1" wrap="square" lIns="91425" tIns="45700" rIns="91425" bIns="45700" anchor="t" anchorCtr="0">
            <a:normAutofit fontScale="70000" lnSpcReduction="20000"/>
          </a:bodyPr>
          <a:lstStyle/>
          <a:p>
            <a:pPr marL="0" lvl="0" indent="0" algn="ctr" rtl="0">
              <a:lnSpc>
                <a:spcPct val="50000"/>
              </a:lnSpc>
              <a:spcBef>
                <a:spcPts val="0"/>
              </a:spcBef>
              <a:spcAft>
                <a:spcPts val="0"/>
              </a:spcAft>
              <a:buClr>
                <a:schemeClr val="dk1"/>
              </a:buClr>
              <a:buSzPts val="1960"/>
              <a:buNone/>
            </a:pPr>
            <a:endParaRPr sz="1666" dirty="0"/>
          </a:p>
          <a:p>
            <a:pPr marL="114300" lvl="0" indent="0" algn="l" rtl="0">
              <a:lnSpc>
                <a:spcPct val="170000"/>
              </a:lnSpc>
              <a:spcBef>
                <a:spcPts val="1000"/>
              </a:spcBef>
              <a:spcAft>
                <a:spcPts val="0"/>
              </a:spcAft>
              <a:buSzPts val="1800"/>
              <a:buNone/>
            </a:pPr>
            <a:r>
              <a:rPr lang="en-US" sz="2380" dirty="0"/>
              <a:t>I cherish the relationships and lifelong friendships I have gained through my experiences as a competitive student/athlete and coach.</a:t>
            </a:r>
            <a:endParaRPr dirty="0"/>
          </a:p>
          <a:p>
            <a:pPr marL="114300" lvl="0" indent="0" algn="l" rtl="0">
              <a:lnSpc>
                <a:spcPct val="170000"/>
              </a:lnSpc>
              <a:spcBef>
                <a:spcPts val="1000"/>
              </a:spcBef>
              <a:spcAft>
                <a:spcPts val="0"/>
              </a:spcAft>
              <a:buSzPts val="1800"/>
              <a:buNone/>
            </a:pPr>
            <a:r>
              <a:rPr lang="en-US" sz="2380" dirty="0"/>
              <a:t>I truly love the sport of wrestling and having the opportunity for my ongoing experiences in wrestling to continue to shape me into the man I am today. </a:t>
            </a:r>
            <a:endParaRPr dirty="0"/>
          </a:p>
          <a:p>
            <a:pPr marL="114300" lvl="0" indent="0" algn="l" rtl="0">
              <a:lnSpc>
                <a:spcPct val="170000"/>
              </a:lnSpc>
              <a:spcBef>
                <a:spcPts val="1000"/>
              </a:spcBef>
              <a:spcAft>
                <a:spcPts val="0"/>
              </a:spcAft>
              <a:buSzPts val="1800"/>
              <a:buNone/>
            </a:pPr>
            <a:r>
              <a:rPr lang="en-US" sz="2380" dirty="0"/>
              <a:t>I am 100% committed to the present and future of Neenah Wrestling and enjoy the process of working hard to achieve our program goals of Championship People and Championship Results.</a:t>
            </a:r>
            <a:endParaRPr dirty="0"/>
          </a:p>
          <a:p>
            <a:pPr marL="0" lvl="0" indent="0" algn="ctr" rtl="0">
              <a:lnSpc>
                <a:spcPct val="50000"/>
              </a:lnSpc>
              <a:spcBef>
                <a:spcPts val="1000"/>
              </a:spcBef>
              <a:spcAft>
                <a:spcPts val="0"/>
              </a:spcAft>
              <a:buClr>
                <a:schemeClr val="dk1"/>
              </a:buClr>
              <a:buSzPts val="1960"/>
              <a:buNone/>
            </a:pPr>
            <a:endParaRPr sz="1666" dirty="0"/>
          </a:p>
          <a:p>
            <a:pPr marL="0" lvl="0" indent="0" algn="l" rtl="0">
              <a:lnSpc>
                <a:spcPct val="50000"/>
              </a:lnSpc>
              <a:spcBef>
                <a:spcPts val="1000"/>
              </a:spcBef>
              <a:spcAft>
                <a:spcPts val="0"/>
              </a:spcAft>
              <a:buClr>
                <a:schemeClr val="dk1"/>
              </a:buClr>
              <a:buSzPts val="1960"/>
              <a:buNone/>
            </a:pPr>
            <a:endParaRPr sz="1666" dirty="0"/>
          </a:p>
          <a:p>
            <a:pPr marL="228600" lvl="0" indent="-104140" algn="l" rtl="0">
              <a:lnSpc>
                <a:spcPct val="50000"/>
              </a:lnSpc>
              <a:spcBef>
                <a:spcPts val="1000"/>
              </a:spcBef>
              <a:spcAft>
                <a:spcPts val="0"/>
              </a:spcAft>
              <a:buClr>
                <a:schemeClr val="dk1"/>
              </a:buClr>
              <a:buSzPts val="1960"/>
              <a:buNone/>
            </a:pPr>
            <a:endParaRPr sz="1666" dirty="0"/>
          </a:p>
        </p:txBody>
      </p:sp>
      <p:pic>
        <p:nvPicPr>
          <p:cNvPr id="181" name="Google Shape;181;p63"/>
          <p:cNvPicPr preferRelativeResize="0"/>
          <p:nvPr/>
        </p:nvPicPr>
        <p:blipFill rotWithShape="1">
          <a:blip r:embed="rId3">
            <a:alphaModFix/>
          </a:blip>
          <a:srcRect/>
          <a:stretch/>
        </p:blipFill>
        <p:spPr>
          <a:xfrm>
            <a:off x="5953125" y="1473200"/>
            <a:ext cx="5400675" cy="3600450"/>
          </a:xfrm>
          <a:prstGeom prst="rect">
            <a:avLst/>
          </a:prstGeom>
          <a:noFill/>
          <a:ln>
            <a:noFill/>
          </a:ln>
        </p:spPr>
      </p:pic>
      <p:pic>
        <p:nvPicPr>
          <p:cNvPr id="182" name="Google Shape;182;p63"/>
          <p:cNvPicPr preferRelativeResize="0"/>
          <p:nvPr/>
        </p:nvPicPr>
        <p:blipFill rotWithShape="1">
          <a:blip r:embed="rId4">
            <a:alphaModFix/>
          </a:blip>
          <a:srcRect/>
          <a:stretch/>
        </p:blipFill>
        <p:spPr>
          <a:xfrm>
            <a:off x="7303484" y="4156439"/>
            <a:ext cx="4050316" cy="270156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11"/>
          <p:cNvSpPr txBox="1">
            <a:spLocks noGrp="1"/>
          </p:cNvSpPr>
          <p:nvPr>
            <p:ph type="title"/>
          </p:nvPr>
        </p:nvSpPr>
        <p:spPr>
          <a:xfrm>
            <a:off x="838200" y="105268"/>
            <a:ext cx="10515600" cy="1367932"/>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C0151C"/>
              </a:buClr>
              <a:buSzPts val="4320"/>
              <a:buFont typeface="Calibri"/>
              <a:buNone/>
            </a:pPr>
            <a:r>
              <a:rPr lang="en-US" sz="4320" b="1">
                <a:solidFill>
                  <a:srgbClr val="C0151C"/>
                </a:solidFill>
              </a:rPr>
              <a:t>Neenah High School Wrestling </a:t>
            </a:r>
            <a:br>
              <a:rPr lang="en-US" sz="4320" b="1">
                <a:solidFill>
                  <a:srgbClr val="C0151C"/>
                </a:solidFill>
              </a:rPr>
            </a:br>
            <a:r>
              <a:rPr lang="en-US" sz="4320" b="1">
                <a:solidFill>
                  <a:srgbClr val="C0151C"/>
                </a:solidFill>
              </a:rPr>
              <a:t>2019-2020 Coaching Staff </a:t>
            </a:r>
            <a:endParaRPr/>
          </a:p>
        </p:txBody>
      </p:sp>
      <p:sp>
        <p:nvSpPr>
          <p:cNvPr id="188" name="Google Shape;188;p11"/>
          <p:cNvSpPr txBox="1">
            <a:spLocks noGrp="1"/>
          </p:cNvSpPr>
          <p:nvPr>
            <p:ph type="body" idx="1"/>
          </p:nvPr>
        </p:nvSpPr>
        <p:spPr>
          <a:xfrm>
            <a:off x="838200" y="1629567"/>
            <a:ext cx="3498273" cy="4614863"/>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150000"/>
              </a:lnSpc>
              <a:spcBef>
                <a:spcPts val="1000"/>
              </a:spcBef>
              <a:spcAft>
                <a:spcPts val="0"/>
              </a:spcAft>
              <a:buClr>
                <a:srgbClr val="FF0000"/>
              </a:buClr>
              <a:buSzPts val="2960"/>
              <a:buNone/>
            </a:pPr>
            <a:r>
              <a:rPr lang="en-US" sz="2738" dirty="0">
                <a:solidFill>
                  <a:srgbClr val="FF0000"/>
                </a:solidFill>
              </a:rPr>
              <a:t>Varsity Assistant Coach </a:t>
            </a:r>
            <a:endParaRPr sz="2590" dirty="0"/>
          </a:p>
          <a:p>
            <a:pPr marL="0" lvl="0" indent="0" algn="l" rtl="0">
              <a:lnSpc>
                <a:spcPct val="150000"/>
              </a:lnSpc>
              <a:spcBef>
                <a:spcPts val="1000"/>
              </a:spcBef>
              <a:spcAft>
                <a:spcPts val="0"/>
              </a:spcAft>
              <a:buClr>
                <a:srgbClr val="FF0000"/>
              </a:buClr>
              <a:buSzPts val="2960"/>
              <a:buNone/>
            </a:pPr>
            <a:r>
              <a:rPr lang="en-US" sz="2738" dirty="0">
                <a:solidFill>
                  <a:srgbClr val="FF0000"/>
                </a:solidFill>
              </a:rPr>
              <a:t>Mark Cowling</a:t>
            </a:r>
            <a:endParaRPr sz="2590" dirty="0"/>
          </a:p>
          <a:p>
            <a:pPr marL="0" lvl="0" indent="0" algn="l" rtl="0">
              <a:lnSpc>
                <a:spcPct val="150000"/>
              </a:lnSpc>
              <a:spcBef>
                <a:spcPts val="1000"/>
              </a:spcBef>
              <a:spcAft>
                <a:spcPts val="0"/>
              </a:spcAft>
              <a:buClr>
                <a:schemeClr val="dk1"/>
              </a:buClr>
              <a:buSzPts val="2960"/>
              <a:buNone/>
            </a:pPr>
            <a:r>
              <a:rPr lang="en-US" sz="2738" dirty="0"/>
              <a:t>”Grandfather” of Neenah Wrestling</a:t>
            </a:r>
            <a:endParaRPr sz="2590" dirty="0"/>
          </a:p>
          <a:p>
            <a:pPr marL="0" lvl="0" indent="0" algn="l" rtl="0">
              <a:lnSpc>
                <a:spcPct val="150000"/>
              </a:lnSpc>
              <a:spcBef>
                <a:spcPts val="1000"/>
              </a:spcBef>
              <a:spcAft>
                <a:spcPts val="0"/>
              </a:spcAft>
              <a:buClr>
                <a:schemeClr val="dk1"/>
              </a:buClr>
              <a:buSzPts val="2960"/>
              <a:buNone/>
            </a:pPr>
            <a:r>
              <a:rPr lang="en-US" sz="2738" dirty="0"/>
              <a:t>Neenah Wrestling Alumni</a:t>
            </a:r>
            <a:endParaRPr sz="2590" dirty="0"/>
          </a:p>
          <a:p>
            <a:pPr marL="0" lvl="0" indent="0" algn="l" rtl="0">
              <a:lnSpc>
                <a:spcPct val="150000"/>
              </a:lnSpc>
              <a:spcBef>
                <a:spcPts val="1000"/>
              </a:spcBef>
              <a:spcAft>
                <a:spcPts val="0"/>
              </a:spcAft>
              <a:buClr>
                <a:schemeClr val="dk1"/>
              </a:buClr>
              <a:buSzPts val="2960"/>
              <a:buNone/>
            </a:pPr>
            <a:r>
              <a:rPr lang="en-US" sz="2738" dirty="0"/>
              <a:t>Coached at various levels in </a:t>
            </a:r>
            <a:endParaRPr dirty="0"/>
          </a:p>
          <a:p>
            <a:pPr marL="0" lvl="0" indent="0" algn="l" rtl="0">
              <a:lnSpc>
                <a:spcPct val="150000"/>
              </a:lnSpc>
              <a:spcBef>
                <a:spcPts val="1000"/>
              </a:spcBef>
              <a:spcAft>
                <a:spcPts val="0"/>
              </a:spcAft>
              <a:buClr>
                <a:schemeClr val="dk1"/>
              </a:buClr>
              <a:buSzPts val="2960"/>
              <a:buNone/>
            </a:pPr>
            <a:r>
              <a:rPr lang="en-US" sz="2738" dirty="0"/>
              <a:t>the program since the 1980’s. </a:t>
            </a:r>
            <a:endParaRPr sz="2590" dirty="0"/>
          </a:p>
          <a:p>
            <a:pPr marL="0" lvl="0" indent="0" algn="l" rtl="0">
              <a:lnSpc>
                <a:spcPct val="150000"/>
              </a:lnSpc>
              <a:spcBef>
                <a:spcPts val="1000"/>
              </a:spcBef>
              <a:spcAft>
                <a:spcPts val="0"/>
              </a:spcAft>
              <a:buClr>
                <a:schemeClr val="dk1"/>
              </a:buClr>
              <a:buSzPts val="2960"/>
              <a:buNone/>
            </a:pPr>
            <a:r>
              <a:rPr lang="en-US" sz="2738" dirty="0"/>
              <a:t>Founder and Owner of PAVCO </a:t>
            </a:r>
            <a:endParaRPr sz="2590" dirty="0"/>
          </a:p>
          <a:p>
            <a:pPr marL="0" lvl="0" indent="0" algn="l" rtl="0">
              <a:lnSpc>
                <a:spcPct val="150000"/>
              </a:lnSpc>
              <a:spcBef>
                <a:spcPts val="1000"/>
              </a:spcBef>
              <a:spcAft>
                <a:spcPts val="0"/>
              </a:spcAft>
              <a:buClr>
                <a:schemeClr val="dk1"/>
              </a:buClr>
              <a:buSzPts val="2960"/>
              <a:buNone/>
            </a:pPr>
            <a:r>
              <a:rPr lang="en-US" sz="2738" dirty="0"/>
              <a:t>Wife: Mary</a:t>
            </a:r>
            <a:endParaRPr sz="2590" dirty="0"/>
          </a:p>
          <a:p>
            <a:pPr marL="0" lvl="0" indent="0" algn="l" rtl="0">
              <a:lnSpc>
                <a:spcPct val="150000"/>
              </a:lnSpc>
              <a:spcBef>
                <a:spcPts val="1000"/>
              </a:spcBef>
              <a:spcAft>
                <a:spcPts val="0"/>
              </a:spcAft>
              <a:buClr>
                <a:schemeClr val="dk1"/>
              </a:buClr>
              <a:buSzPts val="2960"/>
              <a:buNone/>
            </a:pPr>
            <a:r>
              <a:rPr lang="en-US" sz="2738" dirty="0"/>
              <a:t>Sons (2): Jake and Josh </a:t>
            </a:r>
            <a:endParaRPr sz="2590" dirty="0"/>
          </a:p>
          <a:p>
            <a:pPr marL="0" lvl="0" indent="0" algn="ctr" rtl="0">
              <a:lnSpc>
                <a:spcPct val="70000"/>
              </a:lnSpc>
              <a:spcBef>
                <a:spcPts val="1000"/>
              </a:spcBef>
              <a:spcAft>
                <a:spcPts val="0"/>
              </a:spcAft>
              <a:buClr>
                <a:schemeClr val="dk1"/>
              </a:buClr>
              <a:buSzPts val="2590"/>
              <a:buNone/>
            </a:pPr>
            <a:endParaRPr sz="2395" dirty="0"/>
          </a:p>
          <a:p>
            <a:pPr marL="0" lvl="0" indent="0" algn="l" rtl="0">
              <a:lnSpc>
                <a:spcPct val="70000"/>
              </a:lnSpc>
              <a:spcBef>
                <a:spcPts val="1000"/>
              </a:spcBef>
              <a:spcAft>
                <a:spcPts val="0"/>
              </a:spcAft>
              <a:buClr>
                <a:schemeClr val="dk1"/>
              </a:buClr>
              <a:buSzPts val="2590"/>
              <a:buNone/>
            </a:pPr>
            <a:endParaRPr sz="2395" dirty="0"/>
          </a:p>
          <a:p>
            <a:pPr marL="228600" lvl="0" indent="-64135" algn="l" rtl="0">
              <a:lnSpc>
                <a:spcPct val="70000"/>
              </a:lnSpc>
              <a:spcBef>
                <a:spcPts val="1000"/>
              </a:spcBef>
              <a:spcAft>
                <a:spcPts val="0"/>
              </a:spcAft>
              <a:buClr>
                <a:schemeClr val="dk1"/>
              </a:buClr>
              <a:buSzPts val="2590"/>
              <a:buNone/>
            </a:pPr>
            <a:endParaRPr sz="2395" dirty="0"/>
          </a:p>
        </p:txBody>
      </p:sp>
      <p:pic>
        <p:nvPicPr>
          <p:cNvPr id="189" name="Google Shape;189;p11"/>
          <p:cNvPicPr preferRelativeResize="0"/>
          <p:nvPr/>
        </p:nvPicPr>
        <p:blipFill rotWithShape="1">
          <a:blip r:embed="rId3">
            <a:alphaModFix/>
          </a:blip>
          <a:srcRect l="23624"/>
          <a:stretch/>
        </p:blipFill>
        <p:spPr>
          <a:xfrm>
            <a:off x="4475018" y="2396836"/>
            <a:ext cx="4725848" cy="3847594"/>
          </a:xfrm>
          <a:prstGeom prst="rect">
            <a:avLst/>
          </a:prstGeom>
          <a:noFill/>
          <a:ln>
            <a:noFill/>
          </a:ln>
        </p:spPr>
      </p:pic>
      <p:pic>
        <p:nvPicPr>
          <p:cNvPr id="190" name="Google Shape;190;p11"/>
          <p:cNvPicPr preferRelativeResize="0"/>
          <p:nvPr/>
        </p:nvPicPr>
        <p:blipFill rotWithShape="1">
          <a:blip r:embed="rId4">
            <a:alphaModFix/>
          </a:blip>
          <a:srcRect/>
          <a:stretch/>
        </p:blipFill>
        <p:spPr>
          <a:xfrm>
            <a:off x="7929563" y="1629569"/>
            <a:ext cx="3424237" cy="461486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64"/>
          <p:cNvSpPr txBox="1">
            <a:spLocks noGrp="1"/>
          </p:cNvSpPr>
          <p:nvPr>
            <p:ph type="title"/>
          </p:nvPr>
        </p:nvSpPr>
        <p:spPr>
          <a:xfrm>
            <a:off x="838200" y="105268"/>
            <a:ext cx="10515600" cy="1367932"/>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C0151C"/>
              </a:buClr>
              <a:buSzPts val="4320"/>
              <a:buFont typeface="Calibri"/>
              <a:buNone/>
            </a:pPr>
            <a:r>
              <a:rPr lang="en-US" sz="4320" b="1">
                <a:solidFill>
                  <a:srgbClr val="C0151C"/>
                </a:solidFill>
              </a:rPr>
              <a:t>Coach Cowlings Affirmations</a:t>
            </a:r>
            <a:endParaRPr/>
          </a:p>
        </p:txBody>
      </p:sp>
      <p:sp>
        <p:nvSpPr>
          <p:cNvPr id="196" name="Google Shape;196;p64"/>
          <p:cNvSpPr txBox="1">
            <a:spLocks noGrp="1"/>
          </p:cNvSpPr>
          <p:nvPr>
            <p:ph type="body" idx="1"/>
          </p:nvPr>
        </p:nvSpPr>
        <p:spPr>
          <a:xfrm>
            <a:off x="566736" y="2000002"/>
            <a:ext cx="4564747" cy="4400797"/>
          </a:xfrm>
          <a:prstGeom prst="rect">
            <a:avLst/>
          </a:prstGeom>
          <a:noFill/>
          <a:ln>
            <a:noFill/>
          </a:ln>
        </p:spPr>
        <p:txBody>
          <a:bodyPr spcFirstLastPara="1" wrap="square" lIns="91425" tIns="45700" rIns="91425" bIns="45700" anchor="t" anchorCtr="0">
            <a:normAutofit fontScale="62500" lnSpcReduction="20000"/>
          </a:bodyPr>
          <a:lstStyle/>
          <a:p>
            <a:pPr marL="0" lvl="0" indent="0" algn="ctr" rtl="0">
              <a:lnSpc>
                <a:spcPct val="50000"/>
              </a:lnSpc>
              <a:spcBef>
                <a:spcPts val="0"/>
              </a:spcBef>
              <a:spcAft>
                <a:spcPts val="0"/>
              </a:spcAft>
              <a:buClr>
                <a:schemeClr val="dk1"/>
              </a:buClr>
              <a:buSzPts val="1960"/>
              <a:buNone/>
            </a:pPr>
            <a:endParaRPr sz="1812" dirty="0"/>
          </a:p>
          <a:p>
            <a:pPr marL="114300" lvl="0" indent="0" algn="l" rtl="0">
              <a:lnSpc>
                <a:spcPct val="150000"/>
              </a:lnSpc>
              <a:spcBef>
                <a:spcPts val="1000"/>
              </a:spcBef>
              <a:spcAft>
                <a:spcPts val="0"/>
              </a:spcAft>
              <a:buSzPts val="1800"/>
              <a:buNone/>
            </a:pPr>
            <a:r>
              <a:rPr lang="en-US" sz="3400" dirty="0"/>
              <a:t>I am very fortunate to have the friendships and relationships I have gained through the sport of wrestling.</a:t>
            </a:r>
            <a:endParaRPr sz="3400" dirty="0"/>
          </a:p>
          <a:p>
            <a:pPr marL="114300" lvl="0" indent="0" algn="l" rtl="0">
              <a:lnSpc>
                <a:spcPct val="150000"/>
              </a:lnSpc>
              <a:spcBef>
                <a:spcPts val="1000"/>
              </a:spcBef>
              <a:spcAft>
                <a:spcPts val="0"/>
              </a:spcAft>
              <a:buSzPts val="1800"/>
              <a:buNone/>
            </a:pPr>
            <a:r>
              <a:rPr lang="en-US" sz="3400" dirty="0"/>
              <a:t>I am grateful for the opportunity to work with coaches, kids and their families to change their lives for the better.</a:t>
            </a:r>
            <a:endParaRPr sz="3400" dirty="0"/>
          </a:p>
          <a:p>
            <a:pPr marL="114300" lvl="0" indent="0" algn="l" rtl="0">
              <a:lnSpc>
                <a:spcPct val="150000"/>
              </a:lnSpc>
              <a:spcBef>
                <a:spcPts val="1000"/>
              </a:spcBef>
              <a:spcAft>
                <a:spcPts val="0"/>
              </a:spcAft>
              <a:buSzPts val="1800"/>
              <a:buNone/>
            </a:pPr>
            <a:r>
              <a:rPr lang="en-US" sz="3400" dirty="0"/>
              <a:t>I appreciate what wrestling has done for me and my family.</a:t>
            </a:r>
            <a:endParaRPr sz="3400" dirty="0"/>
          </a:p>
          <a:p>
            <a:pPr marL="0" lvl="0" indent="0" algn="ctr" rtl="0">
              <a:lnSpc>
                <a:spcPct val="50000"/>
              </a:lnSpc>
              <a:spcBef>
                <a:spcPts val="1000"/>
              </a:spcBef>
              <a:spcAft>
                <a:spcPts val="0"/>
              </a:spcAft>
              <a:buClr>
                <a:schemeClr val="dk1"/>
              </a:buClr>
              <a:buSzPts val="1960"/>
              <a:buNone/>
            </a:pPr>
            <a:endParaRPr sz="1812" dirty="0"/>
          </a:p>
          <a:p>
            <a:pPr marL="0" lvl="0" indent="0" algn="l" rtl="0">
              <a:lnSpc>
                <a:spcPct val="50000"/>
              </a:lnSpc>
              <a:spcBef>
                <a:spcPts val="1000"/>
              </a:spcBef>
              <a:spcAft>
                <a:spcPts val="0"/>
              </a:spcAft>
              <a:buClr>
                <a:schemeClr val="dk1"/>
              </a:buClr>
              <a:buSzPts val="1960"/>
              <a:buNone/>
            </a:pPr>
            <a:endParaRPr sz="1812" dirty="0"/>
          </a:p>
          <a:p>
            <a:pPr marL="228600" lvl="0" indent="-104140" algn="l" rtl="0">
              <a:lnSpc>
                <a:spcPct val="50000"/>
              </a:lnSpc>
              <a:spcBef>
                <a:spcPts val="1000"/>
              </a:spcBef>
              <a:spcAft>
                <a:spcPts val="0"/>
              </a:spcAft>
              <a:buClr>
                <a:schemeClr val="dk1"/>
              </a:buClr>
              <a:buSzPts val="1960"/>
              <a:buNone/>
            </a:pPr>
            <a:endParaRPr sz="1812" dirty="0"/>
          </a:p>
        </p:txBody>
      </p:sp>
      <p:pic>
        <p:nvPicPr>
          <p:cNvPr id="197" name="Google Shape;197;p64"/>
          <p:cNvPicPr preferRelativeResize="0"/>
          <p:nvPr/>
        </p:nvPicPr>
        <p:blipFill rotWithShape="1">
          <a:blip r:embed="rId3">
            <a:alphaModFix/>
          </a:blip>
          <a:srcRect/>
          <a:stretch/>
        </p:blipFill>
        <p:spPr>
          <a:xfrm>
            <a:off x="5131484" y="2000003"/>
            <a:ext cx="6597895" cy="440079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12"/>
          <p:cNvSpPr txBox="1">
            <a:spLocks noGrp="1"/>
          </p:cNvSpPr>
          <p:nvPr>
            <p:ph type="title"/>
          </p:nvPr>
        </p:nvSpPr>
        <p:spPr>
          <a:xfrm>
            <a:off x="838200" y="105268"/>
            <a:ext cx="10515600" cy="1367932"/>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C0151C"/>
              </a:buClr>
              <a:buSzPts val="4320"/>
              <a:buFont typeface="Calibri"/>
              <a:buNone/>
            </a:pPr>
            <a:r>
              <a:rPr lang="en-US" sz="4320" b="1">
                <a:solidFill>
                  <a:srgbClr val="C0151C"/>
                </a:solidFill>
              </a:rPr>
              <a:t>Neenah High School Wrestling </a:t>
            </a:r>
            <a:br>
              <a:rPr lang="en-US" sz="4320" b="1">
                <a:solidFill>
                  <a:srgbClr val="C0151C"/>
                </a:solidFill>
              </a:rPr>
            </a:br>
            <a:r>
              <a:rPr lang="en-US" sz="4320" b="1">
                <a:solidFill>
                  <a:srgbClr val="C0151C"/>
                </a:solidFill>
              </a:rPr>
              <a:t>2019-2020 Coaching Staff </a:t>
            </a:r>
            <a:endParaRPr/>
          </a:p>
        </p:txBody>
      </p:sp>
      <p:pic>
        <p:nvPicPr>
          <p:cNvPr id="203" name="Google Shape;203;p12"/>
          <p:cNvPicPr preferRelativeResize="0"/>
          <p:nvPr/>
        </p:nvPicPr>
        <p:blipFill rotWithShape="1">
          <a:blip r:embed="rId3">
            <a:alphaModFix/>
          </a:blip>
          <a:srcRect l="25694" r="23465"/>
          <a:stretch/>
        </p:blipFill>
        <p:spPr>
          <a:xfrm>
            <a:off x="8858250" y="2925090"/>
            <a:ext cx="2999272" cy="3932909"/>
          </a:xfrm>
          <a:prstGeom prst="rect">
            <a:avLst/>
          </a:prstGeom>
          <a:noFill/>
          <a:ln>
            <a:noFill/>
          </a:ln>
        </p:spPr>
      </p:pic>
      <p:sp>
        <p:nvSpPr>
          <p:cNvPr id="204" name="Google Shape;204;p12"/>
          <p:cNvSpPr txBox="1">
            <a:spLocks noGrp="1"/>
          </p:cNvSpPr>
          <p:nvPr>
            <p:ph type="body" idx="1"/>
          </p:nvPr>
        </p:nvSpPr>
        <p:spPr>
          <a:xfrm>
            <a:off x="838201" y="1473200"/>
            <a:ext cx="6105524" cy="5384800"/>
          </a:xfrm>
          <a:prstGeom prst="rect">
            <a:avLst/>
          </a:prstGeom>
          <a:noFill/>
          <a:ln>
            <a:noFill/>
          </a:ln>
        </p:spPr>
        <p:txBody>
          <a:bodyPr spcFirstLastPara="1" wrap="square" lIns="91425" tIns="45700" rIns="91425" bIns="45700" anchor="t" anchorCtr="0">
            <a:normAutofit/>
          </a:bodyPr>
          <a:lstStyle/>
          <a:p>
            <a:pPr marL="0" lvl="0" indent="0" algn="ctr" rtl="0">
              <a:lnSpc>
                <a:spcPct val="70000"/>
              </a:lnSpc>
              <a:spcBef>
                <a:spcPts val="0"/>
              </a:spcBef>
              <a:spcAft>
                <a:spcPts val="0"/>
              </a:spcAft>
              <a:buClr>
                <a:schemeClr val="dk1"/>
              </a:buClr>
              <a:buSzPts val="700"/>
              <a:buNone/>
            </a:pPr>
            <a:endParaRPr sz="700"/>
          </a:p>
          <a:p>
            <a:pPr marL="0" lvl="0" indent="0" algn="l" rtl="0">
              <a:lnSpc>
                <a:spcPct val="70000"/>
              </a:lnSpc>
              <a:spcBef>
                <a:spcPts val="1000"/>
              </a:spcBef>
              <a:spcAft>
                <a:spcPts val="0"/>
              </a:spcAft>
              <a:buClr>
                <a:srgbClr val="FF0000"/>
              </a:buClr>
              <a:buSzPts val="2400"/>
              <a:buNone/>
            </a:pPr>
            <a:r>
              <a:rPr lang="en-US" sz="2400">
                <a:solidFill>
                  <a:srgbClr val="FF0000"/>
                </a:solidFill>
              </a:rPr>
              <a:t>Head JV Coach </a:t>
            </a:r>
            <a:endParaRPr/>
          </a:p>
          <a:p>
            <a:pPr marL="0" lvl="0" indent="0" algn="l" rtl="0">
              <a:lnSpc>
                <a:spcPct val="70000"/>
              </a:lnSpc>
              <a:spcBef>
                <a:spcPts val="1000"/>
              </a:spcBef>
              <a:spcAft>
                <a:spcPts val="0"/>
              </a:spcAft>
              <a:buClr>
                <a:srgbClr val="FF0000"/>
              </a:buClr>
              <a:buSzPts val="2400"/>
              <a:buNone/>
            </a:pPr>
            <a:r>
              <a:rPr lang="en-US" sz="2400">
                <a:solidFill>
                  <a:srgbClr val="FF0000"/>
                </a:solidFill>
              </a:rPr>
              <a:t>Chris Rundquist</a:t>
            </a:r>
            <a:endParaRPr sz="2400">
              <a:solidFill>
                <a:srgbClr val="FF0000"/>
              </a:solidFill>
            </a:endParaRPr>
          </a:p>
          <a:p>
            <a:pPr marL="0" lvl="0" indent="0" algn="l" rtl="0">
              <a:lnSpc>
                <a:spcPct val="70000"/>
              </a:lnSpc>
              <a:spcBef>
                <a:spcPts val="1000"/>
              </a:spcBef>
              <a:spcAft>
                <a:spcPts val="0"/>
              </a:spcAft>
              <a:buClr>
                <a:schemeClr val="dk1"/>
              </a:buClr>
              <a:buSzPts val="2400"/>
              <a:buNone/>
            </a:pPr>
            <a:r>
              <a:rPr lang="en-US" sz="2400"/>
              <a:t>8</a:t>
            </a:r>
            <a:r>
              <a:rPr lang="en-US" sz="2400" baseline="30000"/>
              <a:t>th</a:t>
            </a:r>
            <a:r>
              <a:rPr lang="en-US" sz="2400"/>
              <a:t> Season as Neenah Wrestling Head JV Coach.</a:t>
            </a:r>
            <a:endParaRPr/>
          </a:p>
          <a:p>
            <a:pPr marL="0" lvl="0" indent="0" algn="l" rtl="0">
              <a:lnSpc>
                <a:spcPct val="70000"/>
              </a:lnSpc>
              <a:spcBef>
                <a:spcPts val="1000"/>
              </a:spcBef>
              <a:spcAft>
                <a:spcPts val="0"/>
              </a:spcAft>
              <a:buClr>
                <a:schemeClr val="dk1"/>
              </a:buClr>
              <a:buSzPts val="2400"/>
              <a:buNone/>
            </a:pPr>
            <a:endParaRPr sz="2400"/>
          </a:p>
          <a:p>
            <a:pPr marL="0" lvl="0" indent="0" algn="l" rtl="0">
              <a:lnSpc>
                <a:spcPct val="70000"/>
              </a:lnSpc>
              <a:spcBef>
                <a:spcPts val="1000"/>
              </a:spcBef>
              <a:spcAft>
                <a:spcPts val="0"/>
              </a:spcAft>
              <a:buClr>
                <a:schemeClr val="dk1"/>
              </a:buClr>
              <a:buSzPts val="2400"/>
              <a:buNone/>
            </a:pPr>
            <a:r>
              <a:rPr lang="en-US" sz="2400"/>
              <a:t>2018-2019 Neenah Joint School District</a:t>
            </a:r>
            <a:endParaRPr/>
          </a:p>
          <a:p>
            <a:pPr marL="0" lvl="0" indent="0" algn="l" rtl="0">
              <a:lnSpc>
                <a:spcPct val="70000"/>
              </a:lnSpc>
              <a:spcBef>
                <a:spcPts val="1000"/>
              </a:spcBef>
              <a:spcAft>
                <a:spcPts val="0"/>
              </a:spcAft>
              <a:buClr>
                <a:schemeClr val="dk1"/>
              </a:buClr>
              <a:buSzPts val="2400"/>
              <a:buNone/>
            </a:pPr>
            <a:r>
              <a:rPr lang="en-US" sz="2400"/>
              <a:t>High School Teacher of the Year</a:t>
            </a:r>
            <a:endParaRPr/>
          </a:p>
          <a:p>
            <a:pPr marL="0" lvl="0" indent="0" algn="l" rtl="0">
              <a:lnSpc>
                <a:spcPct val="70000"/>
              </a:lnSpc>
              <a:spcBef>
                <a:spcPts val="1000"/>
              </a:spcBef>
              <a:spcAft>
                <a:spcPts val="0"/>
              </a:spcAft>
              <a:buClr>
                <a:schemeClr val="dk1"/>
              </a:buClr>
              <a:buSzPts val="2400"/>
              <a:buNone/>
            </a:pPr>
            <a:endParaRPr sz="2400"/>
          </a:p>
          <a:p>
            <a:pPr marL="0" lvl="0" indent="0" algn="l" rtl="0">
              <a:lnSpc>
                <a:spcPct val="70000"/>
              </a:lnSpc>
              <a:spcBef>
                <a:spcPts val="1000"/>
              </a:spcBef>
              <a:spcAft>
                <a:spcPts val="0"/>
              </a:spcAft>
              <a:buClr>
                <a:schemeClr val="dk1"/>
              </a:buClr>
              <a:buSzPts val="2400"/>
              <a:buNone/>
            </a:pPr>
            <a:r>
              <a:rPr lang="en-US" sz="2400"/>
              <a:t>Former Head Wrestling Coach at </a:t>
            </a:r>
            <a:endParaRPr/>
          </a:p>
          <a:p>
            <a:pPr marL="0" lvl="0" indent="0" algn="l" rtl="0">
              <a:lnSpc>
                <a:spcPct val="70000"/>
              </a:lnSpc>
              <a:spcBef>
                <a:spcPts val="1000"/>
              </a:spcBef>
              <a:spcAft>
                <a:spcPts val="0"/>
              </a:spcAft>
              <a:buClr>
                <a:schemeClr val="dk1"/>
              </a:buClr>
              <a:buSzPts val="2400"/>
              <a:buNone/>
            </a:pPr>
            <a:r>
              <a:rPr lang="en-US" sz="2400"/>
              <a:t>Kimberly High School.</a:t>
            </a:r>
            <a:endParaRPr/>
          </a:p>
          <a:p>
            <a:pPr marL="0" lvl="0" indent="0" algn="l" rtl="0">
              <a:lnSpc>
                <a:spcPct val="70000"/>
              </a:lnSpc>
              <a:spcBef>
                <a:spcPts val="1000"/>
              </a:spcBef>
              <a:spcAft>
                <a:spcPts val="0"/>
              </a:spcAft>
              <a:buClr>
                <a:schemeClr val="dk1"/>
              </a:buClr>
              <a:buSzPts val="2400"/>
              <a:buNone/>
            </a:pPr>
            <a:endParaRPr sz="2400"/>
          </a:p>
          <a:p>
            <a:pPr marL="0" lvl="0" indent="0" algn="l" rtl="0">
              <a:lnSpc>
                <a:spcPct val="70000"/>
              </a:lnSpc>
              <a:spcBef>
                <a:spcPts val="1000"/>
              </a:spcBef>
              <a:spcAft>
                <a:spcPts val="0"/>
              </a:spcAft>
              <a:buClr>
                <a:schemeClr val="dk1"/>
              </a:buClr>
              <a:buSzPts val="2400"/>
              <a:buNone/>
            </a:pPr>
            <a:r>
              <a:rPr lang="en-US" sz="2400"/>
              <a:t>Wife: Heather</a:t>
            </a:r>
            <a:endParaRPr/>
          </a:p>
          <a:p>
            <a:pPr marL="0" lvl="0" indent="0" algn="l" rtl="0">
              <a:lnSpc>
                <a:spcPct val="70000"/>
              </a:lnSpc>
              <a:spcBef>
                <a:spcPts val="1000"/>
              </a:spcBef>
              <a:spcAft>
                <a:spcPts val="0"/>
              </a:spcAft>
              <a:buClr>
                <a:schemeClr val="dk1"/>
              </a:buClr>
              <a:buSzPts val="2400"/>
              <a:buNone/>
            </a:pPr>
            <a:endParaRPr sz="2400"/>
          </a:p>
          <a:p>
            <a:pPr marL="0" lvl="0" indent="0" algn="l" rtl="0">
              <a:lnSpc>
                <a:spcPct val="70000"/>
              </a:lnSpc>
              <a:spcBef>
                <a:spcPts val="1000"/>
              </a:spcBef>
              <a:spcAft>
                <a:spcPts val="0"/>
              </a:spcAft>
              <a:buClr>
                <a:schemeClr val="dk1"/>
              </a:buClr>
              <a:buSzPts val="2400"/>
              <a:buNone/>
            </a:pPr>
            <a:r>
              <a:rPr lang="en-US" sz="2400"/>
              <a:t>Daughters (3): Sophie, Emma, Grace</a:t>
            </a:r>
            <a:endParaRPr/>
          </a:p>
          <a:p>
            <a:pPr marL="0" lvl="0" indent="0" algn="ctr" rtl="0">
              <a:lnSpc>
                <a:spcPct val="70000"/>
              </a:lnSpc>
              <a:spcBef>
                <a:spcPts val="1000"/>
              </a:spcBef>
              <a:spcAft>
                <a:spcPts val="0"/>
              </a:spcAft>
              <a:buClr>
                <a:schemeClr val="dk1"/>
              </a:buClr>
              <a:buSzPts val="700"/>
              <a:buNone/>
            </a:pPr>
            <a:endParaRPr sz="700"/>
          </a:p>
          <a:p>
            <a:pPr marL="0" lvl="0" indent="0" algn="l" rtl="0">
              <a:lnSpc>
                <a:spcPct val="70000"/>
              </a:lnSpc>
              <a:spcBef>
                <a:spcPts val="1000"/>
              </a:spcBef>
              <a:spcAft>
                <a:spcPts val="0"/>
              </a:spcAft>
              <a:buClr>
                <a:schemeClr val="dk1"/>
              </a:buClr>
              <a:buSzPts val="700"/>
              <a:buNone/>
            </a:pPr>
            <a:endParaRPr sz="700"/>
          </a:p>
          <a:p>
            <a:pPr marL="228600" lvl="0" indent="-184150" algn="l" rtl="0">
              <a:lnSpc>
                <a:spcPct val="70000"/>
              </a:lnSpc>
              <a:spcBef>
                <a:spcPts val="1000"/>
              </a:spcBef>
              <a:spcAft>
                <a:spcPts val="0"/>
              </a:spcAft>
              <a:buClr>
                <a:schemeClr val="dk1"/>
              </a:buClr>
              <a:buSzPts val="700"/>
              <a:buNone/>
            </a:pPr>
            <a:endParaRPr sz="700"/>
          </a:p>
        </p:txBody>
      </p:sp>
      <p:pic>
        <p:nvPicPr>
          <p:cNvPr id="205" name="Google Shape;205;p12"/>
          <p:cNvPicPr preferRelativeResize="0"/>
          <p:nvPr/>
        </p:nvPicPr>
        <p:blipFill rotWithShape="1">
          <a:blip r:embed="rId4">
            <a:alphaModFix/>
          </a:blip>
          <a:srcRect/>
          <a:stretch/>
        </p:blipFill>
        <p:spPr>
          <a:xfrm>
            <a:off x="8858249" y="1473200"/>
            <a:ext cx="2962959" cy="1973377"/>
          </a:xfrm>
          <a:prstGeom prst="rect">
            <a:avLst/>
          </a:prstGeom>
          <a:noFill/>
          <a:ln>
            <a:noFill/>
          </a:ln>
        </p:spPr>
      </p:pic>
      <p:pic>
        <p:nvPicPr>
          <p:cNvPr id="206" name="Google Shape;206;p12"/>
          <p:cNvPicPr preferRelativeResize="0"/>
          <p:nvPr/>
        </p:nvPicPr>
        <p:blipFill rotWithShape="1">
          <a:blip r:embed="rId5">
            <a:alphaModFix/>
          </a:blip>
          <a:srcRect l="27396" r="21188"/>
          <a:stretch/>
        </p:blipFill>
        <p:spPr>
          <a:xfrm>
            <a:off x="6006214" y="3158063"/>
            <a:ext cx="2852035" cy="369993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65"/>
          <p:cNvSpPr txBox="1">
            <a:spLocks noGrp="1"/>
          </p:cNvSpPr>
          <p:nvPr>
            <p:ph type="title"/>
          </p:nvPr>
        </p:nvSpPr>
        <p:spPr>
          <a:xfrm>
            <a:off x="838200" y="105268"/>
            <a:ext cx="10515600" cy="1367932"/>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C0151C"/>
              </a:buClr>
              <a:buSzPts val="4320"/>
              <a:buFont typeface="Calibri"/>
              <a:buNone/>
            </a:pPr>
            <a:r>
              <a:rPr lang="en-US" sz="4320" b="1">
                <a:solidFill>
                  <a:srgbClr val="C0151C"/>
                </a:solidFill>
              </a:rPr>
              <a:t>Coach Rundquist’s Affirmations</a:t>
            </a:r>
            <a:endParaRPr/>
          </a:p>
        </p:txBody>
      </p:sp>
      <p:sp>
        <p:nvSpPr>
          <p:cNvPr id="212" name="Google Shape;212;p65"/>
          <p:cNvSpPr txBox="1">
            <a:spLocks noGrp="1"/>
          </p:cNvSpPr>
          <p:nvPr>
            <p:ph type="body" idx="1"/>
          </p:nvPr>
        </p:nvSpPr>
        <p:spPr>
          <a:xfrm>
            <a:off x="838200" y="1473200"/>
            <a:ext cx="5049982" cy="4927600"/>
          </a:xfrm>
          <a:prstGeom prst="rect">
            <a:avLst/>
          </a:prstGeom>
          <a:noFill/>
          <a:ln>
            <a:noFill/>
          </a:ln>
        </p:spPr>
        <p:txBody>
          <a:bodyPr spcFirstLastPara="1" wrap="square" lIns="91425" tIns="45700" rIns="91425" bIns="45700" anchor="t" anchorCtr="0">
            <a:normAutofit/>
          </a:bodyPr>
          <a:lstStyle/>
          <a:p>
            <a:pPr marL="0" lvl="0" indent="0" algn="ctr" rtl="0">
              <a:lnSpc>
                <a:spcPct val="60000"/>
              </a:lnSpc>
              <a:spcBef>
                <a:spcPts val="0"/>
              </a:spcBef>
              <a:spcAft>
                <a:spcPts val="0"/>
              </a:spcAft>
              <a:buClr>
                <a:schemeClr val="dk1"/>
              </a:buClr>
              <a:buSzPts val="1960"/>
              <a:buNone/>
            </a:pPr>
            <a:endParaRPr sz="1812"/>
          </a:p>
          <a:p>
            <a:pPr marL="114300" lvl="0" indent="0" algn="l" rtl="0">
              <a:lnSpc>
                <a:spcPct val="80000"/>
              </a:lnSpc>
              <a:spcBef>
                <a:spcPts val="1000"/>
              </a:spcBef>
              <a:spcAft>
                <a:spcPts val="0"/>
              </a:spcAft>
              <a:buSzPts val="1800"/>
              <a:buNone/>
            </a:pPr>
            <a:r>
              <a:rPr lang="en-US" sz="2590"/>
              <a:t>I am determined to treat every individual who joins the team as a valued individual regardless of talent or ability.</a:t>
            </a:r>
            <a:br>
              <a:rPr lang="en-US" sz="2590"/>
            </a:br>
            <a:endParaRPr sz="2590"/>
          </a:p>
          <a:p>
            <a:pPr marL="114300" lvl="0" indent="0" algn="l" rtl="0">
              <a:lnSpc>
                <a:spcPct val="80000"/>
              </a:lnSpc>
              <a:spcBef>
                <a:spcPts val="1000"/>
              </a:spcBef>
              <a:spcAft>
                <a:spcPts val="0"/>
              </a:spcAft>
              <a:buSzPts val="1800"/>
              <a:buNone/>
            </a:pPr>
            <a:r>
              <a:rPr lang="en-US" sz="2590"/>
              <a:t>I will be a role model in regards to caring unconditionally.</a:t>
            </a:r>
            <a:br>
              <a:rPr lang="en-US" sz="2590"/>
            </a:br>
            <a:endParaRPr sz="2590"/>
          </a:p>
          <a:p>
            <a:pPr marL="114300" lvl="0" indent="0" algn="l" rtl="0">
              <a:lnSpc>
                <a:spcPct val="80000"/>
              </a:lnSpc>
              <a:spcBef>
                <a:spcPts val="1000"/>
              </a:spcBef>
              <a:spcAft>
                <a:spcPts val="0"/>
              </a:spcAft>
              <a:buSzPts val="1800"/>
              <a:buNone/>
            </a:pPr>
            <a:r>
              <a:rPr lang="en-US" sz="2590"/>
              <a:t>I will remind myself daily that I am blessed to be a part of a great organization, filled with amazing people who love the sport of wrestling. </a:t>
            </a:r>
            <a:endParaRPr/>
          </a:p>
          <a:p>
            <a:pPr marL="0" lvl="0" indent="0" algn="ctr" rtl="0">
              <a:lnSpc>
                <a:spcPct val="60000"/>
              </a:lnSpc>
              <a:spcBef>
                <a:spcPts val="1000"/>
              </a:spcBef>
              <a:spcAft>
                <a:spcPts val="0"/>
              </a:spcAft>
              <a:buClr>
                <a:schemeClr val="dk1"/>
              </a:buClr>
              <a:buSzPts val="1960"/>
              <a:buNone/>
            </a:pPr>
            <a:endParaRPr sz="1812"/>
          </a:p>
          <a:p>
            <a:pPr marL="0" lvl="0" indent="0" algn="l" rtl="0">
              <a:lnSpc>
                <a:spcPct val="60000"/>
              </a:lnSpc>
              <a:spcBef>
                <a:spcPts val="1000"/>
              </a:spcBef>
              <a:spcAft>
                <a:spcPts val="0"/>
              </a:spcAft>
              <a:buClr>
                <a:schemeClr val="dk1"/>
              </a:buClr>
              <a:buSzPts val="1960"/>
              <a:buNone/>
            </a:pPr>
            <a:endParaRPr sz="1812"/>
          </a:p>
          <a:p>
            <a:pPr marL="228600" lvl="0" indent="-104140" algn="l" rtl="0">
              <a:lnSpc>
                <a:spcPct val="60000"/>
              </a:lnSpc>
              <a:spcBef>
                <a:spcPts val="1000"/>
              </a:spcBef>
              <a:spcAft>
                <a:spcPts val="0"/>
              </a:spcAft>
              <a:buClr>
                <a:schemeClr val="dk1"/>
              </a:buClr>
              <a:buSzPts val="1960"/>
              <a:buNone/>
            </a:pPr>
            <a:endParaRPr sz="1812"/>
          </a:p>
        </p:txBody>
      </p:sp>
      <p:pic>
        <p:nvPicPr>
          <p:cNvPr id="213" name="Google Shape;213;p65"/>
          <p:cNvPicPr preferRelativeResize="0"/>
          <p:nvPr/>
        </p:nvPicPr>
        <p:blipFill rotWithShape="1">
          <a:blip r:embed="rId3">
            <a:alphaModFix/>
          </a:blip>
          <a:srcRect r="25837"/>
          <a:stretch/>
        </p:blipFill>
        <p:spPr>
          <a:xfrm>
            <a:off x="5832649" y="1585911"/>
            <a:ext cx="5521151" cy="496188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13"/>
          <p:cNvSpPr txBox="1">
            <a:spLocks noGrp="1"/>
          </p:cNvSpPr>
          <p:nvPr>
            <p:ph type="title"/>
          </p:nvPr>
        </p:nvSpPr>
        <p:spPr>
          <a:xfrm>
            <a:off x="838200" y="105268"/>
            <a:ext cx="10515600" cy="1367932"/>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C0151C"/>
              </a:buClr>
              <a:buSzPts val="4320"/>
              <a:buFont typeface="Calibri"/>
              <a:buNone/>
            </a:pPr>
            <a:r>
              <a:rPr lang="en-US" sz="4320" b="1">
                <a:solidFill>
                  <a:srgbClr val="C0151C"/>
                </a:solidFill>
              </a:rPr>
              <a:t>Neenah High School Wrestling </a:t>
            </a:r>
            <a:br>
              <a:rPr lang="en-US" sz="4320" b="1">
                <a:solidFill>
                  <a:srgbClr val="C0151C"/>
                </a:solidFill>
              </a:rPr>
            </a:br>
            <a:r>
              <a:rPr lang="en-US" sz="4320" b="1">
                <a:solidFill>
                  <a:srgbClr val="C0151C"/>
                </a:solidFill>
              </a:rPr>
              <a:t>2019-2020 Coaching Staff </a:t>
            </a:r>
            <a:endParaRPr/>
          </a:p>
        </p:txBody>
      </p:sp>
      <p:sp>
        <p:nvSpPr>
          <p:cNvPr id="219" name="Google Shape;219;p13"/>
          <p:cNvSpPr txBox="1">
            <a:spLocks noGrp="1"/>
          </p:cNvSpPr>
          <p:nvPr>
            <p:ph type="body" idx="1"/>
          </p:nvPr>
        </p:nvSpPr>
        <p:spPr>
          <a:xfrm>
            <a:off x="838200" y="1473200"/>
            <a:ext cx="4377267" cy="511386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0000"/>
              </a:buClr>
              <a:buSzPts val="2960"/>
              <a:buNone/>
            </a:pPr>
            <a:r>
              <a:rPr lang="en-US" sz="2960">
                <a:solidFill>
                  <a:srgbClr val="FF0000"/>
                </a:solidFill>
              </a:rPr>
              <a:t>Volunteer Assistant </a:t>
            </a:r>
            <a:endParaRPr/>
          </a:p>
          <a:p>
            <a:pPr marL="0" lvl="0" indent="0" algn="l" rtl="0">
              <a:lnSpc>
                <a:spcPct val="90000"/>
              </a:lnSpc>
              <a:spcBef>
                <a:spcPts val="1000"/>
              </a:spcBef>
              <a:spcAft>
                <a:spcPts val="0"/>
              </a:spcAft>
              <a:buClr>
                <a:srgbClr val="FF0000"/>
              </a:buClr>
              <a:buSzPts val="2960"/>
              <a:buNone/>
            </a:pPr>
            <a:r>
              <a:rPr lang="en-US" sz="2960">
                <a:solidFill>
                  <a:srgbClr val="FF0000"/>
                </a:solidFill>
              </a:rPr>
              <a:t>Mason Bohm</a:t>
            </a:r>
            <a:endParaRPr/>
          </a:p>
          <a:p>
            <a:pPr marL="0" lvl="0" indent="0" algn="l" rtl="0">
              <a:lnSpc>
                <a:spcPct val="90000"/>
              </a:lnSpc>
              <a:spcBef>
                <a:spcPts val="1000"/>
              </a:spcBef>
              <a:spcAft>
                <a:spcPts val="0"/>
              </a:spcAft>
              <a:buClr>
                <a:schemeClr val="dk1"/>
              </a:buClr>
              <a:buSzPts val="2960"/>
              <a:buNone/>
            </a:pPr>
            <a:r>
              <a:rPr lang="en-US" sz="2960"/>
              <a:t>4</a:t>
            </a:r>
            <a:r>
              <a:rPr lang="en-US" sz="2960" baseline="30000"/>
              <a:t>th</a:t>
            </a:r>
            <a:r>
              <a:rPr lang="en-US" sz="2960"/>
              <a:t> Season Coaching @ Neenah</a:t>
            </a:r>
            <a:endParaRPr/>
          </a:p>
          <a:p>
            <a:pPr marL="0" lvl="0" indent="0" algn="l" rtl="0">
              <a:lnSpc>
                <a:spcPct val="90000"/>
              </a:lnSpc>
              <a:spcBef>
                <a:spcPts val="1000"/>
              </a:spcBef>
              <a:spcAft>
                <a:spcPts val="0"/>
              </a:spcAft>
              <a:buClr>
                <a:schemeClr val="dk1"/>
              </a:buClr>
              <a:buSzPts val="2960"/>
              <a:buNone/>
            </a:pPr>
            <a:r>
              <a:rPr lang="en-US" sz="2960"/>
              <a:t>2X WIAA State Runner-Up @ Shawano High School</a:t>
            </a:r>
            <a:endParaRPr/>
          </a:p>
          <a:p>
            <a:pPr marL="0" lvl="0" indent="0" algn="l" rtl="0">
              <a:lnSpc>
                <a:spcPct val="90000"/>
              </a:lnSpc>
              <a:spcBef>
                <a:spcPts val="1000"/>
              </a:spcBef>
              <a:spcAft>
                <a:spcPts val="0"/>
              </a:spcAft>
              <a:buClr>
                <a:schemeClr val="dk1"/>
              </a:buClr>
              <a:buSzPts val="2960"/>
              <a:buNone/>
            </a:pPr>
            <a:r>
              <a:rPr lang="en-US" sz="2960"/>
              <a:t>2X NCAA National Qualifier @ UW Platteville</a:t>
            </a:r>
            <a:endParaRPr/>
          </a:p>
          <a:p>
            <a:pPr marL="0" lvl="0" indent="0" algn="l" rtl="0">
              <a:lnSpc>
                <a:spcPct val="90000"/>
              </a:lnSpc>
              <a:spcBef>
                <a:spcPts val="1000"/>
              </a:spcBef>
              <a:spcAft>
                <a:spcPts val="0"/>
              </a:spcAft>
              <a:buClr>
                <a:schemeClr val="dk1"/>
              </a:buClr>
              <a:buSzPts val="2960"/>
              <a:buNone/>
            </a:pPr>
            <a:r>
              <a:rPr lang="en-US" sz="2960"/>
              <a:t>Engineer @ Neenah Paper</a:t>
            </a:r>
            <a:endParaRPr sz="2590"/>
          </a:p>
          <a:p>
            <a:pPr marL="228600" lvl="0" indent="-64135" algn="l" rtl="0">
              <a:lnSpc>
                <a:spcPct val="90000"/>
              </a:lnSpc>
              <a:spcBef>
                <a:spcPts val="1000"/>
              </a:spcBef>
              <a:spcAft>
                <a:spcPts val="0"/>
              </a:spcAft>
              <a:buClr>
                <a:schemeClr val="dk1"/>
              </a:buClr>
              <a:buSzPts val="2590"/>
              <a:buNone/>
            </a:pPr>
            <a:endParaRPr sz="2590"/>
          </a:p>
        </p:txBody>
      </p:sp>
      <p:pic>
        <p:nvPicPr>
          <p:cNvPr id="220" name="Google Shape;220;p13"/>
          <p:cNvPicPr preferRelativeResize="0"/>
          <p:nvPr/>
        </p:nvPicPr>
        <p:blipFill rotWithShape="1">
          <a:blip r:embed="rId3">
            <a:alphaModFix/>
          </a:blip>
          <a:srcRect/>
          <a:stretch/>
        </p:blipFill>
        <p:spPr>
          <a:xfrm>
            <a:off x="5843410" y="2891932"/>
            <a:ext cx="5792614" cy="3860800"/>
          </a:xfrm>
          <a:prstGeom prst="rect">
            <a:avLst/>
          </a:prstGeom>
          <a:noFill/>
          <a:ln>
            <a:noFill/>
          </a:ln>
        </p:spPr>
      </p:pic>
      <p:pic>
        <p:nvPicPr>
          <p:cNvPr id="221" name="Google Shape;221;p13"/>
          <p:cNvPicPr preferRelativeResize="0"/>
          <p:nvPr/>
        </p:nvPicPr>
        <p:blipFill rotWithShape="1">
          <a:blip r:embed="rId4">
            <a:alphaModFix/>
          </a:blip>
          <a:srcRect t="15842"/>
          <a:stretch/>
        </p:blipFill>
        <p:spPr>
          <a:xfrm>
            <a:off x="5215467" y="1540969"/>
            <a:ext cx="2842683" cy="340250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66"/>
          <p:cNvSpPr txBox="1">
            <a:spLocks noGrp="1"/>
          </p:cNvSpPr>
          <p:nvPr>
            <p:ph type="title"/>
          </p:nvPr>
        </p:nvSpPr>
        <p:spPr>
          <a:xfrm>
            <a:off x="838200" y="105268"/>
            <a:ext cx="10515600" cy="1367932"/>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C0151C"/>
              </a:buClr>
              <a:buSzPts val="4320"/>
              <a:buFont typeface="Calibri"/>
              <a:buNone/>
            </a:pPr>
            <a:r>
              <a:rPr lang="en-US" sz="4320" b="1">
                <a:solidFill>
                  <a:srgbClr val="C0151C"/>
                </a:solidFill>
              </a:rPr>
              <a:t>Coach Bohm’s Affirmations</a:t>
            </a:r>
            <a:endParaRPr/>
          </a:p>
        </p:txBody>
      </p:sp>
      <p:sp>
        <p:nvSpPr>
          <p:cNvPr id="227" name="Google Shape;227;p66"/>
          <p:cNvSpPr txBox="1">
            <a:spLocks noGrp="1"/>
          </p:cNvSpPr>
          <p:nvPr>
            <p:ph type="body" idx="1"/>
          </p:nvPr>
        </p:nvSpPr>
        <p:spPr>
          <a:xfrm>
            <a:off x="838200" y="1473200"/>
            <a:ext cx="5049982" cy="4927600"/>
          </a:xfrm>
          <a:prstGeom prst="rect">
            <a:avLst/>
          </a:prstGeom>
          <a:noFill/>
          <a:ln>
            <a:noFill/>
          </a:ln>
        </p:spPr>
        <p:txBody>
          <a:bodyPr spcFirstLastPara="1" wrap="square" lIns="91425" tIns="45700" rIns="91425" bIns="45700" anchor="t" anchorCtr="0">
            <a:normAutofit fontScale="25000" lnSpcReduction="20000"/>
          </a:bodyPr>
          <a:lstStyle/>
          <a:p>
            <a:pPr marL="0" lvl="0" indent="0" algn="ctr" rtl="0">
              <a:lnSpc>
                <a:spcPct val="50000"/>
              </a:lnSpc>
              <a:spcBef>
                <a:spcPts val="0"/>
              </a:spcBef>
              <a:spcAft>
                <a:spcPts val="0"/>
              </a:spcAft>
              <a:buClr>
                <a:schemeClr val="dk1"/>
              </a:buClr>
              <a:buSzPts val="1960"/>
              <a:buNone/>
            </a:pPr>
            <a:endParaRPr sz="1519" dirty="0"/>
          </a:p>
          <a:p>
            <a:pPr marL="114300" lvl="0" indent="0" algn="l" rtl="0">
              <a:lnSpc>
                <a:spcPct val="150000"/>
              </a:lnSpc>
              <a:spcBef>
                <a:spcPts val="1000"/>
              </a:spcBef>
              <a:spcAft>
                <a:spcPts val="0"/>
              </a:spcAft>
              <a:buSzPts val="1800"/>
              <a:buNone/>
            </a:pPr>
            <a:r>
              <a:rPr lang="en-US" sz="6200" dirty="0"/>
              <a:t>I’m grateful to watch and try helping our young adults become respectful people going forward in life. To see them grow and mature is something I always love seeing.</a:t>
            </a:r>
            <a:br>
              <a:rPr lang="en-US" sz="6200" dirty="0"/>
            </a:br>
            <a:endParaRPr sz="6200" dirty="0"/>
          </a:p>
          <a:p>
            <a:pPr marL="114300" lvl="0" indent="0" algn="l" rtl="0">
              <a:lnSpc>
                <a:spcPct val="150000"/>
              </a:lnSpc>
              <a:spcBef>
                <a:spcPts val="1000"/>
              </a:spcBef>
              <a:spcAft>
                <a:spcPts val="0"/>
              </a:spcAft>
              <a:buSzPts val="1800"/>
              <a:buNone/>
            </a:pPr>
            <a:r>
              <a:rPr lang="en-US" sz="6200" dirty="0"/>
              <a:t>I cherish the opportunities to help them accomplish their goals on the mat. I’m grateful to have had any impact at all in their ability to achieve their goals and dreams.</a:t>
            </a:r>
            <a:endParaRPr sz="6200" dirty="0"/>
          </a:p>
          <a:p>
            <a:pPr marL="114300" lvl="0" indent="0" algn="l" rtl="0">
              <a:lnSpc>
                <a:spcPct val="150000"/>
              </a:lnSpc>
              <a:spcBef>
                <a:spcPts val="1000"/>
              </a:spcBef>
              <a:spcAft>
                <a:spcPts val="0"/>
              </a:spcAft>
              <a:buSzPts val="1800"/>
              <a:buNone/>
            </a:pPr>
            <a:endParaRPr sz="6200" dirty="0"/>
          </a:p>
          <a:p>
            <a:pPr marL="114300" lvl="0" indent="0" algn="l" rtl="0">
              <a:lnSpc>
                <a:spcPct val="150000"/>
              </a:lnSpc>
              <a:spcBef>
                <a:spcPts val="1000"/>
              </a:spcBef>
              <a:spcAft>
                <a:spcPts val="0"/>
              </a:spcAft>
              <a:buSzPts val="1800"/>
              <a:buNone/>
            </a:pPr>
            <a:r>
              <a:rPr lang="en-US" sz="6200" dirty="0"/>
              <a:t>I’m grateful for all the friendships coaching at Neenah has brought me. I consider everyone to be like a second family to me and appreciate all the things everyone has done for me.</a:t>
            </a:r>
            <a:endParaRPr sz="6200" dirty="0"/>
          </a:p>
          <a:p>
            <a:pPr marL="0" lvl="0" indent="0" algn="ctr" rtl="0">
              <a:lnSpc>
                <a:spcPct val="50000"/>
              </a:lnSpc>
              <a:spcBef>
                <a:spcPts val="1000"/>
              </a:spcBef>
              <a:spcAft>
                <a:spcPts val="0"/>
              </a:spcAft>
              <a:buClr>
                <a:schemeClr val="dk1"/>
              </a:buClr>
              <a:buSzPts val="1960"/>
              <a:buNone/>
            </a:pPr>
            <a:endParaRPr sz="1519" dirty="0"/>
          </a:p>
          <a:p>
            <a:pPr marL="0" lvl="0" indent="0" algn="l" rtl="0">
              <a:lnSpc>
                <a:spcPct val="50000"/>
              </a:lnSpc>
              <a:spcBef>
                <a:spcPts val="1000"/>
              </a:spcBef>
              <a:spcAft>
                <a:spcPts val="0"/>
              </a:spcAft>
              <a:buClr>
                <a:schemeClr val="dk1"/>
              </a:buClr>
              <a:buSzPts val="1960"/>
              <a:buNone/>
            </a:pPr>
            <a:endParaRPr sz="1519" dirty="0"/>
          </a:p>
          <a:p>
            <a:pPr marL="228600" lvl="0" indent="-104140" algn="l" rtl="0">
              <a:lnSpc>
                <a:spcPct val="50000"/>
              </a:lnSpc>
              <a:spcBef>
                <a:spcPts val="1000"/>
              </a:spcBef>
              <a:spcAft>
                <a:spcPts val="0"/>
              </a:spcAft>
              <a:buClr>
                <a:schemeClr val="dk1"/>
              </a:buClr>
              <a:buSzPts val="1960"/>
              <a:buNone/>
            </a:pPr>
            <a:endParaRPr sz="1519" dirty="0"/>
          </a:p>
        </p:txBody>
      </p:sp>
      <p:pic>
        <p:nvPicPr>
          <p:cNvPr id="228" name="Google Shape;228;p66"/>
          <p:cNvPicPr preferRelativeResize="0"/>
          <p:nvPr/>
        </p:nvPicPr>
        <p:blipFill rotWithShape="1">
          <a:blip r:embed="rId3">
            <a:alphaModFix/>
          </a:blip>
          <a:srcRect r="18527"/>
          <a:stretch/>
        </p:blipFill>
        <p:spPr>
          <a:xfrm>
            <a:off x="5888182" y="1686718"/>
            <a:ext cx="5497315" cy="450056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14"/>
          <p:cNvSpPr txBox="1">
            <a:spLocks noGrp="1"/>
          </p:cNvSpPr>
          <p:nvPr>
            <p:ph type="title"/>
          </p:nvPr>
        </p:nvSpPr>
        <p:spPr>
          <a:xfrm>
            <a:off x="838200" y="105268"/>
            <a:ext cx="10515600" cy="1367932"/>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C0151C"/>
              </a:buClr>
              <a:buSzPts val="4320"/>
              <a:buFont typeface="Calibri"/>
              <a:buNone/>
            </a:pPr>
            <a:r>
              <a:rPr lang="en-US" sz="4320" b="1">
                <a:solidFill>
                  <a:srgbClr val="C0151C"/>
                </a:solidFill>
              </a:rPr>
              <a:t>Neenah High School Wrestling </a:t>
            </a:r>
            <a:br>
              <a:rPr lang="en-US" sz="4320" b="1">
                <a:solidFill>
                  <a:srgbClr val="C0151C"/>
                </a:solidFill>
              </a:rPr>
            </a:br>
            <a:r>
              <a:rPr lang="en-US" sz="4320" b="1">
                <a:solidFill>
                  <a:srgbClr val="C0151C"/>
                </a:solidFill>
              </a:rPr>
              <a:t>2019-2020 Coaching Staff </a:t>
            </a:r>
            <a:endParaRPr/>
          </a:p>
        </p:txBody>
      </p:sp>
      <p:sp>
        <p:nvSpPr>
          <p:cNvPr id="234" name="Google Shape;234;p14"/>
          <p:cNvSpPr txBox="1">
            <a:spLocks noGrp="1"/>
          </p:cNvSpPr>
          <p:nvPr>
            <p:ph type="body" idx="1"/>
          </p:nvPr>
        </p:nvSpPr>
        <p:spPr>
          <a:xfrm>
            <a:off x="838200" y="1473200"/>
            <a:ext cx="4715933" cy="5046133"/>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Clr>
                <a:srgbClr val="FF0000"/>
              </a:buClr>
              <a:buSzPts val="3200"/>
              <a:buNone/>
            </a:pPr>
            <a:r>
              <a:rPr lang="en-US" sz="3200">
                <a:solidFill>
                  <a:srgbClr val="FF0000"/>
                </a:solidFill>
              </a:rPr>
              <a:t>Volunteer Assistant </a:t>
            </a:r>
            <a:endParaRPr/>
          </a:p>
          <a:p>
            <a:pPr marL="0" lvl="0" indent="0" algn="l" rtl="0">
              <a:lnSpc>
                <a:spcPct val="80000"/>
              </a:lnSpc>
              <a:spcBef>
                <a:spcPts val="1000"/>
              </a:spcBef>
              <a:spcAft>
                <a:spcPts val="0"/>
              </a:spcAft>
              <a:buClr>
                <a:srgbClr val="FF0000"/>
              </a:buClr>
              <a:buSzPts val="3200"/>
              <a:buNone/>
            </a:pPr>
            <a:r>
              <a:rPr lang="en-US" sz="3200">
                <a:solidFill>
                  <a:srgbClr val="FF0000"/>
                </a:solidFill>
              </a:rPr>
              <a:t>Cory Zuberbier </a:t>
            </a:r>
            <a:endParaRPr/>
          </a:p>
          <a:p>
            <a:pPr marL="0" lvl="0" indent="0" algn="l" rtl="0">
              <a:lnSpc>
                <a:spcPct val="80000"/>
              </a:lnSpc>
              <a:spcBef>
                <a:spcPts val="1000"/>
              </a:spcBef>
              <a:spcAft>
                <a:spcPts val="0"/>
              </a:spcAft>
              <a:buClr>
                <a:schemeClr val="dk1"/>
              </a:buClr>
              <a:buSzPts val="3200"/>
              <a:buNone/>
            </a:pPr>
            <a:r>
              <a:rPr lang="en-US" sz="3200"/>
              <a:t>5</a:t>
            </a:r>
            <a:r>
              <a:rPr lang="en-US" sz="3200" baseline="30000"/>
              <a:t>th</a:t>
            </a:r>
            <a:r>
              <a:rPr lang="en-US" sz="3200"/>
              <a:t> Season Coaching @ Neenah; 7</a:t>
            </a:r>
            <a:r>
              <a:rPr lang="en-US" sz="3200" baseline="30000"/>
              <a:t>th</a:t>
            </a:r>
            <a:r>
              <a:rPr lang="en-US" sz="3200"/>
              <a:t> with Coach K overall.</a:t>
            </a:r>
            <a:endParaRPr/>
          </a:p>
          <a:p>
            <a:pPr marL="0" lvl="0" indent="0" algn="l" rtl="0">
              <a:lnSpc>
                <a:spcPct val="80000"/>
              </a:lnSpc>
              <a:spcBef>
                <a:spcPts val="1000"/>
              </a:spcBef>
              <a:spcAft>
                <a:spcPts val="0"/>
              </a:spcAft>
              <a:buClr>
                <a:schemeClr val="dk1"/>
              </a:buClr>
              <a:buSzPts val="3200"/>
              <a:buNone/>
            </a:pPr>
            <a:r>
              <a:rPr lang="en-US" sz="3200"/>
              <a:t>Wrestled at UW Platteville for 4 Seasons.</a:t>
            </a:r>
            <a:endParaRPr/>
          </a:p>
          <a:p>
            <a:pPr marL="0" lvl="0" indent="0" algn="l" rtl="0">
              <a:lnSpc>
                <a:spcPct val="80000"/>
              </a:lnSpc>
              <a:spcBef>
                <a:spcPts val="1000"/>
              </a:spcBef>
              <a:spcAft>
                <a:spcPts val="0"/>
              </a:spcAft>
              <a:buClr>
                <a:schemeClr val="dk1"/>
              </a:buClr>
              <a:buSzPts val="3200"/>
              <a:buNone/>
            </a:pPr>
            <a:r>
              <a:rPr lang="en-US" sz="3200"/>
              <a:t>Engineer @ AMCOR </a:t>
            </a:r>
            <a:endParaRPr/>
          </a:p>
          <a:p>
            <a:pPr marL="0" lvl="0" indent="0" algn="l" rtl="0">
              <a:lnSpc>
                <a:spcPct val="80000"/>
              </a:lnSpc>
              <a:spcBef>
                <a:spcPts val="1000"/>
              </a:spcBef>
              <a:spcAft>
                <a:spcPts val="0"/>
              </a:spcAft>
              <a:buClr>
                <a:schemeClr val="dk1"/>
              </a:buClr>
              <a:buSzPts val="3200"/>
              <a:buNone/>
            </a:pPr>
            <a:r>
              <a:rPr lang="en-US" sz="3200"/>
              <a:t>Wife: Kristin</a:t>
            </a:r>
            <a:endParaRPr/>
          </a:p>
          <a:p>
            <a:pPr marL="0" lvl="0" indent="0" algn="l" rtl="0">
              <a:lnSpc>
                <a:spcPct val="80000"/>
              </a:lnSpc>
              <a:spcBef>
                <a:spcPts val="1000"/>
              </a:spcBef>
              <a:spcAft>
                <a:spcPts val="0"/>
              </a:spcAft>
              <a:buClr>
                <a:schemeClr val="dk1"/>
              </a:buClr>
              <a:buSzPts val="3200"/>
              <a:buNone/>
            </a:pPr>
            <a:r>
              <a:rPr lang="en-US" sz="3200"/>
              <a:t>Sons (2): Levi and Micah</a:t>
            </a:r>
            <a:endParaRPr/>
          </a:p>
          <a:p>
            <a:pPr marL="0" lvl="0" indent="0" algn="l" rtl="0">
              <a:lnSpc>
                <a:spcPct val="80000"/>
              </a:lnSpc>
              <a:spcBef>
                <a:spcPts val="1000"/>
              </a:spcBef>
              <a:spcAft>
                <a:spcPts val="0"/>
              </a:spcAft>
              <a:buClr>
                <a:schemeClr val="dk1"/>
              </a:buClr>
              <a:buSzPts val="2800"/>
              <a:buNone/>
            </a:pPr>
            <a:endParaRPr/>
          </a:p>
          <a:p>
            <a:pPr marL="228600" lvl="0" indent="-50800" algn="l" rtl="0">
              <a:lnSpc>
                <a:spcPct val="80000"/>
              </a:lnSpc>
              <a:spcBef>
                <a:spcPts val="1000"/>
              </a:spcBef>
              <a:spcAft>
                <a:spcPts val="0"/>
              </a:spcAft>
              <a:buClr>
                <a:schemeClr val="dk1"/>
              </a:buClr>
              <a:buSzPts val="2800"/>
              <a:buNone/>
            </a:pPr>
            <a:endParaRPr/>
          </a:p>
        </p:txBody>
      </p:sp>
      <p:pic>
        <p:nvPicPr>
          <p:cNvPr id="235" name="Google Shape;235;p14"/>
          <p:cNvPicPr preferRelativeResize="0"/>
          <p:nvPr/>
        </p:nvPicPr>
        <p:blipFill rotWithShape="1">
          <a:blip r:embed="rId3">
            <a:alphaModFix/>
          </a:blip>
          <a:srcRect/>
          <a:stretch/>
        </p:blipFill>
        <p:spPr>
          <a:xfrm>
            <a:off x="7973569" y="1627970"/>
            <a:ext cx="3380232" cy="5073518"/>
          </a:xfrm>
          <a:prstGeom prst="rect">
            <a:avLst/>
          </a:prstGeom>
          <a:noFill/>
          <a:ln>
            <a:noFill/>
          </a:ln>
        </p:spPr>
      </p:pic>
      <p:pic>
        <p:nvPicPr>
          <p:cNvPr id="236" name="Google Shape;236;p14"/>
          <p:cNvPicPr preferRelativeResize="0"/>
          <p:nvPr/>
        </p:nvPicPr>
        <p:blipFill rotWithShape="1">
          <a:blip r:embed="rId4">
            <a:alphaModFix/>
          </a:blip>
          <a:srcRect/>
          <a:stretch/>
        </p:blipFill>
        <p:spPr>
          <a:xfrm>
            <a:off x="5554133" y="4171950"/>
            <a:ext cx="3381004" cy="234738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67"/>
          <p:cNvSpPr txBox="1">
            <a:spLocks noGrp="1"/>
          </p:cNvSpPr>
          <p:nvPr>
            <p:ph type="title"/>
          </p:nvPr>
        </p:nvSpPr>
        <p:spPr>
          <a:xfrm>
            <a:off x="838200" y="105268"/>
            <a:ext cx="10515600" cy="1367932"/>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C0151C"/>
              </a:buClr>
              <a:buSzPts val="4320"/>
              <a:buFont typeface="Calibri"/>
              <a:buNone/>
            </a:pPr>
            <a:r>
              <a:rPr lang="en-US" sz="4320" b="1">
                <a:solidFill>
                  <a:srgbClr val="C0151C"/>
                </a:solidFill>
              </a:rPr>
              <a:t>Coach Zuberbier’s Affirmations</a:t>
            </a:r>
            <a:endParaRPr/>
          </a:p>
        </p:txBody>
      </p:sp>
      <p:sp>
        <p:nvSpPr>
          <p:cNvPr id="242" name="Google Shape;242;p67"/>
          <p:cNvSpPr txBox="1">
            <a:spLocks noGrp="1"/>
          </p:cNvSpPr>
          <p:nvPr>
            <p:ph type="body" idx="1"/>
          </p:nvPr>
        </p:nvSpPr>
        <p:spPr>
          <a:xfrm>
            <a:off x="838200" y="1473200"/>
            <a:ext cx="5049982" cy="4927600"/>
          </a:xfrm>
          <a:prstGeom prst="rect">
            <a:avLst/>
          </a:prstGeom>
          <a:noFill/>
          <a:ln>
            <a:noFill/>
          </a:ln>
        </p:spPr>
        <p:txBody>
          <a:bodyPr spcFirstLastPara="1" wrap="square" lIns="91425" tIns="45700" rIns="91425" bIns="45700" anchor="t" anchorCtr="0">
            <a:normAutofit/>
          </a:bodyPr>
          <a:lstStyle/>
          <a:p>
            <a:pPr marL="0" lvl="0" indent="0" algn="ctr" rtl="0">
              <a:lnSpc>
                <a:spcPct val="70000"/>
              </a:lnSpc>
              <a:spcBef>
                <a:spcPts val="0"/>
              </a:spcBef>
              <a:spcAft>
                <a:spcPts val="0"/>
              </a:spcAft>
              <a:buClr>
                <a:schemeClr val="dk1"/>
              </a:buClr>
              <a:buSzPts val="1960"/>
              <a:buNone/>
            </a:pPr>
            <a:endParaRPr sz="1960"/>
          </a:p>
          <a:p>
            <a:pPr marL="114300" lvl="0" indent="0" algn="l" rtl="0">
              <a:lnSpc>
                <a:spcPct val="90000"/>
              </a:lnSpc>
              <a:spcBef>
                <a:spcPts val="1000"/>
              </a:spcBef>
              <a:spcAft>
                <a:spcPts val="0"/>
              </a:spcAft>
              <a:buSzPts val="1800"/>
              <a:buNone/>
            </a:pPr>
            <a:r>
              <a:rPr lang="en-US"/>
              <a:t>It's a big part of who I am today and because of that I love the opportunity to give back to the sport.</a:t>
            </a:r>
            <a:endParaRPr/>
          </a:p>
          <a:p>
            <a:pPr marL="114300" lvl="0" indent="0" algn="l" rtl="0">
              <a:lnSpc>
                <a:spcPct val="90000"/>
              </a:lnSpc>
              <a:spcBef>
                <a:spcPts val="1000"/>
              </a:spcBef>
              <a:spcAft>
                <a:spcPts val="0"/>
              </a:spcAft>
              <a:buSzPts val="1800"/>
              <a:buNone/>
            </a:pPr>
            <a:r>
              <a:rPr lang="en-US"/>
              <a:t>I am blessed and appreciate all the relationships I have developed through the sport.</a:t>
            </a:r>
            <a:endParaRPr/>
          </a:p>
          <a:p>
            <a:pPr marL="114300" lvl="0" indent="0" algn="l" rtl="0">
              <a:lnSpc>
                <a:spcPct val="90000"/>
              </a:lnSpc>
              <a:spcBef>
                <a:spcPts val="1000"/>
              </a:spcBef>
              <a:spcAft>
                <a:spcPts val="0"/>
              </a:spcAft>
              <a:buSzPts val="1800"/>
              <a:buNone/>
            </a:pPr>
            <a:r>
              <a:rPr lang="en-US"/>
              <a:t>I enjoy wrestling, the lessons it teaches and the challenges it has to offer for any talent or skill level.</a:t>
            </a:r>
            <a:endParaRPr/>
          </a:p>
          <a:p>
            <a:pPr marL="228600" lvl="0" indent="-104140" algn="l" rtl="0">
              <a:lnSpc>
                <a:spcPct val="70000"/>
              </a:lnSpc>
              <a:spcBef>
                <a:spcPts val="1000"/>
              </a:spcBef>
              <a:spcAft>
                <a:spcPts val="0"/>
              </a:spcAft>
              <a:buClr>
                <a:schemeClr val="dk1"/>
              </a:buClr>
              <a:buSzPts val="1960"/>
              <a:buNone/>
            </a:pPr>
            <a:endParaRPr sz="1960"/>
          </a:p>
        </p:txBody>
      </p:sp>
      <p:pic>
        <p:nvPicPr>
          <p:cNvPr id="243" name="Google Shape;243;p67"/>
          <p:cNvPicPr preferRelativeResize="0"/>
          <p:nvPr/>
        </p:nvPicPr>
        <p:blipFill rotWithShape="1">
          <a:blip r:embed="rId3">
            <a:alphaModFix/>
          </a:blip>
          <a:srcRect l="18918"/>
          <a:stretch/>
        </p:blipFill>
        <p:spPr>
          <a:xfrm>
            <a:off x="6612379" y="1930399"/>
            <a:ext cx="4741421" cy="390048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15"/>
          <p:cNvSpPr txBox="1">
            <a:spLocks noGrp="1"/>
          </p:cNvSpPr>
          <p:nvPr>
            <p:ph type="title"/>
          </p:nvPr>
        </p:nvSpPr>
        <p:spPr>
          <a:xfrm>
            <a:off x="838200" y="105268"/>
            <a:ext cx="10515600" cy="1367932"/>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C0151C"/>
              </a:buClr>
              <a:buSzPts val="4320"/>
              <a:buFont typeface="Calibri"/>
              <a:buNone/>
            </a:pPr>
            <a:r>
              <a:rPr lang="en-US" sz="4320" b="1">
                <a:solidFill>
                  <a:srgbClr val="C0151C"/>
                </a:solidFill>
              </a:rPr>
              <a:t>Neenah High School Wrestling </a:t>
            </a:r>
            <a:br>
              <a:rPr lang="en-US" sz="4320" b="1">
                <a:solidFill>
                  <a:srgbClr val="C0151C"/>
                </a:solidFill>
              </a:rPr>
            </a:br>
            <a:r>
              <a:rPr lang="en-US" sz="4320" b="1">
                <a:solidFill>
                  <a:srgbClr val="C0151C"/>
                </a:solidFill>
              </a:rPr>
              <a:t>2019-2020 Coaching Staff </a:t>
            </a:r>
            <a:endParaRPr/>
          </a:p>
        </p:txBody>
      </p:sp>
      <p:sp>
        <p:nvSpPr>
          <p:cNvPr id="249" name="Google Shape;249;p15"/>
          <p:cNvSpPr txBox="1">
            <a:spLocks noGrp="1"/>
          </p:cNvSpPr>
          <p:nvPr>
            <p:ph type="body" idx="1"/>
          </p:nvPr>
        </p:nvSpPr>
        <p:spPr>
          <a:xfrm>
            <a:off x="838200" y="1473200"/>
            <a:ext cx="4377267" cy="4555067"/>
          </a:xfrm>
          <a:prstGeom prst="rect">
            <a:avLst/>
          </a:prstGeom>
          <a:noFill/>
          <a:ln>
            <a:noFill/>
          </a:ln>
        </p:spPr>
        <p:txBody>
          <a:bodyPr spcFirstLastPara="1" wrap="square" lIns="91425" tIns="45700" rIns="91425" bIns="45700" anchor="t" anchorCtr="0">
            <a:normAutofit/>
          </a:bodyPr>
          <a:lstStyle/>
          <a:p>
            <a:pPr marL="0" lvl="0" indent="0" algn="l" rtl="0">
              <a:lnSpc>
                <a:spcPct val="70000"/>
              </a:lnSpc>
              <a:spcBef>
                <a:spcPts val="0"/>
              </a:spcBef>
              <a:spcAft>
                <a:spcPts val="0"/>
              </a:spcAft>
              <a:buClr>
                <a:srgbClr val="FF0000"/>
              </a:buClr>
              <a:buSzPts val="2720"/>
              <a:buNone/>
            </a:pPr>
            <a:r>
              <a:rPr lang="en-US" sz="2720">
                <a:solidFill>
                  <a:srgbClr val="FF0000"/>
                </a:solidFill>
              </a:rPr>
              <a:t>Volunteer Assistant </a:t>
            </a:r>
            <a:endParaRPr/>
          </a:p>
          <a:p>
            <a:pPr marL="0" lvl="0" indent="0" algn="l" rtl="0">
              <a:lnSpc>
                <a:spcPct val="70000"/>
              </a:lnSpc>
              <a:spcBef>
                <a:spcPts val="1000"/>
              </a:spcBef>
              <a:spcAft>
                <a:spcPts val="0"/>
              </a:spcAft>
              <a:buClr>
                <a:srgbClr val="FF0000"/>
              </a:buClr>
              <a:buSzPts val="2720"/>
              <a:buNone/>
            </a:pPr>
            <a:r>
              <a:rPr lang="en-US" sz="2720">
                <a:solidFill>
                  <a:srgbClr val="FF0000"/>
                </a:solidFill>
              </a:rPr>
              <a:t>Kevin Beauchamp</a:t>
            </a:r>
            <a:endParaRPr/>
          </a:p>
          <a:p>
            <a:pPr marL="0" lvl="0" indent="0" algn="l" rtl="0">
              <a:lnSpc>
                <a:spcPct val="70000"/>
              </a:lnSpc>
              <a:spcBef>
                <a:spcPts val="1000"/>
              </a:spcBef>
              <a:spcAft>
                <a:spcPts val="0"/>
              </a:spcAft>
              <a:buClr>
                <a:schemeClr val="dk1"/>
              </a:buClr>
              <a:buSzPts val="2720"/>
              <a:buNone/>
            </a:pPr>
            <a:r>
              <a:rPr lang="en-US" sz="2720"/>
              <a:t>5</a:t>
            </a:r>
            <a:r>
              <a:rPr lang="en-US" sz="2720" baseline="30000"/>
              <a:t>th</a:t>
            </a:r>
            <a:r>
              <a:rPr lang="en-US" sz="2720"/>
              <a:t> Season Coaching </a:t>
            </a:r>
            <a:endParaRPr/>
          </a:p>
          <a:p>
            <a:pPr marL="0" lvl="0" indent="0" algn="l" rtl="0">
              <a:lnSpc>
                <a:spcPct val="70000"/>
              </a:lnSpc>
              <a:spcBef>
                <a:spcPts val="1000"/>
              </a:spcBef>
              <a:spcAft>
                <a:spcPts val="0"/>
              </a:spcAft>
              <a:buClr>
                <a:schemeClr val="dk1"/>
              </a:buClr>
              <a:buSzPts val="2720"/>
              <a:buNone/>
            </a:pPr>
            <a:r>
              <a:rPr lang="en-US" sz="2720"/>
              <a:t>@ Neenah</a:t>
            </a:r>
            <a:endParaRPr/>
          </a:p>
          <a:p>
            <a:pPr marL="0" lvl="0" indent="0" algn="l" rtl="0">
              <a:lnSpc>
                <a:spcPct val="70000"/>
              </a:lnSpc>
              <a:spcBef>
                <a:spcPts val="1000"/>
              </a:spcBef>
              <a:spcAft>
                <a:spcPts val="0"/>
              </a:spcAft>
              <a:buClr>
                <a:schemeClr val="dk1"/>
              </a:buClr>
              <a:buSzPts val="2720"/>
              <a:buNone/>
            </a:pPr>
            <a:r>
              <a:rPr lang="en-US" sz="2720"/>
              <a:t>State Champion in HS at Gladstone MI.</a:t>
            </a:r>
            <a:endParaRPr/>
          </a:p>
          <a:p>
            <a:pPr marL="0" lvl="0" indent="0" algn="l" rtl="0">
              <a:lnSpc>
                <a:spcPct val="70000"/>
              </a:lnSpc>
              <a:spcBef>
                <a:spcPts val="1000"/>
              </a:spcBef>
              <a:spcAft>
                <a:spcPts val="0"/>
              </a:spcAft>
              <a:buClr>
                <a:schemeClr val="dk1"/>
              </a:buClr>
              <a:buSzPts val="2720"/>
              <a:buNone/>
            </a:pPr>
            <a:r>
              <a:rPr lang="en-US" sz="2720"/>
              <a:t>Chief @ Galloway Company in Neenah </a:t>
            </a:r>
            <a:endParaRPr/>
          </a:p>
          <a:p>
            <a:pPr marL="0" lvl="0" indent="0" algn="l" rtl="0">
              <a:lnSpc>
                <a:spcPct val="70000"/>
              </a:lnSpc>
              <a:spcBef>
                <a:spcPts val="1000"/>
              </a:spcBef>
              <a:spcAft>
                <a:spcPts val="0"/>
              </a:spcAft>
              <a:buClr>
                <a:schemeClr val="dk1"/>
              </a:buClr>
              <a:buSzPts val="2720"/>
              <a:buNone/>
            </a:pPr>
            <a:r>
              <a:rPr lang="en-US" sz="2720"/>
              <a:t>Responsible for team posters.</a:t>
            </a:r>
            <a:endParaRPr/>
          </a:p>
          <a:p>
            <a:pPr marL="0" lvl="0" indent="0" algn="l" rtl="0">
              <a:lnSpc>
                <a:spcPct val="70000"/>
              </a:lnSpc>
              <a:spcBef>
                <a:spcPts val="1000"/>
              </a:spcBef>
              <a:spcAft>
                <a:spcPts val="0"/>
              </a:spcAft>
              <a:buClr>
                <a:schemeClr val="dk1"/>
              </a:buClr>
              <a:buSzPts val="2720"/>
              <a:buNone/>
            </a:pPr>
            <a:r>
              <a:rPr lang="en-US" sz="2720"/>
              <a:t>Wife: Bridget</a:t>
            </a:r>
            <a:endParaRPr/>
          </a:p>
          <a:p>
            <a:pPr marL="0" lvl="0" indent="0" algn="l" rtl="0">
              <a:lnSpc>
                <a:spcPct val="70000"/>
              </a:lnSpc>
              <a:spcBef>
                <a:spcPts val="1000"/>
              </a:spcBef>
              <a:spcAft>
                <a:spcPts val="0"/>
              </a:spcAft>
              <a:buClr>
                <a:schemeClr val="dk1"/>
              </a:buClr>
              <a:buSzPts val="2720"/>
              <a:buNone/>
            </a:pPr>
            <a:r>
              <a:rPr lang="en-US" sz="2720"/>
              <a:t>Sons: Brandon and Tyler</a:t>
            </a:r>
            <a:endParaRPr/>
          </a:p>
          <a:p>
            <a:pPr marL="0" lvl="0" indent="0" algn="l" rtl="0">
              <a:lnSpc>
                <a:spcPct val="70000"/>
              </a:lnSpc>
              <a:spcBef>
                <a:spcPts val="1000"/>
              </a:spcBef>
              <a:spcAft>
                <a:spcPts val="0"/>
              </a:spcAft>
              <a:buClr>
                <a:schemeClr val="dk1"/>
              </a:buClr>
              <a:buSzPts val="2380"/>
              <a:buNone/>
            </a:pPr>
            <a:endParaRPr sz="2380"/>
          </a:p>
          <a:p>
            <a:pPr marL="228600" lvl="0" indent="-77470" algn="l" rtl="0">
              <a:lnSpc>
                <a:spcPct val="70000"/>
              </a:lnSpc>
              <a:spcBef>
                <a:spcPts val="1000"/>
              </a:spcBef>
              <a:spcAft>
                <a:spcPts val="0"/>
              </a:spcAft>
              <a:buClr>
                <a:schemeClr val="dk1"/>
              </a:buClr>
              <a:buSzPts val="2380"/>
              <a:buNone/>
            </a:pPr>
            <a:endParaRPr sz="2380"/>
          </a:p>
        </p:txBody>
      </p:sp>
      <p:pic>
        <p:nvPicPr>
          <p:cNvPr id="250" name="Google Shape;250;p15"/>
          <p:cNvPicPr preferRelativeResize="0"/>
          <p:nvPr/>
        </p:nvPicPr>
        <p:blipFill rotWithShape="1">
          <a:blip r:embed="rId3">
            <a:alphaModFix/>
          </a:blip>
          <a:srcRect/>
          <a:stretch/>
        </p:blipFill>
        <p:spPr>
          <a:xfrm>
            <a:off x="7734300" y="1473200"/>
            <a:ext cx="3619500" cy="5147733"/>
          </a:xfrm>
          <a:prstGeom prst="rect">
            <a:avLst/>
          </a:prstGeom>
          <a:noFill/>
          <a:ln>
            <a:noFill/>
          </a:ln>
        </p:spPr>
      </p:pic>
      <p:pic>
        <p:nvPicPr>
          <p:cNvPr id="251" name="Google Shape;251;p15"/>
          <p:cNvPicPr preferRelativeResize="0"/>
          <p:nvPr/>
        </p:nvPicPr>
        <p:blipFill rotWithShape="1">
          <a:blip r:embed="rId4">
            <a:alphaModFix/>
          </a:blip>
          <a:srcRect/>
          <a:stretch/>
        </p:blipFill>
        <p:spPr>
          <a:xfrm>
            <a:off x="5215467" y="3750733"/>
            <a:ext cx="3752850" cy="281463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3"/>
          <p:cNvSpPr txBox="1">
            <a:spLocks noGrp="1"/>
          </p:cNvSpPr>
          <p:nvPr>
            <p:ph type="title"/>
          </p:nvPr>
        </p:nvSpPr>
        <p:spPr>
          <a:xfrm>
            <a:off x="838200" y="365125"/>
            <a:ext cx="10515600" cy="1325563"/>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C0151C"/>
              </a:buClr>
              <a:buSzPts val="5940"/>
              <a:buFont typeface="Calibri"/>
              <a:buNone/>
            </a:pPr>
            <a:r>
              <a:rPr lang="en-US" sz="5346" b="1">
                <a:solidFill>
                  <a:srgbClr val="C0151C"/>
                </a:solidFill>
              </a:rPr>
              <a:t>RWF “Meet the Team”</a:t>
            </a:r>
            <a:br>
              <a:rPr lang="en-US" sz="5346" b="1">
                <a:solidFill>
                  <a:srgbClr val="C0151C"/>
                </a:solidFill>
              </a:rPr>
            </a:br>
            <a:r>
              <a:rPr lang="en-US" sz="3563" b="1">
                <a:solidFill>
                  <a:srgbClr val="C0151C"/>
                </a:solidFill>
              </a:rPr>
              <a:t>19-20 Season Slogan</a:t>
            </a:r>
            <a:endParaRPr sz="3959"/>
          </a:p>
        </p:txBody>
      </p:sp>
      <p:sp>
        <p:nvSpPr>
          <p:cNvPr id="99" name="Google Shape;99;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800"/>
              <a:buNone/>
            </a:pPr>
            <a:r>
              <a:rPr lang="en-US"/>
              <a:t>“FIND A WAY”</a:t>
            </a:r>
            <a:endParaRPr/>
          </a:p>
          <a:p>
            <a:pPr marL="228600" lvl="0" indent="-50800" algn="l" rtl="0">
              <a:lnSpc>
                <a:spcPct val="90000"/>
              </a:lnSpc>
              <a:spcBef>
                <a:spcPts val="1000"/>
              </a:spcBef>
              <a:spcAft>
                <a:spcPts val="0"/>
              </a:spcAft>
              <a:buClr>
                <a:schemeClr val="dk1"/>
              </a:buClr>
              <a:buSzPts val="2800"/>
              <a:buNone/>
            </a:pPr>
            <a:endParaRPr/>
          </a:p>
        </p:txBody>
      </p:sp>
      <p:pic>
        <p:nvPicPr>
          <p:cNvPr id="100" name="Google Shape;100;p3"/>
          <p:cNvPicPr preferRelativeResize="0"/>
          <p:nvPr/>
        </p:nvPicPr>
        <p:blipFill rotWithShape="1">
          <a:blip r:embed="rId3">
            <a:alphaModFix/>
          </a:blip>
          <a:srcRect/>
          <a:stretch/>
        </p:blipFill>
        <p:spPr>
          <a:xfrm rot="928491">
            <a:off x="323022" y="2834828"/>
            <a:ext cx="2888314" cy="2813748"/>
          </a:xfrm>
          <a:prstGeom prst="rect">
            <a:avLst/>
          </a:prstGeom>
          <a:noFill/>
          <a:ln>
            <a:noFill/>
          </a:ln>
        </p:spPr>
      </p:pic>
      <p:pic>
        <p:nvPicPr>
          <p:cNvPr id="101" name="Google Shape;101;p3"/>
          <p:cNvPicPr preferRelativeResize="0"/>
          <p:nvPr/>
        </p:nvPicPr>
        <p:blipFill rotWithShape="1">
          <a:blip r:embed="rId4">
            <a:alphaModFix/>
          </a:blip>
          <a:srcRect/>
          <a:stretch/>
        </p:blipFill>
        <p:spPr>
          <a:xfrm>
            <a:off x="3576275" y="2306442"/>
            <a:ext cx="5039449" cy="3870521"/>
          </a:xfrm>
          <a:prstGeom prst="rect">
            <a:avLst/>
          </a:prstGeom>
          <a:noFill/>
          <a:ln>
            <a:noFill/>
          </a:ln>
        </p:spPr>
      </p:pic>
      <p:pic>
        <p:nvPicPr>
          <p:cNvPr id="102" name="Google Shape;102;p3"/>
          <p:cNvPicPr preferRelativeResize="0"/>
          <p:nvPr/>
        </p:nvPicPr>
        <p:blipFill rotWithShape="1">
          <a:blip r:embed="rId5">
            <a:alphaModFix/>
          </a:blip>
          <a:srcRect/>
          <a:stretch/>
        </p:blipFill>
        <p:spPr>
          <a:xfrm>
            <a:off x="8849344" y="2306441"/>
            <a:ext cx="2504455" cy="387052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Google Shape;256;p2"/>
          <p:cNvPicPr preferRelativeResize="0"/>
          <p:nvPr/>
        </p:nvPicPr>
        <p:blipFill rotWithShape="1">
          <a:blip r:embed="rId3">
            <a:alphaModFix/>
          </a:blip>
          <a:srcRect l="27745" r="16993"/>
          <a:stretch/>
        </p:blipFill>
        <p:spPr>
          <a:xfrm>
            <a:off x="7939086" y="1614241"/>
            <a:ext cx="3414714" cy="4645518"/>
          </a:xfrm>
          <a:prstGeom prst="rect">
            <a:avLst/>
          </a:prstGeom>
          <a:noFill/>
          <a:ln>
            <a:noFill/>
          </a:ln>
        </p:spPr>
      </p:pic>
      <p:sp>
        <p:nvSpPr>
          <p:cNvPr id="257" name="Google Shape;257;p2"/>
          <p:cNvSpPr txBox="1">
            <a:spLocks noGrp="1"/>
          </p:cNvSpPr>
          <p:nvPr>
            <p:ph type="title"/>
          </p:nvPr>
        </p:nvSpPr>
        <p:spPr>
          <a:xfrm>
            <a:off x="838200" y="105268"/>
            <a:ext cx="10515600" cy="1367932"/>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C0151C"/>
              </a:buClr>
              <a:buSzPts val="4320"/>
              <a:buFont typeface="Calibri"/>
              <a:buNone/>
            </a:pPr>
            <a:r>
              <a:rPr lang="en-US" sz="4320" b="1">
                <a:solidFill>
                  <a:srgbClr val="C0151C"/>
                </a:solidFill>
              </a:rPr>
              <a:t>Coach Beauchamps Affirmations</a:t>
            </a:r>
            <a:endParaRPr/>
          </a:p>
        </p:txBody>
      </p:sp>
      <p:sp>
        <p:nvSpPr>
          <p:cNvPr id="258" name="Google Shape;258;p2"/>
          <p:cNvSpPr txBox="1">
            <a:spLocks noGrp="1"/>
          </p:cNvSpPr>
          <p:nvPr>
            <p:ph type="body" idx="1"/>
          </p:nvPr>
        </p:nvSpPr>
        <p:spPr>
          <a:xfrm>
            <a:off x="838200" y="1473200"/>
            <a:ext cx="5049982" cy="4927600"/>
          </a:xfrm>
          <a:prstGeom prst="rect">
            <a:avLst/>
          </a:prstGeom>
          <a:noFill/>
          <a:ln>
            <a:noFill/>
          </a:ln>
        </p:spPr>
        <p:txBody>
          <a:bodyPr spcFirstLastPara="1" wrap="square" lIns="91425" tIns="45700" rIns="91425" bIns="45700" anchor="t" anchorCtr="0">
            <a:normAutofit/>
          </a:bodyPr>
          <a:lstStyle/>
          <a:p>
            <a:pPr marL="0" lvl="0" indent="0" algn="ctr" rtl="0">
              <a:lnSpc>
                <a:spcPct val="70000"/>
              </a:lnSpc>
              <a:spcBef>
                <a:spcPts val="0"/>
              </a:spcBef>
              <a:spcAft>
                <a:spcPts val="0"/>
              </a:spcAft>
              <a:buClr>
                <a:schemeClr val="dk1"/>
              </a:buClr>
              <a:buSzPts val="1960"/>
              <a:buNone/>
            </a:pPr>
            <a:endParaRPr sz="1960"/>
          </a:p>
          <a:p>
            <a:pPr marL="0" lvl="0" indent="0" algn="ctr" rtl="0">
              <a:lnSpc>
                <a:spcPct val="70000"/>
              </a:lnSpc>
              <a:spcBef>
                <a:spcPts val="1000"/>
              </a:spcBef>
              <a:spcAft>
                <a:spcPts val="0"/>
              </a:spcAft>
              <a:buClr>
                <a:schemeClr val="dk1"/>
              </a:buClr>
              <a:buSzPts val="1960"/>
              <a:buNone/>
            </a:pPr>
            <a:endParaRPr sz="1960"/>
          </a:p>
          <a:p>
            <a:pPr marL="0" lvl="0" indent="0" algn="l" rtl="0">
              <a:lnSpc>
                <a:spcPct val="70000"/>
              </a:lnSpc>
              <a:spcBef>
                <a:spcPts val="1000"/>
              </a:spcBef>
              <a:spcAft>
                <a:spcPts val="0"/>
              </a:spcAft>
              <a:buClr>
                <a:schemeClr val="dk1"/>
              </a:buClr>
              <a:buSzPts val="1960"/>
              <a:buNone/>
            </a:pPr>
            <a:endParaRPr sz="1960"/>
          </a:p>
          <a:p>
            <a:pPr marL="228600" lvl="0" indent="-104140" algn="l" rtl="0">
              <a:lnSpc>
                <a:spcPct val="70000"/>
              </a:lnSpc>
              <a:spcBef>
                <a:spcPts val="1000"/>
              </a:spcBef>
              <a:spcAft>
                <a:spcPts val="0"/>
              </a:spcAft>
              <a:buClr>
                <a:schemeClr val="dk1"/>
              </a:buClr>
              <a:buSzPts val="1960"/>
              <a:buNone/>
            </a:pPr>
            <a:endParaRPr sz="1960"/>
          </a:p>
        </p:txBody>
      </p:sp>
      <p:pic>
        <p:nvPicPr>
          <p:cNvPr id="259" name="Google Shape;259;p2"/>
          <p:cNvPicPr preferRelativeResize="0"/>
          <p:nvPr/>
        </p:nvPicPr>
        <p:blipFill rotWithShape="1">
          <a:blip r:embed="rId4">
            <a:alphaModFix/>
          </a:blip>
          <a:srcRect l="38652" b="9375"/>
          <a:stretch/>
        </p:blipFill>
        <p:spPr>
          <a:xfrm>
            <a:off x="4242943" y="2198565"/>
            <a:ext cx="4121754" cy="4061194"/>
          </a:xfrm>
          <a:prstGeom prst="rect">
            <a:avLst/>
          </a:prstGeom>
          <a:noFill/>
          <a:ln>
            <a:noFill/>
          </a:ln>
        </p:spPr>
      </p:pic>
      <p:sp>
        <p:nvSpPr>
          <p:cNvPr id="260" name="Google Shape;260;p2"/>
          <p:cNvSpPr txBox="1"/>
          <p:nvPr/>
        </p:nvSpPr>
        <p:spPr>
          <a:xfrm>
            <a:off x="709863" y="1828800"/>
            <a:ext cx="3416969" cy="452431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I coach wrestling because I want to help student athletes compete in a sport that has given me so much. Wrestling was a huge part of my life growing up and I believe that wrestling was influential in making me into the person I am today.  </a:t>
            </a:r>
            <a:endParaRPr/>
          </a:p>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The core values instilled in wrestlers help them in their daily life as well as their future business and family life.  I coach wrestling because I want to help young athletes build their own set of core values that will enable their success on the wrestling mat, but more importantly, make them “Champions in Life”.</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6"/>
          <p:cNvSpPr txBox="1">
            <a:spLocks noGrp="1"/>
          </p:cNvSpPr>
          <p:nvPr>
            <p:ph type="title"/>
          </p:nvPr>
        </p:nvSpPr>
        <p:spPr>
          <a:xfrm>
            <a:off x="838200" y="105268"/>
            <a:ext cx="10515600" cy="1367932"/>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C0151C"/>
              </a:buClr>
              <a:buSzPts val="4320"/>
              <a:buFont typeface="Calibri"/>
              <a:buNone/>
            </a:pPr>
            <a:r>
              <a:rPr lang="en-US" sz="4320" b="1">
                <a:solidFill>
                  <a:srgbClr val="C0151C"/>
                </a:solidFill>
              </a:rPr>
              <a:t>Neenah High School Wrestling </a:t>
            </a:r>
            <a:br>
              <a:rPr lang="en-US" sz="4320" b="1">
                <a:solidFill>
                  <a:srgbClr val="C0151C"/>
                </a:solidFill>
              </a:rPr>
            </a:br>
            <a:r>
              <a:rPr lang="en-US" sz="4320" b="1">
                <a:solidFill>
                  <a:srgbClr val="C0151C"/>
                </a:solidFill>
              </a:rPr>
              <a:t>2019-2020 Coaching Staff </a:t>
            </a:r>
            <a:endParaRPr/>
          </a:p>
        </p:txBody>
      </p:sp>
      <p:sp>
        <p:nvSpPr>
          <p:cNvPr id="266" name="Google Shape;266;p16"/>
          <p:cNvSpPr txBox="1">
            <a:spLocks noGrp="1"/>
          </p:cNvSpPr>
          <p:nvPr>
            <p:ph type="body" idx="1"/>
          </p:nvPr>
        </p:nvSpPr>
        <p:spPr>
          <a:xfrm>
            <a:off x="838200" y="1617132"/>
            <a:ext cx="6493933" cy="4555067"/>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3200"/>
              <a:buNone/>
            </a:pPr>
            <a:r>
              <a:rPr lang="en-US" sz="3200"/>
              <a:t>Volunteer Assistant </a:t>
            </a:r>
            <a:endParaRPr/>
          </a:p>
          <a:p>
            <a:pPr marL="0" lvl="0" indent="0" algn="l" rtl="0">
              <a:lnSpc>
                <a:spcPct val="90000"/>
              </a:lnSpc>
              <a:spcBef>
                <a:spcPts val="1000"/>
              </a:spcBef>
              <a:spcAft>
                <a:spcPts val="0"/>
              </a:spcAft>
              <a:buClr>
                <a:schemeClr val="dk1"/>
              </a:buClr>
              <a:buSzPts val="3200"/>
              <a:buNone/>
            </a:pPr>
            <a:r>
              <a:rPr lang="en-US" sz="3200"/>
              <a:t>Brian Piechocki </a:t>
            </a:r>
            <a:endParaRPr/>
          </a:p>
          <a:p>
            <a:pPr marL="0" lvl="0" indent="0" algn="l" rtl="0">
              <a:lnSpc>
                <a:spcPct val="90000"/>
              </a:lnSpc>
              <a:spcBef>
                <a:spcPts val="1000"/>
              </a:spcBef>
              <a:spcAft>
                <a:spcPts val="0"/>
              </a:spcAft>
              <a:buClr>
                <a:schemeClr val="dk1"/>
              </a:buClr>
              <a:buSzPts val="3200"/>
              <a:buNone/>
            </a:pPr>
            <a:r>
              <a:rPr lang="en-US" sz="3200"/>
              <a:t>Coached at Various Levels in </a:t>
            </a:r>
            <a:endParaRPr/>
          </a:p>
          <a:p>
            <a:pPr marL="0" lvl="0" indent="0" algn="l" rtl="0">
              <a:lnSpc>
                <a:spcPct val="90000"/>
              </a:lnSpc>
              <a:spcBef>
                <a:spcPts val="1000"/>
              </a:spcBef>
              <a:spcAft>
                <a:spcPts val="0"/>
              </a:spcAft>
              <a:buClr>
                <a:schemeClr val="dk1"/>
              </a:buClr>
              <a:buSzPts val="3200"/>
              <a:buNone/>
            </a:pPr>
            <a:r>
              <a:rPr lang="en-US" sz="3200"/>
              <a:t>the program since the 1990’s.</a:t>
            </a:r>
            <a:endParaRPr/>
          </a:p>
          <a:p>
            <a:pPr marL="0" lvl="0" indent="0" algn="l" rtl="0">
              <a:lnSpc>
                <a:spcPct val="90000"/>
              </a:lnSpc>
              <a:spcBef>
                <a:spcPts val="1000"/>
              </a:spcBef>
              <a:spcAft>
                <a:spcPts val="0"/>
              </a:spcAft>
              <a:buClr>
                <a:schemeClr val="dk1"/>
              </a:buClr>
              <a:buSzPts val="3200"/>
              <a:buNone/>
            </a:pPr>
            <a:r>
              <a:rPr lang="en-US" sz="3200"/>
              <a:t>Works @ GrayBar </a:t>
            </a:r>
            <a:endParaRPr/>
          </a:p>
          <a:p>
            <a:pPr marL="0" lvl="0" indent="0" algn="l" rtl="0">
              <a:lnSpc>
                <a:spcPct val="90000"/>
              </a:lnSpc>
              <a:spcBef>
                <a:spcPts val="1000"/>
              </a:spcBef>
              <a:spcAft>
                <a:spcPts val="0"/>
              </a:spcAft>
              <a:buClr>
                <a:schemeClr val="dk1"/>
              </a:buClr>
              <a:buSzPts val="3200"/>
              <a:buNone/>
            </a:pPr>
            <a:r>
              <a:rPr lang="en-US" sz="3200"/>
              <a:t>Wife: Pam</a:t>
            </a:r>
            <a:endParaRPr/>
          </a:p>
          <a:p>
            <a:pPr marL="0" lvl="0" indent="0" algn="l" rtl="0">
              <a:lnSpc>
                <a:spcPct val="90000"/>
              </a:lnSpc>
              <a:spcBef>
                <a:spcPts val="1000"/>
              </a:spcBef>
              <a:spcAft>
                <a:spcPts val="0"/>
              </a:spcAft>
              <a:buClr>
                <a:schemeClr val="dk1"/>
              </a:buClr>
              <a:buSzPts val="3200"/>
              <a:buNone/>
            </a:pPr>
            <a:r>
              <a:rPr lang="en-US" sz="3200"/>
              <a:t>Children (3): Madelyn, Gabriella, Evan</a:t>
            </a:r>
            <a:endParaRPr/>
          </a:p>
          <a:p>
            <a:pPr marL="0" lvl="0" indent="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pic>
        <p:nvPicPr>
          <p:cNvPr id="267" name="Google Shape;267;p16"/>
          <p:cNvPicPr preferRelativeResize="0"/>
          <p:nvPr/>
        </p:nvPicPr>
        <p:blipFill rotWithShape="1">
          <a:blip r:embed="rId3">
            <a:alphaModFix/>
          </a:blip>
          <a:srcRect l="34090" t="7500" r="12907"/>
          <a:stretch/>
        </p:blipFill>
        <p:spPr>
          <a:xfrm>
            <a:off x="8010268" y="1807633"/>
            <a:ext cx="3343532" cy="3886200"/>
          </a:xfrm>
          <a:prstGeom prst="rect">
            <a:avLst/>
          </a:prstGeom>
          <a:noFill/>
          <a:ln>
            <a:noFill/>
          </a:ln>
        </p:spPr>
      </p:pic>
      <p:pic>
        <p:nvPicPr>
          <p:cNvPr id="268" name="Google Shape;268;p16"/>
          <p:cNvPicPr preferRelativeResize="0"/>
          <p:nvPr/>
        </p:nvPicPr>
        <p:blipFill rotWithShape="1">
          <a:blip r:embed="rId4">
            <a:alphaModFix/>
          </a:blip>
          <a:srcRect/>
          <a:stretch/>
        </p:blipFill>
        <p:spPr>
          <a:xfrm>
            <a:off x="6069066" y="1807633"/>
            <a:ext cx="1941202" cy="29146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69"/>
          <p:cNvSpPr txBox="1">
            <a:spLocks noGrp="1"/>
          </p:cNvSpPr>
          <p:nvPr>
            <p:ph type="title"/>
          </p:nvPr>
        </p:nvSpPr>
        <p:spPr>
          <a:xfrm>
            <a:off x="838200" y="105268"/>
            <a:ext cx="10515600" cy="1367932"/>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C0151C"/>
              </a:buClr>
              <a:buSzPts val="4320"/>
              <a:buFont typeface="Calibri"/>
              <a:buNone/>
            </a:pPr>
            <a:r>
              <a:rPr lang="en-US" sz="4320" b="1">
                <a:solidFill>
                  <a:srgbClr val="C0151C"/>
                </a:solidFill>
              </a:rPr>
              <a:t>Coach Piechocki’s Affirmations</a:t>
            </a:r>
            <a:endParaRPr/>
          </a:p>
        </p:txBody>
      </p:sp>
      <p:sp>
        <p:nvSpPr>
          <p:cNvPr id="274" name="Google Shape;274;p69"/>
          <p:cNvSpPr txBox="1">
            <a:spLocks noGrp="1"/>
          </p:cNvSpPr>
          <p:nvPr>
            <p:ph type="body" idx="1"/>
          </p:nvPr>
        </p:nvSpPr>
        <p:spPr>
          <a:xfrm>
            <a:off x="838200" y="1473200"/>
            <a:ext cx="6116782" cy="4927600"/>
          </a:xfrm>
          <a:prstGeom prst="rect">
            <a:avLst/>
          </a:prstGeom>
          <a:noFill/>
          <a:ln>
            <a:noFill/>
          </a:ln>
        </p:spPr>
        <p:txBody>
          <a:bodyPr spcFirstLastPara="1" wrap="square" lIns="91425" tIns="45700" rIns="91425" bIns="45700" anchor="t" anchorCtr="0">
            <a:normAutofit/>
          </a:bodyPr>
          <a:lstStyle/>
          <a:p>
            <a:pPr marL="0" lvl="0" indent="0" algn="ctr" rtl="0">
              <a:lnSpc>
                <a:spcPct val="50000"/>
              </a:lnSpc>
              <a:spcBef>
                <a:spcPts val="0"/>
              </a:spcBef>
              <a:spcAft>
                <a:spcPts val="0"/>
              </a:spcAft>
              <a:buClr>
                <a:schemeClr val="dk1"/>
              </a:buClr>
              <a:buSzPts val="1960"/>
              <a:buNone/>
            </a:pPr>
            <a:endParaRPr sz="1812"/>
          </a:p>
          <a:p>
            <a:pPr marL="0" lvl="0" indent="0" algn="ctr" rtl="0">
              <a:lnSpc>
                <a:spcPct val="50000"/>
              </a:lnSpc>
              <a:spcBef>
                <a:spcPts val="1000"/>
              </a:spcBef>
              <a:spcAft>
                <a:spcPts val="0"/>
              </a:spcAft>
              <a:buClr>
                <a:schemeClr val="dk1"/>
              </a:buClr>
              <a:buSzPts val="1960"/>
              <a:buNone/>
            </a:pPr>
            <a:endParaRPr sz="1812"/>
          </a:p>
          <a:p>
            <a:pPr marL="114300" lvl="0" indent="0" algn="l" rtl="0">
              <a:lnSpc>
                <a:spcPct val="70000"/>
              </a:lnSpc>
              <a:spcBef>
                <a:spcPts val="1000"/>
              </a:spcBef>
              <a:spcAft>
                <a:spcPts val="0"/>
              </a:spcAft>
              <a:buSzPts val="1800"/>
              <a:buNone/>
            </a:pPr>
            <a:r>
              <a:rPr lang="en-US" sz="2590"/>
              <a:t>Wrestling has blessed me with many life-long relationships both as an athlete and coach. Wrestling has become a way for me to “pay it forward”</a:t>
            </a:r>
            <a:endParaRPr/>
          </a:p>
          <a:p>
            <a:pPr marL="114300" lvl="0" indent="0" algn="l" rtl="0">
              <a:lnSpc>
                <a:spcPct val="70000"/>
              </a:lnSpc>
              <a:spcBef>
                <a:spcPts val="1000"/>
              </a:spcBef>
              <a:spcAft>
                <a:spcPts val="0"/>
              </a:spcAft>
              <a:buSzPts val="1800"/>
              <a:buNone/>
            </a:pPr>
            <a:r>
              <a:rPr lang="en-US" sz="2590"/>
              <a:t>The ups and downs of wrestling has helped me to excel in daily life.  It has taught me to appreciate the struggle and take on adversity and or challenges.</a:t>
            </a:r>
            <a:endParaRPr/>
          </a:p>
          <a:p>
            <a:pPr marL="114300" lvl="0" indent="0" algn="l" rtl="0">
              <a:lnSpc>
                <a:spcPct val="70000"/>
              </a:lnSpc>
              <a:spcBef>
                <a:spcPts val="1000"/>
              </a:spcBef>
              <a:spcAft>
                <a:spcPts val="0"/>
              </a:spcAft>
              <a:buSzPts val="1800"/>
              <a:buNone/>
            </a:pPr>
            <a:r>
              <a:rPr lang="en-US" sz="2590"/>
              <a:t>I am absolutely committed to building a top tier program.  Athletically, Socially and Academically.  I believe we are shaping the kids in our program to better our school and community.  </a:t>
            </a:r>
            <a:endParaRPr/>
          </a:p>
          <a:p>
            <a:pPr marL="0" lvl="0" indent="0" algn="l" rtl="0">
              <a:lnSpc>
                <a:spcPct val="50000"/>
              </a:lnSpc>
              <a:spcBef>
                <a:spcPts val="1000"/>
              </a:spcBef>
              <a:spcAft>
                <a:spcPts val="0"/>
              </a:spcAft>
              <a:buClr>
                <a:schemeClr val="dk1"/>
              </a:buClr>
              <a:buSzPts val="1960"/>
              <a:buNone/>
            </a:pPr>
            <a:endParaRPr sz="1812"/>
          </a:p>
          <a:p>
            <a:pPr marL="228600" lvl="0" indent="-104140" algn="l" rtl="0">
              <a:lnSpc>
                <a:spcPct val="50000"/>
              </a:lnSpc>
              <a:spcBef>
                <a:spcPts val="1000"/>
              </a:spcBef>
              <a:spcAft>
                <a:spcPts val="0"/>
              </a:spcAft>
              <a:buClr>
                <a:schemeClr val="dk1"/>
              </a:buClr>
              <a:buSzPts val="1960"/>
              <a:buNone/>
            </a:pPr>
            <a:endParaRPr sz="1812"/>
          </a:p>
        </p:txBody>
      </p:sp>
      <p:pic>
        <p:nvPicPr>
          <p:cNvPr id="275" name="Google Shape;275;p69"/>
          <p:cNvPicPr preferRelativeResize="0"/>
          <p:nvPr/>
        </p:nvPicPr>
        <p:blipFill rotWithShape="1">
          <a:blip r:embed="rId3">
            <a:alphaModFix/>
          </a:blip>
          <a:srcRect/>
          <a:stretch/>
        </p:blipFill>
        <p:spPr>
          <a:xfrm>
            <a:off x="7051182" y="1669557"/>
            <a:ext cx="4302618" cy="430261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17"/>
          <p:cNvSpPr txBox="1">
            <a:spLocks noGrp="1"/>
          </p:cNvSpPr>
          <p:nvPr>
            <p:ph type="title"/>
          </p:nvPr>
        </p:nvSpPr>
        <p:spPr>
          <a:xfrm>
            <a:off x="838200" y="105268"/>
            <a:ext cx="10515600" cy="1367932"/>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C0151C"/>
              </a:buClr>
              <a:buSzPts val="4320"/>
              <a:buFont typeface="Calibri"/>
              <a:buNone/>
            </a:pPr>
            <a:r>
              <a:rPr lang="en-US" sz="4320" b="1">
                <a:solidFill>
                  <a:srgbClr val="C0151C"/>
                </a:solidFill>
              </a:rPr>
              <a:t>Neenah High School Wrestling </a:t>
            </a:r>
            <a:br>
              <a:rPr lang="en-US" sz="4320" b="1">
                <a:solidFill>
                  <a:srgbClr val="C0151C"/>
                </a:solidFill>
              </a:rPr>
            </a:br>
            <a:r>
              <a:rPr lang="en-US" sz="4320" b="1">
                <a:solidFill>
                  <a:srgbClr val="C0151C"/>
                </a:solidFill>
              </a:rPr>
              <a:t>2019-2020 Coaching Staff </a:t>
            </a:r>
            <a:endParaRPr/>
          </a:p>
        </p:txBody>
      </p:sp>
      <p:sp>
        <p:nvSpPr>
          <p:cNvPr id="281" name="Google Shape;281;p17"/>
          <p:cNvSpPr txBox="1">
            <a:spLocks noGrp="1"/>
          </p:cNvSpPr>
          <p:nvPr>
            <p:ph type="body" idx="1"/>
          </p:nvPr>
        </p:nvSpPr>
        <p:spPr>
          <a:xfrm>
            <a:off x="838200" y="1473200"/>
            <a:ext cx="4377267" cy="4555067"/>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Clr>
                <a:schemeClr val="dk1"/>
              </a:buClr>
              <a:buSzPts val="2800"/>
              <a:buNone/>
            </a:pPr>
            <a:endParaRPr sz="2590"/>
          </a:p>
          <a:p>
            <a:pPr marL="0" lvl="0" indent="0" algn="l" rtl="0">
              <a:lnSpc>
                <a:spcPct val="80000"/>
              </a:lnSpc>
              <a:spcBef>
                <a:spcPts val="1000"/>
              </a:spcBef>
              <a:spcAft>
                <a:spcPts val="0"/>
              </a:spcAft>
              <a:buClr>
                <a:srgbClr val="FF0000"/>
              </a:buClr>
              <a:buSzPts val="3200"/>
              <a:buNone/>
            </a:pPr>
            <a:r>
              <a:rPr lang="en-US" sz="2960">
                <a:solidFill>
                  <a:srgbClr val="FF0000"/>
                </a:solidFill>
              </a:rPr>
              <a:t>Volunteer Assistant </a:t>
            </a:r>
            <a:endParaRPr sz="2590"/>
          </a:p>
          <a:p>
            <a:pPr marL="0" lvl="0" indent="0" algn="l" rtl="0">
              <a:lnSpc>
                <a:spcPct val="80000"/>
              </a:lnSpc>
              <a:spcBef>
                <a:spcPts val="1000"/>
              </a:spcBef>
              <a:spcAft>
                <a:spcPts val="0"/>
              </a:spcAft>
              <a:buClr>
                <a:srgbClr val="FF0000"/>
              </a:buClr>
              <a:buSzPts val="3200"/>
              <a:buNone/>
            </a:pPr>
            <a:r>
              <a:rPr lang="en-US" sz="2960">
                <a:solidFill>
                  <a:srgbClr val="FF0000"/>
                </a:solidFill>
              </a:rPr>
              <a:t>Ryan Robillard</a:t>
            </a:r>
            <a:endParaRPr sz="2590"/>
          </a:p>
          <a:p>
            <a:pPr marL="0" lvl="0" indent="0" algn="l" rtl="0">
              <a:lnSpc>
                <a:spcPct val="80000"/>
              </a:lnSpc>
              <a:spcBef>
                <a:spcPts val="1000"/>
              </a:spcBef>
              <a:spcAft>
                <a:spcPts val="0"/>
              </a:spcAft>
              <a:buClr>
                <a:schemeClr val="dk1"/>
              </a:buClr>
              <a:buSzPts val="3200"/>
              <a:buNone/>
            </a:pPr>
            <a:r>
              <a:rPr lang="en-US" sz="2960"/>
              <a:t>3</a:t>
            </a:r>
            <a:r>
              <a:rPr lang="en-US" sz="2960" baseline="30000"/>
              <a:t>rd</a:t>
            </a:r>
            <a:r>
              <a:rPr lang="en-US" sz="2960"/>
              <a:t> Season Coaching @ Neenah</a:t>
            </a:r>
            <a:endParaRPr sz="2590"/>
          </a:p>
          <a:p>
            <a:pPr marL="0" lvl="0" indent="0" algn="l" rtl="0">
              <a:lnSpc>
                <a:spcPct val="80000"/>
              </a:lnSpc>
              <a:spcBef>
                <a:spcPts val="1000"/>
              </a:spcBef>
              <a:spcAft>
                <a:spcPts val="0"/>
              </a:spcAft>
              <a:buClr>
                <a:schemeClr val="dk1"/>
              </a:buClr>
              <a:buSzPts val="3200"/>
              <a:buNone/>
            </a:pPr>
            <a:r>
              <a:rPr lang="en-US" sz="2960"/>
              <a:t>State Runner-Up in 2009 </a:t>
            </a:r>
            <a:endParaRPr sz="2590"/>
          </a:p>
          <a:p>
            <a:pPr marL="0" lvl="0" indent="0" algn="l" rtl="0">
              <a:lnSpc>
                <a:spcPct val="80000"/>
              </a:lnSpc>
              <a:spcBef>
                <a:spcPts val="1000"/>
              </a:spcBef>
              <a:spcAft>
                <a:spcPts val="0"/>
              </a:spcAft>
              <a:buSzPts val="3200"/>
              <a:buNone/>
            </a:pPr>
            <a:r>
              <a:rPr lang="en-US" sz="2960"/>
              <a:t>Chiropractor at Clover</a:t>
            </a:r>
            <a:endParaRPr/>
          </a:p>
          <a:p>
            <a:pPr marL="0" lvl="0" indent="0" algn="l" rtl="0">
              <a:lnSpc>
                <a:spcPct val="80000"/>
              </a:lnSpc>
              <a:spcBef>
                <a:spcPts val="1000"/>
              </a:spcBef>
              <a:spcAft>
                <a:spcPts val="0"/>
              </a:spcAft>
              <a:buSzPts val="3200"/>
              <a:buNone/>
            </a:pPr>
            <a:r>
              <a:rPr lang="en-US" sz="2960"/>
              <a:t>Chiropractic in Neenah.</a:t>
            </a:r>
            <a:endParaRPr/>
          </a:p>
          <a:p>
            <a:pPr marL="0" lvl="0" indent="0" algn="l" rtl="0">
              <a:lnSpc>
                <a:spcPct val="80000"/>
              </a:lnSpc>
              <a:spcBef>
                <a:spcPts val="1000"/>
              </a:spcBef>
              <a:spcAft>
                <a:spcPts val="0"/>
              </a:spcAft>
              <a:buClr>
                <a:schemeClr val="dk1"/>
              </a:buClr>
              <a:buSzPts val="3200"/>
              <a:buNone/>
            </a:pPr>
            <a:r>
              <a:rPr lang="en-US" sz="2960"/>
              <a:t>Wife: Amanda</a:t>
            </a:r>
            <a:endParaRPr sz="2590"/>
          </a:p>
          <a:p>
            <a:pPr marL="0" lvl="0" indent="0" algn="l" rtl="0">
              <a:lnSpc>
                <a:spcPct val="80000"/>
              </a:lnSpc>
              <a:spcBef>
                <a:spcPts val="1000"/>
              </a:spcBef>
              <a:spcAft>
                <a:spcPts val="0"/>
              </a:spcAft>
              <a:buClr>
                <a:schemeClr val="dk1"/>
              </a:buClr>
              <a:buSzPts val="2800"/>
              <a:buNone/>
            </a:pPr>
            <a:endParaRPr sz="2590"/>
          </a:p>
          <a:p>
            <a:pPr marL="228600" lvl="0" indent="-50800" algn="l" rtl="0">
              <a:lnSpc>
                <a:spcPct val="80000"/>
              </a:lnSpc>
              <a:spcBef>
                <a:spcPts val="1000"/>
              </a:spcBef>
              <a:spcAft>
                <a:spcPts val="0"/>
              </a:spcAft>
              <a:buClr>
                <a:schemeClr val="dk1"/>
              </a:buClr>
              <a:buSzPts val="2800"/>
              <a:buNone/>
            </a:pPr>
            <a:endParaRPr sz="2590"/>
          </a:p>
        </p:txBody>
      </p:sp>
      <p:pic>
        <p:nvPicPr>
          <p:cNvPr id="282" name="Google Shape;282;p17"/>
          <p:cNvPicPr preferRelativeResize="0"/>
          <p:nvPr/>
        </p:nvPicPr>
        <p:blipFill rotWithShape="1">
          <a:blip r:embed="rId3">
            <a:alphaModFix/>
          </a:blip>
          <a:srcRect/>
          <a:stretch/>
        </p:blipFill>
        <p:spPr>
          <a:xfrm>
            <a:off x="5541263" y="2065251"/>
            <a:ext cx="5948241" cy="396301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70"/>
          <p:cNvSpPr txBox="1">
            <a:spLocks noGrp="1"/>
          </p:cNvSpPr>
          <p:nvPr>
            <p:ph type="title"/>
          </p:nvPr>
        </p:nvSpPr>
        <p:spPr>
          <a:xfrm>
            <a:off x="838200" y="105268"/>
            <a:ext cx="10515600" cy="1367932"/>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C0151C"/>
              </a:buClr>
              <a:buSzPts val="4320"/>
              <a:buFont typeface="Calibri"/>
              <a:buNone/>
            </a:pPr>
            <a:r>
              <a:rPr lang="en-US" sz="4320" b="1">
                <a:solidFill>
                  <a:srgbClr val="C0151C"/>
                </a:solidFill>
              </a:rPr>
              <a:t>Coach Robillard’s Affirmations</a:t>
            </a:r>
            <a:endParaRPr/>
          </a:p>
        </p:txBody>
      </p:sp>
      <p:sp>
        <p:nvSpPr>
          <p:cNvPr id="288" name="Google Shape;288;p70"/>
          <p:cNvSpPr txBox="1">
            <a:spLocks noGrp="1"/>
          </p:cNvSpPr>
          <p:nvPr>
            <p:ph type="body" idx="1"/>
          </p:nvPr>
        </p:nvSpPr>
        <p:spPr>
          <a:xfrm>
            <a:off x="838200" y="1473200"/>
            <a:ext cx="6116782" cy="4927600"/>
          </a:xfrm>
          <a:prstGeom prst="rect">
            <a:avLst/>
          </a:prstGeom>
          <a:noFill/>
          <a:ln>
            <a:noFill/>
          </a:ln>
        </p:spPr>
        <p:txBody>
          <a:bodyPr spcFirstLastPara="1" wrap="square" lIns="91425" tIns="45700" rIns="91425" bIns="45700" anchor="t" anchorCtr="0">
            <a:normAutofit/>
          </a:bodyPr>
          <a:lstStyle/>
          <a:p>
            <a:pPr marL="0" lvl="0" indent="0" algn="ctr" rtl="0">
              <a:lnSpc>
                <a:spcPct val="70000"/>
              </a:lnSpc>
              <a:spcBef>
                <a:spcPts val="0"/>
              </a:spcBef>
              <a:spcAft>
                <a:spcPts val="0"/>
              </a:spcAft>
              <a:buClr>
                <a:schemeClr val="dk1"/>
              </a:buClr>
              <a:buSzPts val="1960"/>
              <a:buNone/>
            </a:pPr>
            <a:endParaRPr sz="1960"/>
          </a:p>
          <a:p>
            <a:pPr marL="114300" lvl="0" indent="0" algn="l" rtl="0">
              <a:lnSpc>
                <a:spcPct val="90000"/>
              </a:lnSpc>
              <a:spcBef>
                <a:spcPts val="1000"/>
              </a:spcBef>
              <a:spcAft>
                <a:spcPts val="0"/>
              </a:spcAft>
              <a:buSzPts val="1800"/>
              <a:buNone/>
            </a:pPr>
            <a:r>
              <a:rPr lang="en-US"/>
              <a:t>I am excited to continue working with a sport that has helped me grow throughout my life.</a:t>
            </a:r>
            <a:endParaRPr/>
          </a:p>
          <a:p>
            <a:pPr marL="114300" lvl="0" indent="0" algn="l" rtl="0">
              <a:lnSpc>
                <a:spcPct val="90000"/>
              </a:lnSpc>
              <a:spcBef>
                <a:spcPts val="1000"/>
              </a:spcBef>
              <a:spcAft>
                <a:spcPts val="0"/>
              </a:spcAft>
              <a:buSzPts val="1800"/>
              <a:buNone/>
            </a:pPr>
            <a:r>
              <a:rPr lang="en-US"/>
              <a:t>I am grateful for the relationships that i build through the sport with coaches and athletes.</a:t>
            </a:r>
            <a:endParaRPr/>
          </a:p>
          <a:p>
            <a:pPr marL="114300" lvl="0" indent="0" algn="l" rtl="0">
              <a:lnSpc>
                <a:spcPct val="90000"/>
              </a:lnSpc>
              <a:spcBef>
                <a:spcPts val="1000"/>
              </a:spcBef>
              <a:spcAft>
                <a:spcPts val="0"/>
              </a:spcAft>
              <a:buSzPts val="1800"/>
              <a:buNone/>
            </a:pPr>
            <a:r>
              <a:rPr lang="en-US"/>
              <a:t>I am excited for another year with a great team and staff.</a:t>
            </a:r>
            <a:endParaRPr/>
          </a:p>
          <a:p>
            <a:pPr marL="0" lvl="0" indent="0" algn="l" rtl="0">
              <a:lnSpc>
                <a:spcPct val="70000"/>
              </a:lnSpc>
              <a:spcBef>
                <a:spcPts val="1000"/>
              </a:spcBef>
              <a:spcAft>
                <a:spcPts val="0"/>
              </a:spcAft>
              <a:buClr>
                <a:schemeClr val="dk1"/>
              </a:buClr>
              <a:buSzPts val="1960"/>
              <a:buNone/>
            </a:pPr>
            <a:endParaRPr sz="1960"/>
          </a:p>
          <a:p>
            <a:pPr marL="228600" lvl="0" indent="-104140" algn="l" rtl="0">
              <a:lnSpc>
                <a:spcPct val="70000"/>
              </a:lnSpc>
              <a:spcBef>
                <a:spcPts val="1000"/>
              </a:spcBef>
              <a:spcAft>
                <a:spcPts val="0"/>
              </a:spcAft>
              <a:buClr>
                <a:schemeClr val="dk1"/>
              </a:buClr>
              <a:buSzPts val="1960"/>
              <a:buNone/>
            </a:pPr>
            <a:endParaRPr sz="1960"/>
          </a:p>
        </p:txBody>
      </p:sp>
      <p:pic>
        <p:nvPicPr>
          <p:cNvPr id="289" name="Google Shape;289;p70"/>
          <p:cNvPicPr preferRelativeResize="0"/>
          <p:nvPr/>
        </p:nvPicPr>
        <p:blipFill rotWithShape="1">
          <a:blip r:embed="rId3">
            <a:alphaModFix/>
          </a:blip>
          <a:srcRect l="15603"/>
          <a:stretch/>
        </p:blipFill>
        <p:spPr>
          <a:xfrm>
            <a:off x="6954982" y="1829594"/>
            <a:ext cx="4646096" cy="367188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8"/>
          <p:cNvSpPr txBox="1">
            <a:spLocks noGrp="1"/>
          </p:cNvSpPr>
          <p:nvPr>
            <p:ph type="title"/>
          </p:nvPr>
        </p:nvSpPr>
        <p:spPr>
          <a:xfrm>
            <a:off x="838200" y="105268"/>
            <a:ext cx="10515600" cy="1367932"/>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C0151C"/>
              </a:buClr>
              <a:buSzPts val="4320"/>
              <a:buFont typeface="Calibri"/>
              <a:buNone/>
            </a:pPr>
            <a:r>
              <a:rPr lang="en-US" sz="4320" b="1">
                <a:solidFill>
                  <a:srgbClr val="C0151C"/>
                </a:solidFill>
              </a:rPr>
              <a:t>Neenah High School Wrestling </a:t>
            </a:r>
            <a:br>
              <a:rPr lang="en-US" sz="4320" b="1">
                <a:solidFill>
                  <a:srgbClr val="C0151C"/>
                </a:solidFill>
              </a:rPr>
            </a:br>
            <a:r>
              <a:rPr lang="en-US" sz="4320" b="1">
                <a:solidFill>
                  <a:srgbClr val="C0151C"/>
                </a:solidFill>
              </a:rPr>
              <a:t>2019-2020 Coaching Staff </a:t>
            </a:r>
            <a:endParaRPr/>
          </a:p>
        </p:txBody>
      </p:sp>
      <p:sp>
        <p:nvSpPr>
          <p:cNvPr id="295" name="Google Shape;295;p18"/>
          <p:cNvSpPr txBox="1">
            <a:spLocks noGrp="1"/>
          </p:cNvSpPr>
          <p:nvPr>
            <p:ph type="body" idx="1"/>
          </p:nvPr>
        </p:nvSpPr>
        <p:spPr>
          <a:xfrm>
            <a:off x="838200" y="1473200"/>
            <a:ext cx="5308600" cy="4555067"/>
          </a:xfrm>
          <a:prstGeom prst="rect">
            <a:avLst/>
          </a:prstGeom>
          <a:noFill/>
          <a:ln>
            <a:noFill/>
          </a:ln>
        </p:spPr>
        <p:txBody>
          <a:bodyPr spcFirstLastPara="1" wrap="square" lIns="91425" tIns="45700" rIns="91425" bIns="45700" anchor="t" anchorCtr="0">
            <a:normAutofit/>
          </a:bodyPr>
          <a:lstStyle/>
          <a:p>
            <a:pPr marL="0" lvl="0" indent="0" algn="ctr" rtl="0">
              <a:lnSpc>
                <a:spcPct val="70000"/>
              </a:lnSpc>
              <a:spcBef>
                <a:spcPts val="0"/>
              </a:spcBef>
              <a:spcAft>
                <a:spcPts val="0"/>
              </a:spcAft>
              <a:buClr>
                <a:schemeClr val="dk1"/>
              </a:buClr>
              <a:buSzPts val="2380"/>
              <a:buNone/>
            </a:pPr>
            <a:endParaRPr sz="2380"/>
          </a:p>
          <a:p>
            <a:pPr marL="0" lvl="0" indent="0" algn="l" rtl="0">
              <a:lnSpc>
                <a:spcPct val="70000"/>
              </a:lnSpc>
              <a:spcBef>
                <a:spcPts val="1000"/>
              </a:spcBef>
              <a:spcAft>
                <a:spcPts val="0"/>
              </a:spcAft>
              <a:buClr>
                <a:srgbClr val="FF0000"/>
              </a:buClr>
              <a:buSzPts val="2720"/>
              <a:buNone/>
            </a:pPr>
            <a:r>
              <a:rPr lang="en-US" sz="2720">
                <a:solidFill>
                  <a:srgbClr val="FF0000"/>
                </a:solidFill>
              </a:rPr>
              <a:t>Volunteer Assistant </a:t>
            </a:r>
            <a:endParaRPr/>
          </a:p>
          <a:p>
            <a:pPr marL="0" lvl="0" indent="0" algn="l" rtl="0">
              <a:lnSpc>
                <a:spcPct val="70000"/>
              </a:lnSpc>
              <a:spcBef>
                <a:spcPts val="1000"/>
              </a:spcBef>
              <a:spcAft>
                <a:spcPts val="0"/>
              </a:spcAft>
              <a:buClr>
                <a:srgbClr val="FF0000"/>
              </a:buClr>
              <a:buSzPts val="2720"/>
              <a:buNone/>
            </a:pPr>
            <a:r>
              <a:rPr lang="en-US" sz="2720">
                <a:solidFill>
                  <a:srgbClr val="FF0000"/>
                </a:solidFill>
              </a:rPr>
              <a:t>Corey Knudsen</a:t>
            </a:r>
            <a:endParaRPr/>
          </a:p>
          <a:p>
            <a:pPr marL="0" lvl="0" indent="0" algn="l" rtl="0">
              <a:lnSpc>
                <a:spcPct val="70000"/>
              </a:lnSpc>
              <a:spcBef>
                <a:spcPts val="1000"/>
              </a:spcBef>
              <a:spcAft>
                <a:spcPts val="0"/>
              </a:spcAft>
              <a:buClr>
                <a:schemeClr val="dk1"/>
              </a:buClr>
              <a:buSzPts val="2380"/>
              <a:buNone/>
            </a:pPr>
            <a:r>
              <a:rPr lang="en-US" sz="2380"/>
              <a:t>1</a:t>
            </a:r>
            <a:r>
              <a:rPr lang="en-US" sz="2380" baseline="30000"/>
              <a:t>st</a:t>
            </a:r>
            <a:r>
              <a:rPr lang="en-US" sz="2380"/>
              <a:t> Season Coaching Neenah HS Wrestling</a:t>
            </a:r>
            <a:endParaRPr/>
          </a:p>
          <a:p>
            <a:pPr marL="0" lvl="0" indent="0" algn="l" rtl="0">
              <a:lnSpc>
                <a:spcPct val="70000"/>
              </a:lnSpc>
              <a:spcBef>
                <a:spcPts val="1000"/>
              </a:spcBef>
              <a:spcAft>
                <a:spcPts val="0"/>
              </a:spcAft>
              <a:buClr>
                <a:schemeClr val="dk1"/>
              </a:buClr>
              <a:buSzPts val="2380"/>
              <a:buNone/>
            </a:pPr>
            <a:r>
              <a:rPr lang="en-US" sz="2380"/>
              <a:t>Helped Neenah Youth Wrestling in 2018-2019</a:t>
            </a:r>
            <a:endParaRPr/>
          </a:p>
          <a:p>
            <a:pPr marL="0" lvl="0" indent="0" algn="l" rtl="0">
              <a:lnSpc>
                <a:spcPct val="70000"/>
              </a:lnSpc>
              <a:spcBef>
                <a:spcPts val="1000"/>
              </a:spcBef>
              <a:spcAft>
                <a:spcPts val="0"/>
              </a:spcAft>
              <a:buClr>
                <a:schemeClr val="dk1"/>
              </a:buClr>
              <a:buSzPts val="2380"/>
              <a:buNone/>
            </a:pPr>
            <a:r>
              <a:rPr lang="en-US" sz="2380"/>
              <a:t>Wrestled 4 Seasons @ UW Oshkosh Team Captain 18-19</a:t>
            </a:r>
            <a:endParaRPr/>
          </a:p>
          <a:p>
            <a:pPr marL="0" lvl="0" indent="0" algn="l" rtl="0">
              <a:lnSpc>
                <a:spcPct val="70000"/>
              </a:lnSpc>
              <a:spcBef>
                <a:spcPts val="1000"/>
              </a:spcBef>
              <a:spcAft>
                <a:spcPts val="0"/>
              </a:spcAft>
              <a:buClr>
                <a:schemeClr val="dk1"/>
              </a:buClr>
              <a:buSzPts val="2380"/>
              <a:buNone/>
            </a:pPr>
            <a:r>
              <a:rPr lang="en-US" sz="2380"/>
              <a:t>Student Teaching with Coach Kleuskens @ Lakeview Elementary in Neenah.</a:t>
            </a:r>
            <a:endParaRPr/>
          </a:p>
          <a:p>
            <a:pPr marL="0" lvl="0" indent="0" algn="l" rtl="0">
              <a:lnSpc>
                <a:spcPct val="70000"/>
              </a:lnSpc>
              <a:spcBef>
                <a:spcPts val="1000"/>
              </a:spcBef>
              <a:spcAft>
                <a:spcPts val="0"/>
              </a:spcAft>
              <a:buClr>
                <a:schemeClr val="dk1"/>
              </a:buClr>
              <a:buSzPts val="2380"/>
              <a:buNone/>
            </a:pPr>
            <a:r>
              <a:rPr lang="en-US" sz="2380"/>
              <a:t>Girlfriend: Lauren</a:t>
            </a:r>
            <a:endParaRPr/>
          </a:p>
          <a:p>
            <a:pPr marL="228600" lvl="0" indent="-77470" algn="l" rtl="0">
              <a:lnSpc>
                <a:spcPct val="70000"/>
              </a:lnSpc>
              <a:spcBef>
                <a:spcPts val="1000"/>
              </a:spcBef>
              <a:spcAft>
                <a:spcPts val="0"/>
              </a:spcAft>
              <a:buClr>
                <a:schemeClr val="dk1"/>
              </a:buClr>
              <a:buSzPts val="2380"/>
              <a:buNone/>
            </a:pPr>
            <a:endParaRPr sz="2380"/>
          </a:p>
        </p:txBody>
      </p:sp>
      <p:pic>
        <p:nvPicPr>
          <p:cNvPr id="296" name="Google Shape;296;p18"/>
          <p:cNvPicPr preferRelativeResize="0"/>
          <p:nvPr/>
        </p:nvPicPr>
        <p:blipFill rotWithShape="1">
          <a:blip r:embed="rId3">
            <a:alphaModFix/>
          </a:blip>
          <a:srcRect/>
          <a:stretch/>
        </p:blipFill>
        <p:spPr>
          <a:xfrm>
            <a:off x="6587067" y="1473200"/>
            <a:ext cx="4766733" cy="538905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71"/>
          <p:cNvSpPr txBox="1">
            <a:spLocks noGrp="1"/>
          </p:cNvSpPr>
          <p:nvPr>
            <p:ph type="title"/>
          </p:nvPr>
        </p:nvSpPr>
        <p:spPr>
          <a:xfrm>
            <a:off x="838200" y="105268"/>
            <a:ext cx="10515600" cy="1367932"/>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C0151C"/>
              </a:buClr>
              <a:buSzPts val="4320"/>
              <a:buFont typeface="Calibri"/>
              <a:buNone/>
            </a:pPr>
            <a:r>
              <a:rPr lang="en-US" sz="4320" b="1">
                <a:solidFill>
                  <a:srgbClr val="C0151C"/>
                </a:solidFill>
              </a:rPr>
              <a:t>Coach Knudsen’s Affirmations</a:t>
            </a:r>
            <a:endParaRPr/>
          </a:p>
        </p:txBody>
      </p:sp>
      <p:sp>
        <p:nvSpPr>
          <p:cNvPr id="302" name="Google Shape;302;p71"/>
          <p:cNvSpPr txBox="1">
            <a:spLocks noGrp="1"/>
          </p:cNvSpPr>
          <p:nvPr>
            <p:ph type="body" idx="1"/>
          </p:nvPr>
        </p:nvSpPr>
        <p:spPr>
          <a:xfrm>
            <a:off x="838200" y="1473200"/>
            <a:ext cx="6116782" cy="4927600"/>
          </a:xfrm>
          <a:prstGeom prst="rect">
            <a:avLst/>
          </a:prstGeom>
          <a:noFill/>
          <a:ln>
            <a:noFill/>
          </a:ln>
        </p:spPr>
        <p:txBody>
          <a:bodyPr spcFirstLastPara="1" wrap="square" lIns="91425" tIns="45700" rIns="91425" bIns="45700" anchor="t" anchorCtr="0">
            <a:normAutofit/>
          </a:bodyPr>
          <a:lstStyle/>
          <a:p>
            <a:pPr marL="0" lvl="0" indent="0" algn="ctr" rtl="0">
              <a:lnSpc>
                <a:spcPct val="60000"/>
              </a:lnSpc>
              <a:spcBef>
                <a:spcPts val="0"/>
              </a:spcBef>
              <a:spcAft>
                <a:spcPts val="0"/>
              </a:spcAft>
              <a:buClr>
                <a:schemeClr val="dk1"/>
              </a:buClr>
              <a:buSzPts val="1960"/>
              <a:buNone/>
            </a:pPr>
            <a:endParaRPr sz="1812"/>
          </a:p>
          <a:p>
            <a:pPr marL="114300" lvl="0" indent="0" algn="l" rtl="0">
              <a:lnSpc>
                <a:spcPct val="80000"/>
              </a:lnSpc>
              <a:spcBef>
                <a:spcPts val="1000"/>
              </a:spcBef>
              <a:spcAft>
                <a:spcPts val="0"/>
              </a:spcAft>
              <a:buSzPts val="1800"/>
              <a:buNone/>
            </a:pPr>
            <a:r>
              <a:rPr lang="en-US" sz="2590"/>
              <a:t>I am thankful for the life lessons that wrestling has taught me and for how it has helped shape me into the person I am today.</a:t>
            </a:r>
            <a:endParaRPr/>
          </a:p>
          <a:p>
            <a:pPr marL="114300" lvl="0" indent="0" algn="l" rtl="0">
              <a:lnSpc>
                <a:spcPct val="80000"/>
              </a:lnSpc>
              <a:spcBef>
                <a:spcPts val="1000"/>
              </a:spcBef>
              <a:spcAft>
                <a:spcPts val="0"/>
              </a:spcAft>
              <a:buSzPts val="1800"/>
              <a:buNone/>
            </a:pPr>
            <a:r>
              <a:rPr lang="en-US" sz="2590"/>
              <a:t>I am grateful to be surrounded by the culture of wrestling because it attracts motivated driven individuals who you create lasting bonds with.</a:t>
            </a:r>
            <a:endParaRPr/>
          </a:p>
          <a:p>
            <a:pPr marL="114300" lvl="0" indent="0" algn="l" rtl="0">
              <a:lnSpc>
                <a:spcPct val="80000"/>
              </a:lnSpc>
              <a:spcBef>
                <a:spcPts val="1000"/>
              </a:spcBef>
              <a:spcAft>
                <a:spcPts val="0"/>
              </a:spcAft>
              <a:buSzPts val="1800"/>
              <a:buNone/>
            </a:pPr>
            <a:r>
              <a:rPr lang="en-US" sz="2590"/>
              <a:t>I cherish the friendships and relationships I have gain through the sport of wrestling. They have pulled me in a positive way and have made me a better person. </a:t>
            </a:r>
            <a:endParaRPr/>
          </a:p>
          <a:p>
            <a:pPr marL="0" lvl="0" indent="0" algn="l" rtl="0">
              <a:lnSpc>
                <a:spcPct val="60000"/>
              </a:lnSpc>
              <a:spcBef>
                <a:spcPts val="1000"/>
              </a:spcBef>
              <a:spcAft>
                <a:spcPts val="0"/>
              </a:spcAft>
              <a:buClr>
                <a:schemeClr val="dk1"/>
              </a:buClr>
              <a:buSzPts val="1960"/>
              <a:buNone/>
            </a:pPr>
            <a:endParaRPr sz="1812"/>
          </a:p>
          <a:p>
            <a:pPr marL="228600" lvl="0" indent="-104140" algn="l" rtl="0">
              <a:lnSpc>
                <a:spcPct val="60000"/>
              </a:lnSpc>
              <a:spcBef>
                <a:spcPts val="1000"/>
              </a:spcBef>
              <a:spcAft>
                <a:spcPts val="0"/>
              </a:spcAft>
              <a:buClr>
                <a:schemeClr val="dk1"/>
              </a:buClr>
              <a:buSzPts val="1960"/>
              <a:buNone/>
            </a:pPr>
            <a:endParaRPr sz="1812"/>
          </a:p>
        </p:txBody>
      </p:sp>
      <p:pic>
        <p:nvPicPr>
          <p:cNvPr id="303" name="Google Shape;303;p71"/>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304" name="Google Shape;304;p71"/>
          <p:cNvPicPr preferRelativeResize="0"/>
          <p:nvPr/>
        </p:nvPicPr>
        <p:blipFill rotWithShape="1">
          <a:blip r:embed="rId4">
            <a:alphaModFix/>
          </a:blip>
          <a:srcRect/>
          <a:stretch/>
        </p:blipFill>
        <p:spPr>
          <a:xfrm>
            <a:off x="6918398" y="1701006"/>
            <a:ext cx="4471987" cy="4471987"/>
          </a:xfrm>
          <a:prstGeom prst="rect">
            <a:avLst/>
          </a:prstGeom>
          <a:noFill/>
          <a:ln>
            <a:noFill/>
          </a:ln>
        </p:spPr>
      </p:pic>
      <p:pic>
        <p:nvPicPr>
          <p:cNvPr id="305" name="Google Shape;305;p71"/>
          <p:cNvPicPr preferRelativeResize="0"/>
          <p:nvPr/>
        </p:nvPicPr>
        <p:blipFill rotWithShape="1">
          <a:blip r:embed="rId5">
            <a:alphaModFix/>
          </a:blip>
          <a:srcRect/>
          <a:stretch/>
        </p:blipFill>
        <p:spPr>
          <a:xfrm>
            <a:off x="6918398" y="4766770"/>
            <a:ext cx="2977489" cy="198596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19"/>
          <p:cNvSpPr txBox="1">
            <a:spLocks noGrp="1"/>
          </p:cNvSpPr>
          <p:nvPr>
            <p:ph type="title"/>
          </p:nvPr>
        </p:nvSpPr>
        <p:spPr>
          <a:xfrm>
            <a:off x="838200" y="105268"/>
            <a:ext cx="10515600" cy="1367932"/>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C0151C"/>
              </a:buClr>
              <a:buSzPts val="4320"/>
              <a:buFont typeface="Calibri"/>
              <a:buNone/>
            </a:pPr>
            <a:r>
              <a:rPr lang="en-US" sz="4320" b="1">
                <a:solidFill>
                  <a:srgbClr val="C0151C"/>
                </a:solidFill>
              </a:rPr>
              <a:t>Neenah High School Wrestling </a:t>
            </a:r>
            <a:br>
              <a:rPr lang="en-US" sz="4320" b="1">
                <a:solidFill>
                  <a:srgbClr val="C0151C"/>
                </a:solidFill>
              </a:rPr>
            </a:br>
            <a:r>
              <a:rPr lang="en-US" sz="4320" b="1">
                <a:solidFill>
                  <a:srgbClr val="C0151C"/>
                </a:solidFill>
              </a:rPr>
              <a:t>2019-2020 Coaching Staff </a:t>
            </a:r>
            <a:endParaRPr/>
          </a:p>
        </p:txBody>
      </p:sp>
      <p:sp>
        <p:nvSpPr>
          <p:cNvPr id="311" name="Google Shape;311;p19"/>
          <p:cNvSpPr txBox="1">
            <a:spLocks noGrp="1"/>
          </p:cNvSpPr>
          <p:nvPr>
            <p:ph type="body" idx="1"/>
          </p:nvPr>
        </p:nvSpPr>
        <p:spPr>
          <a:xfrm>
            <a:off x="838200" y="1473200"/>
            <a:ext cx="5248275" cy="5176308"/>
          </a:xfrm>
          <a:prstGeom prst="rect">
            <a:avLst/>
          </a:prstGeom>
          <a:noFill/>
          <a:ln>
            <a:noFill/>
          </a:ln>
        </p:spPr>
        <p:txBody>
          <a:bodyPr spcFirstLastPara="1" wrap="square" lIns="91425" tIns="45700" rIns="91425" bIns="45700" anchor="t" anchorCtr="0">
            <a:normAutofit/>
          </a:bodyPr>
          <a:lstStyle/>
          <a:p>
            <a:pPr marL="0" lvl="0" indent="0" algn="ctr" rtl="0">
              <a:lnSpc>
                <a:spcPct val="80000"/>
              </a:lnSpc>
              <a:spcBef>
                <a:spcPts val="0"/>
              </a:spcBef>
              <a:spcAft>
                <a:spcPts val="0"/>
              </a:spcAft>
              <a:buClr>
                <a:schemeClr val="dk1"/>
              </a:buClr>
              <a:buSzPts val="2590"/>
              <a:buNone/>
            </a:pPr>
            <a:endParaRPr sz="2590"/>
          </a:p>
          <a:p>
            <a:pPr marL="0" lvl="0" indent="0" algn="l" rtl="0">
              <a:lnSpc>
                <a:spcPct val="80000"/>
              </a:lnSpc>
              <a:spcBef>
                <a:spcPts val="1000"/>
              </a:spcBef>
              <a:spcAft>
                <a:spcPts val="0"/>
              </a:spcAft>
              <a:buClr>
                <a:srgbClr val="FF0000"/>
              </a:buClr>
              <a:buSzPts val="2960"/>
              <a:buNone/>
            </a:pPr>
            <a:r>
              <a:rPr lang="en-US" sz="2960">
                <a:solidFill>
                  <a:srgbClr val="FF0000"/>
                </a:solidFill>
              </a:rPr>
              <a:t>Volunteer Assistant </a:t>
            </a:r>
            <a:endParaRPr/>
          </a:p>
          <a:p>
            <a:pPr marL="0" lvl="0" indent="0" algn="l" rtl="0">
              <a:lnSpc>
                <a:spcPct val="80000"/>
              </a:lnSpc>
              <a:spcBef>
                <a:spcPts val="1000"/>
              </a:spcBef>
              <a:spcAft>
                <a:spcPts val="0"/>
              </a:spcAft>
              <a:buClr>
                <a:srgbClr val="FF0000"/>
              </a:buClr>
              <a:buSzPts val="2960"/>
              <a:buNone/>
            </a:pPr>
            <a:r>
              <a:rPr lang="en-US" sz="2960">
                <a:solidFill>
                  <a:srgbClr val="FF0000"/>
                </a:solidFill>
              </a:rPr>
              <a:t>Ben Strobel</a:t>
            </a:r>
            <a:endParaRPr/>
          </a:p>
          <a:p>
            <a:pPr marL="0" lvl="0" indent="0" algn="l" rtl="0">
              <a:lnSpc>
                <a:spcPct val="80000"/>
              </a:lnSpc>
              <a:spcBef>
                <a:spcPts val="1000"/>
              </a:spcBef>
              <a:spcAft>
                <a:spcPts val="0"/>
              </a:spcAft>
              <a:buClr>
                <a:schemeClr val="dk1"/>
              </a:buClr>
              <a:buSzPts val="2590"/>
              <a:buNone/>
            </a:pPr>
            <a:r>
              <a:rPr lang="en-US" sz="2590"/>
              <a:t>2</a:t>
            </a:r>
            <a:r>
              <a:rPr lang="en-US" sz="2590" baseline="30000"/>
              <a:t>nd</a:t>
            </a:r>
            <a:r>
              <a:rPr lang="en-US" sz="2590"/>
              <a:t> Season Volunteer Coaching Neenah HS Wrestling.</a:t>
            </a:r>
            <a:endParaRPr/>
          </a:p>
          <a:p>
            <a:pPr marL="0" lvl="0" indent="0" algn="l" rtl="0">
              <a:lnSpc>
                <a:spcPct val="80000"/>
              </a:lnSpc>
              <a:spcBef>
                <a:spcPts val="1000"/>
              </a:spcBef>
              <a:spcAft>
                <a:spcPts val="0"/>
              </a:spcAft>
              <a:buClr>
                <a:schemeClr val="dk1"/>
              </a:buClr>
              <a:buSzPts val="2590"/>
              <a:buNone/>
            </a:pPr>
            <a:r>
              <a:rPr lang="en-US" sz="2590"/>
              <a:t>2X WIAA State Placewinner 4</a:t>
            </a:r>
            <a:r>
              <a:rPr lang="en-US" sz="2590" baseline="30000"/>
              <a:t>th </a:t>
            </a:r>
            <a:r>
              <a:rPr lang="en-US" sz="2590"/>
              <a:t>(2008), 3rd (2009) for Neenah HS.</a:t>
            </a:r>
            <a:endParaRPr/>
          </a:p>
          <a:p>
            <a:pPr marL="0" lvl="0" indent="0" algn="l" rtl="0">
              <a:lnSpc>
                <a:spcPct val="80000"/>
              </a:lnSpc>
              <a:spcBef>
                <a:spcPts val="1000"/>
              </a:spcBef>
              <a:spcAft>
                <a:spcPts val="0"/>
              </a:spcAft>
              <a:buClr>
                <a:schemeClr val="dk1"/>
              </a:buClr>
              <a:buSzPts val="2590"/>
              <a:buNone/>
            </a:pPr>
            <a:r>
              <a:rPr lang="en-US" sz="2590"/>
              <a:t>Wrestled 4 Seasons @ UW Stevens Point where Ben was a 2X National Qualifier.</a:t>
            </a:r>
            <a:endParaRPr/>
          </a:p>
          <a:p>
            <a:pPr marL="0" lvl="0" indent="0" algn="l" rtl="0">
              <a:lnSpc>
                <a:spcPct val="80000"/>
              </a:lnSpc>
              <a:spcBef>
                <a:spcPts val="1000"/>
              </a:spcBef>
              <a:spcAft>
                <a:spcPts val="0"/>
              </a:spcAft>
              <a:buClr>
                <a:schemeClr val="dk1"/>
              </a:buClr>
              <a:buSzPts val="2590"/>
              <a:buNone/>
            </a:pPr>
            <a:r>
              <a:rPr lang="en-US" sz="2590"/>
              <a:t>Dentist @ Curless Dental</a:t>
            </a:r>
            <a:endParaRPr sz="2590"/>
          </a:p>
          <a:p>
            <a:pPr marL="0" lvl="0" indent="0" algn="l" rtl="0">
              <a:lnSpc>
                <a:spcPct val="80000"/>
              </a:lnSpc>
              <a:spcBef>
                <a:spcPts val="1000"/>
              </a:spcBef>
              <a:spcAft>
                <a:spcPts val="0"/>
              </a:spcAft>
              <a:buClr>
                <a:schemeClr val="dk1"/>
              </a:buClr>
              <a:buSzPts val="2590"/>
              <a:buNone/>
            </a:pPr>
            <a:r>
              <a:rPr lang="en-US" sz="2590"/>
              <a:t>Wife Lori</a:t>
            </a:r>
            <a:endParaRPr/>
          </a:p>
          <a:p>
            <a:pPr marL="228600" lvl="0" indent="-64135" algn="l" rtl="0">
              <a:lnSpc>
                <a:spcPct val="80000"/>
              </a:lnSpc>
              <a:spcBef>
                <a:spcPts val="1000"/>
              </a:spcBef>
              <a:spcAft>
                <a:spcPts val="0"/>
              </a:spcAft>
              <a:buClr>
                <a:schemeClr val="dk1"/>
              </a:buClr>
              <a:buSzPts val="2590"/>
              <a:buNone/>
            </a:pPr>
            <a:endParaRPr sz="2590"/>
          </a:p>
        </p:txBody>
      </p:sp>
      <p:pic>
        <p:nvPicPr>
          <p:cNvPr id="312" name="Google Shape;312;p19"/>
          <p:cNvPicPr preferRelativeResize="0"/>
          <p:nvPr/>
        </p:nvPicPr>
        <p:blipFill rotWithShape="1">
          <a:blip r:embed="rId3">
            <a:alphaModFix/>
          </a:blip>
          <a:srcRect/>
          <a:stretch/>
        </p:blipFill>
        <p:spPr>
          <a:xfrm>
            <a:off x="6400800" y="1696508"/>
            <a:ext cx="4953000" cy="4953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72"/>
          <p:cNvSpPr txBox="1">
            <a:spLocks noGrp="1"/>
          </p:cNvSpPr>
          <p:nvPr>
            <p:ph type="title"/>
          </p:nvPr>
        </p:nvSpPr>
        <p:spPr>
          <a:xfrm>
            <a:off x="838200" y="105268"/>
            <a:ext cx="10515600" cy="1367932"/>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C0151C"/>
              </a:buClr>
              <a:buSzPts val="4320"/>
              <a:buFont typeface="Calibri"/>
              <a:buNone/>
            </a:pPr>
            <a:r>
              <a:rPr lang="en-US" sz="4320" b="1">
                <a:solidFill>
                  <a:srgbClr val="C0151C"/>
                </a:solidFill>
              </a:rPr>
              <a:t>Coach Strobel’s Affirmations</a:t>
            </a:r>
            <a:endParaRPr/>
          </a:p>
        </p:txBody>
      </p:sp>
      <p:sp>
        <p:nvSpPr>
          <p:cNvPr id="318" name="Google Shape;318;p72"/>
          <p:cNvSpPr txBox="1">
            <a:spLocks noGrp="1"/>
          </p:cNvSpPr>
          <p:nvPr>
            <p:ph type="body" idx="1"/>
          </p:nvPr>
        </p:nvSpPr>
        <p:spPr>
          <a:xfrm>
            <a:off x="838200" y="1473200"/>
            <a:ext cx="6116782" cy="4927600"/>
          </a:xfrm>
          <a:prstGeom prst="rect">
            <a:avLst/>
          </a:prstGeom>
          <a:noFill/>
          <a:ln>
            <a:noFill/>
          </a:ln>
        </p:spPr>
        <p:txBody>
          <a:bodyPr spcFirstLastPara="1" wrap="square" lIns="91425" tIns="45700" rIns="91425" bIns="45700" anchor="t" anchorCtr="0">
            <a:normAutofit/>
          </a:bodyPr>
          <a:lstStyle/>
          <a:p>
            <a:pPr marL="0" lvl="0" indent="0" algn="ctr" rtl="0">
              <a:lnSpc>
                <a:spcPct val="70000"/>
              </a:lnSpc>
              <a:spcBef>
                <a:spcPts val="0"/>
              </a:spcBef>
              <a:spcAft>
                <a:spcPts val="0"/>
              </a:spcAft>
              <a:buClr>
                <a:schemeClr val="dk1"/>
              </a:buClr>
              <a:buSzPts val="1960"/>
              <a:buNone/>
            </a:pPr>
            <a:endParaRPr sz="1812"/>
          </a:p>
          <a:p>
            <a:pPr marL="114300" lvl="0" indent="0" algn="l" rtl="0">
              <a:lnSpc>
                <a:spcPct val="90000"/>
              </a:lnSpc>
              <a:spcBef>
                <a:spcPts val="1000"/>
              </a:spcBef>
              <a:spcAft>
                <a:spcPts val="0"/>
              </a:spcAft>
              <a:buSzPts val="1800"/>
              <a:buNone/>
            </a:pPr>
            <a:r>
              <a:rPr lang="en-US" sz="2590"/>
              <a:t>I want to give back to a sport that made me the type of person I wanted to be.</a:t>
            </a:r>
            <a:endParaRPr/>
          </a:p>
          <a:p>
            <a:pPr marL="114300" lvl="0" indent="0" algn="l" rtl="0">
              <a:lnSpc>
                <a:spcPct val="90000"/>
              </a:lnSpc>
              <a:spcBef>
                <a:spcPts val="1000"/>
              </a:spcBef>
              <a:spcAft>
                <a:spcPts val="0"/>
              </a:spcAft>
              <a:buSzPts val="1800"/>
              <a:buNone/>
            </a:pPr>
            <a:endParaRPr sz="2590"/>
          </a:p>
          <a:p>
            <a:pPr marL="114300" lvl="0" indent="0" algn="l" rtl="0">
              <a:lnSpc>
                <a:spcPct val="90000"/>
              </a:lnSpc>
              <a:spcBef>
                <a:spcPts val="1000"/>
              </a:spcBef>
              <a:spcAft>
                <a:spcPts val="0"/>
              </a:spcAft>
              <a:buSzPts val="1800"/>
              <a:buNone/>
            </a:pPr>
            <a:r>
              <a:rPr lang="en-US" sz="2590"/>
              <a:t>Showing young men how to be resilient in the face of adversity gives me great satisfaction as I get to watch them mature and grow mentally.</a:t>
            </a:r>
            <a:endParaRPr/>
          </a:p>
          <a:p>
            <a:pPr marL="114300" lvl="0" indent="0" algn="l" rtl="0">
              <a:lnSpc>
                <a:spcPct val="90000"/>
              </a:lnSpc>
              <a:spcBef>
                <a:spcPts val="1000"/>
              </a:spcBef>
              <a:spcAft>
                <a:spcPts val="0"/>
              </a:spcAft>
              <a:buSzPts val="1800"/>
              <a:buNone/>
            </a:pPr>
            <a:endParaRPr sz="2590"/>
          </a:p>
          <a:p>
            <a:pPr marL="114300" lvl="0" indent="0" algn="l" rtl="0">
              <a:lnSpc>
                <a:spcPct val="90000"/>
              </a:lnSpc>
              <a:spcBef>
                <a:spcPts val="1000"/>
              </a:spcBef>
              <a:spcAft>
                <a:spcPts val="0"/>
              </a:spcAft>
              <a:buSzPts val="1800"/>
              <a:buNone/>
            </a:pPr>
            <a:r>
              <a:rPr lang="en-US" sz="2590"/>
              <a:t>Helping young people set and achieve their goals sets them up for success in life and I value my time helping them develop this.</a:t>
            </a:r>
            <a:endParaRPr/>
          </a:p>
          <a:p>
            <a:pPr marL="0" lvl="0" indent="0" algn="l" rtl="0">
              <a:lnSpc>
                <a:spcPct val="70000"/>
              </a:lnSpc>
              <a:spcBef>
                <a:spcPts val="1000"/>
              </a:spcBef>
              <a:spcAft>
                <a:spcPts val="0"/>
              </a:spcAft>
              <a:buClr>
                <a:schemeClr val="dk1"/>
              </a:buClr>
              <a:buSzPts val="1960"/>
              <a:buNone/>
            </a:pPr>
            <a:endParaRPr sz="1812"/>
          </a:p>
          <a:p>
            <a:pPr marL="228600" lvl="0" indent="-104140" algn="l" rtl="0">
              <a:lnSpc>
                <a:spcPct val="70000"/>
              </a:lnSpc>
              <a:spcBef>
                <a:spcPts val="1000"/>
              </a:spcBef>
              <a:spcAft>
                <a:spcPts val="0"/>
              </a:spcAft>
              <a:buClr>
                <a:schemeClr val="dk1"/>
              </a:buClr>
              <a:buSzPts val="1960"/>
              <a:buNone/>
            </a:pPr>
            <a:endParaRPr sz="1812"/>
          </a:p>
        </p:txBody>
      </p:sp>
      <p:pic>
        <p:nvPicPr>
          <p:cNvPr id="319" name="Google Shape;319;p72"/>
          <p:cNvPicPr preferRelativeResize="0"/>
          <p:nvPr/>
        </p:nvPicPr>
        <p:blipFill rotWithShape="1">
          <a:blip r:embed="rId3">
            <a:alphaModFix/>
          </a:blip>
          <a:srcRect/>
          <a:stretch/>
        </p:blipFill>
        <p:spPr>
          <a:xfrm>
            <a:off x="6967537" y="1743074"/>
            <a:ext cx="4386263" cy="438626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20"/>
          <p:cNvSpPr txBox="1">
            <a:spLocks noGrp="1"/>
          </p:cNvSpPr>
          <p:nvPr>
            <p:ph type="title"/>
          </p:nvPr>
        </p:nvSpPr>
        <p:spPr>
          <a:xfrm>
            <a:off x="838200" y="365125"/>
            <a:ext cx="10515600" cy="1460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C0151C"/>
              </a:buClr>
              <a:buSzPts val="5940"/>
              <a:buFont typeface="Calibri"/>
              <a:buNone/>
            </a:pPr>
            <a:r>
              <a:rPr lang="en-US" sz="4811" b="1">
                <a:solidFill>
                  <a:srgbClr val="C0151C"/>
                </a:solidFill>
              </a:rPr>
              <a:t>Neenah High School </a:t>
            </a:r>
            <a:br>
              <a:rPr lang="en-US" sz="4811" b="1">
                <a:solidFill>
                  <a:srgbClr val="C0151C"/>
                </a:solidFill>
              </a:rPr>
            </a:br>
            <a:r>
              <a:rPr lang="en-US" sz="4811" b="1">
                <a:solidFill>
                  <a:srgbClr val="C0151C"/>
                </a:solidFill>
              </a:rPr>
              <a:t>Activities Contacts</a:t>
            </a:r>
            <a:endParaRPr sz="3563"/>
          </a:p>
        </p:txBody>
      </p:sp>
      <p:sp>
        <p:nvSpPr>
          <p:cNvPr id="325" name="Google Shape;325;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80000"/>
              </a:lnSpc>
              <a:spcBef>
                <a:spcPts val="0"/>
              </a:spcBef>
              <a:spcAft>
                <a:spcPts val="0"/>
              </a:spcAft>
              <a:buClr>
                <a:schemeClr val="dk1"/>
              </a:buClr>
              <a:buSzPts val="2800"/>
              <a:buChar char="•"/>
            </a:pPr>
            <a:r>
              <a:rPr lang="en-US"/>
              <a:t>Activities Office – Room 323  Door 3 Entrance</a:t>
            </a:r>
            <a:endParaRPr/>
          </a:p>
          <a:p>
            <a:pPr marL="685800" lvl="1" indent="-228600" algn="l" rtl="0">
              <a:lnSpc>
                <a:spcPct val="80000"/>
              </a:lnSpc>
              <a:spcBef>
                <a:spcPts val="500"/>
              </a:spcBef>
              <a:spcAft>
                <a:spcPts val="0"/>
              </a:spcAft>
              <a:buClr>
                <a:schemeClr val="dk1"/>
              </a:buClr>
              <a:buSzPts val="2400"/>
              <a:buChar char="•"/>
            </a:pPr>
            <a:r>
              <a:rPr lang="en-US"/>
              <a:t>Michael Elkin - Activities Director </a:t>
            </a:r>
            <a:endParaRPr/>
          </a:p>
          <a:p>
            <a:pPr marL="685800" lvl="1" indent="-228600" algn="l" rtl="0">
              <a:lnSpc>
                <a:spcPct val="80000"/>
              </a:lnSpc>
              <a:spcBef>
                <a:spcPts val="500"/>
              </a:spcBef>
              <a:spcAft>
                <a:spcPts val="0"/>
              </a:spcAft>
              <a:buClr>
                <a:schemeClr val="dk1"/>
              </a:buClr>
              <a:buSzPts val="2400"/>
              <a:buChar char="•"/>
            </a:pPr>
            <a:r>
              <a:rPr lang="en-US"/>
              <a:t>Lisa Dohr – Activities Director Assistant</a:t>
            </a:r>
            <a:endParaRPr/>
          </a:p>
          <a:p>
            <a:pPr marL="1143000" lvl="2" indent="-228600" algn="l" rtl="0">
              <a:lnSpc>
                <a:spcPct val="80000"/>
              </a:lnSpc>
              <a:spcBef>
                <a:spcPts val="500"/>
              </a:spcBef>
              <a:spcAft>
                <a:spcPts val="0"/>
              </a:spcAft>
              <a:buClr>
                <a:schemeClr val="dk1"/>
              </a:buClr>
              <a:buSzPts val="2000"/>
              <a:buChar char="•"/>
            </a:pPr>
            <a:r>
              <a:rPr lang="en-US"/>
              <a:t>All Paperwork – Physicals…..</a:t>
            </a:r>
            <a:endParaRPr/>
          </a:p>
          <a:p>
            <a:pPr marL="685800" lvl="1" indent="-228600" algn="l" rtl="0">
              <a:lnSpc>
                <a:spcPct val="80000"/>
              </a:lnSpc>
              <a:spcBef>
                <a:spcPts val="500"/>
              </a:spcBef>
              <a:spcAft>
                <a:spcPts val="0"/>
              </a:spcAft>
              <a:buClr>
                <a:schemeClr val="dk1"/>
              </a:buClr>
              <a:buSzPts val="2400"/>
              <a:buChar char="•"/>
            </a:pPr>
            <a:r>
              <a:rPr lang="en-US"/>
              <a:t>Heidi Neustifter – Trainer</a:t>
            </a:r>
            <a:endParaRPr/>
          </a:p>
          <a:p>
            <a:pPr marL="228600" lvl="0" indent="-228600" algn="l" rtl="0">
              <a:lnSpc>
                <a:spcPct val="80000"/>
              </a:lnSpc>
              <a:spcBef>
                <a:spcPts val="1000"/>
              </a:spcBef>
              <a:spcAft>
                <a:spcPts val="0"/>
              </a:spcAft>
              <a:buClr>
                <a:schemeClr val="dk1"/>
              </a:buClr>
              <a:buSzPts val="2800"/>
              <a:buChar char="•"/>
            </a:pPr>
            <a:r>
              <a:rPr lang="en-US"/>
              <a:t>Neenah High School Wrestling Activities Information</a:t>
            </a:r>
            <a:endParaRPr/>
          </a:p>
          <a:p>
            <a:pPr marL="685800" lvl="1" indent="-228600" algn="l" rtl="0">
              <a:lnSpc>
                <a:spcPct val="80000"/>
              </a:lnSpc>
              <a:spcBef>
                <a:spcPts val="500"/>
              </a:spcBef>
              <a:spcAft>
                <a:spcPts val="0"/>
              </a:spcAft>
              <a:buClr>
                <a:schemeClr val="dk1"/>
              </a:buClr>
              <a:buSzPts val="2400"/>
              <a:buChar char="•"/>
            </a:pPr>
            <a:r>
              <a:rPr lang="en-US"/>
              <a:t>District Website – NJSD</a:t>
            </a:r>
            <a:endParaRPr/>
          </a:p>
          <a:p>
            <a:pPr marL="685800" lvl="1" indent="-228600" algn="l" rtl="0">
              <a:lnSpc>
                <a:spcPct val="80000"/>
              </a:lnSpc>
              <a:spcBef>
                <a:spcPts val="500"/>
              </a:spcBef>
              <a:spcAft>
                <a:spcPts val="0"/>
              </a:spcAft>
              <a:buClr>
                <a:schemeClr val="dk1"/>
              </a:buClr>
              <a:buSzPts val="2400"/>
              <a:buChar char="•"/>
            </a:pPr>
            <a:r>
              <a:rPr lang="en-US" u="sng">
                <a:solidFill>
                  <a:schemeClr val="hlink"/>
                </a:solidFill>
                <a:hlinkClick r:id="rId3"/>
              </a:rPr>
              <a:t>Neenah High School</a:t>
            </a:r>
            <a:endParaRPr/>
          </a:p>
          <a:p>
            <a:pPr marL="685800" lvl="1" indent="-228600" algn="l" rtl="0">
              <a:lnSpc>
                <a:spcPct val="80000"/>
              </a:lnSpc>
              <a:spcBef>
                <a:spcPts val="500"/>
              </a:spcBef>
              <a:spcAft>
                <a:spcPts val="0"/>
              </a:spcAft>
              <a:buClr>
                <a:schemeClr val="dk1"/>
              </a:buClr>
              <a:buSzPts val="2400"/>
              <a:buChar char="•"/>
            </a:pPr>
            <a:r>
              <a:rPr lang="en-US"/>
              <a:t>Neenah High School Wrestling on Facebook</a:t>
            </a:r>
            <a:endParaRPr/>
          </a:p>
          <a:p>
            <a:pPr marL="685800" lvl="1" indent="-228600" algn="l" rtl="0">
              <a:lnSpc>
                <a:spcPct val="80000"/>
              </a:lnSpc>
              <a:spcBef>
                <a:spcPts val="500"/>
              </a:spcBef>
              <a:spcAft>
                <a:spcPts val="0"/>
              </a:spcAft>
              <a:buClr>
                <a:schemeClr val="dk1"/>
              </a:buClr>
              <a:buSzPts val="2400"/>
              <a:buChar char="•"/>
            </a:pPr>
            <a:r>
              <a:rPr lang="en-US"/>
              <a:t>Neenah High School Wrestling Website: </a:t>
            </a:r>
            <a:r>
              <a:rPr lang="en-US" u="sng">
                <a:solidFill>
                  <a:schemeClr val="hlink"/>
                </a:solidFill>
                <a:hlinkClick r:id="rId4"/>
              </a:rPr>
              <a:t>www.neenahwrestling.com</a:t>
            </a:r>
            <a:r>
              <a:rPr lang="en-US"/>
              <a:t> </a:t>
            </a:r>
            <a:endParaRPr/>
          </a:p>
          <a:p>
            <a:pPr marL="685800" lvl="1" indent="-228600" algn="l" rtl="0">
              <a:lnSpc>
                <a:spcPct val="80000"/>
              </a:lnSpc>
              <a:spcBef>
                <a:spcPts val="500"/>
              </a:spcBef>
              <a:spcAft>
                <a:spcPts val="0"/>
              </a:spcAft>
              <a:buClr>
                <a:schemeClr val="dk1"/>
              </a:buClr>
              <a:buSzPts val="2400"/>
              <a:buChar char="•"/>
            </a:pPr>
            <a:r>
              <a:rPr lang="en-US"/>
              <a:t>Neenah High School Wrestling Sports Engine</a:t>
            </a:r>
            <a:endParaRPr/>
          </a:p>
          <a:p>
            <a:pPr marL="457200" lvl="1" indent="0" algn="l" rtl="0">
              <a:lnSpc>
                <a:spcPct val="80000"/>
              </a:lnSpc>
              <a:spcBef>
                <a:spcPts val="500"/>
              </a:spcBef>
              <a:spcAft>
                <a:spcPts val="0"/>
              </a:spcAft>
              <a:buClr>
                <a:schemeClr val="dk1"/>
              </a:buClr>
              <a:buSzPts val="2400"/>
              <a:buNone/>
            </a:pPr>
            <a:endParaRPr/>
          </a:p>
          <a:p>
            <a:pPr marL="685800" lvl="1" indent="-76200" algn="l" rtl="0">
              <a:lnSpc>
                <a:spcPct val="80000"/>
              </a:lnSpc>
              <a:spcBef>
                <a:spcPts val="500"/>
              </a:spcBef>
              <a:spcAft>
                <a:spcPts val="0"/>
              </a:spcAft>
              <a:buClr>
                <a:schemeClr val="dk1"/>
              </a:buClr>
              <a:buSzPts val="2400"/>
              <a:buNone/>
            </a:pPr>
            <a:endParaRPr/>
          </a:p>
          <a:p>
            <a:pPr marL="228600" lvl="0" indent="-50800" algn="l" rtl="0">
              <a:lnSpc>
                <a:spcPct val="80000"/>
              </a:lnSpc>
              <a:spcBef>
                <a:spcPts val="1000"/>
              </a:spcBef>
              <a:spcAft>
                <a:spcPts val="0"/>
              </a:spcAft>
              <a:buClr>
                <a:schemeClr val="dk1"/>
              </a:buClr>
              <a:buSzPts val="2800"/>
              <a:buNone/>
            </a:pPr>
            <a:endParaRPr/>
          </a:p>
          <a:p>
            <a:pPr marL="228600" lvl="0" indent="-50800" algn="l" rtl="0">
              <a:lnSpc>
                <a:spcPct val="80000"/>
              </a:lnSpc>
              <a:spcBef>
                <a:spcPts val="1000"/>
              </a:spcBef>
              <a:spcAft>
                <a:spcPts val="0"/>
              </a:spcAft>
              <a:buClr>
                <a:schemeClr val="dk1"/>
              </a:buClr>
              <a:buSzPts val="2800"/>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4"/>
          <p:cNvSpPr txBox="1">
            <a:spLocks noGrp="1"/>
          </p:cNvSpPr>
          <p:nvPr>
            <p:ph type="title"/>
          </p:nvPr>
        </p:nvSpPr>
        <p:spPr>
          <a:xfrm>
            <a:off x="838200" y="105268"/>
            <a:ext cx="10515600" cy="1690688"/>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C0151C"/>
              </a:buClr>
              <a:buSzPts val="4800"/>
              <a:buFont typeface="Calibri"/>
              <a:buNone/>
            </a:pPr>
            <a:r>
              <a:rPr lang="en-US" sz="4320" b="1">
                <a:solidFill>
                  <a:srgbClr val="C0151C"/>
                </a:solidFill>
              </a:rPr>
              <a:t>Mission of</a:t>
            </a:r>
            <a:br>
              <a:rPr lang="en-US" sz="4320" b="1">
                <a:solidFill>
                  <a:srgbClr val="C0151C"/>
                </a:solidFill>
              </a:rPr>
            </a:br>
            <a:r>
              <a:rPr lang="en-US" sz="4320" b="1">
                <a:solidFill>
                  <a:srgbClr val="C0151C"/>
                </a:solidFill>
              </a:rPr>
              <a:t>Neenah High School Wrestling 2019-2020</a:t>
            </a:r>
            <a:endParaRPr sz="3959"/>
          </a:p>
        </p:txBody>
      </p:sp>
      <p:sp>
        <p:nvSpPr>
          <p:cNvPr id="108" name="Google Shape;108;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800"/>
              <a:buNone/>
            </a:pPr>
            <a:r>
              <a:rPr lang="en-US"/>
              <a:t>“Building Students of Wrestling; Creating Champions in Life”</a:t>
            </a:r>
            <a:endParaRPr sz="4000"/>
          </a:p>
          <a:p>
            <a:pPr marL="457200" lvl="1" indent="0" algn="ctr" rtl="0">
              <a:lnSpc>
                <a:spcPct val="90000"/>
              </a:lnSpc>
              <a:spcBef>
                <a:spcPts val="500"/>
              </a:spcBef>
              <a:spcAft>
                <a:spcPts val="0"/>
              </a:spcAft>
              <a:buClr>
                <a:schemeClr val="dk1"/>
              </a:buClr>
              <a:buSzPts val="2400"/>
              <a:buNone/>
            </a:pPr>
            <a:r>
              <a:rPr lang="en-US"/>
              <a:t>  #1 Championship People</a:t>
            </a:r>
            <a:endParaRPr/>
          </a:p>
          <a:p>
            <a:pPr marL="457200" lvl="1" indent="0" algn="ctr" rtl="0">
              <a:lnSpc>
                <a:spcPct val="90000"/>
              </a:lnSpc>
              <a:spcBef>
                <a:spcPts val="500"/>
              </a:spcBef>
              <a:spcAft>
                <a:spcPts val="0"/>
              </a:spcAft>
              <a:buClr>
                <a:schemeClr val="dk1"/>
              </a:buClr>
              <a:buSzPts val="2400"/>
              <a:buNone/>
            </a:pPr>
            <a:r>
              <a:rPr lang="en-US"/>
              <a:t>Taking risks to accomplish goals/missions </a:t>
            </a:r>
            <a:endParaRPr sz="3200"/>
          </a:p>
          <a:p>
            <a:pPr marL="457200" lvl="1" indent="0" algn="ctr" rtl="0">
              <a:lnSpc>
                <a:spcPct val="90000"/>
              </a:lnSpc>
              <a:spcBef>
                <a:spcPts val="500"/>
              </a:spcBef>
              <a:spcAft>
                <a:spcPts val="0"/>
              </a:spcAft>
              <a:buClr>
                <a:schemeClr val="dk1"/>
              </a:buClr>
              <a:buSzPts val="2400"/>
              <a:buNone/>
            </a:pPr>
            <a:r>
              <a:rPr lang="en-US"/>
              <a:t>Academic, Social, Athletic Champions</a:t>
            </a:r>
            <a:endParaRPr/>
          </a:p>
          <a:p>
            <a:pPr marL="2286000" lvl="5" indent="0" algn="l" rtl="0">
              <a:lnSpc>
                <a:spcPct val="90000"/>
              </a:lnSpc>
              <a:spcBef>
                <a:spcPts val="500"/>
              </a:spcBef>
              <a:spcAft>
                <a:spcPts val="0"/>
              </a:spcAft>
              <a:buClr>
                <a:schemeClr val="dk1"/>
              </a:buClr>
              <a:buSzPts val="2000"/>
              <a:buNone/>
            </a:pPr>
            <a:endParaRPr sz="2000"/>
          </a:p>
          <a:p>
            <a:pPr marL="914400" lvl="2" indent="0" algn="l" rtl="0">
              <a:lnSpc>
                <a:spcPct val="90000"/>
              </a:lnSpc>
              <a:spcBef>
                <a:spcPts val="500"/>
              </a:spcBef>
              <a:spcAft>
                <a:spcPts val="0"/>
              </a:spcAft>
              <a:buClr>
                <a:schemeClr val="dk1"/>
              </a:buClr>
              <a:buSzPts val="3200"/>
              <a:buNone/>
            </a:pPr>
            <a:endParaRPr sz="3200"/>
          </a:p>
          <a:p>
            <a:pPr marL="0" lvl="0" indent="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pic>
        <p:nvPicPr>
          <p:cNvPr id="109" name="Google Shape;109;p4"/>
          <p:cNvPicPr preferRelativeResize="0"/>
          <p:nvPr/>
        </p:nvPicPr>
        <p:blipFill rotWithShape="1">
          <a:blip r:embed="rId3">
            <a:alphaModFix/>
          </a:blip>
          <a:srcRect l="1698" r="-813"/>
          <a:stretch/>
        </p:blipFill>
        <p:spPr>
          <a:xfrm>
            <a:off x="2057342" y="3469273"/>
            <a:ext cx="8250883" cy="3388727"/>
          </a:xfrm>
          <a:prstGeom prst="rect">
            <a:avLst/>
          </a:prstGeom>
          <a:noFill/>
          <a:ln>
            <a:noFill/>
          </a:ln>
        </p:spPr>
      </p:pic>
      <p:pic>
        <p:nvPicPr>
          <p:cNvPr id="110" name="Google Shape;110;p4"/>
          <p:cNvPicPr preferRelativeResize="0"/>
          <p:nvPr/>
        </p:nvPicPr>
        <p:blipFill rotWithShape="1">
          <a:blip r:embed="rId4">
            <a:alphaModFix/>
          </a:blip>
          <a:srcRect/>
          <a:stretch/>
        </p:blipFill>
        <p:spPr>
          <a:xfrm>
            <a:off x="-34276" y="4976283"/>
            <a:ext cx="1744951" cy="1881717"/>
          </a:xfrm>
          <a:prstGeom prst="rect">
            <a:avLst/>
          </a:prstGeom>
          <a:noFill/>
          <a:ln>
            <a:noFill/>
          </a:ln>
        </p:spPr>
      </p:pic>
      <p:pic>
        <p:nvPicPr>
          <p:cNvPr id="111" name="Google Shape;111;p4"/>
          <p:cNvPicPr preferRelativeResize="0"/>
          <p:nvPr/>
        </p:nvPicPr>
        <p:blipFill rotWithShape="1">
          <a:blip r:embed="rId4">
            <a:alphaModFix/>
          </a:blip>
          <a:srcRect/>
          <a:stretch/>
        </p:blipFill>
        <p:spPr>
          <a:xfrm>
            <a:off x="-34276" y="3043976"/>
            <a:ext cx="1744951" cy="1881717"/>
          </a:xfrm>
          <a:prstGeom prst="rect">
            <a:avLst/>
          </a:prstGeom>
          <a:noFill/>
          <a:ln>
            <a:noFill/>
          </a:ln>
        </p:spPr>
      </p:pic>
      <p:pic>
        <p:nvPicPr>
          <p:cNvPr id="112" name="Google Shape;112;p4"/>
          <p:cNvPicPr preferRelativeResize="0"/>
          <p:nvPr/>
        </p:nvPicPr>
        <p:blipFill rotWithShape="1">
          <a:blip r:embed="rId4">
            <a:alphaModFix/>
          </a:blip>
          <a:srcRect/>
          <a:stretch/>
        </p:blipFill>
        <p:spPr>
          <a:xfrm>
            <a:off x="10447049" y="4976282"/>
            <a:ext cx="1744951" cy="1881717"/>
          </a:xfrm>
          <a:prstGeom prst="rect">
            <a:avLst/>
          </a:prstGeom>
          <a:noFill/>
          <a:ln>
            <a:noFill/>
          </a:ln>
        </p:spPr>
      </p:pic>
      <p:pic>
        <p:nvPicPr>
          <p:cNvPr id="113" name="Google Shape;113;p4"/>
          <p:cNvPicPr preferRelativeResize="0"/>
          <p:nvPr/>
        </p:nvPicPr>
        <p:blipFill rotWithShape="1">
          <a:blip r:embed="rId4">
            <a:alphaModFix/>
          </a:blip>
          <a:srcRect/>
          <a:stretch/>
        </p:blipFill>
        <p:spPr>
          <a:xfrm>
            <a:off x="10447048" y="3053519"/>
            <a:ext cx="1744951" cy="1881717"/>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0" name="Google Shape;330;p21"/>
          <p:cNvPicPr preferRelativeResize="0"/>
          <p:nvPr/>
        </p:nvPicPr>
        <p:blipFill rotWithShape="1">
          <a:blip r:embed="rId3">
            <a:alphaModFix/>
          </a:blip>
          <a:srcRect/>
          <a:stretch/>
        </p:blipFill>
        <p:spPr>
          <a:xfrm>
            <a:off x="4229101" y="1473199"/>
            <a:ext cx="3733797" cy="2527301"/>
          </a:xfrm>
          <a:prstGeom prst="rect">
            <a:avLst/>
          </a:prstGeom>
          <a:noFill/>
          <a:ln>
            <a:noFill/>
          </a:ln>
        </p:spPr>
      </p:pic>
      <p:sp>
        <p:nvSpPr>
          <p:cNvPr id="331" name="Google Shape;331;p21"/>
          <p:cNvSpPr txBox="1">
            <a:spLocks noGrp="1"/>
          </p:cNvSpPr>
          <p:nvPr>
            <p:ph type="title"/>
          </p:nvPr>
        </p:nvSpPr>
        <p:spPr>
          <a:xfrm>
            <a:off x="838200" y="105268"/>
            <a:ext cx="10515600" cy="1367932"/>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C0151C"/>
              </a:buClr>
              <a:buSzPts val="4320"/>
              <a:buFont typeface="Calibri"/>
              <a:buNone/>
            </a:pPr>
            <a:r>
              <a:rPr lang="en-US" sz="4320" b="1">
                <a:solidFill>
                  <a:srgbClr val="C0151C"/>
                </a:solidFill>
              </a:rPr>
              <a:t>Neenah High School Wrestling </a:t>
            </a:r>
            <a:br>
              <a:rPr lang="en-US" sz="4320" b="1">
                <a:solidFill>
                  <a:srgbClr val="C0151C"/>
                </a:solidFill>
              </a:rPr>
            </a:br>
            <a:r>
              <a:rPr lang="en-US" sz="4320" b="1">
                <a:solidFill>
                  <a:srgbClr val="C0151C"/>
                </a:solidFill>
              </a:rPr>
              <a:t>2019-2020 Manager Staff</a:t>
            </a:r>
            <a:endParaRPr/>
          </a:p>
        </p:txBody>
      </p:sp>
      <p:sp>
        <p:nvSpPr>
          <p:cNvPr id="332" name="Google Shape;332;p21"/>
          <p:cNvSpPr txBox="1">
            <a:spLocks noGrp="1"/>
          </p:cNvSpPr>
          <p:nvPr>
            <p:ph type="body" idx="1"/>
          </p:nvPr>
        </p:nvSpPr>
        <p:spPr>
          <a:xfrm>
            <a:off x="3143779" y="4332286"/>
            <a:ext cx="5223933" cy="31496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800"/>
              <a:buNone/>
            </a:pPr>
            <a:endParaRPr lang="en-US" sz="2000" dirty="0"/>
          </a:p>
          <a:p>
            <a:pPr marL="0" lvl="0" indent="0" algn="ctr" rtl="0">
              <a:lnSpc>
                <a:spcPct val="90000"/>
              </a:lnSpc>
              <a:spcBef>
                <a:spcPts val="0"/>
              </a:spcBef>
              <a:spcAft>
                <a:spcPts val="0"/>
              </a:spcAft>
              <a:buClr>
                <a:schemeClr val="dk1"/>
              </a:buClr>
              <a:buSzPts val="2800"/>
              <a:buNone/>
            </a:pPr>
            <a:r>
              <a:rPr lang="en-US" sz="2000" dirty="0"/>
              <a:t>McKenna Herm: Freshman 1X</a:t>
            </a:r>
            <a:endParaRPr sz="2000" dirty="0"/>
          </a:p>
          <a:p>
            <a:pPr marL="0" lvl="0" indent="0" algn="ctr" rtl="0">
              <a:lnSpc>
                <a:spcPct val="90000"/>
              </a:lnSpc>
              <a:spcBef>
                <a:spcPts val="1000"/>
              </a:spcBef>
              <a:spcAft>
                <a:spcPts val="0"/>
              </a:spcAft>
              <a:buClr>
                <a:schemeClr val="dk1"/>
              </a:buClr>
              <a:buSzPts val="2800"/>
              <a:buNone/>
            </a:pPr>
            <a:r>
              <a:rPr lang="en-US" sz="2000" dirty="0"/>
              <a:t>Jordan Fitzgerald: Junior 3X</a:t>
            </a:r>
            <a:endParaRPr sz="2000" dirty="0"/>
          </a:p>
          <a:p>
            <a:pPr marL="0" lvl="0" indent="0" algn="ctr" rtl="0">
              <a:lnSpc>
                <a:spcPct val="90000"/>
              </a:lnSpc>
              <a:spcBef>
                <a:spcPts val="1000"/>
              </a:spcBef>
              <a:spcAft>
                <a:spcPts val="0"/>
              </a:spcAft>
              <a:buClr>
                <a:schemeClr val="dk1"/>
              </a:buClr>
              <a:buSzPts val="2800"/>
              <a:buNone/>
            </a:pPr>
            <a:r>
              <a:rPr lang="en-US" sz="2000" dirty="0"/>
              <a:t>Natalie </a:t>
            </a:r>
            <a:r>
              <a:rPr lang="en-US" sz="2000" dirty="0" err="1"/>
              <a:t>Flom</a:t>
            </a:r>
            <a:r>
              <a:rPr lang="en-US" sz="2000" dirty="0"/>
              <a:t>: Junior 2X</a:t>
            </a:r>
            <a:endParaRPr sz="2000" dirty="0"/>
          </a:p>
          <a:p>
            <a:pPr marL="0" lvl="0" indent="0" algn="ctr" rtl="0">
              <a:lnSpc>
                <a:spcPct val="90000"/>
              </a:lnSpc>
              <a:spcBef>
                <a:spcPts val="1000"/>
              </a:spcBef>
              <a:spcAft>
                <a:spcPts val="0"/>
              </a:spcAft>
              <a:buClr>
                <a:schemeClr val="dk1"/>
              </a:buClr>
              <a:buSzPts val="2800"/>
              <a:buNone/>
            </a:pPr>
            <a:r>
              <a:rPr lang="en-US" sz="2000" dirty="0"/>
              <a:t>Brianna </a:t>
            </a:r>
            <a:r>
              <a:rPr lang="en-US" sz="2000" dirty="0" err="1"/>
              <a:t>Fochs</a:t>
            </a:r>
            <a:r>
              <a:rPr lang="en-US" sz="2000" dirty="0"/>
              <a:t>: Senior 2X</a:t>
            </a:r>
            <a:endParaRPr sz="2000" dirty="0"/>
          </a:p>
          <a:p>
            <a:pPr marL="0" lvl="0" indent="0" algn="ctr" rtl="0">
              <a:lnSpc>
                <a:spcPct val="90000"/>
              </a:lnSpc>
              <a:spcBef>
                <a:spcPts val="1000"/>
              </a:spcBef>
              <a:spcAft>
                <a:spcPts val="0"/>
              </a:spcAft>
              <a:buClr>
                <a:schemeClr val="dk1"/>
              </a:buClr>
              <a:buSzPts val="2800"/>
              <a:buNone/>
            </a:pPr>
            <a:r>
              <a:rPr lang="en-US" sz="2000" dirty="0"/>
              <a:t>Lexi Novak: Senior 4X</a:t>
            </a:r>
            <a:endParaRPr sz="2000" dirty="0"/>
          </a:p>
          <a:p>
            <a:pPr marL="0" lvl="0" indent="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p:txBody>
      </p:sp>
      <p:pic>
        <p:nvPicPr>
          <p:cNvPr id="333" name="Google Shape;333;p21"/>
          <p:cNvPicPr preferRelativeResize="0"/>
          <p:nvPr/>
        </p:nvPicPr>
        <p:blipFill rotWithShape="1">
          <a:blip r:embed="rId4">
            <a:alphaModFix/>
          </a:blip>
          <a:srcRect/>
          <a:stretch/>
        </p:blipFill>
        <p:spPr>
          <a:xfrm>
            <a:off x="8367712" y="4307231"/>
            <a:ext cx="3824288" cy="2550770"/>
          </a:xfrm>
          <a:prstGeom prst="rect">
            <a:avLst/>
          </a:prstGeom>
          <a:noFill/>
          <a:ln>
            <a:noFill/>
          </a:ln>
        </p:spPr>
      </p:pic>
      <p:pic>
        <p:nvPicPr>
          <p:cNvPr id="334" name="Google Shape;334;p21"/>
          <p:cNvPicPr preferRelativeResize="0"/>
          <p:nvPr/>
        </p:nvPicPr>
        <p:blipFill rotWithShape="1">
          <a:blip r:embed="rId5">
            <a:alphaModFix/>
          </a:blip>
          <a:srcRect/>
          <a:stretch/>
        </p:blipFill>
        <p:spPr>
          <a:xfrm>
            <a:off x="0" y="1448135"/>
            <a:ext cx="4286536" cy="2859086"/>
          </a:xfrm>
          <a:prstGeom prst="rect">
            <a:avLst/>
          </a:prstGeom>
          <a:noFill/>
          <a:ln>
            <a:noFill/>
          </a:ln>
        </p:spPr>
      </p:pic>
      <p:pic>
        <p:nvPicPr>
          <p:cNvPr id="335" name="Google Shape;335;p21"/>
          <p:cNvPicPr preferRelativeResize="0"/>
          <p:nvPr/>
        </p:nvPicPr>
        <p:blipFill rotWithShape="1">
          <a:blip r:embed="rId6">
            <a:alphaModFix/>
          </a:blip>
          <a:srcRect/>
          <a:stretch/>
        </p:blipFill>
        <p:spPr>
          <a:xfrm>
            <a:off x="0" y="4307225"/>
            <a:ext cx="3824300" cy="2550774"/>
          </a:xfrm>
          <a:prstGeom prst="rect">
            <a:avLst/>
          </a:prstGeom>
          <a:noFill/>
          <a:ln>
            <a:noFill/>
          </a:ln>
        </p:spPr>
      </p:pic>
      <p:pic>
        <p:nvPicPr>
          <p:cNvPr id="336" name="Google Shape;336;p21"/>
          <p:cNvPicPr preferRelativeResize="0"/>
          <p:nvPr/>
        </p:nvPicPr>
        <p:blipFill rotWithShape="1">
          <a:blip r:embed="rId7">
            <a:alphaModFix/>
          </a:blip>
          <a:srcRect/>
          <a:stretch/>
        </p:blipFill>
        <p:spPr>
          <a:xfrm>
            <a:off x="7943029" y="1473199"/>
            <a:ext cx="4248972" cy="283403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341" name="Google Shape;341;p22"/>
          <p:cNvPicPr preferRelativeResize="0"/>
          <p:nvPr/>
        </p:nvPicPr>
        <p:blipFill rotWithShape="1">
          <a:blip r:embed="rId3">
            <a:alphaModFix/>
          </a:blip>
          <a:srcRect/>
          <a:stretch/>
        </p:blipFill>
        <p:spPr>
          <a:xfrm>
            <a:off x="3263444" y="1473197"/>
            <a:ext cx="2856108" cy="1905002"/>
          </a:xfrm>
          <a:prstGeom prst="rect">
            <a:avLst/>
          </a:prstGeom>
          <a:noFill/>
          <a:ln>
            <a:noFill/>
          </a:ln>
        </p:spPr>
      </p:pic>
      <p:sp>
        <p:nvSpPr>
          <p:cNvPr id="342" name="Google Shape;342;p22"/>
          <p:cNvSpPr txBox="1">
            <a:spLocks noGrp="1"/>
          </p:cNvSpPr>
          <p:nvPr>
            <p:ph type="title"/>
          </p:nvPr>
        </p:nvSpPr>
        <p:spPr>
          <a:xfrm>
            <a:off x="838200" y="105268"/>
            <a:ext cx="10515600" cy="1367932"/>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C0151C"/>
              </a:buClr>
              <a:buSzPts val="4320"/>
              <a:buFont typeface="Calibri"/>
              <a:buNone/>
            </a:pPr>
            <a:r>
              <a:rPr lang="en-US" sz="4320" b="1">
                <a:solidFill>
                  <a:srgbClr val="C0151C"/>
                </a:solidFill>
              </a:rPr>
              <a:t>Neenah High School Wrestling </a:t>
            </a:r>
            <a:br>
              <a:rPr lang="en-US" sz="4320" b="1">
                <a:solidFill>
                  <a:srgbClr val="C0151C"/>
                </a:solidFill>
              </a:rPr>
            </a:br>
            <a:r>
              <a:rPr lang="en-US" sz="4320" b="1">
                <a:solidFill>
                  <a:srgbClr val="C0151C"/>
                </a:solidFill>
              </a:rPr>
              <a:t>2019-2020 Freshman</a:t>
            </a:r>
            <a:endParaRPr/>
          </a:p>
        </p:txBody>
      </p:sp>
      <p:sp>
        <p:nvSpPr>
          <p:cNvPr id="343" name="Google Shape;343;p22"/>
          <p:cNvSpPr txBox="1">
            <a:spLocks noGrp="1"/>
          </p:cNvSpPr>
          <p:nvPr>
            <p:ph type="body" idx="1"/>
          </p:nvPr>
        </p:nvSpPr>
        <p:spPr>
          <a:xfrm>
            <a:off x="838200" y="1473199"/>
            <a:ext cx="10515600" cy="5249333"/>
          </a:xfrm>
          <a:prstGeom prst="rect">
            <a:avLst/>
          </a:prstGeom>
          <a:noFill/>
          <a:ln>
            <a:noFill/>
          </a:ln>
        </p:spPr>
        <p:txBody>
          <a:bodyPr spcFirstLastPara="1" wrap="square" lIns="91425" tIns="45700" rIns="91425" bIns="45700" anchor="t" anchorCtr="0">
            <a:normAutofit/>
          </a:bodyPr>
          <a:lstStyle/>
          <a:p>
            <a:pPr marL="0" lvl="0" indent="0" algn="l" rtl="0">
              <a:lnSpc>
                <a:spcPct val="70000"/>
              </a:lnSpc>
              <a:spcBef>
                <a:spcPts val="1000"/>
              </a:spcBef>
              <a:spcAft>
                <a:spcPts val="0"/>
              </a:spcAft>
              <a:buClr>
                <a:schemeClr val="dk1"/>
              </a:buClr>
              <a:buSzPts val="2800"/>
              <a:buNone/>
            </a:pPr>
            <a:endParaRPr sz="2000" dirty="0"/>
          </a:p>
          <a:p>
            <a:pPr marL="0" lvl="0" indent="0" algn="l" rtl="0">
              <a:lnSpc>
                <a:spcPct val="70000"/>
              </a:lnSpc>
              <a:spcBef>
                <a:spcPts val="1000"/>
              </a:spcBef>
              <a:spcAft>
                <a:spcPts val="0"/>
              </a:spcAft>
              <a:buClr>
                <a:schemeClr val="dk1"/>
              </a:buClr>
              <a:buSzPts val="2800"/>
              <a:buNone/>
            </a:pPr>
            <a:endParaRPr sz="2000" dirty="0"/>
          </a:p>
          <a:p>
            <a:pPr marL="0" lvl="0" indent="0" algn="l" rtl="0">
              <a:lnSpc>
                <a:spcPct val="70000"/>
              </a:lnSpc>
              <a:spcBef>
                <a:spcPts val="1000"/>
              </a:spcBef>
              <a:spcAft>
                <a:spcPts val="0"/>
              </a:spcAft>
              <a:buClr>
                <a:schemeClr val="dk1"/>
              </a:buClr>
              <a:buSzPts val="2800"/>
              <a:buNone/>
            </a:pPr>
            <a:endParaRPr sz="2000" dirty="0"/>
          </a:p>
          <a:p>
            <a:pPr marL="0" lvl="0" indent="0" algn="l" rtl="0">
              <a:lnSpc>
                <a:spcPct val="70000"/>
              </a:lnSpc>
              <a:spcBef>
                <a:spcPts val="1000"/>
              </a:spcBef>
              <a:spcAft>
                <a:spcPts val="0"/>
              </a:spcAft>
              <a:buClr>
                <a:schemeClr val="dk1"/>
              </a:buClr>
              <a:buSzPts val="2800"/>
              <a:buNone/>
            </a:pPr>
            <a:r>
              <a:rPr lang="en-US" sz="2500" dirty="0"/>
              <a:t>Eli Gast</a:t>
            </a:r>
            <a:endParaRPr sz="2500" dirty="0"/>
          </a:p>
          <a:p>
            <a:pPr marL="0" lvl="0" indent="0" algn="l" rtl="0">
              <a:lnSpc>
                <a:spcPct val="70000"/>
              </a:lnSpc>
              <a:spcBef>
                <a:spcPts val="1000"/>
              </a:spcBef>
              <a:spcAft>
                <a:spcPts val="0"/>
              </a:spcAft>
              <a:buClr>
                <a:schemeClr val="dk1"/>
              </a:buClr>
              <a:buSzPts val="2800"/>
              <a:buNone/>
            </a:pPr>
            <a:r>
              <a:rPr lang="en-US" sz="2500" dirty="0"/>
              <a:t>Ben Hansen</a:t>
            </a:r>
            <a:endParaRPr sz="2500" dirty="0"/>
          </a:p>
          <a:p>
            <a:pPr marL="0" lvl="0" indent="0" algn="l" rtl="0">
              <a:lnSpc>
                <a:spcPct val="70000"/>
              </a:lnSpc>
              <a:spcBef>
                <a:spcPts val="1000"/>
              </a:spcBef>
              <a:spcAft>
                <a:spcPts val="0"/>
              </a:spcAft>
              <a:buClr>
                <a:schemeClr val="dk1"/>
              </a:buClr>
              <a:buSzPts val="2800"/>
              <a:buNone/>
            </a:pPr>
            <a:r>
              <a:rPr lang="en-US" sz="2500" dirty="0"/>
              <a:t>Preston Hella</a:t>
            </a:r>
            <a:endParaRPr sz="2500" dirty="0"/>
          </a:p>
          <a:p>
            <a:pPr marL="0" lvl="0" indent="0" algn="l" rtl="0">
              <a:lnSpc>
                <a:spcPct val="70000"/>
              </a:lnSpc>
              <a:spcBef>
                <a:spcPts val="1000"/>
              </a:spcBef>
              <a:spcAft>
                <a:spcPts val="0"/>
              </a:spcAft>
              <a:buClr>
                <a:schemeClr val="dk1"/>
              </a:buClr>
              <a:buSzPts val="2800"/>
              <a:buNone/>
            </a:pPr>
            <a:r>
              <a:rPr lang="en-US" sz="2500" dirty="0"/>
              <a:t>Zach </a:t>
            </a:r>
            <a:r>
              <a:rPr lang="en-US" sz="2500" dirty="0" err="1"/>
              <a:t>Kramp</a:t>
            </a:r>
            <a:endParaRPr sz="2500" dirty="0"/>
          </a:p>
          <a:p>
            <a:pPr marL="0" lvl="0" indent="0" algn="l" rtl="0">
              <a:lnSpc>
                <a:spcPct val="70000"/>
              </a:lnSpc>
              <a:spcBef>
                <a:spcPts val="1000"/>
              </a:spcBef>
              <a:spcAft>
                <a:spcPts val="0"/>
              </a:spcAft>
              <a:buClr>
                <a:schemeClr val="dk1"/>
              </a:buClr>
              <a:buSzPts val="2800"/>
              <a:buNone/>
            </a:pPr>
            <a:r>
              <a:rPr lang="en-US" sz="2500" dirty="0" err="1"/>
              <a:t>Kaiden</a:t>
            </a:r>
            <a:r>
              <a:rPr lang="en-US" sz="2500" dirty="0"/>
              <a:t> Lambert </a:t>
            </a:r>
            <a:endParaRPr sz="2500" dirty="0"/>
          </a:p>
          <a:p>
            <a:pPr marL="0" lvl="0" indent="0" algn="l" rtl="0">
              <a:lnSpc>
                <a:spcPct val="70000"/>
              </a:lnSpc>
              <a:spcBef>
                <a:spcPts val="1000"/>
              </a:spcBef>
              <a:spcAft>
                <a:spcPts val="0"/>
              </a:spcAft>
              <a:buClr>
                <a:schemeClr val="dk1"/>
              </a:buClr>
              <a:buSzPts val="2800"/>
              <a:buNone/>
            </a:pPr>
            <a:r>
              <a:rPr lang="en-US" sz="2500" dirty="0"/>
              <a:t>Nick Novak</a:t>
            </a:r>
            <a:endParaRPr sz="2500" dirty="0"/>
          </a:p>
          <a:p>
            <a:pPr marL="0" lvl="0" indent="0" algn="l" rtl="0">
              <a:lnSpc>
                <a:spcPct val="70000"/>
              </a:lnSpc>
              <a:spcBef>
                <a:spcPts val="1000"/>
              </a:spcBef>
              <a:spcAft>
                <a:spcPts val="0"/>
              </a:spcAft>
              <a:buClr>
                <a:schemeClr val="dk1"/>
              </a:buClr>
              <a:buSzPts val="2800"/>
              <a:buNone/>
            </a:pPr>
            <a:r>
              <a:rPr lang="en-US" sz="2500" dirty="0"/>
              <a:t>Roger </a:t>
            </a:r>
            <a:r>
              <a:rPr lang="en-US" sz="2500" dirty="0" err="1"/>
              <a:t>Seelow</a:t>
            </a:r>
            <a:endParaRPr sz="2500" dirty="0"/>
          </a:p>
          <a:p>
            <a:pPr marL="0" lvl="0" indent="0" algn="l" rtl="0">
              <a:lnSpc>
                <a:spcPct val="70000"/>
              </a:lnSpc>
              <a:spcBef>
                <a:spcPts val="1000"/>
              </a:spcBef>
              <a:spcAft>
                <a:spcPts val="0"/>
              </a:spcAft>
              <a:buClr>
                <a:schemeClr val="dk1"/>
              </a:buClr>
              <a:buSzPts val="2800"/>
              <a:buNone/>
            </a:pPr>
            <a:r>
              <a:rPr lang="en-US" sz="2500" dirty="0"/>
              <a:t>Jayden Sheppard</a:t>
            </a:r>
            <a:endParaRPr sz="2500" dirty="0"/>
          </a:p>
          <a:p>
            <a:pPr marL="228600" lvl="0" indent="-50800" algn="l" rtl="0">
              <a:lnSpc>
                <a:spcPct val="70000"/>
              </a:lnSpc>
              <a:spcBef>
                <a:spcPts val="1000"/>
              </a:spcBef>
              <a:spcAft>
                <a:spcPts val="0"/>
              </a:spcAft>
              <a:buClr>
                <a:schemeClr val="dk1"/>
              </a:buClr>
              <a:buSzPts val="2800"/>
              <a:buNone/>
            </a:pPr>
            <a:endParaRPr sz="2590" dirty="0"/>
          </a:p>
        </p:txBody>
      </p:sp>
      <p:pic>
        <p:nvPicPr>
          <p:cNvPr id="344" name="Google Shape;344;p22"/>
          <p:cNvPicPr preferRelativeResize="0"/>
          <p:nvPr/>
        </p:nvPicPr>
        <p:blipFill rotWithShape="1">
          <a:blip r:embed="rId4">
            <a:alphaModFix/>
          </a:blip>
          <a:srcRect/>
          <a:stretch/>
        </p:blipFill>
        <p:spPr>
          <a:xfrm>
            <a:off x="8624631" y="1473199"/>
            <a:ext cx="2729167" cy="1820333"/>
          </a:xfrm>
          <a:prstGeom prst="rect">
            <a:avLst/>
          </a:prstGeom>
          <a:noFill/>
          <a:ln>
            <a:noFill/>
          </a:ln>
        </p:spPr>
      </p:pic>
      <p:pic>
        <p:nvPicPr>
          <p:cNvPr id="345" name="Google Shape;345;p22"/>
          <p:cNvPicPr preferRelativeResize="0"/>
          <p:nvPr/>
        </p:nvPicPr>
        <p:blipFill rotWithShape="1">
          <a:blip r:embed="rId5">
            <a:alphaModFix/>
          </a:blip>
          <a:srcRect/>
          <a:stretch/>
        </p:blipFill>
        <p:spPr>
          <a:xfrm>
            <a:off x="8624631" y="3251199"/>
            <a:ext cx="2729169" cy="1820334"/>
          </a:xfrm>
          <a:prstGeom prst="rect">
            <a:avLst/>
          </a:prstGeom>
          <a:noFill/>
          <a:ln>
            <a:noFill/>
          </a:ln>
        </p:spPr>
      </p:pic>
      <p:pic>
        <p:nvPicPr>
          <p:cNvPr id="346" name="Google Shape;346;p22"/>
          <p:cNvPicPr preferRelativeResize="0"/>
          <p:nvPr/>
        </p:nvPicPr>
        <p:blipFill rotWithShape="1">
          <a:blip r:embed="rId6">
            <a:alphaModFix/>
          </a:blip>
          <a:srcRect/>
          <a:stretch/>
        </p:blipFill>
        <p:spPr>
          <a:xfrm>
            <a:off x="8624631" y="5029200"/>
            <a:ext cx="2741861" cy="1828800"/>
          </a:xfrm>
          <a:prstGeom prst="rect">
            <a:avLst/>
          </a:prstGeom>
          <a:noFill/>
          <a:ln>
            <a:noFill/>
          </a:ln>
        </p:spPr>
      </p:pic>
      <p:pic>
        <p:nvPicPr>
          <p:cNvPr id="347" name="Google Shape;347;p22"/>
          <p:cNvPicPr preferRelativeResize="0"/>
          <p:nvPr/>
        </p:nvPicPr>
        <p:blipFill rotWithShape="1">
          <a:blip r:embed="rId7">
            <a:alphaModFix/>
          </a:blip>
          <a:srcRect/>
          <a:stretch/>
        </p:blipFill>
        <p:spPr>
          <a:xfrm>
            <a:off x="5882770" y="2298697"/>
            <a:ext cx="2856110" cy="1905003"/>
          </a:xfrm>
          <a:prstGeom prst="rect">
            <a:avLst/>
          </a:prstGeom>
          <a:noFill/>
          <a:ln>
            <a:noFill/>
          </a:ln>
        </p:spPr>
      </p:pic>
      <p:pic>
        <p:nvPicPr>
          <p:cNvPr id="348" name="Google Shape;348;p22"/>
          <p:cNvPicPr preferRelativeResize="0"/>
          <p:nvPr/>
        </p:nvPicPr>
        <p:blipFill rotWithShape="1">
          <a:blip r:embed="rId8">
            <a:alphaModFix/>
          </a:blip>
          <a:srcRect/>
          <a:stretch/>
        </p:blipFill>
        <p:spPr>
          <a:xfrm>
            <a:off x="3250752" y="3246435"/>
            <a:ext cx="2856109" cy="1905002"/>
          </a:xfrm>
          <a:prstGeom prst="rect">
            <a:avLst/>
          </a:prstGeom>
          <a:noFill/>
          <a:ln>
            <a:noFill/>
          </a:ln>
        </p:spPr>
      </p:pic>
      <p:pic>
        <p:nvPicPr>
          <p:cNvPr id="349" name="Google Shape;349;p22"/>
          <p:cNvPicPr preferRelativeResize="0"/>
          <p:nvPr/>
        </p:nvPicPr>
        <p:blipFill rotWithShape="1">
          <a:blip r:embed="rId9">
            <a:alphaModFix/>
          </a:blip>
          <a:srcRect/>
          <a:stretch/>
        </p:blipFill>
        <p:spPr>
          <a:xfrm>
            <a:off x="5882770" y="4198936"/>
            <a:ext cx="2856110" cy="1905002"/>
          </a:xfrm>
          <a:prstGeom prst="rect">
            <a:avLst/>
          </a:prstGeom>
          <a:noFill/>
          <a:ln>
            <a:noFill/>
          </a:ln>
        </p:spPr>
      </p:pic>
      <p:pic>
        <p:nvPicPr>
          <p:cNvPr id="350" name="Google Shape;350;p22"/>
          <p:cNvPicPr preferRelativeResize="0"/>
          <p:nvPr/>
        </p:nvPicPr>
        <p:blipFill rotWithShape="1">
          <a:blip r:embed="rId10">
            <a:alphaModFix/>
          </a:blip>
          <a:srcRect/>
          <a:stretch/>
        </p:blipFill>
        <p:spPr>
          <a:xfrm>
            <a:off x="3263444" y="4944531"/>
            <a:ext cx="2868803" cy="191346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23"/>
          <p:cNvSpPr txBox="1">
            <a:spLocks noGrp="1"/>
          </p:cNvSpPr>
          <p:nvPr>
            <p:ph type="title"/>
          </p:nvPr>
        </p:nvSpPr>
        <p:spPr>
          <a:xfrm>
            <a:off x="838200" y="105268"/>
            <a:ext cx="10515600" cy="1367932"/>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C0151C"/>
              </a:buClr>
              <a:buSzPts val="4320"/>
              <a:buFont typeface="Calibri"/>
              <a:buNone/>
            </a:pPr>
            <a:r>
              <a:rPr lang="en-US" sz="4320" b="1">
                <a:solidFill>
                  <a:srgbClr val="C0151C"/>
                </a:solidFill>
              </a:rPr>
              <a:t>Neenah High School Wrestling </a:t>
            </a:r>
            <a:br>
              <a:rPr lang="en-US" sz="4320" b="1">
                <a:solidFill>
                  <a:srgbClr val="C0151C"/>
                </a:solidFill>
              </a:rPr>
            </a:br>
            <a:r>
              <a:rPr lang="en-US" sz="4320" b="1">
                <a:solidFill>
                  <a:srgbClr val="C0151C"/>
                </a:solidFill>
              </a:rPr>
              <a:t>2019-2020 Sophomores</a:t>
            </a:r>
            <a:endParaRPr/>
          </a:p>
        </p:txBody>
      </p:sp>
      <p:sp>
        <p:nvSpPr>
          <p:cNvPr id="356" name="Google Shape;356;p23"/>
          <p:cNvSpPr txBox="1">
            <a:spLocks noGrp="1"/>
          </p:cNvSpPr>
          <p:nvPr>
            <p:ph type="body" idx="1"/>
          </p:nvPr>
        </p:nvSpPr>
        <p:spPr>
          <a:xfrm>
            <a:off x="838200" y="1473199"/>
            <a:ext cx="10515600" cy="524933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sz="2000"/>
          </a:p>
          <a:p>
            <a:pPr marL="0" lvl="0" indent="0" algn="l" rtl="0">
              <a:lnSpc>
                <a:spcPct val="90000"/>
              </a:lnSpc>
              <a:spcBef>
                <a:spcPts val="0"/>
              </a:spcBef>
              <a:spcAft>
                <a:spcPts val="0"/>
              </a:spcAft>
              <a:buClr>
                <a:schemeClr val="dk1"/>
              </a:buClr>
              <a:buSzPts val="2800"/>
              <a:buNone/>
            </a:pPr>
            <a:endParaRPr sz="2000"/>
          </a:p>
          <a:p>
            <a:pPr marL="0" lvl="0" indent="0" algn="l" rtl="0">
              <a:lnSpc>
                <a:spcPct val="90000"/>
              </a:lnSpc>
              <a:spcBef>
                <a:spcPts val="0"/>
              </a:spcBef>
              <a:spcAft>
                <a:spcPts val="0"/>
              </a:spcAft>
              <a:buClr>
                <a:schemeClr val="dk1"/>
              </a:buClr>
              <a:buSzPts val="2800"/>
              <a:buNone/>
            </a:pPr>
            <a:endParaRPr sz="2000"/>
          </a:p>
          <a:p>
            <a:pPr marL="0" lvl="0" indent="0" algn="l" rtl="0">
              <a:lnSpc>
                <a:spcPct val="90000"/>
              </a:lnSpc>
              <a:spcBef>
                <a:spcPts val="0"/>
              </a:spcBef>
              <a:spcAft>
                <a:spcPts val="0"/>
              </a:spcAft>
              <a:buClr>
                <a:schemeClr val="dk1"/>
              </a:buClr>
              <a:buSzPts val="2800"/>
              <a:buNone/>
            </a:pPr>
            <a:endParaRPr sz="2000"/>
          </a:p>
          <a:p>
            <a:pPr marL="0" lvl="0" indent="0" algn="l" rtl="0">
              <a:lnSpc>
                <a:spcPct val="90000"/>
              </a:lnSpc>
              <a:spcBef>
                <a:spcPts val="0"/>
              </a:spcBef>
              <a:spcAft>
                <a:spcPts val="0"/>
              </a:spcAft>
              <a:buClr>
                <a:schemeClr val="dk1"/>
              </a:buClr>
              <a:buSzPts val="2800"/>
              <a:buNone/>
            </a:pPr>
            <a:r>
              <a:rPr lang="en-US" sz="2000"/>
              <a:t>Charles Alft</a:t>
            </a:r>
            <a:endParaRPr sz="2000"/>
          </a:p>
          <a:p>
            <a:pPr marL="0" lvl="0" indent="0" algn="l" rtl="0">
              <a:lnSpc>
                <a:spcPct val="90000"/>
              </a:lnSpc>
              <a:spcBef>
                <a:spcPts val="1000"/>
              </a:spcBef>
              <a:spcAft>
                <a:spcPts val="0"/>
              </a:spcAft>
              <a:buClr>
                <a:schemeClr val="dk1"/>
              </a:buClr>
              <a:buSzPts val="2800"/>
              <a:buNone/>
            </a:pPr>
            <a:r>
              <a:rPr lang="en-US" sz="2000"/>
              <a:t>Bryce Fochs</a:t>
            </a:r>
            <a:endParaRPr sz="2000"/>
          </a:p>
          <a:p>
            <a:pPr marL="0" lvl="0" indent="0" algn="l" rtl="0">
              <a:lnSpc>
                <a:spcPct val="90000"/>
              </a:lnSpc>
              <a:spcBef>
                <a:spcPts val="1000"/>
              </a:spcBef>
              <a:spcAft>
                <a:spcPts val="0"/>
              </a:spcAft>
              <a:buClr>
                <a:schemeClr val="dk1"/>
              </a:buClr>
              <a:buSzPts val="2800"/>
              <a:buNone/>
            </a:pPr>
            <a:r>
              <a:rPr lang="en-US" sz="2000"/>
              <a:t>Caleb Letson</a:t>
            </a:r>
            <a:endParaRPr sz="2000"/>
          </a:p>
          <a:p>
            <a:pPr marL="0" lvl="0" indent="0" algn="l" rtl="0">
              <a:lnSpc>
                <a:spcPct val="90000"/>
              </a:lnSpc>
              <a:spcBef>
                <a:spcPts val="1000"/>
              </a:spcBef>
              <a:spcAft>
                <a:spcPts val="0"/>
              </a:spcAft>
              <a:buClr>
                <a:schemeClr val="dk1"/>
              </a:buClr>
              <a:buSzPts val="2800"/>
              <a:buNone/>
            </a:pPr>
            <a:endParaRPr/>
          </a:p>
        </p:txBody>
      </p:sp>
      <p:pic>
        <p:nvPicPr>
          <p:cNvPr id="357" name="Google Shape;357;p23"/>
          <p:cNvPicPr preferRelativeResize="0"/>
          <p:nvPr/>
        </p:nvPicPr>
        <p:blipFill rotWithShape="1">
          <a:blip r:embed="rId3">
            <a:alphaModFix/>
          </a:blip>
          <a:srcRect/>
          <a:stretch/>
        </p:blipFill>
        <p:spPr>
          <a:xfrm>
            <a:off x="8715375" y="1466847"/>
            <a:ext cx="3476625" cy="2318882"/>
          </a:xfrm>
          <a:prstGeom prst="rect">
            <a:avLst/>
          </a:prstGeom>
          <a:noFill/>
          <a:ln>
            <a:noFill/>
          </a:ln>
        </p:spPr>
      </p:pic>
      <p:pic>
        <p:nvPicPr>
          <p:cNvPr id="358" name="Google Shape;358;p23"/>
          <p:cNvPicPr preferRelativeResize="0"/>
          <p:nvPr/>
        </p:nvPicPr>
        <p:blipFill rotWithShape="1">
          <a:blip r:embed="rId4">
            <a:alphaModFix/>
          </a:blip>
          <a:srcRect/>
          <a:stretch/>
        </p:blipFill>
        <p:spPr>
          <a:xfrm>
            <a:off x="8715375" y="4539119"/>
            <a:ext cx="3476625" cy="2318881"/>
          </a:xfrm>
          <a:prstGeom prst="rect">
            <a:avLst/>
          </a:prstGeom>
          <a:noFill/>
          <a:ln>
            <a:noFill/>
          </a:ln>
        </p:spPr>
      </p:pic>
      <p:pic>
        <p:nvPicPr>
          <p:cNvPr id="359" name="Google Shape;359;p23"/>
          <p:cNvPicPr preferRelativeResize="0"/>
          <p:nvPr/>
        </p:nvPicPr>
        <p:blipFill rotWithShape="1">
          <a:blip r:embed="rId5">
            <a:alphaModFix/>
          </a:blip>
          <a:srcRect/>
          <a:stretch/>
        </p:blipFill>
        <p:spPr>
          <a:xfrm>
            <a:off x="4400552" y="1489629"/>
            <a:ext cx="3476623" cy="2318880"/>
          </a:xfrm>
          <a:prstGeom prst="rect">
            <a:avLst/>
          </a:prstGeom>
          <a:noFill/>
          <a:ln>
            <a:noFill/>
          </a:ln>
        </p:spPr>
      </p:pic>
      <p:pic>
        <p:nvPicPr>
          <p:cNvPr id="360" name="Google Shape;360;p23"/>
          <p:cNvPicPr preferRelativeResize="0"/>
          <p:nvPr/>
        </p:nvPicPr>
        <p:blipFill rotWithShape="1">
          <a:blip r:embed="rId6">
            <a:alphaModFix/>
          </a:blip>
          <a:srcRect/>
          <a:stretch/>
        </p:blipFill>
        <p:spPr>
          <a:xfrm>
            <a:off x="4400550" y="4539119"/>
            <a:ext cx="3476625" cy="2318881"/>
          </a:xfrm>
          <a:prstGeom prst="rect">
            <a:avLst/>
          </a:prstGeom>
          <a:noFill/>
          <a:ln>
            <a:noFill/>
          </a:ln>
        </p:spPr>
      </p:pic>
      <p:pic>
        <p:nvPicPr>
          <p:cNvPr id="361" name="Google Shape;361;p23"/>
          <p:cNvPicPr preferRelativeResize="0"/>
          <p:nvPr/>
        </p:nvPicPr>
        <p:blipFill rotWithShape="1">
          <a:blip r:embed="rId7">
            <a:alphaModFix/>
          </a:blip>
          <a:srcRect/>
          <a:stretch/>
        </p:blipFill>
        <p:spPr>
          <a:xfrm>
            <a:off x="0" y="4528671"/>
            <a:ext cx="3492289" cy="2329329"/>
          </a:xfrm>
          <a:prstGeom prst="rect">
            <a:avLst/>
          </a:prstGeom>
          <a:noFill/>
          <a:ln>
            <a:noFill/>
          </a:ln>
        </p:spPr>
      </p:pic>
      <p:pic>
        <p:nvPicPr>
          <p:cNvPr id="362" name="Google Shape;362;p23"/>
          <p:cNvPicPr preferRelativeResize="0"/>
          <p:nvPr/>
        </p:nvPicPr>
        <p:blipFill rotWithShape="1">
          <a:blip r:embed="rId8">
            <a:alphaModFix/>
          </a:blip>
          <a:srcRect/>
          <a:stretch/>
        </p:blipFill>
        <p:spPr>
          <a:xfrm>
            <a:off x="0" y="1498505"/>
            <a:ext cx="3492289" cy="2318880"/>
          </a:xfrm>
          <a:prstGeom prst="rect">
            <a:avLst/>
          </a:prstGeom>
          <a:noFill/>
          <a:ln>
            <a:noFill/>
          </a:ln>
        </p:spPr>
      </p:pic>
      <p:sp>
        <p:nvSpPr>
          <p:cNvPr id="363" name="Google Shape;363;p23"/>
          <p:cNvSpPr txBox="1"/>
          <p:nvPr/>
        </p:nvSpPr>
        <p:spPr>
          <a:xfrm>
            <a:off x="128588" y="3943977"/>
            <a:ext cx="1194435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0" i="0" u="none" strike="noStrike" cap="none">
                <a:solidFill>
                  <a:srgbClr val="000000"/>
                </a:solidFill>
                <a:latin typeface="Arial"/>
                <a:ea typeface="Arial"/>
                <a:cs typeface="Arial"/>
                <a:sym typeface="Arial"/>
              </a:rPr>
              <a:t>Austin Lewis, Davin Munoz, Caleb Letson, Bryce Fochs, William Rambert, Charlie Alft</a:t>
            </a:r>
            <a:endParaRPr sz="2400" b="0" i="0" u="none" strike="noStrike" cap="non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pic>
        <p:nvPicPr>
          <p:cNvPr id="368" name="Google Shape;368;p24"/>
          <p:cNvPicPr preferRelativeResize="0"/>
          <p:nvPr/>
        </p:nvPicPr>
        <p:blipFill rotWithShape="1">
          <a:blip r:embed="rId3">
            <a:alphaModFix/>
          </a:blip>
          <a:srcRect/>
          <a:stretch/>
        </p:blipFill>
        <p:spPr>
          <a:xfrm>
            <a:off x="6325713" y="3216316"/>
            <a:ext cx="2846861" cy="1898834"/>
          </a:xfrm>
          <a:prstGeom prst="rect">
            <a:avLst/>
          </a:prstGeom>
          <a:noFill/>
          <a:ln>
            <a:noFill/>
          </a:ln>
        </p:spPr>
      </p:pic>
      <p:sp>
        <p:nvSpPr>
          <p:cNvPr id="369" name="Google Shape;369;p24"/>
          <p:cNvSpPr txBox="1">
            <a:spLocks noGrp="1"/>
          </p:cNvSpPr>
          <p:nvPr>
            <p:ph type="title"/>
          </p:nvPr>
        </p:nvSpPr>
        <p:spPr>
          <a:xfrm>
            <a:off x="838200" y="105268"/>
            <a:ext cx="10515600" cy="1367932"/>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C0151C"/>
              </a:buClr>
              <a:buSzPts val="4320"/>
              <a:buFont typeface="Calibri"/>
              <a:buNone/>
            </a:pPr>
            <a:r>
              <a:rPr lang="en-US" sz="4320" b="1">
                <a:solidFill>
                  <a:srgbClr val="C0151C"/>
                </a:solidFill>
              </a:rPr>
              <a:t>Neenah High School Wrestling </a:t>
            </a:r>
            <a:br>
              <a:rPr lang="en-US" sz="4320" b="1">
                <a:solidFill>
                  <a:srgbClr val="C0151C"/>
                </a:solidFill>
              </a:rPr>
            </a:br>
            <a:r>
              <a:rPr lang="en-US" sz="4320" b="1">
                <a:solidFill>
                  <a:srgbClr val="C0151C"/>
                </a:solidFill>
              </a:rPr>
              <a:t>2019-2020 Juniors</a:t>
            </a:r>
            <a:endParaRPr/>
          </a:p>
        </p:txBody>
      </p:sp>
      <p:sp>
        <p:nvSpPr>
          <p:cNvPr id="370" name="Google Shape;370;p24"/>
          <p:cNvSpPr txBox="1">
            <a:spLocks noGrp="1"/>
          </p:cNvSpPr>
          <p:nvPr>
            <p:ph type="body" idx="1"/>
          </p:nvPr>
        </p:nvSpPr>
        <p:spPr>
          <a:xfrm>
            <a:off x="838200" y="1473199"/>
            <a:ext cx="10515600" cy="5249333"/>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Clr>
                <a:schemeClr val="dk1"/>
              </a:buClr>
              <a:buSzPts val="2800"/>
              <a:buNone/>
            </a:pPr>
            <a:endParaRPr sz="2200" dirty="0"/>
          </a:p>
          <a:p>
            <a:pPr marL="0" lvl="0" indent="0" algn="l" rtl="0">
              <a:lnSpc>
                <a:spcPct val="80000"/>
              </a:lnSpc>
              <a:spcBef>
                <a:spcPts val="0"/>
              </a:spcBef>
              <a:spcAft>
                <a:spcPts val="0"/>
              </a:spcAft>
              <a:buClr>
                <a:schemeClr val="dk1"/>
              </a:buClr>
              <a:buSzPts val="2800"/>
              <a:buNone/>
            </a:pPr>
            <a:endParaRPr sz="2200" dirty="0"/>
          </a:p>
          <a:p>
            <a:pPr marL="0" lvl="0" indent="0" algn="l" rtl="0">
              <a:lnSpc>
                <a:spcPct val="80000"/>
              </a:lnSpc>
              <a:spcBef>
                <a:spcPts val="0"/>
              </a:spcBef>
              <a:spcAft>
                <a:spcPts val="0"/>
              </a:spcAft>
              <a:buClr>
                <a:schemeClr val="dk1"/>
              </a:buClr>
              <a:buSzPts val="2800"/>
              <a:buNone/>
            </a:pPr>
            <a:r>
              <a:rPr lang="en-US" sz="2200" dirty="0"/>
              <a:t>Tyler Beauchamp</a:t>
            </a:r>
            <a:endParaRPr sz="2200" dirty="0"/>
          </a:p>
          <a:p>
            <a:pPr marL="0" lvl="0" indent="0" algn="l" rtl="0">
              <a:lnSpc>
                <a:spcPct val="80000"/>
              </a:lnSpc>
              <a:spcBef>
                <a:spcPts val="1000"/>
              </a:spcBef>
              <a:spcAft>
                <a:spcPts val="0"/>
              </a:spcAft>
              <a:buClr>
                <a:schemeClr val="dk1"/>
              </a:buClr>
              <a:buSzPts val="2800"/>
              <a:buNone/>
            </a:pPr>
            <a:r>
              <a:rPr lang="en-US" sz="2200" dirty="0"/>
              <a:t>Bryce Crook</a:t>
            </a:r>
            <a:endParaRPr sz="2200" dirty="0"/>
          </a:p>
          <a:p>
            <a:pPr marL="0" lvl="0" indent="0" algn="l" rtl="0">
              <a:lnSpc>
                <a:spcPct val="80000"/>
              </a:lnSpc>
              <a:spcBef>
                <a:spcPts val="1000"/>
              </a:spcBef>
              <a:spcAft>
                <a:spcPts val="0"/>
              </a:spcAft>
              <a:buClr>
                <a:schemeClr val="dk1"/>
              </a:buClr>
              <a:buSzPts val="2800"/>
              <a:buNone/>
            </a:pPr>
            <a:r>
              <a:rPr lang="en-US" sz="2200" dirty="0"/>
              <a:t>Jacob Hamilton (NP)</a:t>
            </a:r>
            <a:endParaRPr sz="2200" dirty="0"/>
          </a:p>
          <a:p>
            <a:pPr marL="0" lvl="0" indent="0" algn="l" rtl="0">
              <a:lnSpc>
                <a:spcPct val="80000"/>
              </a:lnSpc>
              <a:spcBef>
                <a:spcPts val="1000"/>
              </a:spcBef>
              <a:spcAft>
                <a:spcPts val="0"/>
              </a:spcAft>
              <a:buClr>
                <a:schemeClr val="dk1"/>
              </a:buClr>
              <a:buSzPts val="2800"/>
              <a:buNone/>
            </a:pPr>
            <a:r>
              <a:rPr lang="en-US" sz="2200" dirty="0"/>
              <a:t>Drake Hayward</a:t>
            </a:r>
            <a:endParaRPr dirty="0"/>
          </a:p>
          <a:p>
            <a:pPr marL="0" lvl="0" indent="0" algn="l" rtl="0">
              <a:lnSpc>
                <a:spcPct val="80000"/>
              </a:lnSpc>
              <a:spcBef>
                <a:spcPts val="1000"/>
              </a:spcBef>
              <a:spcAft>
                <a:spcPts val="0"/>
              </a:spcAft>
              <a:buClr>
                <a:schemeClr val="dk1"/>
              </a:buClr>
              <a:buSzPts val="2800"/>
              <a:buNone/>
            </a:pPr>
            <a:r>
              <a:rPr lang="en-US" sz="2200" dirty="0"/>
              <a:t>Hannah McCormick </a:t>
            </a:r>
            <a:endParaRPr sz="2200" dirty="0"/>
          </a:p>
          <a:p>
            <a:pPr marL="0" lvl="0" indent="0" algn="l" rtl="0">
              <a:lnSpc>
                <a:spcPct val="80000"/>
              </a:lnSpc>
              <a:spcBef>
                <a:spcPts val="1000"/>
              </a:spcBef>
              <a:spcAft>
                <a:spcPts val="0"/>
              </a:spcAft>
              <a:buClr>
                <a:schemeClr val="dk1"/>
              </a:buClr>
              <a:buSzPts val="2800"/>
              <a:buNone/>
            </a:pPr>
            <a:r>
              <a:rPr lang="en-US" sz="2200" dirty="0"/>
              <a:t>Evan </a:t>
            </a:r>
            <a:r>
              <a:rPr lang="en-US" sz="2200" dirty="0" err="1"/>
              <a:t>Piechocki</a:t>
            </a:r>
            <a:endParaRPr sz="2200" dirty="0"/>
          </a:p>
          <a:p>
            <a:pPr marL="0" lvl="0" indent="0" algn="l" rtl="0">
              <a:lnSpc>
                <a:spcPct val="80000"/>
              </a:lnSpc>
              <a:spcBef>
                <a:spcPts val="1000"/>
              </a:spcBef>
              <a:spcAft>
                <a:spcPts val="0"/>
              </a:spcAft>
              <a:buClr>
                <a:schemeClr val="dk1"/>
              </a:buClr>
              <a:buSzPts val="2800"/>
              <a:buNone/>
            </a:pPr>
            <a:r>
              <a:rPr lang="en-US" sz="2200" dirty="0"/>
              <a:t>Ethan </a:t>
            </a:r>
            <a:r>
              <a:rPr lang="en-US" sz="2200" dirty="0" err="1"/>
              <a:t>Quella</a:t>
            </a:r>
            <a:endParaRPr sz="2200" dirty="0"/>
          </a:p>
          <a:p>
            <a:pPr marL="0" lvl="0" indent="0" algn="l" rtl="0">
              <a:lnSpc>
                <a:spcPct val="80000"/>
              </a:lnSpc>
              <a:spcBef>
                <a:spcPts val="1000"/>
              </a:spcBef>
              <a:spcAft>
                <a:spcPts val="0"/>
              </a:spcAft>
              <a:buClr>
                <a:schemeClr val="dk1"/>
              </a:buClr>
              <a:buSzPts val="2800"/>
              <a:buNone/>
            </a:pPr>
            <a:r>
              <a:rPr lang="en-US" sz="2200" dirty="0"/>
              <a:t>Izaiah Reed (NP)</a:t>
            </a:r>
            <a:endParaRPr sz="2200" dirty="0"/>
          </a:p>
          <a:p>
            <a:pPr marL="0" lvl="0" indent="0" algn="l" rtl="0">
              <a:lnSpc>
                <a:spcPct val="80000"/>
              </a:lnSpc>
              <a:spcBef>
                <a:spcPts val="1000"/>
              </a:spcBef>
              <a:spcAft>
                <a:spcPts val="0"/>
              </a:spcAft>
              <a:buClr>
                <a:schemeClr val="dk1"/>
              </a:buClr>
              <a:buSzPts val="2800"/>
              <a:buNone/>
            </a:pPr>
            <a:r>
              <a:rPr lang="en-US" sz="2200" dirty="0"/>
              <a:t>Kenny </a:t>
            </a:r>
            <a:r>
              <a:rPr lang="en-US" sz="2200" dirty="0" err="1"/>
              <a:t>Schaufelberger</a:t>
            </a:r>
            <a:r>
              <a:rPr lang="en-US" sz="2200" dirty="0"/>
              <a:t> </a:t>
            </a:r>
            <a:endParaRPr sz="2200" dirty="0"/>
          </a:p>
          <a:p>
            <a:pPr marL="0" lvl="0" indent="0" algn="l" rtl="0">
              <a:lnSpc>
                <a:spcPct val="80000"/>
              </a:lnSpc>
              <a:spcBef>
                <a:spcPts val="1000"/>
              </a:spcBef>
              <a:spcAft>
                <a:spcPts val="0"/>
              </a:spcAft>
              <a:buClr>
                <a:schemeClr val="dk1"/>
              </a:buClr>
              <a:buSzPts val="2800"/>
              <a:buNone/>
            </a:pPr>
            <a:r>
              <a:rPr lang="en-US" sz="2200" dirty="0"/>
              <a:t>Myles Steward</a:t>
            </a:r>
            <a:endParaRPr sz="2200" dirty="0"/>
          </a:p>
          <a:p>
            <a:pPr marL="0" lvl="0" indent="0" algn="l" rtl="0">
              <a:lnSpc>
                <a:spcPct val="80000"/>
              </a:lnSpc>
              <a:spcBef>
                <a:spcPts val="1000"/>
              </a:spcBef>
              <a:spcAft>
                <a:spcPts val="0"/>
              </a:spcAft>
              <a:buClr>
                <a:schemeClr val="dk1"/>
              </a:buClr>
              <a:buSzPts val="2800"/>
              <a:buNone/>
            </a:pPr>
            <a:r>
              <a:rPr lang="en-US" sz="2200" dirty="0"/>
              <a:t>Josh </a:t>
            </a:r>
            <a:r>
              <a:rPr lang="en-US" sz="2200" dirty="0" err="1"/>
              <a:t>Xiong</a:t>
            </a:r>
            <a:endParaRPr sz="2200" dirty="0"/>
          </a:p>
          <a:p>
            <a:pPr marL="0" lvl="0" indent="0" algn="l" rtl="0">
              <a:lnSpc>
                <a:spcPct val="80000"/>
              </a:lnSpc>
              <a:spcBef>
                <a:spcPts val="1000"/>
              </a:spcBef>
              <a:spcAft>
                <a:spcPts val="0"/>
              </a:spcAft>
              <a:buClr>
                <a:schemeClr val="dk1"/>
              </a:buClr>
              <a:buSzPts val="2800"/>
              <a:buNone/>
            </a:pPr>
            <a:endParaRPr sz="2590" dirty="0"/>
          </a:p>
        </p:txBody>
      </p:sp>
      <p:pic>
        <p:nvPicPr>
          <p:cNvPr id="371" name="Google Shape;371;p24"/>
          <p:cNvPicPr preferRelativeResize="0"/>
          <p:nvPr/>
        </p:nvPicPr>
        <p:blipFill rotWithShape="1">
          <a:blip r:embed="rId4">
            <a:alphaModFix/>
          </a:blip>
          <a:srcRect/>
          <a:stretch/>
        </p:blipFill>
        <p:spPr>
          <a:xfrm>
            <a:off x="8868733" y="1473196"/>
            <a:ext cx="2613402" cy="1743119"/>
          </a:xfrm>
          <a:prstGeom prst="rect">
            <a:avLst/>
          </a:prstGeom>
          <a:noFill/>
          <a:ln>
            <a:noFill/>
          </a:ln>
        </p:spPr>
      </p:pic>
      <p:pic>
        <p:nvPicPr>
          <p:cNvPr id="372" name="Google Shape;372;p24"/>
          <p:cNvPicPr preferRelativeResize="0"/>
          <p:nvPr/>
        </p:nvPicPr>
        <p:blipFill rotWithShape="1">
          <a:blip r:embed="rId5">
            <a:alphaModFix/>
          </a:blip>
          <a:srcRect/>
          <a:stretch/>
        </p:blipFill>
        <p:spPr>
          <a:xfrm>
            <a:off x="8646503" y="4940910"/>
            <a:ext cx="2874232" cy="1917090"/>
          </a:xfrm>
          <a:prstGeom prst="rect">
            <a:avLst/>
          </a:prstGeom>
          <a:noFill/>
          <a:ln>
            <a:noFill/>
          </a:ln>
        </p:spPr>
      </p:pic>
      <p:pic>
        <p:nvPicPr>
          <p:cNvPr id="373" name="Google Shape;373;p24"/>
          <p:cNvPicPr preferRelativeResize="0"/>
          <p:nvPr/>
        </p:nvPicPr>
        <p:blipFill rotWithShape="1">
          <a:blip r:embed="rId6">
            <a:alphaModFix/>
          </a:blip>
          <a:srcRect/>
          <a:stretch/>
        </p:blipFill>
        <p:spPr>
          <a:xfrm>
            <a:off x="6325715" y="1473197"/>
            <a:ext cx="2613402" cy="1743119"/>
          </a:xfrm>
          <a:prstGeom prst="rect">
            <a:avLst/>
          </a:prstGeom>
          <a:noFill/>
          <a:ln>
            <a:noFill/>
          </a:ln>
        </p:spPr>
      </p:pic>
      <p:pic>
        <p:nvPicPr>
          <p:cNvPr id="374" name="Google Shape;374;p24"/>
          <p:cNvPicPr preferRelativeResize="0"/>
          <p:nvPr/>
        </p:nvPicPr>
        <p:blipFill rotWithShape="1">
          <a:blip r:embed="rId7">
            <a:alphaModFix/>
          </a:blip>
          <a:srcRect/>
          <a:stretch/>
        </p:blipFill>
        <p:spPr>
          <a:xfrm>
            <a:off x="8888032" y="3196336"/>
            <a:ext cx="2613404" cy="1743120"/>
          </a:xfrm>
          <a:prstGeom prst="rect">
            <a:avLst/>
          </a:prstGeom>
          <a:noFill/>
          <a:ln>
            <a:noFill/>
          </a:ln>
        </p:spPr>
      </p:pic>
      <p:pic>
        <p:nvPicPr>
          <p:cNvPr id="375" name="Google Shape;375;p24"/>
          <p:cNvPicPr preferRelativeResize="0"/>
          <p:nvPr/>
        </p:nvPicPr>
        <p:blipFill rotWithShape="1">
          <a:blip r:embed="rId8">
            <a:alphaModFix/>
          </a:blip>
          <a:srcRect/>
          <a:stretch/>
        </p:blipFill>
        <p:spPr>
          <a:xfrm>
            <a:off x="3502568" y="1489919"/>
            <a:ext cx="2846862" cy="1898835"/>
          </a:xfrm>
          <a:prstGeom prst="rect">
            <a:avLst/>
          </a:prstGeom>
          <a:noFill/>
          <a:ln>
            <a:noFill/>
          </a:ln>
        </p:spPr>
      </p:pic>
      <p:pic>
        <p:nvPicPr>
          <p:cNvPr id="376" name="Google Shape;376;p24"/>
          <p:cNvPicPr preferRelativeResize="0"/>
          <p:nvPr/>
        </p:nvPicPr>
        <p:blipFill rotWithShape="1">
          <a:blip r:embed="rId9">
            <a:alphaModFix/>
          </a:blip>
          <a:srcRect/>
          <a:stretch/>
        </p:blipFill>
        <p:spPr>
          <a:xfrm>
            <a:off x="6013225" y="4889999"/>
            <a:ext cx="2925893" cy="1951548"/>
          </a:xfrm>
          <a:prstGeom prst="rect">
            <a:avLst/>
          </a:prstGeom>
          <a:noFill/>
          <a:ln>
            <a:noFill/>
          </a:ln>
        </p:spPr>
      </p:pic>
      <p:pic>
        <p:nvPicPr>
          <p:cNvPr id="377" name="Google Shape;377;p24"/>
          <p:cNvPicPr preferRelativeResize="0"/>
          <p:nvPr/>
        </p:nvPicPr>
        <p:blipFill rotWithShape="1">
          <a:blip r:embed="rId10">
            <a:alphaModFix/>
          </a:blip>
          <a:srcRect/>
          <a:stretch/>
        </p:blipFill>
        <p:spPr>
          <a:xfrm>
            <a:off x="3502568" y="3216316"/>
            <a:ext cx="2874233" cy="1917091"/>
          </a:xfrm>
          <a:prstGeom prst="rect">
            <a:avLst/>
          </a:prstGeom>
          <a:noFill/>
          <a:ln>
            <a:noFill/>
          </a:ln>
        </p:spPr>
      </p:pic>
      <p:pic>
        <p:nvPicPr>
          <p:cNvPr id="378" name="Google Shape;378;p24"/>
          <p:cNvPicPr preferRelativeResize="0"/>
          <p:nvPr/>
        </p:nvPicPr>
        <p:blipFill rotWithShape="1">
          <a:blip r:embed="rId11">
            <a:alphaModFix/>
          </a:blip>
          <a:srcRect/>
          <a:stretch/>
        </p:blipFill>
        <p:spPr>
          <a:xfrm>
            <a:off x="3492918" y="4908523"/>
            <a:ext cx="2866161" cy="1968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25"/>
          <p:cNvSpPr txBox="1">
            <a:spLocks noGrp="1"/>
          </p:cNvSpPr>
          <p:nvPr>
            <p:ph type="title"/>
          </p:nvPr>
        </p:nvSpPr>
        <p:spPr>
          <a:xfrm>
            <a:off x="838200" y="105268"/>
            <a:ext cx="10515600" cy="1367932"/>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C0151C"/>
              </a:buClr>
              <a:buSzPts val="4320"/>
              <a:buFont typeface="Calibri"/>
              <a:buNone/>
            </a:pPr>
            <a:r>
              <a:rPr lang="en-US" sz="4320" b="1">
                <a:solidFill>
                  <a:srgbClr val="C0151C"/>
                </a:solidFill>
              </a:rPr>
              <a:t>Neenah High School Wrestling </a:t>
            </a:r>
            <a:br>
              <a:rPr lang="en-US" sz="4320" b="1">
                <a:solidFill>
                  <a:srgbClr val="C0151C"/>
                </a:solidFill>
              </a:rPr>
            </a:br>
            <a:r>
              <a:rPr lang="en-US" sz="4320" b="1">
                <a:solidFill>
                  <a:srgbClr val="C0151C"/>
                </a:solidFill>
              </a:rPr>
              <a:t>2019-2020 Seniors</a:t>
            </a:r>
            <a:endParaRPr/>
          </a:p>
        </p:txBody>
      </p:sp>
      <p:pic>
        <p:nvPicPr>
          <p:cNvPr id="384" name="Google Shape;384;p25"/>
          <p:cNvPicPr preferRelativeResize="0"/>
          <p:nvPr/>
        </p:nvPicPr>
        <p:blipFill rotWithShape="1">
          <a:blip r:embed="rId3">
            <a:alphaModFix/>
          </a:blip>
          <a:srcRect/>
          <a:stretch/>
        </p:blipFill>
        <p:spPr>
          <a:xfrm>
            <a:off x="1" y="4256406"/>
            <a:ext cx="3900488" cy="2601594"/>
          </a:xfrm>
          <a:prstGeom prst="rect">
            <a:avLst/>
          </a:prstGeom>
          <a:noFill/>
          <a:ln>
            <a:noFill/>
          </a:ln>
        </p:spPr>
      </p:pic>
      <p:pic>
        <p:nvPicPr>
          <p:cNvPr id="385" name="Google Shape;385;p25"/>
          <p:cNvPicPr preferRelativeResize="0"/>
          <p:nvPr/>
        </p:nvPicPr>
        <p:blipFill rotWithShape="1">
          <a:blip r:embed="rId4">
            <a:alphaModFix/>
          </a:blip>
          <a:srcRect/>
          <a:stretch/>
        </p:blipFill>
        <p:spPr>
          <a:xfrm>
            <a:off x="8291511" y="4256405"/>
            <a:ext cx="3900489" cy="2601596"/>
          </a:xfrm>
          <a:prstGeom prst="rect">
            <a:avLst/>
          </a:prstGeom>
          <a:noFill/>
          <a:ln>
            <a:noFill/>
          </a:ln>
        </p:spPr>
      </p:pic>
      <p:pic>
        <p:nvPicPr>
          <p:cNvPr id="386" name="Google Shape;386;p25"/>
          <p:cNvPicPr preferRelativeResize="0"/>
          <p:nvPr/>
        </p:nvPicPr>
        <p:blipFill rotWithShape="1">
          <a:blip r:embed="rId5">
            <a:alphaModFix/>
          </a:blip>
          <a:srcRect/>
          <a:stretch/>
        </p:blipFill>
        <p:spPr>
          <a:xfrm>
            <a:off x="0" y="1473200"/>
            <a:ext cx="3900488" cy="2601595"/>
          </a:xfrm>
          <a:prstGeom prst="rect">
            <a:avLst/>
          </a:prstGeom>
          <a:noFill/>
          <a:ln>
            <a:noFill/>
          </a:ln>
        </p:spPr>
      </p:pic>
      <p:pic>
        <p:nvPicPr>
          <p:cNvPr id="387" name="Google Shape;387;p25"/>
          <p:cNvPicPr preferRelativeResize="0"/>
          <p:nvPr/>
        </p:nvPicPr>
        <p:blipFill rotWithShape="1">
          <a:blip r:embed="rId6">
            <a:alphaModFix/>
          </a:blip>
          <a:srcRect/>
          <a:stretch/>
        </p:blipFill>
        <p:spPr>
          <a:xfrm>
            <a:off x="8291511" y="1473200"/>
            <a:ext cx="3900489" cy="2601595"/>
          </a:xfrm>
          <a:prstGeom prst="rect">
            <a:avLst/>
          </a:prstGeom>
          <a:noFill/>
          <a:ln>
            <a:noFill/>
          </a:ln>
        </p:spPr>
      </p:pic>
      <p:sp>
        <p:nvSpPr>
          <p:cNvPr id="388" name="Google Shape;388;p25"/>
          <p:cNvSpPr txBox="1"/>
          <p:nvPr/>
        </p:nvSpPr>
        <p:spPr>
          <a:xfrm>
            <a:off x="3786188" y="1783694"/>
            <a:ext cx="4629150" cy="48320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endParaRPr sz="2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2400" b="0" i="0" u="none" strike="noStrike" cap="none">
                <a:solidFill>
                  <a:srgbClr val="000000"/>
                </a:solidFill>
                <a:latin typeface="Arial"/>
                <a:ea typeface="Arial"/>
                <a:cs typeface="Arial"/>
                <a:sym typeface="Arial"/>
              </a:rPr>
              <a:t>Marshall Kools: 4 years</a:t>
            </a:r>
            <a:endParaRPr/>
          </a:p>
          <a:p>
            <a:pPr marL="0" marR="0" lvl="0" indent="0" algn="ctr"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2400" b="0" i="0" u="none" strike="noStrike" cap="none">
                <a:solidFill>
                  <a:srgbClr val="000000"/>
                </a:solidFill>
                <a:latin typeface="Arial"/>
                <a:ea typeface="Arial"/>
                <a:cs typeface="Arial"/>
                <a:sym typeface="Arial"/>
              </a:rPr>
              <a:t>Dante Caiani: 4 Years</a:t>
            </a:r>
            <a:endParaRPr/>
          </a:p>
          <a:p>
            <a:pPr marL="0" marR="0" lvl="0" indent="0" algn="ctr"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2400" b="0" i="0" u="none" strike="noStrike" cap="none">
                <a:solidFill>
                  <a:srgbClr val="000000"/>
                </a:solidFill>
                <a:latin typeface="Arial"/>
                <a:ea typeface="Arial"/>
                <a:cs typeface="Arial"/>
                <a:sym typeface="Arial"/>
              </a:rPr>
              <a:t>Jenssey Fermin: 2 Years</a:t>
            </a:r>
            <a:endParaRPr/>
          </a:p>
          <a:p>
            <a:pPr marL="0" marR="0" lvl="0" indent="0" algn="ctr"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2400" b="0" i="0" u="none" strike="noStrike" cap="none">
                <a:solidFill>
                  <a:srgbClr val="000000"/>
                </a:solidFill>
                <a:latin typeface="Arial"/>
                <a:ea typeface="Arial"/>
                <a:cs typeface="Arial"/>
                <a:sym typeface="Arial"/>
              </a:rPr>
              <a:t>Ramon Manka-Wigfall: 2 Years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27"/>
          <p:cNvSpPr txBox="1">
            <a:spLocks noGrp="1"/>
          </p:cNvSpPr>
          <p:nvPr>
            <p:ph type="title"/>
          </p:nvPr>
        </p:nvSpPr>
        <p:spPr>
          <a:xfrm>
            <a:off x="838200" y="365125"/>
            <a:ext cx="10515600" cy="1460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C0151C"/>
              </a:buClr>
              <a:buSzPts val="5940"/>
              <a:buFont typeface="Calibri"/>
              <a:buNone/>
            </a:pPr>
            <a:r>
              <a:rPr lang="en-US" sz="4811" b="1">
                <a:solidFill>
                  <a:srgbClr val="C0151C"/>
                </a:solidFill>
              </a:rPr>
              <a:t>Neenah High School Wrestling</a:t>
            </a:r>
            <a:endParaRPr sz="3563"/>
          </a:p>
        </p:txBody>
      </p:sp>
      <p:sp>
        <p:nvSpPr>
          <p:cNvPr id="394" name="Google Shape;394;p27"/>
          <p:cNvSpPr txBox="1">
            <a:spLocks noGrp="1"/>
          </p:cNvSpPr>
          <p:nvPr>
            <p:ph type="body" idx="1"/>
          </p:nvPr>
        </p:nvSpPr>
        <p:spPr>
          <a:xfrm>
            <a:off x="838200" y="1825625"/>
            <a:ext cx="10515600" cy="4558242"/>
          </a:xfrm>
          <a:prstGeom prst="rect">
            <a:avLst/>
          </a:prstGeom>
          <a:noFill/>
          <a:ln>
            <a:noFill/>
          </a:ln>
        </p:spPr>
        <p:txBody>
          <a:bodyPr spcFirstLastPara="1" wrap="square" lIns="91425" tIns="45700" rIns="91425" bIns="45700" anchor="t" anchorCtr="0">
            <a:normAutofit/>
          </a:bodyPr>
          <a:lstStyle/>
          <a:p>
            <a:pPr marL="685800" lvl="1" indent="-76200" algn="l" rtl="0">
              <a:lnSpc>
                <a:spcPct val="60000"/>
              </a:lnSpc>
              <a:spcBef>
                <a:spcPts val="0"/>
              </a:spcBef>
              <a:spcAft>
                <a:spcPts val="0"/>
              </a:spcAft>
              <a:buClr>
                <a:schemeClr val="dk1"/>
              </a:buClr>
              <a:buSzPts val="2400"/>
              <a:buNone/>
            </a:pPr>
            <a:r>
              <a:rPr lang="en-US" sz="1887"/>
              <a:t>Website - </a:t>
            </a:r>
            <a:r>
              <a:rPr lang="en-US" sz="1887" u="sng">
                <a:solidFill>
                  <a:schemeClr val="hlink"/>
                </a:solidFill>
                <a:hlinkClick r:id="rId3"/>
              </a:rPr>
              <a:t>www.neenahwrestling.com</a:t>
            </a:r>
            <a:endParaRPr sz="1887"/>
          </a:p>
          <a:p>
            <a:pPr marL="685800" lvl="1" indent="-76200" algn="l" rtl="0">
              <a:lnSpc>
                <a:spcPct val="60000"/>
              </a:lnSpc>
              <a:spcBef>
                <a:spcPts val="0"/>
              </a:spcBef>
              <a:spcAft>
                <a:spcPts val="0"/>
              </a:spcAft>
              <a:buClr>
                <a:schemeClr val="dk1"/>
              </a:buClr>
              <a:buSzPts val="2400"/>
              <a:buNone/>
            </a:pPr>
            <a:r>
              <a:rPr lang="en-US" sz="1887"/>
              <a:t> 	  </a:t>
            </a:r>
            <a:endParaRPr sz="1887"/>
          </a:p>
          <a:p>
            <a:pPr marL="685800" lvl="1" indent="-76200" algn="l" rtl="0">
              <a:lnSpc>
                <a:spcPct val="60000"/>
              </a:lnSpc>
              <a:spcBef>
                <a:spcPts val="0"/>
              </a:spcBef>
              <a:spcAft>
                <a:spcPts val="0"/>
              </a:spcAft>
              <a:buClr>
                <a:schemeClr val="dk1"/>
              </a:buClr>
              <a:buSzPts val="2400"/>
              <a:buNone/>
            </a:pPr>
            <a:r>
              <a:rPr lang="en-US" sz="1887"/>
              <a:t>Access registration, calendars, news, photos, apparel, volunteer sign-ups (Dibs),  club meetings info.</a:t>
            </a:r>
            <a:endParaRPr sz="1887"/>
          </a:p>
          <a:p>
            <a:pPr marL="685800" lvl="1" indent="-76200" algn="l" rtl="0">
              <a:lnSpc>
                <a:spcPct val="60000"/>
              </a:lnSpc>
              <a:spcBef>
                <a:spcPts val="0"/>
              </a:spcBef>
              <a:spcAft>
                <a:spcPts val="0"/>
              </a:spcAft>
              <a:buClr>
                <a:schemeClr val="dk1"/>
              </a:buClr>
              <a:buSzPts val="2400"/>
              <a:buNone/>
            </a:pPr>
            <a:r>
              <a:rPr lang="en-US" sz="1887"/>
              <a:t> **Primary mode of communications**</a:t>
            </a:r>
            <a:endParaRPr sz="1887"/>
          </a:p>
          <a:p>
            <a:pPr marL="685800" lvl="1" indent="-76200" algn="l" rtl="0">
              <a:lnSpc>
                <a:spcPct val="60000"/>
              </a:lnSpc>
              <a:spcBef>
                <a:spcPts val="0"/>
              </a:spcBef>
              <a:spcAft>
                <a:spcPts val="0"/>
              </a:spcAft>
              <a:buClr>
                <a:schemeClr val="dk1"/>
              </a:buClr>
              <a:buSzPts val="2400"/>
              <a:buNone/>
            </a:pPr>
            <a:endParaRPr sz="1887"/>
          </a:p>
          <a:p>
            <a:pPr marL="685800" lvl="1" indent="-76200" algn="l" rtl="0">
              <a:lnSpc>
                <a:spcPct val="60000"/>
              </a:lnSpc>
              <a:spcBef>
                <a:spcPts val="0"/>
              </a:spcBef>
              <a:spcAft>
                <a:spcPts val="0"/>
              </a:spcAft>
              <a:buClr>
                <a:schemeClr val="dk1"/>
              </a:buClr>
              <a:buSzPts val="2400"/>
              <a:buNone/>
            </a:pPr>
            <a:endParaRPr sz="1887"/>
          </a:p>
          <a:p>
            <a:pPr marL="685800" lvl="1" indent="-76200" algn="l" rtl="0">
              <a:lnSpc>
                <a:spcPct val="60000"/>
              </a:lnSpc>
              <a:spcBef>
                <a:spcPts val="0"/>
              </a:spcBef>
              <a:spcAft>
                <a:spcPts val="0"/>
              </a:spcAft>
              <a:buClr>
                <a:schemeClr val="dk1"/>
              </a:buClr>
              <a:buSzPts val="2400"/>
              <a:buNone/>
            </a:pPr>
            <a:endParaRPr sz="1887"/>
          </a:p>
          <a:p>
            <a:pPr marL="685800" lvl="1" indent="-76200" algn="l" rtl="0">
              <a:lnSpc>
                <a:spcPct val="60000"/>
              </a:lnSpc>
              <a:spcBef>
                <a:spcPts val="0"/>
              </a:spcBef>
              <a:spcAft>
                <a:spcPts val="0"/>
              </a:spcAft>
              <a:buClr>
                <a:schemeClr val="dk1"/>
              </a:buClr>
              <a:buSzPts val="2400"/>
              <a:buNone/>
            </a:pPr>
            <a:endParaRPr sz="1887"/>
          </a:p>
          <a:p>
            <a:pPr marL="685800" lvl="1" indent="-76200" algn="l" rtl="0">
              <a:lnSpc>
                <a:spcPct val="60000"/>
              </a:lnSpc>
              <a:spcBef>
                <a:spcPts val="0"/>
              </a:spcBef>
              <a:spcAft>
                <a:spcPts val="0"/>
              </a:spcAft>
              <a:buClr>
                <a:schemeClr val="dk1"/>
              </a:buClr>
              <a:buSzPts val="2400"/>
              <a:buNone/>
            </a:pPr>
            <a:endParaRPr sz="1887"/>
          </a:p>
          <a:p>
            <a:pPr marL="685800" lvl="1" indent="-76200" algn="l" rtl="0">
              <a:lnSpc>
                <a:spcPct val="60000"/>
              </a:lnSpc>
              <a:spcBef>
                <a:spcPts val="0"/>
              </a:spcBef>
              <a:spcAft>
                <a:spcPts val="0"/>
              </a:spcAft>
              <a:buClr>
                <a:schemeClr val="dk1"/>
              </a:buClr>
              <a:buSzPts val="2400"/>
              <a:buNone/>
            </a:pPr>
            <a:endParaRPr sz="1887"/>
          </a:p>
          <a:p>
            <a:pPr marL="1600200" lvl="1" indent="-76200" algn="l" rtl="0">
              <a:lnSpc>
                <a:spcPct val="60000"/>
              </a:lnSpc>
              <a:spcBef>
                <a:spcPts val="0"/>
              </a:spcBef>
              <a:spcAft>
                <a:spcPts val="0"/>
              </a:spcAft>
              <a:buClr>
                <a:schemeClr val="dk1"/>
              </a:buClr>
              <a:buSzPts val="2400"/>
              <a:buNone/>
            </a:pPr>
            <a:r>
              <a:rPr lang="en-US" sz="1887"/>
              <a:t>Mobile App - SportsEngine  </a:t>
            </a:r>
            <a:endParaRPr sz="1887"/>
          </a:p>
          <a:p>
            <a:pPr marL="1600200" lvl="1" indent="-76200" algn="l" rtl="0">
              <a:lnSpc>
                <a:spcPct val="60000"/>
              </a:lnSpc>
              <a:spcBef>
                <a:spcPts val="0"/>
              </a:spcBef>
              <a:spcAft>
                <a:spcPts val="0"/>
              </a:spcAft>
              <a:buClr>
                <a:schemeClr val="dk1"/>
              </a:buClr>
              <a:buSzPts val="2400"/>
              <a:buNone/>
            </a:pPr>
            <a:r>
              <a:rPr lang="en-US" sz="1887"/>
              <a:t>App allows for quick and easy view of some </a:t>
            </a:r>
            <a:endParaRPr sz="1887"/>
          </a:p>
          <a:p>
            <a:pPr marL="1600200" lvl="1" indent="-76200" algn="l" rtl="0">
              <a:lnSpc>
                <a:spcPct val="60000"/>
              </a:lnSpc>
              <a:spcBef>
                <a:spcPts val="0"/>
              </a:spcBef>
              <a:spcAft>
                <a:spcPts val="0"/>
              </a:spcAft>
              <a:buClr>
                <a:schemeClr val="dk1"/>
              </a:buClr>
              <a:buSzPts val="2400"/>
              <a:buNone/>
            </a:pPr>
            <a:r>
              <a:rPr lang="en-US" sz="1887"/>
              <a:t>website info and can push notifications to your </a:t>
            </a:r>
            <a:endParaRPr sz="1887"/>
          </a:p>
          <a:p>
            <a:pPr marL="1600200" lvl="1" indent="-76200" algn="l" rtl="0">
              <a:lnSpc>
                <a:spcPct val="60000"/>
              </a:lnSpc>
              <a:spcBef>
                <a:spcPts val="0"/>
              </a:spcBef>
              <a:spcAft>
                <a:spcPts val="0"/>
              </a:spcAft>
              <a:buClr>
                <a:schemeClr val="dk1"/>
              </a:buClr>
              <a:buSzPts val="2400"/>
              <a:buNone/>
            </a:pPr>
            <a:r>
              <a:rPr lang="en-US" sz="1887"/>
              <a:t>device</a:t>
            </a:r>
            <a:endParaRPr sz="1887"/>
          </a:p>
          <a:p>
            <a:pPr marL="685800" lvl="1" indent="-76200" algn="l" rtl="0">
              <a:lnSpc>
                <a:spcPct val="60000"/>
              </a:lnSpc>
              <a:spcBef>
                <a:spcPts val="0"/>
              </a:spcBef>
              <a:spcAft>
                <a:spcPts val="0"/>
              </a:spcAft>
              <a:buClr>
                <a:schemeClr val="dk1"/>
              </a:buClr>
              <a:buSzPts val="2400"/>
              <a:buNone/>
            </a:pPr>
            <a:endParaRPr sz="1887"/>
          </a:p>
          <a:p>
            <a:pPr marL="685800" lvl="1" indent="-76200" algn="l" rtl="0">
              <a:lnSpc>
                <a:spcPct val="60000"/>
              </a:lnSpc>
              <a:spcBef>
                <a:spcPts val="0"/>
              </a:spcBef>
              <a:spcAft>
                <a:spcPts val="0"/>
              </a:spcAft>
              <a:buClr>
                <a:schemeClr val="dk1"/>
              </a:buClr>
              <a:buSzPts val="2400"/>
              <a:buNone/>
            </a:pPr>
            <a:endParaRPr sz="1887"/>
          </a:p>
          <a:p>
            <a:pPr marL="685800" lvl="1" indent="-76200" algn="l" rtl="0">
              <a:lnSpc>
                <a:spcPct val="60000"/>
              </a:lnSpc>
              <a:spcBef>
                <a:spcPts val="0"/>
              </a:spcBef>
              <a:spcAft>
                <a:spcPts val="0"/>
              </a:spcAft>
              <a:buClr>
                <a:schemeClr val="dk1"/>
              </a:buClr>
              <a:buSzPts val="2400"/>
              <a:buNone/>
            </a:pPr>
            <a:endParaRPr sz="1887"/>
          </a:p>
          <a:p>
            <a:pPr marL="228600" lvl="0" indent="-50800" algn="l" rtl="0">
              <a:lnSpc>
                <a:spcPct val="60000"/>
              </a:lnSpc>
              <a:spcBef>
                <a:spcPts val="1000"/>
              </a:spcBef>
              <a:spcAft>
                <a:spcPts val="0"/>
              </a:spcAft>
              <a:buClr>
                <a:schemeClr val="dk1"/>
              </a:buClr>
              <a:buSzPts val="2800"/>
              <a:buNone/>
            </a:pPr>
            <a:endParaRPr sz="2201"/>
          </a:p>
          <a:p>
            <a:pPr marL="228600" lvl="0" indent="-50800" algn="l" rtl="0">
              <a:lnSpc>
                <a:spcPct val="60000"/>
              </a:lnSpc>
              <a:spcBef>
                <a:spcPts val="1000"/>
              </a:spcBef>
              <a:spcAft>
                <a:spcPts val="0"/>
              </a:spcAft>
              <a:buClr>
                <a:schemeClr val="dk1"/>
              </a:buClr>
              <a:buSzPts val="2800"/>
              <a:buNone/>
            </a:pPr>
            <a:endParaRPr sz="2201"/>
          </a:p>
          <a:p>
            <a:pPr marL="228600" lvl="0" indent="-50800" algn="l" rtl="0">
              <a:lnSpc>
                <a:spcPct val="60000"/>
              </a:lnSpc>
              <a:spcBef>
                <a:spcPts val="1000"/>
              </a:spcBef>
              <a:spcAft>
                <a:spcPts val="0"/>
              </a:spcAft>
              <a:buClr>
                <a:schemeClr val="dk1"/>
              </a:buClr>
              <a:buSzPts val="2800"/>
              <a:buNone/>
            </a:pPr>
            <a:r>
              <a:rPr lang="en-US" sz="2201"/>
              <a:t>	</a:t>
            </a:r>
            <a:endParaRPr sz="2201"/>
          </a:p>
        </p:txBody>
      </p:sp>
      <p:pic>
        <p:nvPicPr>
          <p:cNvPr id="395" name="Google Shape;395;p27"/>
          <p:cNvPicPr preferRelativeResize="0"/>
          <p:nvPr/>
        </p:nvPicPr>
        <p:blipFill rotWithShape="1">
          <a:blip r:embed="rId4">
            <a:alphaModFix/>
          </a:blip>
          <a:srcRect/>
          <a:stretch/>
        </p:blipFill>
        <p:spPr>
          <a:xfrm>
            <a:off x="1289662" y="4798670"/>
            <a:ext cx="936475" cy="918475"/>
          </a:xfrm>
          <a:prstGeom prst="rect">
            <a:avLst/>
          </a:prstGeom>
          <a:noFill/>
          <a:ln>
            <a:noFill/>
          </a:ln>
        </p:spPr>
      </p:pic>
      <p:pic>
        <p:nvPicPr>
          <p:cNvPr id="396" name="Google Shape;396;p27"/>
          <p:cNvPicPr preferRelativeResize="0"/>
          <p:nvPr/>
        </p:nvPicPr>
        <p:blipFill rotWithShape="1">
          <a:blip r:embed="rId5">
            <a:alphaModFix/>
          </a:blip>
          <a:srcRect/>
          <a:stretch/>
        </p:blipFill>
        <p:spPr>
          <a:xfrm>
            <a:off x="2137700" y="3226075"/>
            <a:ext cx="6779961" cy="1460500"/>
          </a:xfrm>
          <a:prstGeom prst="rect">
            <a:avLst/>
          </a:prstGeom>
          <a:noFill/>
          <a:ln>
            <a:noFill/>
          </a:ln>
        </p:spPr>
      </p:pic>
      <p:pic>
        <p:nvPicPr>
          <p:cNvPr id="397" name="Google Shape;397;p27"/>
          <p:cNvPicPr preferRelativeResize="0"/>
          <p:nvPr/>
        </p:nvPicPr>
        <p:blipFill rotWithShape="1">
          <a:blip r:embed="rId6">
            <a:alphaModFix/>
          </a:blip>
          <a:srcRect/>
          <a:stretch/>
        </p:blipFill>
        <p:spPr>
          <a:xfrm>
            <a:off x="7942777" y="4836700"/>
            <a:ext cx="1692675" cy="1250325"/>
          </a:xfrm>
          <a:prstGeom prst="rect">
            <a:avLst/>
          </a:prstGeom>
          <a:noFill/>
          <a:ln>
            <a:noFill/>
          </a:ln>
        </p:spPr>
      </p:pic>
      <p:pic>
        <p:nvPicPr>
          <p:cNvPr id="398" name="Google Shape;398;p27"/>
          <p:cNvPicPr preferRelativeResize="0"/>
          <p:nvPr/>
        </p:nvPicPr>
        <p:blipFill rotWithShape="1">
          <a:blip r:embed="rId7">
            <a:alphaModFix/>
          </a:blip>
          <a:srcRect/>
          <a:stretch/>
        </p:blipFill>
        <p:spPr>
          <a:xfrm>
            <a:off x="9879576" y="4313263"/>
            <a:ext cx="1569199" cy="188929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26"/>
          <p:cNvSpPr txBox="1">
            <a:spLocks noGrp="1"/>
          </p:cNvSpPr>
          <p:nvPr>
            <p:ph type="title"/>
          </p:nvPr>
        </p:nvSpPr>
        <p:spPr>
          <a:xfrm>
            <a:off x="838200" y="105268"/>
            <a:ext cx="10515600" cy="1367932"/>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C0151C"/>
              </a:buClr>
              <a:buSzPts val="4320"/>
              <a:buFont typeface="Calibri"/>
              <a:buNone/>
            </a:pPr>
            <a:r>
              <a:rPr lang="en-US" sz="4320" b="1">
                <a:solidFill>
                  <a:srgbClr val="C0151C"/>
                </a:solidFill>
              </a:rPr>
              <a:t>Neenah Wrestling Club</a:t>
            </a:r>
            <a:br>
              <a:rPr lang="en-US" sz="4320" b="1">
                <a:solidFill>
                  <a:srgbClr val="C0151C"/>
                </a:solidFill>
              </a:rPr>
            </a:br>
            <a:r>
              <a:rPr lang="en-US" sz="4320" b="1">
                <a:solidFill>
                  <a:srgbClr val="C0151C"/>
                </a:solidFill>
              </a:rPr>
              <a:t>2019-2020 Board and Volunteer Roles</a:t>
            </a:r>
            <a:endParaRPr/>
          </a:p>
        </p:txBody>
      </p:sp>
      <p:sp>
        <p:nvSpPr>
          <p:cNvPr id="404" name="Google Shape;404;p26"/>
          <p:cNvSpPr txBox="1">
            <a:spLocks noGrp="1"/>
          </p:cNvSpPr>
          <p:nvPr>
            <p:ph type="body" idx="1"/>
          </p:nvPr>
        </p:nvSpPr>
        <p:spPr>
          <a:xfrm>
            <a:off x="838200" y="1473199"/>
            <a:ext cx="10515600" cy="524933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sz="1400" dirty="0"/>
          </a:p>
          <a:p>
            <a:pPr marL="0" lvl="0" indent="0" algn="l" rtl="0">
              <a:lnSpc>
                <a:spcPct val="90000"/>
              </a:lnSpc>
              <a:spcBef>
                <a:spcPts val="0"/>
              </a:spcBef>
              <a:spcAft>
                <a:spcPts val="0"/>
              </a:spcAft>
              <a:buClr>
                <a:schemeClr val="dk1"/>
              </a:buClr>
              <a:buSzPts val="2800"/>
              <a:buNone/>
            </a:pPr>
            <a:r>
              <a:rPr lang="en-US" sz="1400" dirty="0"/>
              <a:t>Sara Sheppard: President 2</a:t>
            </a:r>
            <a:r>
              <a:rPr lang="en-US" sz="1400" baseline="30000" dirty="0"/>
              <a:t>nd</a:t>
            </a:r>
            <a:r>
              <a:rPr lang="en-US" sz="1400" dirty="0"/>
              <a:t> Year; 3</a:t>
            </a:r>
            <a:r>
              <a:rPr lang="en-US" sz="1400" baseline="30000" dirty="0"/>
              <a:t>rd</a:t>
            </a:r>
            <a:r>
              <a:rPr lang="en-US" sz="1400" dirty="0"/>
              <a:t> Year on Board</a:t>
            </a:r>
            <a:endParaRPr sz="1400" dirty="0"/>
          </a:p>
          <a:p>
            <a:pPr marL="0" lvl="0" indent="0" algn="l" rtl="0">
              <a:lnSpc>
                <a:spcPct val="90000"/>
              </a:lnSpc>
              <a:spcBef>
                <a:spcPts val="1000"/>
              </a:spcBef>
              <a:spcAft>
                <a:spcPts val="0"/>
              </a:spcAft>
              <a:buClr>
                <a:schemeClr val="dk1"/>
              </a:buClr>
              <a:buSzPts val="2800"/>
              <a:buNone/>
            </a:pPr>
            <a:r>
              <a:rPr lang="en-US" sz="1400" dirty="0"/>
              <a:t>Craig </a:t>
            </a:r>
            <a:r>
              <a:rPr lang="en-US" sz="1400" dirty="0" err="1"/>
              <a:t>Fochs</a:t>
            </a:r>
            <a:r>
              <a:rPr lang="en-US" sz="1400" dirty="0"/>
              <a:t>: Vice President 3</a:t>
            </a:r>
            <a:r>
              <a:rPr lang="en-US" sz="1400" baseline="30000" dirty="0"/>
              <a:t>rd</a:t>
            </a:r>
            <a:r>
              <a:rPr lang="en-US" sz="1400" dirty="0"/>
              <a:t> Year</a:t>
            </a:r>
            <a:endParaRPr sz="1400" dirty="0"/>
          </a:p>
          <a:p>
            <a:pPr marL="0" lvl="0" indent="0" algn="l" rtl="0">
              <a:lnSpc>
                <a:spcPct val="90000"/>
              </a:lnSpc>
              <a:spcBef>
                <a:spcPts val="1000"/>
              </a:spcBef>
              <a:spcAft>
                <a:spcPts val="0"/>
              </a:spcAft>
              <a:buClr>
                <a:schemeClr val="dk1"/>
              </a:buClr>
              <a:buSzPts val="2800"/>
              <a:buNone/>
            </a:pPr>
            <a:r>
              <a:rPr lang="en-US" sz="1400" dirty="0"/>
              <a:t>Bridget Beauchamp: Treasurer 5</a:t>
            </a:r>
            <a:r>
              <a:rPr lang="en-US" sz="1400" baseline="30000" dirty="0"/>
              <a:t>th</a:t>
            </a:r>
            <a:r>
              <a:rPr lang="en-US" sz="1400" dirty="0"/>
              <a:t> Year</a:t>
            </a:r>
            <a:endParaRPr sz="1400" dirty="0"/>
          </a:p>
          <a:p>
            <a:pPr marL="0" lvl="0" indent="0" algn="l" rtl="0">
              <a:lnSpc>
                <a:spcPct val="90000"/>
              </a:lnSpc>
              <a:spcBef>
                <a:spcPts val="1000"/>
              </a:spcBef>
              <a:spcAft>
                <a:spcPts val="0"/>
              </a:spcAft>
              <a:buClr>
                <a:schemeClr val="dk1"/>
              </a:buClr>
              <a:buSzPts val="2800"/>
              <a:buNone/>
            </a:pPr>
            <a:r>
              <a:rPr lang="en-US" sz="1400" dirty="0"/>
              <a:t>Paige Lambert: Secretary 2</a:t>
            </a:r>
            <a:r>
              <a:rPr lang="en-US" sz="1400" baseline="30000" dirty="0"/>
              <a:t>nd</a:t>
            </a:r>
            <a:r>
              <a:rPr lang="en-US" sz="1400" dirty="0"/>
              <a:t> Year</a:t>
            </a:r>
            <a:endParaRPr sz="1400" dirty="0"/>
          </a:p>
          <a:p>
            <a:pPr marL="0" lvl="0" indent="0" algn="l" rtl="0">
              <a:lnSpc>
                <a:spcPct val="90000"/>
              </a:lnSpc>
              <a:spcBef>
                <a:spcPts val="1000"/>
              </a:spcBef>
              <a:spcAft>
                <a:spcPts val="0"/>
              </a:spcAft>
              <a:buClr>
                <a:schemeClr val="dk1"/>
              </a:buClr>
              <a:buSzPts val="2800"/>
              <a:buNone/>
            </a:pPr>
            <a:r>
              <a:rPr lang="en-US" sz="1400" dirty="0"/>
              <a:t>Angela Farrell: Youth Wrestling Coordinator</a:t>
            </a:r>
            <a:endParaRPr sz="1400" dirty="0"/>
          </a:p>
          <a:p>
            <a:pPr marL="0" lvl="0" indent="0" algn="l" rtl="0">
              <a:lnSpc>
                <a:spcPct val="90000"/>
              </a:lnSpc>
              <a:spcBef>
                <a:spcPts val="1000"/>
              </a:spcBef>
              <a:spcAft>
                <a:spcPts val="0"/>
              </a:spcAft>
              <a:buClr>
                <a:schemeClr val="dk1"/>
              </a:buClr>
              <a:buSzPts val="2800"/>
              <a:buNone/>
            </a:pPr>
            <a:r>
              <a:rPr lang="en-US" sz="1400" dirty="0"/>
              <a:t>Kari Jo </a:t>
            </a:r>
            <a:r>
              <a:rPr lang="en-US" sz="1400" dirty="0" err="1"/>
              <a:t>Butzke</a:t>
            </a:r>
            <a:r>
              <a:rPr lang="en-US" sz="1400" dirty="0"/>
              <a:t>: Assistant Youth Wrestling Coordinator</a:t>
            </a:r>
            <a:endParaRPr sz="1400" dirty="0"/>
          </a:p>
          <a:p>
            <a:pPr marL="0" lvl="0" indent="0" algn="l" rtl="0">
              <a:lnSpc>
                <a:spcPct val="90000"/>
              </a:lnSpc>
              <a:spcBef>
                <a:spcPts val="1000"/>
              </a:spcBef>
              <a:spcAft>
                <a:spcPts val="0"/>
              </a:spcAft>
              <a:buClr>
                <a:schemeClr val="dk1"/>
              </a:buClr>
              <a:buSzPts val="2800"/>
              <a:buNone/>
            </a:pPr>
            <a:r>
              <a:rPr lang="en-US" sz="1400" dirty="0"/>
              <a:t>Kyle Kleuskens: Director </a:t>
            </a:r>
            <a:endParaRPr sz="1400" dirty="0"/>
          </a:p>
          <a:p>
            <a:pPr marL="0" lvl="0" indent="0" algn="l" rtl="0">
              <a:lnSpc>
                <a:spcPct val="90000"/>
              </a:lnSpc>
              <a:spcBef>
                <a:spcPts val="1000"/>
              </a:spcBef>
              <a:spcAft>
                <a:spcPts val="0"/>
              </a:spcAft>
              <a:buClr>
                <a:schemeClr val="dk1"/>
              </a:buClr>
              <a:buSzPts val="2800"/>
              <a:buNone/>
            </a:pPr>
            <a:r>
              <a:rPr lang="en-US" sz="1400" dirty="0"/>
              <a:t>Heidi </a:t>
            </a:r>
            <a:r>
              <a:rPr lang="en-US" sz="1400" dirty="0" err="1"/>
              <a:t>Leverance</a:t>
            </a:r>
            <a:r>
              <a:rPr lang="en-US" sz="1400" dirty="0"/>
              <a:t>: Middle School Concessions Co-Chair,</a:t>
            </a:r>
            <a:endParaRPr sz="1400" dirty="0"/>
          </a:p>
          <a:p>
            <a:pPr marL="0" lvl="0" indent="457200" algn="l" rtl="0">
              <a:lnSpc>
                <a:spcPct val="90000"/>
              </a:lnSpc>
              <a:spcBef>
                <a:spcPts val="1000"/>
              </a:spcBef>
              <a:spcAft>
                <a:spcPts val="0"/>
              </a:spcAft>
              <a:buClr>
                <a:schemeClr val="dk1"/>
              </a:buClr>
              <a:buSzPts val="2800"/>
              <a:buNone/>
            </a:pPr>
            <a:r>
              <a:rPr lang="en-US" sz="1400" dirty="0"/>
              <a:t>Volunteer Sign-Up (DIBS)</a:t>
            </a:r>
            <a:endParaRPr sz="1400" dirty="0"/>
          </a:p>
          <a:p>
            <a:pPr marL="0" lvl="0" indent="0" algn="l" rtl="0">
              <a:lnSpc>
                <a:spcPct val="90000"/>
              </a:lnSpc>
              <a:spcBef>
                <a:spcPts val="1000"/>
              </a:spcBef>
              <a:spcAft>
                <a:spcPts val="0"/>
              </a:spcAft>
              <a:buClr>
                <a:schemeClr val="dk1"/>
              </a:buClr>
              <a:buSzPts val="2800"/>
              <a:buNone/>
            </a:pPr>
            <a:r>
              <a:rPr lang="en-US" sz="1400" dirty="0" err="1"/>
              <a:t>LynnAnn</a:t>
            </a:r>
            <a:r>
              <a:rPr lang="en-US" sz="1400" dirty="0"/>
              <a:t> Gast: Concessions</a:t>
            </a:r>
            <a:endParaRPr sz="1400" dirty="0"/>
          </a:p>
          <a:p>
            <a:pPr marL="0" lvl="0" indent="0" algn="l" rtl="0">
              <a:lnSpc>
                <a:spcPct val="90000"/>
              </a:lnSpc>
              <a:spcBef>
                <a:spcPts val="1000"/>
              </a:spcBef>
              <a:spcAft>
                <a:spcPts val="0"/>
              </a:spcAft>
              <a:buClr>
                <a:schemeClr val="dk1"/>
              </a:buClr>
              <a:buSzPts val="2800"/>
              <a:buNone/>
            </a:pPr>
            <a:r>
              <a:rPr lang="en-US" sz="1400" dirty="0"/>
              <a:t>Missy Hayward: Concessions</a:t>
            </a:r>
            <a:endParaRPr sz="1400" dirty="0"/>
          </a:p>
          <a:p>
            <a:pPr marL="0" lvl="0" indent="0" algn="l" rtl="0">
              <a:lnSpc>
                <a:spcPct val="90000"/>
              </a:lnSpc>
              <a:spcBef>
                <a:spcPts val="1000"/>
              </a:spcBef>
              <a:spcAft>
                <a:spcPts val="0"/>
              </a:spcAft>
              <a:buClr>
                <a:schemeClr val="dk1"/>
              </a:buClr>
              <a:buSzPts val="2800"/>
              <a:buNone/>
            </a:pPr>
            <a:r>
              <a:rPr lang="en-US" sz="1400" dirty="0"/>
              <a:t>Melissa Novak: Concessions</a:t>
            </a:r>
            <a:endParaRPr sz="1400" dirty="0"/>
          </a:p>
          <a:p>
            <a:pPr marL="0" lvl="0" indent="0" algn="l" rtl="0">
              <a:lnSpc>
                <a:spcPct val="90000"/>
              </a:lnSpc>
              <a:spcBef>
                <a:spcPts val="1000"/>
              </a:spcBef>
              <a:spcAft>
                <a:spcPts val="0"/>
              </a:spcAft>
              <a:buClr>
                <a:schemeClr val="dk1"/>
              </a:buClr>
              <a:buSzPts val="2800"/>
              <a:buNone/>
            </a:pPr>
            <a:r>
              <a:rPr lang="en-US" sz="1400" dirty="0"/>
              <a:t>Kelly </a:t>
            </a:r>
            <a:r>
              <a:rPr lang="en-US" sz="1400" dirty="0" err="1"/>
              <a:t>Kramp</a:t>
            </a:r>
            <a:r>
              <a:rPr lang="en-US" sz="1400" dirty="0"/>
              <a:t>:  Middle School Concessions Co-Chair</a:t>
            </a:r>
            <a:endParaRPr sz="1400" dirty="0"/>
          </a:p>
          <a:p>
            <a:pPr marL="0" lvl="0" indent="0" algn="l" rtl="0">
              <a:lnSpc>
                <a:spcPct val="90000"/>
              </a:lnSpc>
              <a:spcBef>
                <a:spcPts val="1000"/>
              </a:spcBef>
              <a:spcAft>
                <a:spcPts val="0"/>
              </a:spcAft>
              <a:buSzPts val="2800"/>
              <a:buNone/>
            </a:pPr>
            <a:r>
              <a:rPr lang="en-US" sz="1400" dirty="0"/>
              <a:t>Lisa </a:t>
            </a:r>
            <a:r>
              <a:rPr lang="en-US" sz="1400" dirty="0" err="1"/>
              <a:t>Fochs</a:t>
            </a:r>
            <a:r>
              <a:rPr lang="en-US" sz="1400" dirty="0"/>
              <a:t>: Fundraising &amp; Apparel </a:t>
            </a:r>
            <a:endParaRPr sz="1400" dirty="0"/>
          </a:p>
          <a:p>
            <a:pPr marL="0" lvl="0" indent="0" algn="l" rtl="0">
              <a:spcBef>
                <a:spcPts val="1000"/>
              </a:spcBef>
              <a:spcAft>
                <a:spcPts val="0"/>
              </a:spcAft>
              <a:buClr>
                <a:schemeClr val="dk1"/>
              </a:buClr>
              <a:buSzPts val="2800"/>
              <a:buFont typeface="Arial"/>
              <a:buNone/>
            </a:pPr>
            <a:r>
              <a:rPr lang="en-US" sz="1400" dirty="0"/>
              <a:t>Tessa Rasmussen:  Technology Coordinator</a:t>
            </a:r>
            <a:endParaRPr sz="1800" dirty="0"/>
          </a:p>
          <a:p>
            <a:pPr marL="0" lvl="0" indent="0" algn="l" rtl="0">
              <a:lnSpc>
                <a:spcPct val="90000"/>
              </a:lnSpc>
              <a:spcBef>
                <a:spcPts val="1000"/>
              </a:spcBef>
              <a:spcAft>
                <a:spcPts val="0"/>
              </a:spcAft>
              <a:buClr>
                <a:schemeClr val="dk1"/>
              </a:buClr>
              <a:buSzPts val="2800"/>
              <a:buNone/>
            </a:pPr>
            <a:endParaRPr sz="1800" dirty="0"/>
          </a:p>
          <a:p>
            <a:pPr marL="0" lvl="0" indent="0" algn="l" rtl="0">
              <a:lnSpc>
                <a:spcPct val="90000"/>
              </a:lnSpc>
              <a:spcBef>
                <a:spcPts val="1000"/>
              </a:spcBef>
              <a:spcAft>
                <a:spcPts val="0"/>
              </a:spcAft>
              <a:buClr>
                <a:schemeClr val="dk1"/>
              </a:buClr>
              <a:buSzPts val="2800"/>
              <a:buNone/>
            </a:pPr>
            <a:endParaRPr sz="1800" dirty="0"/>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endParaRPr dirty="0"/>
          </a:p>
        </p:txBody>
      </p:sp>
      <p:pic>
        <p:nvPicPr>
          <p:cNvPr id="405" name="Google Shape;405;p26"/>
          <p:cNvPicPr preferRelativeResize="0"/>
          <p:nvPr/>
        </p:nvPicPr>
        <p:blipFill rotWithShape="1">
          <a:blip r:embed="rId3">
            <a:alphaModFix/>
          </a:blip>
          <a:srcRect/>
          <a:stretch/>
        </p:blipFill>
        <p:spPr>
          <a:xfrm>
            <a:off x="6129504" y="1563419"/>
            <a:ext cx="5224296" cy="3484565"/>
          </a:xfrm>
          <a:prstGeom prst="rect">
            <a:avLst/>
          </a:prstGeom>
          <a:noFill/>
          <a:ln>
            <a:noFill/>
          </a:ln>
        </p:spPr>
      </p:pic>
      <p:pic>
        <p:nvPicPr>
          <p:cNvPr id="406" name="Google Shape;406;p26"/>
          <p:cNvPicPr preferRelativeResize="0"/>
          <p:nvPr/>
        </p:nvPicPr>
        <p:blipFill rotWithShape="1">
          <a:blip r:embed="rId4">
            <a:alphaModFix/>
          </a:blip>
          <a:srcRect/>
          <a:stretch/>
        </p:blipFill>
        <p:spPr>
          <a:xfrm>
            <a:off x="7543801" y="4316761"/>
            <a:ext cx="3810000" cy="254124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28"/>
          <p:cNvSpPr txBox="1">
            <a:spLocks noGrp="1"/>
          </p:cNvSpPr>
          <p:nvPr>
            <p:ph type="title"/>
          </p:nvPr>
        </p:nvSpPr>
        <p:spPr>
          <a:xfrm>
            <a:off x="838200" y="365125"/>
            <a:ext cx="10515600" cy="1460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C0151C"/>
              </a:buClr>
              <a:buSzPts val="5940"/>
              <a:buFont typeface="Calibri"/>
              <a:buNone/>
            </a:pPr>
            <a:r>
              <a:rPr lang="en-US" sz="4811" b="1">
                <a:solidFill>
                  <a:srgbClr val="C0151C"/>
                </a:solidFill>
              </a:rPr>
              <a:t>Neenah High School Wrestling</a:t>
            </a:r>
            <a:br>
              <a:rPr lang="en-US" sz="4811" b="1">
                <a:solidFill>
                  <a:srgbClr val="C0151C"/>
                </a:solidFill>
              </a:rPr>
            </a:br>
            <a:r>
              <a:rPr lang="en-US" sz="4811" b="1">
                <a:solidFill>
                  <a:srgbClr val="C0151C"/>
                </a:solidFill>
              </a:rPr>
              <a:t>Volunteer Needs: Sara Sheppard</a:t>
            </a:r>
            <a:endParaRPr sz="3563"/>
          </a:p>
        </p:txBody>
      </p:sp>
      <p:sp>
        <p:nvSpPr>
          <p:cNvPr id="412" name="Google Shape;412;p28"/>
          <p:cNvSpPr txBox="1">
            <a:spLocks noGrp="1"/>
          </p:cNvSpPr>
          <p:nvPr>
            <p:ph type="body" idx="1"/>
          </p:nvPr>
        </p:nvSpPr>
        <p:spPr>
          <a:xfrm>
            <a:off x="838200" y="1825625"/>
            <a:ext cx="10515600" cy="4558242"/>
          </a:xfrm>
          <a:prstGeom prst="rect">
            <a:avLst/>
          </a:prstGeom>
          <a:noFill/>
          <a:ln>
            <a:noFill/>
          </a:ln>
        </p:spPr>
        <p:txBody>
          <a:bodyPr spcFirstLastPara="1" wrap="square" lIns="91425" tIns="45700" rIns="91425" bIns="45700" anchor="t" anchorCtr="0">
            <a:normAutofit/>
          </a:bodyPr>
          <a:lstStyle/>
          <a:p>
            <a:pPr marL="685800" lvl="1" indent="-76200" algn="l" rtl="0">
              <a:lnSpc>
                <a:spcPct val="90000"/>
              </a:lnSpc>
              <a:spcBef>
                <a:spcPts val="0"/>
              </a:spcBef>
              <a:spcAft>
                <a:spcPts val="0"/>
              </a:spcAft>
              <a:buClr>
                <a:schemeClr val="dk1"/>
              </a:buClr>
              <a:buSzPts val="2400"/>
              <a:buNone/>
            </a:pPr>
            <a:endParaRPr/>
          </a:p>
          <a:p>
            <a:pPr marL="609600" lvl="1" indent="0" algn="l" rtl="0">
              <a:lnSpc>
                <a:spcPct val="90000"/>
              </a:lnSpc>
              <a:spcBef>
                <a:spcPts val="0"/>
              </a:spcBef>
              <a:spcAft>
                <a:spcPts val="0"/>
              </a:spcAft>
              <a:buClr>
                <a:schemeClr val="dk1"/>
              </a:buClr>
              <a:buSzPts val="2400"/>
              <a:buNone/>
            </a:pPr>
            <a:r>
              <a:rPr lang="en-US"/>
              <a:t>Our program is funded 100% by sponsors and </a:t>
            </a:r>
            <a:r>
              <a:rPr lang="en-US" b="1" u="sng"/>
              <a:t>volunteers!!</a:t>
            </a:r>
            <a:endParaRPr/>
          </a:p>
          <a:p>
            <a:pPr marL="609600" lvl="1" indent="0" algn="l" rtl="0">
              <a:lnSpc>
                <a:spcPct val="90000"/>
              </a:lnSpc>
              <a:spcBef>
                <a:spcPts val="0"/>
              </a:spcBef>
              <a:spcAft>
                <a:spcPts val="0"/>
              </a:spcAft>
              <a:buClr>
                <a:schemeClr val="dk1"/>
              </a:buClr>
              <a:buSzPts val="2400"/>
              <a:buNone/>
            </a:pPr>
            <a:endParaRPr/>
          </a:p>
          <a:p>
            <a:pPr marL="609600" lvl="1" indent="0" algn="l" rtl="0">
              <a:lnSpc>
                <a:spcPct val="90000"/>
              </a:lnSpc>
              <a:spcBef>
                <a:spcPts val="0"/>
              </a:spcBef>
              <a:spcAft>
                <a:spcPts val="0"/>
              </a:spcAft>
              <a:buClr>
                <a:schemeClr val="dk1"/>
              </a:buClr>
              <a:buSzPts val="2400"/>
              <a:buNone/>
            </a:pPr>
            <a:r>
              <a:rPr lang="en-US"/>
              <a:t>Please help us continue a successful program by volunteering for a minimum of one task.</a:t>
            </a:r>
            <a:endParaRPr/>
          </a:p>
          <a:p>
            <a:pPr marL="609600" lvl="1" indent="0" algn="l" rtl="0">
              <a:lnSpc>
                <a:spcPct val="90000"/>
              </a:lnSpc>
              <a:spcBef>
                <a:spcPts val="0"/>
              </a:spcBef>
              <a:spcAft>
                <a:spcPts val="0"/>
              </a:spcAft>
              <a:buClr>
                <a:schemeClr val="dk1"/>
              </a:buClr>
              <a:buSzPts val="2400"/>
              <a:buNone/>
            </a:pPr>
            <a:endParaRPr/>
          </a:p>
          <a:p>
            <a:pPr marL="609600" lvl="1" indent="0" algn="l" rtl="0">
              <a:lnSpc>
                <a:spcPct val="90000"/>
              </a:lnSpc>
              <a:spcBef>
                <a:spcPts val="0"/>
              </a:spcBef>
              <a:spcAft>
                <a:spcPts val="0"/>
              </a:spcAft>
              <a:buClr>
                <a:schemeClr val="dk1"/>
              </a:buClr>
              <a:buSzPts val="2400"/>
              <a:buNone/>
            </a:pPr>
            <a:r>
              <a:rPr lang="en-US"/>
              <a:t>Sign-up on the Dibs section of our website neenahwrestling.com.</a:t>
            </a:r>
            <a:endParaRPr/>
          </a:p>
          <a:p>
            <a:pPr marL="609600" lvl="1" indent="0" algn="l" rtl="0">
              <a:lnSpc>
                <a:spcPct val="90000"/>
              </a:lnSpc>
              <a:spcBef>
                <a:spcPts val="0"/>
              </a:spcBef>
              <a:spcAft>
                <a:spcPts val="0"/>
              </a:spcAft>
              <a:buClr>
                <a:schemeClr val="dk1"/>
              </a:buClr>
              <a:buSzPts val="2400"/>
              <a:buNone/>
            </a:pPr>
            <a:endParaRPr/>
          </a:p>
          <a:p>
            <a:pPr marL="609600" lvl="1" indent="0" algn="l" rtl="0">
              <a:lnSpc>
                <a:spcPct val="90000"/>
              </a:lnSpc>
              <a:spcBef>
                <a:spcPts val="0"/>
              </a:spcBef>
              <a:spcAft>
                <a:spcPts val="0"/>
              </a:spcAft>
              <a:buClr>
                <a:schemeClr val="dk1"/>
              </a:buClr>
              <a:buSzPts val="2400"/>
              <a:buNone/>
            </a:pPr>
            <a:r>
              <a:rPr lang="en-US"/>
              <a:t> </a:t>
            </a:r>
            <a:endParaRPr/>
          </a:p>
          <a:p>
            <a:pPr marL="228600" lvl="0" indent="-5080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pic>
        <p:nvPicPr>
          <p:cNvPr id="413" name="Google Shape;413;p28"/>
          <p:cNvPicPr preferRelativeResize="0"/>
          <p:nvPr/>
        </p:nvPicPr>
        <p:blipFill rotWithShape="1">
          <a:blip r:embed="rId3">
            <a:alphaModFix/>
          </a:blip>
          <a:srcRect/>
          <a:stretch/>
        </p:blipFill>
        <p:spPr>
          <a:xfrm>
            <a:off x="1471612" y="4282765"/>
            <a:ext cx="8543925" cy="257523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g6462424e84_2_6"/>
          <p:cNvSpPr txBox="1">
            <a:spLocks noGrp="1"/>
          </p:cNvSpPr>
          <p:nvPr>
            <p:ph type="title"/>
          </p:nvPr>
        </p:nvSpPr>
        <p:spPr>
          <a:xfrm>
            <a:off x="838200" y="365125"/>
            <a:ext cx="10515600" cy="14604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C0151C"/>
              </a:buClr>
              <a:buSzPts val="5940"/>
              <a:buFont typeface="Calibri"/>
              <a:buNone/>
            </a:pPr>
            <a:r>
              <a:rPr lang="en-US" sz="5940" b="1">
                <a:solidFill>
                  <a:srgbClr val="C0151C"/>
                </a:solidFill>
              </a:rPr>
              <a:t>Neenah High School Wrestling</a:t>
            </a:r>
            <a:br>
              <a:rPr lang="en-US" sz="5940" b="1">
                <a:solidFill>
                  <a:srgbClr val="C0151C"/>
                </a:solidFill>
              </a:rPr>
            </a:br>
            <a:r>
              <a:rPr lang="en-US" sz="5940" b="1">
                <a:solidFill>
                  <a:srgbClr val="C0151C"/>
                </a:solidFill>
              </a:rPr>
              <a:t>Regional Bus: Sara Sheppard</a:t>
            </a:r>
            <a:endParaRPr/>
          </a:p>
        </p:txBody>
      </p:sp>
      <p:sp>
        <p:nvSpPr>
          <p:cNvPr id="419" name="Google Shape;419;g6462424e84_2_6"/>
          <p:cNvSpPr txBox="1">
            <a:spLocks noGrp="1"/>
          </p:cNvSpPr>
          <p:nvPr>
            <p:ph type="body" idx="1"/>
          </p:nvPr>
        </p:nvSpPr>
        <p:spPr>
          <a:xfrm>
            <a:off x="838200" y="1825625"/>
            <a:ext cx="10515600" cy="4558200"/>
          </a:xfrm>
          <a:prstGeom prst="rect">
            <a:avLst/>
          </a:prstGeom>
          <a:noFill/>
          <a:ln>
            <a:noFill/>
          </a:ln>
        </p:spPr>
        <p:txBody>
          <a:bodyPr spcFirstLastPara="1" wrap="square" lIns="91425" tIns="45700" rIns="91425" bIns="45700" anchor="t" anchorCtr="0">
            <a:noAutofit/>
          </a:bodyPr>
          <a:lstStyle/>
          <a:p>
            <a:pPr marL="685800" lvl="1" indent="-76200" algn="l" rtl="0">
              <a:lnSpc>
                <a:spcPct val="90000"/>
              </a:lnSpc>
              <a:spcBef>
                <a:spcPts val="0"/>
              </a:spcBef>
              <a:spcAft>
                <a:spcPts val="0"/>
              </a:spcAft>
              <a:buClr>
                <a:schemeClr val="dk1"/>
              </a:buClr>
              <a:buSzPts val="2400"/>
              <a:buNone/>
            </a:pPr>
            <a:endParaRPr/>
          </a:p>
          <a:p>
            <a:pPr marL="685800" lvl="1" indent="-76200" algn="l" rtl="0">
              <a:lnSpc>
                <a:spcPct val="90000"/>
              </a:lnSpc>
              <a:spcBef>
                <a:spcPts val="0"/>
              </a:spcBef>
              <a:spcAft>
                <a:spcPts val="0"/>
              </a:spcAft>
              <a:buClr>
                <a:schemeClr val="dk1"/>
              </a:buClr>
              <a:buSzPts val="2400"/>
              <a:buNone/>
            </a:pPr>
            <a:endParaRPr/>
          </a:p>
          <a:p>
            <a:pPr marL="609600" lvl="1" indent="0" algn="ctr" rtl="0">
              <a:lnSpc>
                <a:spcPct val="90000"/>
              </a:lnSpc>
              <a:spcBef>
                <a:spcPts val="0"/>
              </a:spcBef>
              <a:spcAft>
                <a:spcPts val="0"/>
              </a:spcAft>
              <a:buClr>
                <a:schemeClr val="dk1"/>
              </a:buClr>
              <a:buSzPts val="2400"/>
              <a:buNone/>
            </a:pPr>
            <a:r>
              <a:rPr lang="en-US" sz="3600" b="1">
                <a:solidFill>
                  <a:srgbClr val="C0151C"/>
                </a:solidFill>
              </a:rPr>
              <a:t>CALLING ALL NEENAH WRESTLING FANS TO PACK THE BUS FEB 15TH 2020!!!</a:t>
            </a:r>
            <a:endParaRPr sz="3600" b="1">
              <a:solidFill>
                <a:srgbClr val="C0151C"/>
              </a:solidFill>
            </a:endParaRPr>
          </a:p>
          <a:p>
            <a:pPr marL="609600" lvl="1" indent="0" algn="l" rtl="0">
              <a:lnSpc>
                <a:spcPct val="90000"/>
              </a:lnSpc>
              <a:spcBef>
                <a:spcPts val="0"/>
              </a:spcBef>
              <a:spcAft>
                <a:spcPts val="0"/>
              </a:spcAft>
              <a:buClr>
                <a:schemeClr val="dk1"/>
              </a:buClr>
              <a:buSzPts val="2400"/>
              <a:buNone/>
            </a:pPr>
            <a:endParaRPr/>
          </a:p>
          <a:p>
            <a:pPr marL="457200" lvl="1" indent="0" algn="l" rtl="0">
              <a:lnSpc>
                <a:spcPct val="90000"/>
              </a:lnSpc>
              <a:spcBef>
                <a:spcPts val="0"/>
              </a:spcBef>
              <a:spcAft>
                <a:spcPts val="0"/>
              </a:spcAft>
              <a:buClr>
                <a:schemeClr val="dk1"/>
              </a:buClr>
              <a:buSzPts val="2400"/>
              <a:buNone/>
            </a:pPr>
            <a:r>
              <a:rPr lang="en-US"/>
              <a:t>Neenah Wrestling fans are taking a coach bus to the regional tournament in Slinger to cheer our wrestlers on to the sectional tournament.</a:t>
            </a:r>
            <a:endParaRPr/>
          </a:p>
          <a:p>
            <a:pPr marL="457200" lvl="1" indent="0" algn="l" rtl="0">
              <a:lnSpc>
                <a:spcPct val="90000"/>
              </a:lnSpc>
              <a:spcBef>
                <a:spcPts val="0"/>
              </a:spcBef>
              <a:spcAft>
                <a:spcPts val="0"/>
              </a:spcAft>
              <a:buClr>
                <a:schemeClr val="dk1"/>
              </a:buClr>
              <a:buSzPts val="2400"/>
              <a:buNone/>
            </a:pPr>
            <a:endParaRPr/>
          </a:p>
          <a:p>
            <a:pPr marL="457200" lvl="1" indent="0" algn="l" rtl="0">
              <a:lnSpc>
                <a:spcPct val="90000"/>
              </a:lnSpc>
              <a:spcBef>
                <a:spcPts val="0"/>
              </a:spcBef>
              <a:spcAft>
                <a:spcPts val="0"/>
              </a:spcAft>
              <a:buClr>
                <a:schemeClr val="dk1"/>
              </a:buClr>
              <a:buSzPts val="2400"/>
              <a:buNone/>
            </a:pPr>
            <a:r>
              <a:rPr lang="en-US"/>
              <a:t>Reserve your seat by emailing </a:t>
            </a:r>
            <a:r>
              <a:rPr lang="en-US" u="sng">
                <a:solidFill>
                  <a:schemeClr val="hlink"/>
                </a:solidFill>
                <a:hlinkClick r:id="rId3"/>
              </a:rPr>
              <a:t>neenahrocketwrestling@gmail.com</a:t>
            </a:r>
            <a:r>
              <a:rPr lang="en-US"/>
              <a:t>.  Seats are $10.00 each.  The bus will depart by 8:00 am so we will arrive in plenty of time before wrestling and the team will save seats in the bleachers for those riding the bus.</a:t>
            </a:r>
            <a:endParaRPr/>
          </a:p>
          <a:p>
            <a:pPr marL="228600" lvl="0" indent="-5080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29"/>
          <p:cNvSpPr txBox="1">
            <a:spLocks noGrp="1"/>
          </p:cNvSpPr>
          <p:nvPr>
            <p:ph type="title"/>
          </p:nvPr>
        </p:nvSpPr>
        <p:spPr>
          <a:xfrm>
            <a:off x="838200" y="365125"/>
            <a:ext cx="10515600" cy="1460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C0151C"/>
              </a:buClr>
              <a:buSzPts val="5940"/>
              <a:buFont typeface="Calibri"/>
              <a:buNone/>
            </a:pPr>
            <a:r>
              <a:rPr lang="en-US" sz="4811" b="1">
                <a:solidFill>
                  <a:srgbClr val="C0151C"/>
                </a:solidFill>
              </a:rPr>
              <a:t>Neenah High School Wrestling</a:t>
            </a:r>
            <a:br>
              <a:rPr lang="en-US" sz="4811" b="1">
                <a:solidFill>
                  <a:srgbClr val="C0151C"/>
                </a:solidFill>
              </a:rPr>
            </a:br>
            <a:r>
              <a:rPr lang="en-US" sz="4811" b="1">
                <a:solidFill>
                  <a:srgbClr val="C0151C"/>
                </a:solidFill>
              </a:rPr>
              <a:t>State Tickets: Sara Sheppard</a:t>
            </a:r>
            <a:endParaRPr sz="3563"/>
          </a:p>
        </p:txBody>
      </p:sp>
      <p:sp>
        <p:nvSpPr>
          <p:cNvPr id="425" name="Google Shape;425;p29"/>
          <p:cNvSpPr txBox="1">
            <a:spLocks noGrp="1"/>
          </p:cNvSpPr>
          <p:nvPr>
            <p:ph type="body" idx="1"/>
          </p:nvPr>
        </p:nvSpPr>
        <p:spPr>
          <a:xfrm>
            <a:off x="838200" y="1825625"/>
            <a:ext cx="10515600" cy="4558242"/>
          </a:xfrm>
          <a:prstGeom prst="rect">
            <a:avLst/>
          </a:prstGeom>
          <a:noFill/>
          <a:ln>
            <a:noFill/>
          </a:ln>
        </p:spPr>
        <p:txBody>
          <a:bodyPr spcFirstLastPara="1" wrap="square" lIns="91425" tIns="45700" rIns="91425" bIns="45700" anchor="t" anchorCtr="0">
            <a:normAutofit/>
          </a:bodyPr>
          <a:lstStyle/>
          <a:p>
            <a:pPr marL="685800" lvl="1" indent="-76200" algn="l" rtl="0">
              <a:lnSpc>
                <a:spcPct val="90000"/>
              </a:lnSpc>
              <a:spcBef>
                <a:spcPts val="0"/>
              </a:spcBef>
              <a:spcAft>
                <a:spcPts val="0"/>
              </a:spcAft>
              <a:buClr>
                <a:schemeClr val="dk1"/>
              </a:buClr>
              <a:buSzPts val="2400"/>
              <a:buNone/>
            </a:pPr>
            <a:endParaRPr sz="1200"/>
          </a:p>
          <a:p>
            <a:pPr marL="0" lvl="0" indent="0" algn="l" rtl="0">
              <a:lnSpc>
                <a:spcPct val="90000"/>
              </a:lnSpc>
              <a:spcBef>
                <a:spcPts val="1000"/>
              </a:spcBef>
              <a:spcAft>
                <a:spcPts val="0"/>
              </a:spcAft>
              <a:buClr>
                <a:schemeClr val="dk1"/>
              </a:buClr>
              <a:buSzPts val="2800"/>
              <a:buNone/>
            </a:pPr>
            <a:r>
              <a:rPr lang="en-US" sz="1200"/>
              <a:t>WIAA Individual State Tournament February 27</a:t>
            </a:r>
            <a:r>
              <a:rPr lang="en-US" sz="1200" baseline="30000"/>
              <a:t>th-</a:t>
            </a:r>
            <a:r>
              <a:rPr lang="en-US" sz="1200"/>
              <a:t>29</a:t>
            </a:r>
            <a:r>
              <a:rPr lang="en-US" sz="1200" baseline="30000"/>
              <a:t>th</a:t>
            </a:r>
            <a:r>
              <a:rPr lang="en-US" sz="1200"/>
              <a:t> @ Kohl Center in Madison.</a:t>
            </a:r>
            <a:endParaRPr sz="1200"/>
          </a:p>
          <a:p>
            <a:pPr marL="0" lvl="0" indent="0" algn="l" rtl="0">
              <a:lnSpc>
                <a:spcPct val="90000"/>
              </a:lnSpc>
              <a:spcBef>
                <a:spcPts val="1000"/>
              </a:spcBef>
              <a:spcAft>
                <a:spcPts val="0"/>
              </a:spcAft>
              <a:buClr>
                <a:schemeClr val="dk1"/>
              </a:buClr>
              <a:buSzPts val="2800"/>
              <a:buNone/>
            </a:pPr>
            <a:r>
              <a:rPr lang="en-US" sz="1200"/>
              <a:t>To Purchase State Tickets please contact Bridget Beauchamp.</a:t>
            </a:r>
            <a:endParaRPr sz="1200"/>
          </a:p>
          <a:p>
            <a:pPr marL="685800" lvl="1" indent="-228600" algn="l" rtl="0">
              <a:lnSpc>
                <a:spcPct val="90000"/>
              </a:lnSpc>
              <a:spcBef>
                <a:spcPts val="500"/>
              </a:spcBef>
              <a:spcAft>
                <a:spcPts val="0"/>
              </a:spcAft>
              <a:buClr>
                <a:schemeClr val="dk1"/>
              </a:buClr>
              <a:buSzPts val="2400"/>
              <a:buChar char="•"/>
            </a:pPr>
            <a:r>
              <a:rPr lang="en-US" sz="1200"/>
              <a:t>$50 per set…5 sessions.</a:t>
            </a:r>
            <a:endParaRPr sz="1200"/>
          </a:p>
          <a:p>
            <a:pPr marL="0" lvl="0" indent="0" algn="l" rtl="0">
              <a:lnSpc>
                <a:spcPct val="90000"/>
              </a:lnSpc>
              <a:spcBef>
                <a:spcPts val="1000"/>
              </a:spcBef>
              <a:spcAft>
                <a:spcPts val="0"/>
              </a:spcAft>
              <a:buClr>
                <a:schemeClr val="dk1"/>
              </a:buClr>
              <a:buSzPts val="2800"/>
              <a:buNone/>
            </a:pPr>
            <a:r>
              <a:rPr lang="en-US" sz="1200"/>
              <a:t>Room Blocks available through Sun Feb 23rd @ The Madison Concourse 1-800-356-8293 under Neenah HS Wrestling 2020 Parent Block</a:t>
            </a:r>
            <a:endParaRPr sz="1200"/>
          </a:p>
          <a:p>
            <a:pPr marL="685800" lvl="1" indent="-228600" algn="l" rtl="0">
              <a:lnSpc>
                <a:spcPct val="90000"/>
              </a:lnSpc>
              <a:spcBef>
                <a:spcPts val="500"/>
              </a:spcBef>
              <a:spcAft>
                <a:spcPts val="0"/>
              </a:spcAft>
              <a:buClr>
                <a:schemeClr val="dk1"/>
              </a:buClr>
              <a:buSzPts val="2400"/>
              <a:buChar char="•"/>
            </a:pPr>
            <a:r>
              <a:rPr lang="en-US" sz="1200"/>
              <a:t>$50 per set…5 sessions.</a:t>
            </a:r>
            <a:endParaRPr sz="1200"/>
          </a:p>
          <a:p>
            <a:pPr marL="0" lvl="0" indent="0" algn="l" rtl="0">
              <a:lnSpc>
                <a:spcPct val="90000"/>
              </a:lnSpc>
              <a:spcBef>
                <a:spcPts val="1000"/>
              </a:spcBef>
              <a:spcAft>
                <a:spcPts val="0"/>
              </a:spcAft>
              <a:buClr>
                <a:schemeClr val="dk1"/>
              </a:buClr>
              <a:buSzPts val="2800"/>
              <a:buNone/>
            </a:pPr>
            <a:r>
              <a:rPr lang="en-US" sz="1200"/>
              <a:t>State Tickets are distributed the week of Monday February 24</a:t>
            </a:r>
            <a:r>
              <a:rPr lang="en-US" sz="1200" baseline="30000"/>
              <a:t>th</a:t>
            </a:r>
            <a:r>
              <a:rPr lang="en-US" sz="1200"/>
              <a:t> </a:t>
            </a:r>
            <a:endParaRPr sz="1200"/>
          </a:p>
          <a:p>
            <a:pPr marL="457200" lvl="1" indent="0" algn="l" rtl="0">
              <a:lnSpc>
                <a:spcPct val="90000"/>
              </a:lnSpc>
              <a:spcBef>
                <a:spcPts val="500"/>
              </a:spcBef>
              <a:spcAft>
                <a:spcPts val="0"/>
              </a:spcAft>
              <a:buClr>
                <a:schemeClr val="dk1"/>
              </a:buClr>
              <a:buSzPts val="2400"/>
              <a:buNone/>
            </a:pPr>
            <a:endParaRPr/>
          </a:p>
          <a:p>
            <a:pPr marL="228600" lvl="0" indent="-50800" algn="l" rtl="0">
              <a:lnSpc>
                <a:spcPct val="90000"/>
              </a:lnSpc>
              <a:spcBef>
                <a:spcPts val="1000"/>
              </a:spcBef>
              <a:spcAft>
                <a:spcPts val="0"/>
              </a:spcAft>
              <a:buClr>
                <a:schemeClr val="dk1"/>
              </a:buClr>
              <a:buSzPts val="2800"/>
              <a:buNone/>
            </a:pPr>
            <a:endParaRPr/>
          </a:p>
        </p:txBody>
      </p:sp>
      <p:pic>
        <p:nvPicPr>
          <p:cNvPr id="426" name="Google Shape;426;p29"/>
          <p:cNvPicPr preferRelativeResize="0"/>
          <p:nvPr/>
        </p:nvPicPr>
        <p:blipFill rotWithShape="1">
          <a:blip r:embed="rId3">
            <a:alphaModFix/>
          </a:blip>
          <a:srcRect/>
          <a:stretch/>
        </p:blipFill>
        <p:spPr>
          <a:xfrm>
            <a:off x="400050" y="3671888"/>
            <a:ext cx="4948237" cy="3186112"/>
          </a:xfrm>
          <a:prstGeom prst="rect">
            <a:avLst/>
          </a:prstGeom>
          <a:noFill/>
          <a:ln>
            <a:noFill/>
          </a:ln>
        </p:spPr>
      </p:pic>
      <p:pic>
        <p:nvPicPr>
          <p:cNvPr id="427" name="Google Shape;427;p29"/>
          <p:cNvPicPr preferRelativeResize="0"/>
          <p:nvPr/>
        </p:nvPicPr>
        <p:blipFill rotWithShape="1">
          <a:blip r:embed="rId4">
            <a:alphaModFix/>
          </a:blip>
          <a:srcRect/>
          <a:stretch/>
        </p:blipFill>
        <p:spPr>
          <a:xfrm>
            <a:off x="6600826" y="3671888"/>
            <a:ext cx="4948237" cy="318611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5"/>
          <p:cNvSpPr txBox="1">
            <a:spLocks noGrp="1"/>
          </p:cNvSpPr>
          <p:nvPr>
            <p:ph type="title"/>
          </p:nvPr>
        </p:nvSpPr>
        <p:spPr>
          <a:xfrm>
            <a:off x="838200" y="105268"/>
            <a:ext cx="10515600" cy="1690688"/>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C0151C"/>
              </a:buClr>
              <a:buSzPts val="4800"/>
              <a:buFont typeface="Calibri"/>
              <a:buNone/>
            </a:pPr>
            <a:r>
              <a:rPr lang="en-US" sz="4320" b="1">
                <a:solidFill>
                  <a:srgbClr val="C0151C"/>
                </a:solidFill>
              </a:rPr>
              <a:t>Academic Goals/Mission of</a:t>
            </a:r>
            <a:br>
              <a:rPr lang="en-US" sz="4320" b="1">
                <a:solidFill>
                  <a:srgbClr val="C0151C"/>
                </a:solidFill>
              </a:rPr>
            </a:br>
            <a:r>
              <a:rPr lang="en-US" sz="4320" b="1">
                <a:solidFill>
                  <a:srgbClr val="C0151C"/>
                </a:solidFill>
              </a:rPr>
              <a:t>Neenah High School Wrestling 2019-2020</a:t>
            </a:r>
            <a:endParaRPr sz="3959"/>
          </a:p>
        </p:txBody>
      </p:sp>
      <p:sp>
        <p:nvSpPr>
          <p:cNvPr id="119" name="Google Shape;119;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FF0000"/>
              </a:buClr>
              <a:buSzPts val="3000"/>
              <a:buNone/>
            </a:pPr>
            <a:r>
              <a:rPr lang="en-US" sz="3000" b="1">
                <a:solidFill>
                  <a:srgbClr val="FF0000"/>
                </a:solidFill>
              </a:rPr>
              <a:t>Academic Goals/Mission</a:t>
            </a:r>
            <a:endParaRPr/>
          </a:p>
          <a:p>
            <a:pPr marL="0" lvl="0" indent="0" algn="ctr" rtl="0">
              <a:lnSpc>
                <a:spcPct val="90000"/>
              </a:lnSpc>
              <a:spcBef>
                <a:spcPts val="1000"/>
              </a:spcBef>
              <a:spcAft>
                <a:spcPts val="0"/>
              </a:spcAft>
              <a:buClr>
                <a:schemeClr val="dk1"/>
              </a:buClr>
              <a:buSzPts val="2000"/>
              <a:buNone/>
            </a:pPr>
            <a:r>
              <a:rPr lang="en-US" sz="2000"/>
              <a:t>Over 70% of Neenah High School Team with 3.0 GPA or Higher. *59% in 18-19</a:t>
            </a:r>
            <a:endParaRPr/>
          </a:p>
          <a:p>
            <a:pPr marL="0" lvl="0" indent="0" algn="ctr" rtl="0">
              <a:lnSpc>
                <a:spcPct val="90000"/>
              </a:lnSpc>
              <a:spcBef>
                <a:spcPts val="1000"/>
              </a:spcBef>
              <a:spcAft>
                <a:spcPts val="0"/>
              </a:spcAft>
              <a:buClr>
                <a:schemeClr val="dk1"/>
              </a:buClr>
              <a:buSzPts val="2000"/>
              <a:buNone/>
            </a:pPr>
            <a:r>
              <a:rPr lang="en-US" sz="2000"/>
              <a:t>6 or more wiwrestling.com All State Scholar Athletes. *5 in 18-19</a:t>
            </a:r>
            <a:endParaRPr/>
          </a:p>
          <a:p>
            <a:pPr marL="0" lvl="0" indent="0" algn="ctr" rtl="0">
              <a:lnSpc>
                <a:spcPct val="90000"/>
              </a:lnSpc>
              <a:spcBef>
                <a:spcPts val="1000"/>
              </a:spcBef>
              <a:spcAft>
                <a:spcPts val="0"/>
              </a:spcAft>
              <a:buClr>
                <a:schemeClr val="dk1"/>
              </a:buClr>
              <a:buSzPts val="2000"/>
              <a:buNone/>
            </a:pPr>
            <a:r>
              <a:rPr lang="en-US" sz="2000"/>
              <a:t>2 plus Neenah High School Wrestling Team members on SALT (Student Athlete Leadership Team)</a:t>
            </a:r>
            <a:endParaRPr/>
          </a:p>
          <a:p>
            <a:pPr marL="0" lvl="0" indent="0" algn="ctr" rtl="0">
              <a:lnSpc>
                <a:spcPct val="90000"/>
              </a:lnSpc>
              <a:spcBef>
                <a:spcPts val="1000"/>
              </a:spcBef>
              <a:spcAft>
                <a:spcPts val="0"/>
              </a:spcAft>
              <a:buClr>
                <a:schemeClr val="dk1"/>
              </a:buClr>
              <a:buSzPts val="2000"/>
              <a:buNone/>
            </a:pPr>
            <a:r>
              <a:rPr lang="en-US" sz="2000"/>
              <a:t>100% Senior Graduation Rate</a:t>
            </a:r>
            <a:endParaRPr/>
          </a:p>
          <a:p>
            <a:pPr marL="0" lvl="0" indent="0" algn="ctr" rtl="0">
              <a:lnSpc>
                <a:spcPct val="90000"/>
              </a:lnSpc>
              <a:spcBef>
                <a:spcPts val="1000"/>
              </a:spcBef>
              <a:spcAft>
                <a:spcPts val="0"/>
              </a:spcAft>
              <a:buClr>
                <a:schemeClr val="dk1"/>
              </a:buClr>
              <a:buSzPts val="2000"/>
              <a:buNone/>
            </a:pPr>
            <a:r>
              <a:rPr lang="en-US" sz="2000"/>
              <a:t>_________________________________</a:t>
            </a:r>
            <a:endParaRPr/>
          </a:p>
          <a:p>
            <a:pPr marL="0" lvl="0" indent="0" algn="ctr" rtl="0">
              <a:lnSpc>
                <a:spcPct val="90000"/>
              </a:lnSpc>
              <a:spcBef>
                <a:spcPts val="1000"/>
              </a:spcBef>
              <a:spcAft>
                <a:spcPts val="0"/>
              </a:spcAft>
              <a:buClr>
                <a:schemeClr val="dk1"/>
              </a:buClr>
              <a:buSzPts val="2000"/>
              <a:buNone/>
            </a:pPr>
            <a:r>
              <a:rPr lang="en-US" sz="2000"/>
              <a:t>To Qualify For All-State Scholar Athlete </a:t>
            </a:r>
            <a:endParaRPr/>
          </a:p>
          <a:p>
            <a:pPr marL="0" lvl="0" indent="0" algn="ctr" rtl="0">
              <a:lnSpc>
                <a:spcPct val="90000"/>
              </a:lnSpc>
              <a:spcBef>
                <a:spcPts val="1000"/>
              </a:spcBef>
              <a:spcAft>
                <a:spcPts val="0"/>
              </a:spcAft>
              <a:buClr>
                <a:schemeClr val="dk1"/>
              </a:buClr>
              <a:buSzPts val="2000"/>
              <a:buNone/>
            </a:pPr>
            <a:r>
              <a:rPr lang="en-US" sz="2000"/>
              <a:t>3.0 or Higher GPA, 10 or More Varsity Wins, .600 winning percentage on varsity, sectional and state results increase odds of making the team.</a:t>
            </a:r>
            <a:endParaRPr/>
          </a:p>
          <a:p>
            <a:pPr marL="2286000" lvl="5" indent="0" algn="l" rtl="0">
              <a:lnSpc>
                <a:spcPct val="90000"/>
              </a:lnSpc>
              <a:spcBef>
                <a:spcPts val="500"/>
              </a:spcBef>
              <a:spcAft>
                <a:spcPts val="0"/>
              </a:spcAft>
              <a:buClr>
                <a:schemeClr val="dk1"/>
              </a:buClr>
              <a:buSzPts val="2000"/>
              <a:buNone/>
            </a:pPr>
            <a:endParaRPr sz="2000"/>
          </a:p>
          <a:p>
            <a:pPr marL="914400" lvl="2" indent="0" algn="l" rtl="0">
              <a:lnSpc>
                <a:spcPct val="90000"/>
              </a:lnSpc>
              <a:spcBef>
                <a:spcPts val="500"/>
              </a:spcBef>
              <a:spcAft>
                <a:spcPts val="0"/>
              </a:spcAft>
              <a:buClr>
                <a:schemeClr val="dk1"/>
              </a:buClr>
              <a:buSzPts val="3200"/>
              <a:buNone/>
            </a:pPr>
            <a:endParaRPr sz="3200"/>
          </a:p>
          <a:p>
            <a:pPr marL="0" lvl="0" indent="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pic>
        <p:nvPicPr>
          <p:cNvPr id="120" name="Google Shape;120;p5"/>
          <p:cNvPicPr preferRelativeResize="0"/>
          <p:nvPr/>
        </p:nvPicPr>
        <p:blipFill rotWithShape="1">
          <a:blip r:embed="rId3">
            <a:alphaModFix/>
          </a:blip>
          <a:srcRect/>
          <a:stretch/>
        </p:blipFill>
        <p:spPr>
          <a:xfrm>
            <a:off x="10922000" y="5162401"/>
            <a:ext cx="1269999" cy="1643529"/>
          </a:xfrm>
          <a:prstGeom prst="rect">
            <a:avLst/>
          </a:prstGeom>
          <a:noFill/>
          <a:ln>
            <a:noFill/>
          </a:ln>
        </p:spPr>
      </p:pic>
      <p:pic>
        <p:nvPicPr>
          <p:cNvPr id="121" name="Google Shape;121;p5"/>
          <p:cNvPicPr preferRelativeResize="0"/>
          <p:nvPr/>
        </p:nvPicPr>
        <p:blipFill rotWithShape="1">
          <a:blip r:embed="rId3">
            <a:alphaModFix/>
          </a:blip>
          <a:srcRect/>
          <a:stretch/>
        </p:blipFill>
        <p:spPr>
          <a:xfrm>
            <a:off x="240058" y="5147733"/>
            <a:ext cx="1281334" cy="1658198"/>
          </a:xfrm>
          <a:prstGeom prst="rect">
            <a:avLst/>
          </a:prstGeom>
          <a:noFill/>
          <a:ln>
            <a:noFill/>
          </a:ln>
        </p:spPr>
      </p:pic>
      <p:pic>
        <p:nvPicPr>
          <p:cNvPr id="122" name="Google Shape;122;p5"/>
          <p:cNvPicPr preferRelativeResize="0"/>
          <p:nvPr/>
        </p:nvPicPr>
        <p:blipFill rotWithShape="1">
          <a:blip r:embed="rId4">
            <a:alphaModFix/>
          </a:blip>
          <a:srcRect/>
          <a:stretch/>
        </p:blipFill>
        <p:spPr>
          <a:xfrm>
            <a:off x="2946443" y="5635256"/>
            <a:ext cx="1133873" cy="1222744"/>
          </a:xfrm>
          <a:prstGeom prst="rect">
            <a:avLst/>
          </a:prstGeom>
          <a:noFill/>
          <a:ln>
            <a:noFill/>
          </a:ln>
        </p:spPr>
      </p:pic>
      <p:pic>
        <p:nvPicPr>
          <p:cNvPr id="123" name="Google Shape;123;p5"/>
          <p:cNvPicPr preferRelativeResize="0"/>
          <p:nvPr/>
        </p:nvPicPr>
        <p:blipFill rotWithShape="1">
          <a:blip r:embed="rId4">
            <a:alphaModFix/>
          </a:blip>
          <a:srcRect/>
          <a:stretch/>
        </p:blipFill>
        <p:spPr>
          <a:xfrm>
            <a:off x="4288304" y="5635256"/>
            <a:ext cx="1133873" cy="1222744"/>
          </a:xfrm>
          <a:prstGeom prst="rect">
            <a:avLst/>
          </a:prstGeom>
          <a:noFill/>
          <a:ln>
            <a:noFill/>
          </a:ln>
        </p:spPr>
      </p:pic>
      <p:pic>
        <p:nvPicPr>
          <p:cNvPr id="124" name="Google Shape;124;p5"/>
          <p:cNvPicPr preferRelativeResize="0"/>
          <p:nvPr/>
        </p:nvPicPr>
        <p:blipFill rotWithShape="1">
          <a:blip r:embed="rId4">
            <a:alphaModFix/>
          </a:blip>
          <a:srcRect/>
          <a:stretch/>
        </p:blipFill>
        <p:spPr>
          <a:xfrm>
            <a:off x="5562959" y="5635256"/>
            <a:ext cx="1133873" cy="1222744"/>
          </a:xfrm>
          <a:prstGeom prst="rect">
            <a:avLst/>
          </a:prstGeom>
          <a:noFill/>
          <a:ln>
            <a:noFill/>
          </a:ln>
        </p:spPr>
      </p:pic>
      <p:pic>
        <p:nvPicPr>
          <p:cNvPr id="125" name="Google Shape;125;p5"/>
          <p:cNvPicPr preferRelativeResize="0"/>
          <p:nvPr/>
        </p:nvPicPr>
        <p:blipFill rotWithShape="1">
          <a:blip r:embed="rId4">
            <a:alphaModFix/>
          </a:blip>
          <a:srcRect/>
          <a:stretch/>
        </p:blipFill>
        <p:spPr>
          <a:xfrm>
            <a:off x="6920307" y="5635256"/>
            <a:ext cx="1133873" cy="1222744"/>
          </a:xfrm>
          <a:prstGeom prst="rect">
            <a:avLst/>
          </a:prstGeom>
          <a:noFill/>
          <a:ln>
            <a:noFill/>
          </a:ln>
        </p:spPr>
      </p:pic>
      <p:pic>
        <p:nvPicPr>
          <p:cNvPr id="126" name="Google Shape;126;p5"/>
          <p:cNvPicPr preferRelativeResize="0"/>
          <p:nvPr/>
        </p:nvPicPr>
        <p:blipFill rotWithShape="1">
          <a:blip r:embed="rId4">
            <a:alphaModFix/>
          </a:blip>
          <a:srcRect/>
          <a:stretch/>
        </p:blipFill>
        <p:spPr>
          <a:xfrm>
            <a:off x="8277655" y="5635256"/>
            <a:ext cx="1133873" cy="1222744"/>
          </a:xfrm>
          <a:prstGeom prst="rect">
            <a:avLst/>
          </a:prstGeom>
          <a:noFill/>
          <a:ln>
            <a:noFill/>
          </a:ln>
        </p:spPr>
      </p:pic>
      <p:pic>
        <p:nvPicPr>
          <p:cNvPr id="127" name="Google Shape;127;p5"/>
          <p:cNvPicPr preferRelativeResize="0"/>
          <p:nvPr/>
        </p:nvPicPr>
        <p:blipFill rotWithShape="1">
          <a:blip r:embed="rId4">
            <a:alphaModFix/>
          </a:blip>
          <a:srcRect/>
          <a:stretch/>
        </p:blipFill>
        <p:spPr>
          <a:xfrm>
            <a:off x="1643959" y="5635256"/>
            <a:ext cx="1133873" cy="1222744"/>
          </a:xfrm>
          <a:prstGeom prst="rect">
            <a:avLst/>
          </a:prstGeom>
          <a:noFill/>
          <a:ln>
            <a:noFill/>
          </a:ln>
        </p:spPr>
      </p:pic>
      <p:pic>
        <p:nvPicPr>
          <p:cNvPr id="128" name="Google Shape;128;p5"/>
          <p:cNvPicPr preferRelativeResize="0"/>
          <p:nvPr/>
        </p:nvPicPr>
        <p:blipFill rotWithShape="1">
          <a:blip r:embed="rId4">
            <a:alphaModFix/>
          </a:blip>
          <a:srcRect/>
          <a:stretch/>
        </p:blipFill>
        <p:spPr>
          <a:xfrm>
            <a:off x="9619516" y="5635256"/>
            <a:ext cx="1133873" cy="1222744"/>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32"/>
          <p:cNvSpPr txBox="1">
            <a:spLocks noGrp="1"/>
          </p:cNvSpPr>
          <p:nvPr>
            <p:ph type="title"/>
          </p:nvPr>
        </p:nvSpPr>
        <p:spPr>
          <a:xfrm>
            <a:off x="804334" y="341312"/>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C0151C"/>
              </a:buClr>
              <a:buSzPts val="3959"/>
              <a:buFont typeface="Calibri"/>
              <a:buNone/>
            </a:pPr>
            <a:r>
              <a:rPr lang="en-US" sz="3206" b="1">
                <a:solidFill>
                  <a:srgbClr val="C0151C"/>
                </a:solidFill>
              </a:rPr>
              <a:t>Neenah High School Wrestling</a:t>
            </a:r>
            <a:br>
              <a:rPr lang="en-US" sz="3206" b="1">
                <a:solidFill>
                  <a:srgbClr val="C0151C"/>
                </a:solidFill>
              </a:rPr>
            </a:br>
            <a:r>
              <a:rPr lang="en-US" sz="3206" b="1">
                <a:solidFill>
                  <a:srgbClr val="C0151C"/>
                </a:solidFill>
              </a:rPr>
              <a:t>Senior Write Ups: Sara Sheppard</a:t>
            </a:r>
            <a:br>
              <a:rPr lang="en-US" sz="3206" b="1">
                <a:solidFill>
                  <a:srgbClr val="C0151C"/>
                </a:solidFill>
              </a:rPr>
            </a:br>
            <a:endParaRPr sz="3206"/>
          </a:p>
        </p:txBody>
      </p:sp>
      <p:pic>
        <p:nvPicPr>
          <p:cNvPr id="433" name="Google Shape;433;p32"/>
          <p:cNvPicPr preferRelativeResize="0">
            <a:picLocks noGrp="1"/>
          </p:cNvPicPr>
          <p:nvPr>
            <p:ph type="body" idx="1"/>
          </p:nvPr>
        </p:nvPicPr>
        <p:blipFill rotWithShape="1">
          <a:blip r:embed="rId3">
            <a:alphaModFix/>
          </a:blip>
          <a:srcRect/>
          <a:stretch/>
        </p:blipFill>
        <p:spPr>
          <a:xfrm>
            <a:off x="8036073" y="1801650"/>
            <a:ext cx="3827100" cy="4351200"/>
          </a:xfrm>
          <a:prstGeom prst="rect">
            <a:avLst/>
          </a:prstGeom>
          <a:noFill/>
          <a:ln>
            <a:noFill/>
          </a:ln>
        </p:spPr>
      </p:pic>
      <p:pic>
        <p:nvPicPr>
          <p:cNvPr id="434" name="Google Shape;434;p32"/>
          <p:cNvPicPr preferRelativeResize="0"/>
          <p:nvPr/>
        </p:nvPicPr>
        <p:blipFill rotWithShape="1">
          <a:blip r:embed="rId4">
            <a:alphaModFix/>
          </a:blip>
          <a:srcRect/>
          <a:stretch/>
        </p:blipFill>
        <p:spPr>
          <a:xfrm>
            <a:off x="5663772" y="2143125"/>
            <a:ext cx="3125224" cy="3591801"/>
          </a:xfrm>
          <a:prstGeom prst="rect">
            <a:avLst/>
          </a:prstGeom>
          <a:noFill/>
          <a:ln>
            <a:noFill/>
          </a:ln>
        </p:spPr>
      </p:pic>
      <p:sp>
        <p:nvSpPr>
          <p:cNvPr id="435" name="Google Shape;435;p32"/>
          <p:cNvSpPr txBox="1"/>
          <p:nvPr/>
        </p:nvSpPr>
        <p:spPr>
          <a:xfrm>
            <a:off x="911300" y="1915050"/>
            <a:ext cx="4393500" cy="4124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Calibri"/>
                <a:ea typeface="Calibri"/>
                <a:cs typeface="Calibri"/>
                <a:sym typeface="Calibri"/>
              </a:rPr>
              <a:t>Seniors: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Dante Caiani, Jenssey Fermin, Marshall Kools, Ramon Manka-Wigfall, Lexi Novak, Brianna Fochs</a:t>
            </a: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Please send your write-up using the guidelines (we will email you) and a picture to </a:t>
            </a:r>
            <a:r>
              <a:rPr lang="en-US" sz="2000" b="0" i="0" u="sng" strike="noStrike" cap="none">
                <a:solidFill>
                  <a:schemeClr val="hlink"/>
                </a:solidFill>
                <a:latin typeface="Calibri"/>
                <a:ea typeface="Calibri"/>
                <a:cs typeface="Calibri"/>
                <a:sym typeface="Calibri"/>
                <a:hlinkClick r:id="rId5"/>
              </a:rPr>
              <a:t>neenahrocketwrestling@gmail.com</a:t>
            </a:r>
            <a:r>
              <a:rPr lang="en-US" sz="2000" b="0" i="0" u="none" strike="noStrike" cap="none">
                <a:solidFill>
                  <a:schemeClr val="dk1"/>
                </a:solidFill>
                <a:latin typeface="Calibri"/>
                <a:ea typeface="Calibri"/>
                <a:cs typeface="Calibri"/>
                <a:sym typeface="Calibri"/>
              </a:rPr>
              <a:t> by </a:t>
            </a:r>
            <a:r>
              <a:rPr lang="en-US" sz="2000" b="1" i="0" u="none" strike="noStrike" cap="none">
                <a:solidFill>
                  <a:schemeClr val="dk1"/>
                </a:solidFill>
                <a:latin typeface="Calibri"/>
                <a:ea typeface="Calibri"/>
                <a:cs typeface="Calibri"/>
                <a:sym typeface="Calibri"/>
              </a:rPr>
              <a:t>January 3rd.</a:t>
            </a:r>
            <a:endParaRPr sz="2000" b="1" i="0" u="none" strike="noStrike" cap="none">
              <a:solidFill>
                <a:schemeClr val="dk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C0151C"/>
              </a:buClr>
              <a:buSzPts val="3959"/>
              <a:buFont typeface="Calibri"/>
              <a:buNone/>
            </a:pPr>
            <a:r>
              <a:rPr lang="en-US" sz="3206" b="1">
                <a:solidFill>
                  <a:srgbClr val="C0151C"/>
                </a:solidFill>
              </a:rPr>
              <a:t>Neenah High School Wrestling</a:t>
            </a:r>
            <a:br>
              <a:rPr lang="en-US" sz="3206" b="1">
                <a:solidFill>
                  <a:srgbClr val="C0151C"/>
                </a:solidFill>
              </a:rPr>
            </a:br>
            <a:r>
              <a:rPr lang="en-US" sz="3206" b="1">
                <a:solidFill>
                  <a:srgbClr val="C0151C"/>
                </a:solidFill>
              </a:rPr>
              <a:t>Senior Night Festivities: Sara Sheppard</a:t>
            </a:r>
            <a:br>
              <a:rPr lang="en-US" sz="3206" b="1">
                <a:solidFill>
                  <a:srgbClr val="C0151C"/>
                </a:solidFill>
              </a:rPr>
            </a:br>
            <a:endParaRPr sz="3206"/>
          </a:p>
        </p:txBody>
      </p:sp>
      <p:pic>
        <p:nvPicPr>
          <p:cNvPr id="441" name="Google Shape;441;p33"/>
          <p:cNvPicPr preferRelativeResize="0">
            <a:picLocks noGrp="1"/>
          </p:cNvPicPr>
          <p:nvPr>
            <p:ph type="body" idx="1"/>
          </p:nvPr>
        </p:nvPicPr>
        <p:blipFill rotWithShape="1">
          <a:blip r:embed="rId3">
            <a:alphaModFix/>
          </a:blip>
          <a:srcRect/>
          <a:stretch/>
        </p:blipFill>
        <p:spPr>
          <a:xfrm>
            <a:off x="6096000" y="1690688"/>
            <a:ext cx="5801784" cy="4351338"/>
          </a:xfrm>
          <a:prstGeom prst="rect">
            <a:avLst/>
          </a:prstGeom>
          <a:noFill/>
          <a:ln>
            <a:noFill/>
          </a:ln>
        </p:spPr>
      </p:pic>
      <p:sp>
        <p:nvSpPr>
          <p:cNvPr id="442" name="Google Shape;442;p33"/>
          <p:cNvSpPr txBox="1"/>
          <p:nvPr/>
        </p:nvSpPr>
        <p:spPr>
          <a:xfrm>
            <a:off x="294216" y="1538306"/>
            <a:ext cx="5554200" cy="190817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alibri"/>
                <a:ea typeface="Calibri"/>
                <a:cs typeface="Calibri"/>
                <a:sym typeface="Calibri"/>
              </a:rPr>
              <a:t>Senior Night: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alibri"/>
                <a:ea typeface="Calibri"/>
                <a:cs typeface="Calibri"/>
                <a:sym typeface="Calibri"/>
              </a:rPr>
              <a:t>Thursday January 23</a:t>
            </a:r>
            <a:r>
              <a:rPr lang="en-US" sz="1800" b="0" i="0" u="none" strike="noStrike" cap="none" baseline="30000" dirty="0">
                <a:solidFill>
                  <a:schemeClr val="dk1"/>
                </a:solidFill>
                <a:latin typeface="Calibri"/>
                <a:ea typeface="Calibri"/>
                <a:cs typeface="Calibri"/>
                <a:sym typeface="Calibri"/>
              </a:rPr>
              <a:t>rd</a:t>
            </a:r>
            <a:r>
              <a:rPr lang="en-US" sz="1800" b="0" i="0" u="none" strike="noStrike" cap="none" dirty="0">
                <a:solidFill>
                  <a:schemeClr val="dk1"/>
                </a:solidFill>
                <a:latin typeface="Calibri"/>
                <a:ea typeface="Calibri"/>
                <a:cs typeface="Calibri"/>
                <a:sym typeface="Calibri"/>
              </a:rPr>
              <a:t> 2020</a:t>
            </a:r>
          </a:p>
          <a:p>
            <a:pPr marL="0" marR="0" lvl="0" indent="0" algn="l" rtl="0">
              <a:lnSpc>
                <a:spcPct val="100000"/>
              </a:lnSpc>
              <a:spcBef>
                <a:spcPts val="0"/>
              </a:spcBef>
              <a:spcAft>
                <a:spcPts val="0"/>
              </a:spcAft>
              <a:buClr>
                <a:srgbClr val="000000"/>
              </a:buClr>
              <a:buSzPts val="18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alibri"/>
                <a:ea typeface="Calibri"/>
                <a:cs typeface="Calibri"/>
                <a:sym typeface="Calibri"/>
              </a:rPr>
              <a:t>Neenah vs Appleton North </a:t>
            </a:r>
          </a:p>
          <a:p>
            <a:pPr marL="0" marR="0" lvl="0" indent="0" algn="l" rtl="0">
              <a:lnSpc>
                <a:spcPct val="100000"/>
              </a:lnSpc>
              <a:spcBef>
                <a:spcPts val="0"/>
              </a:spcBef>
              <a:spcAft>
                <a:spcPts val="0"/>
              </a:spcAft>
              <a:buClr>
                <a:srgbClr val="000000"/>
              </a:buClr>
              <a:buSzPts val="18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alibri"/>
                <a:ea typeface="Calibri"/>
                <a:cs typeface="Calibri"/>
                <a:sym typeface="Calibri"/>
              </a:rPr>
              <a:t>Celebrating: Dante </a:t>
            </a:r>
            <a:r>
              <a:rPr lang="en-US" sz="1800" b="0" i="0" u="none" strike="noStrike" cap="none" dirty="0" err="1">
                <a:solidFill>
                  <a:schemeClr val="dk1"/>
                </a:solidFill>
                <a:latin typeface="Calibri"/>
                <a:ea typeface="Calibri"/>
                <a:cs typeface="Calibri"/>
                <a:sym typeface="Calibri"/>
              </a:rPr>
              <a:t>Caiani</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Jenssey</a:t>
            </a:r>
            <a:r>
              <a:rPr lang="en-US" sz="1800" b="0" i="0" u="none" strike="noStrike" cap="none" dirty="0">
                <a:solidFill>
                  <a:schemeClr val="dk1"/>
                </a:solidFill>
                <a:latin typeface="Calibri"/>
                <a:ea typeface="Calibri"/>
                <a:cs typeface="Calibri"/>
                <a:sym typeface="Calibri"/>
              </a:rPr>
              <a:t> Fermin, Marshall </a:t>
            </a:r>
            <a:r>
              <a:rPr lang="en-US" sz="1800" b="0" i="0" u="none" strike="noStrike" cap="none" dirty="0" err="1">
                <a:solidFill>
                  <a:schemeClr val="dk1"/>
                </a:solidFill>
                <a:latin typeface="Calibri"/>
                <a:ea typeface="Calibri"/>
                <a:cs typeface="Calibri"/>
                <a:sym typeface="Calibri"/>
              </a:rPr>
              <a:t>Kools</a:t>
            </a:r>
            <a:r>
              <a:rPr lang="en-US" sz="1800" b="0" i="0" u="none" strike="noStrike" cap="none" dirty="0">
                <a:solidFill>
                  <a:schemeClr val="dk1"/>
                </a:solidFill>
                <a:latin typeface="Calibri"/>
                <a:ea typeface="Calibri"/>
                <a:cs typeface="Calibri"/>
                <a:sym typeface="Calibri"/>
              </a:rPr>
              <a:t>, Ramon </a:t>
            </a:r>
            <a:r>
              <a:rPr lang="en-US" sz="1800" b="0" i="0" u="none" strike="noStrike" cap="none" dirty="0" err="1">
                <a:solidFill>
                  <a:schemeClr val="dk1"/>
                </a:solidFill>
                <a:latin typeface="Calibri"/>
                <a:ea typeface="Calibri"/>
                <a:cs typeface="Calibri"/>
                <a:sym typeface="Calibri"/>
              </a:rPr>
              <a:t>Manka</a:t>
            </a:r>
            <a:r>
              <a:rPr lang="en-US" sz="1800" b="0" i="0" u="none" strike="noStrike" cap="none" dirty="0">
                <a:solidFill>
                  <a:schemeClr val="dk1"/>
                </a:solidFill>
                <a:latin typeface="Calibri"/>
                <a:ea typeface="Calibri"/>
                <a:cs typeface="Calibri"/>
                <a:sym typeface="Calibri"/>
              </a:rPr>
              <a:t>-Wigfall, Lexi Novak, Brianna </a:t>
            </a:r>
            <a:r>
              <a:rPr lang="en-US" sz="1800" b="0" i="0" u="none" strike="noStrike" cap="none" dirty="0" err="1">
                <a:solidFill>
                  <a:schemeClr val="dk1"/>
                </a:solidFill>
                <a:latin typeface="Calibri"/>
                <a:ea typeface="Calibri"/>
                <a:cs typeface="Calibri"/>
                <a:sym typeface="Calibri"/>
              </a:rPr>
              <a:t>Fochs</a:t>
            </a:r>
            <a:endParaRPr sz="1800" b="0" i="0" u="none" strike="noStrike" cap="none" dirty="0">
              <a:solidFill>
                <a:schemeClr val="dk1"/>
              </a:solidFill>
              <a:latin typeface="Calibri"/>
              <a:ea typeface="Calibri"/>
              <a:cs typeface="Calibri"/>
              <a:sym typeface="Calibri"/>
            </a:endParaRPr>
          </a:p>
        </p:txBody>
      </p:sp>
      <p:pic>
        <p:nvPicPr>
          <p:cNvPr id="443" name="Google Shape;443;p33"/>
          <p:cNvPicPr preferRelativeResize="0"/>
          <p:nvPr/>
        </p:nvPicPr>
        <p:blipFill rotWithShape="1">
          <a:blip r:embed="rId4">
            <a:alphaModFix/>
          </a:blip>
          <a:srcRect/>
          <a:stretch/>
        </p:blipFill>
        <p:spPr>
          <a:xfrm>
            <a:off x="294216" y="3604348"/>
            <a:ext cx="5148524" cy="270019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31"/>
          <p:cNvSpPr txBox="1">
            <a:spLocks noGrp="1"/>
          </p:cNvSpPr>
          <p:nvPr>
            <p:ph type="title"/>
          </p:nvPr>
        </p:nvSpPr>
        <p:spPr>
          <a:xfrm>
            <a:off x="838199" y="365125"/>
            <a:ext cx="10795001" cy="1460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C0151C"/>
              </a:buClr>
              <a:buSzPts val="5940"/>
              <a:buFont typeface="Calibri"/>
              <a:buNone/>
            </a:pPr>
            <a:r>
              <a:rPr lang="en-US" sz="5000" b="1">
                <a:solidFill>
                  <a:srgbClr val="C0151C"/>
                </a:solidFill>
              </a:rPr>
              <a:t>Neenah High School Wrestling</a:t>
            </a:r>
            <a:br>
              <a:rPr lang="en-US" sz="5000" b="1">
                <a:solidFill>
                  <a:srgbClr val="C0151C"/>
                </a:solidFill>
              </a:rPr>
            </a:br>
            <a:r>
              <a:rPr lang="en-US" sz="5000" b="1">
                <a:solidFill>
                  <a:srgbClr val="C0151C"/>
                </a:solidFill>
              </a:rPr>
              <a:t>Senior Scholarships: Sara Sheppard</a:t>
            </a:r>
            <a:endParaRPr sz="5000"/>
          </a:p>
        </p:txBody>
      </p:sp>
      <p:sp>
        <p:nvSpPr>
          <p:cNvPr id="449" name="Google Shape;449;p31"/>
          <p:cNvSpPr txBox="1">
            <a:spLocks noGrp="1"/>
          </p:cNvSpPr>
          <p:nvPr>
            <p:ph type="body" idx="1"/>
          </p:nvPr>
        </p:nvSpPr>
        <p:spPr>
          <a:xfrm>
            <a:off x="838200" y="1825625"/>
            <a:ext cx="10515600" cy="4558242"/>
          </a:xfrm>
          <a:prstGeom prst="rect">
            <a:avLst/>
          </a:prstGeom>
          <a:noFill/>
          <a:ln>
            <a:noFill/>
          </a:ln>
        </p:spPr>
        <p:txBody>
          <a:bodyPr spcFirstLastPara="1" wrap="square" lIns="91425" tIns="45700" rIns="91425" bIns="45700" anchor="t" anchorCtr="0">
            <a:normAutofit/>
          </a:bodyPr>
          <a:lstStyle/>
          <a:p>
            <a:pPr marL="685800" lvl="1" indent="-76200" algn="l" rtl="0">
              <a:lnSpc>
                <a:spcPct val="90000"/>
              </a:lnSpc>
              <a:spcBef>
                <a:spcPts val="0"/>
              </a:spcBef>
              <a:spcAft>
                <a:spcPts val="0"/>
              </a:spcAft>
              <a:buClr>
                <a:schemeClr val="dk1"/>
              </a:buClr>
              <a:buSzPts val="2400"/>
              <a:buNone/>
            </a:pPr>
            <a:endParaRPr/>
          </a:p>
          <a:p>
            <a:pPr marL="228600" lvl="0" indent="-5080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sp>
        <p:nvSpPr>
          <p:cNvPr id="450" name="Google Shape;450;p31"/>
          <p:cNvSpPr txBox="1"/>
          <p:nvPr/>
        </p:nvSpPr>
        <p:spPr>
          <a:xfrm>
            <a:off x="618066" y="2048933"/>
            <a:ext cx="5477934" cy="812526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0000"/>
                </a:solidFill>
                <a:latin typeface="Calibri"/>
                <a:ea typeface="Calibri"/>
                <a:cs typeface="Calibri"/>
                <a:sym typeface="Calibri"/>
              </a:rPr>
              <a:t>Academic Scholarship: Senior Wrestlers and Managers Minimum of 3 Years in NHS Wrestling</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$500</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Requirements:  GPA 3.0 or higher or IEP with 2 teacher letter of recommendation and no code violations while attending NHS.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Due Date:  Send completed form to neenahrocketwrestling@gmail.com by </a:t>
            </a:r>
            <a:r>
              <a:rPr lang="en-US" sz="1800" b="1" i="0" u="none" strike="noStrike" cap="none">
                <a:solidFill>
                  <a:schemeClr val="dk1"/>
                </a:solidFill>
                <a:latin typeface="Calibri"/>
                <a:ea typeface="Calibri"/>
                <a:cs typeface="Calibri"/>
                <a:sym typeface="Calibri"/>
              </a:rPr>
              <a:t>February 1st</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0000"/>
                </a:solidFill>
                <a:latin typeface="Calibri"/>
                <a:ea typeface="Calibri"/>
                <a:cs typeface="Calibri"/>
                <a:sym typeface="Calibri"/>
              </a:rPr>
              <a:t>Collegiate Wrestling Scholarship: After Freshman Year of Collegiate Wrestling</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$500</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Requirements: Complete freshman year of collegiate wrestling on good standing with the Head Coach of the program.</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Due Date: April of Freshman Year of Wrestling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51" name="Google Shape;451;p31"/>
          <p:cNvPicPr preferRelativeResize="0"/>
          <p:nvPr/>
        </p:nvPicPr>
        <p:blipFill rotWithShape="1">
          <a:blip r:embed="rId3">
            <a:alphaModFix/>
          </a:blip>
          <a:srcRect t="14583"/>
          <a:stretch/>
        </p:blipFill>
        <p:spPr>
          <a:xfrm>
            <a:off x="7413096" y="1825625"/>
            <a:ext cx="4080404" cy="2518358"/>
          </a:xfrm>
          <a:prstGeom prst="rect">
            <a:avLst/>
          </a:prstGeom>
          <a:noFill/>
          <a:ln>
            <a:noFill/>
          </a:ln>
        </p:spPr>
      </p:pic>
      <p:pic>
        <p:nvPicPr>
          <p:cNvPr id="452" name="Google Shape;452;p31"/>
          <p:cNvPicPr preferRelativeResize="0"/>
          <p:nvPr/>
        </p:nvPicPr>
        <p:blipFill rotWithShape="1">
          <a:blip r:embed="rId4">
            <a:alphaModFix/>
          </a:blip>
          <a:srcRect/>
          <a:stretch/>
        </p:blipFill>
        <p:spPr>
          <a:xfrm>
            <a:off x="8934400" y="4343983"/>
            <a:ext cx="3447495" cy="2307906"/>
          </a:xfrm>
          <a:prstGeom prst="rect">
            <a:avLst/>
          </a:prstGeom>
          <a:noFill/>
          <a:ln>
            <a:noFill/>
          </a:ln>
        </p:spPr>
      </p:pic>
      <p:pic>
        <p:nvPicPr>
          <p:cNvPr id="453" name="Google Shape;453;p31"/>
          <p:cNvPicPr preferRelativeResize="0"/>
          <p:nvPr/>
        </p:nvPicPr>
        <p:blipFill rotWithShape="1">
          <a:blip r:embed="rId5">
            <a:alphaModFix/>
          </a:blip>
          <a:srcRect/>
          <a:stretch/>
        </p:blipFill>
        <p:spPr>
          <a:xfrm>
            <a:off x="6033188" y="4343983"/>
            <a:ext cx="3420110" cy="230790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30"/>
          <p:cNvSpPr txBox="1">
            <a:spLocks noGrp="1"/>
          </p:cNvSpPr>
          <p:nvPr>
            <p:ph type="title"/>
          </p:nvPr>
        </p:nvSpPr>
        <p:spPr>
          <a:xfrm>
            <a:off x="0" y="365125"/>
            <a:ext cx="12192000" cy="2056342"/>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C0151C"/>
              </a:buClr>
              <a:buSzPts val="4800"/>
              <a:buFont typeface="Calibri"/>
              <a:buNone/>
            </a:pPr>
            <a:r>
              <a:rPr lang="en-US" sz="4800" b="1">
                <a:solidFill>
                  <a:srgbClr val="C0151C"/>
                </a:solidFill>
              </a:rPr>
              <a:t>Neenah High School Wrestling</a:t>
            </a:r>
            <a:br>
              <a:rPr lang="en-US" sz="4800" b="1">
                <a:solidFill>
                  <a:srgbClr val="C0151C"/>
                </a:solidFill>
              </a:rPr>
            </a:br>
            <a:r>
              <a:rPr lang="en-US" sz="4800" b="1">
                <a:solidFill>
                  <a:srgbClr val="C0151C"/>
                </a:solidFill>
              </a:rPr>
              <a:t>Winterfest Decorations: Sara Sheppard</a:t>
            </a:r>
            <a:endParaRPr/>
          </a:p>
        </p:txBody>
      </p:sp>
      <p:sp>
        <p:nvSpPr>
          <p:cNvPr id="459" name="Google Shape;459;p30"/>
          <p:cNvSpPr txBox="1">
            <a:spLocks noGrp="1"/>
          </p:cNvSpPr>
          <p:nvPr>
            <p:ph type="body" idx="1"/>
          </p:nvPr>
        </p:nvSpPr>
        <p:spPr>
          <a:xfrm>
            <a:off x="838200" y="1460375"/>
            <a:ext cx="10515600" cy="5032500"/>
          </a:xfrm>
          <a:prstGeom prst="rect">
            <a:avLst/>
          </a:prstGeom>
          <a:noFill/>
          <a:ln>
            <a:noFill/>
          </a:ln>
        </p:spPr>
        <p:txBody>
          <a:bodyPr spcFirstLastPara="1" wrap="square" lIns="91425" tIns="45700" rIns="91425" bIns="45700" anchor="t" anchorCtr="0">
            <a:normAutofit/>
          </a:bodyPr>
          <a:lstStyle/>
          <a:p>
            <a:pPr marL="685800" lvl="1" indent="-76200" algn="l" rtl="0">
              <a:lnSpc>
                <a:spcPct val="90000"/>
              </a:lnSpc>
              <a:spcBef>
                <a:spcPts val="0"/>
              </a:spcBef>
              <a:spcAft>
                <a:spcPts val="0"/>
              </a:spcAft>
              <a:buClr>
                <a:schemeClr val="dk1"/>
              </a:buClr>
              <a:buSzPts val="2400"/>
              <a:buNone/>
            </a:pPr>
            <a:endParaRPr/>
          </a:p>
          <a:p>
            <a:pPr marL="228600" lvl="0" indent="-5080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r>
              <a:rPr lang="en-US"/>
              <a:t>Opportunity to highlight our wrestlers and managers amongst the student body at NHS!!</a:t>
            </a:r>
            <a:endParaRPr/>
          </a:p>
          <a:p>
            <a:pPr marL="228600" lvl="0" indent="-5080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r>
              <a:rPr lang="en-US"/>
              <a:t>Parents and guardians of the high school wrestlers and managers will get creative and decorate the hallway outside of the wrestling room to be on display for Winterfest week.</a:t>
            </a:r>
            <a:endParaRPr/>
          </a:p>
          <a:p>
            <a:pPr marL="228600" lvl="0" indent="-5080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r>
              <a:rPr lang="en-US"/>
              <a:t>Decorations go up Sun </a:t>
            </a:r>
            <a:r>
              <a:rPr lang="en-US" b="1"/>
              <a:t>February 1st</a:t>
            </a:r>
            <a:r>
              <a:rPr lang="en-US"/>
              <a:t> and to be taken down by the 15th</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pic>
        <p:nvPicPr>
          <p:cNvPr id="464" name="Google Shape;464;p34"/>
          <p:cNvPicPr preferRelativeResize="0"/>
          <p:nvPr/>
        </p:nvPicPr>
        <p:blipFill rotWithShape="1">
          <a:blip r:embed="rId3">
            <a:alphaModFix/>
          </a:blip>
          <a:srcRect/>
          <a:stretch/>
        </p:blipFill>
        <p:spPr>
          <a:xfrm>
            <a:off x="0" y="0"/>
            <a:ext cx="12547600" cy="9410700"/>
          </a:xfrm>
          <a:prstGeom prst="rect">
            <a:avLst/>
          </a:prstGeom>
          <a:noFill/>
          <a:ln>
            <a:noFill/>
          </a:ln>
        </p:spPr>
      </p:pic>
      <p:sp>
        <p:nvSpPr>
          <p:cNvPr id="465" name="Google Shape;465;p34"/>
          <p:cNvSpPr txBox="1">
            <a:spLocks noGrp="1"/>
          </p:cNvSpPr>
          <p:nvPr>
            <p:ph type="title"/>
          </p:nvPr>
        </p:nvSpPr>
        <p:spPr>
          <a:xfrm>
            <a:off x="838200" y="365125"/>
            <a:ext cx="10515600" cy="1460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5940"/>
              <a:buFont typeface="Calibri"/>
              <a:buNone/>
            </a:pPr>
            <a:r>
              <a:rPr lang="en-US" sz="4811" b="1">
                <a:solidFill>
                  <a:schemeClr val="lt1"/>
                </a:solidFill>
              </a:rPr>
              <a:t>Neenah High School Wrestling</a:t>
            </a:r>
            <a:br>
              <a:rPr lang="en-US" sz="4811" b="1">
                <a:solidFill>
                  <a:schemeClr val="lt1"/>
                </a:solidFill>
              </a:rPr>
            </a:br>
            <a:r>
              <a:rPr lang="en-US" sz="4811" b="1">
                <a:solidFill>
                  <a:schemeClr val="lt1"/>
                </a:solidFill>
              </a:rPr>
              <a:t>2019-2020 HS Home Events</a:t>
            </a:r>
            <a:endParaRPr sz="3563"/>
          </a:p>
        </p:txBody>
      </p:sp>
      <p:sp>
        <p:nvSpPr>
          <p:cNvPr id="466" name="Google Shape;466;p34"/>
          <p:cNvSpPr txBox="1">
            <a:spLocks noGrp="1"/>
          </p:cNvSpPr>
          <p:nvPr>
            <p:ph type="body" idx="1"/>
          </p:nvPr>
        </p:nvSpPr>
        <p:spPr>
          <a:xfrm>
            <a:off x="838200" y="1825625"/>
            <a:ext cx="10515600" cy="4829175"/>
          </a:xfrm>
          <a:prstGeom prst="rect">
            <a:avLst/>
          </a:prstGeom>
          <a:noFill/>
          <a:ln>
            <a:noFill/>
          </a:ln>
        </p:spPr>
        <p:txBody>
          <a:bodyPr spcFirstLastPara="1" wrap="square" lIns="91425" tIns="45700" rIns="91425" bIns="45700" anchor="t" anchorCtr="0">
            <a:normAutofit/>
          </a:bodyPr>
          <a:lstStyle/>
          <a:p>
            <a:pPr marL="457200" lvl="1" indent="0" algn="ctr" rtl="0">
              <a:lnSpc>
                <a:spcPct val="70000"/>
              </a:lnSpc>
              <a:spcBef>
                <a:spcPts val="0"/>
              </a:spcBef>
              <a:spcAft>
                <a:spcPts val="0"/>
              </a:spcAft>
              <a:buClr>
                <a:schemeClr val="lt1"/>
              </a:buClr>
              <a:buSzPts val="2480"/>
              <a:buNone/>
            </a:pPr>
            <a:r>
              <a:rPr lang="en-US" sz="2480">
                <a:solidFill>
                  <a:schemeClr val="lt1"/>
                </a:solidFill>
              </a:rPr>
              <a:t>Thursday December 5</a:t>
            </a:r>
            <a:r>
              <a:rPr lang="en-US" sz="2480" baseline="30000">
                <a:solidFill>
                  <a:schemeClr val="lt1"/>
                </a:solidFill>
              </a:rPr>
              <a:t>th:  </a:t>
            </a:r>
            <a:r>
              <a:rPr lang="en-US" sz="2480">
                <a:solidFill>
                  <a:schemeClr val="lt1"/>
                </a:solidFill>
              </a:rPr>
              <a:t>FVA Home Dual vs Hortonville </a:t>
            </a:r>
            <a:endParaRPr/>
          </a:p>
          <a:p>
            <a:pPr marL="457200" lvl="1" indent="0" algn="ctr" rtl="0">
              <a:lnSpc>
                <a:spcPct val="70000"/>
              </a:lnSpc>
              <a:spcBef>
                <a:spcPts val="500"/>
              </a:spcBef>
              <a:spcAft>
                <a:spcPts val="0"/>
              </a:spcAft>
              <a:buClr>
                <a:schemeClr val="lt1"/>
              </a:buClr>
              <a:buSzPts val="2480"/>
              <a:buNone/>
            </a:pPr>
            <a:r>
              <a:rPr lang="en-US" sz="2480">
                <a:solidFill>
                  <a:schemeClr val="lt1"/>
                </a:solidFill>
              </a:rPr>
              <a:t>*** Parents Night</a:t>
            </a:r>
            <a:endParaRPr/>
          </a:p>
          <a:p>
            <a:pPr marL="457200" lvl="1" indent="0" algn="ctr" rtl="0">
              <a:lnSpc>
                <a:spcPct val="70000"/>
              </a:lnSpc>
              <a:spcBef>
                <a:spcPts val="500"/>
              </a:spcBef>
              <a:spcAft>
                <a:spcPts val="0"/>
              </a:spcAft>
              <a:buClr>
                <a:schemeClr val="lt1"/>
              </a:buClr>
              <a:buSzPts val="2480"/>
              <a:buNone/>
            </a:pPr>
            <a:r>
              <a:rPr lang="en-US" sz="2480">
                <a:solidFill>
                  <a:schemeClr val="lt1"/>
                </a:solidFill>
              </a:rPr>
              <a:t>Friday December 13</a:t>
            </a:r>
            <a:r>
              <a:rPr lang="en-US" sz="2480" baseline="30000">
                <a:solidFill>
                  <a:schemeClr val="lt1"/>
                </a:solidFill>
              </a:rPr>
              <a:t>th</a:t>
            </a:r>
            <a:r>
              <a:rPr lang="en-US" sz="2480">
                <a:solidFill>
                  <a:schemeClr val="lt1"/>
                </a:solidFill>
              </a:rPr>
              <a:t>: Neenah Varsity Invitational</a:t>
            </a:r>
            <a:endParaRPr/>
          </a:p>
          <a:p>
            <a:pPr marL="457200" lvl="1" indent="0" algn="ctr" rtl="0">
              <a:lnSpc>
                <a:spcPct val="70000"/>
              </a:lnSpc>
              <a:spcBef>
                <a:spcPts val="500"/>
              </a:spcBef>
              <a:spcAft>
                <a:spcPts val="0"/>
              </a:spcAft>
              <a:buClr>
                <a:schemeClr val="lt1"/>
              </a:buClr>
              <a:buSzPts val="2480"/>
              <a:buNone/>
            </a:pPr>
            <a:r>
              <a:rPr lang="en-US" sz="2480">
                <a:solidFill>
                  <a:schemeClr val="lt1"/>
                </a:solidFill>
              </a:rPr>
              <a:t>Saturday December 14</a:t>
            </a:r>
            <a:r>
              <a:rPr lang="en-US" sz="2480" baseline="30000">
                <a:solidFill>
                  <a:schemeClr val="lt1"/>
                </a:solidFill>
              </a:rPr>
              <a:t>th</a:t>
            </a:r>
            <a:r>
              <a:rPr lang="en-US" sz="2480">
                <a:solidFill>
                  <a:schemeClr val="lt1"/>
                </a:solidFill>
              </a:rPr>
              <a:t>: Neenah JV Scramble </a:t>
            </a:r>
            <a:endParaRPr/>
          </a:p>
          <a:p>
            <a:pPr marL="457200" lvl="1" indent="0" algn="ctr" rtl="0">
              <a:lnSpc>
                <a:spcPct val="70000"/>
              </a:lnSpc>
              <a:spcBef>
                <a:spcPts val="500"/>
              </a:spcBef>
              <a:spcAft>
                <a:spcPts val="0"/>
              </a:spcAft>
              <a:buClr>
                <a:schemeClr val="lt1"/>
              </a:buClr>
              <a:buSzPts val="2480"/>
              <a:buNone/>
            </a:pPr>
            <a:r>
              <a:rPr lang="en-US" sz="2480">
                <a:solidFill>
                  <a:schemeClr val="lt1"/>
                </a:solidFill>
              </a:rPr>
              <a:t>Thursday December 19</a:t>
            </a:r>
            <a:r>
              <a:rPr lang="en-US" sz="2480" baseline="30000">
                <a:solidFill>
                  <a:schemeClr val="lt1"/>
                </a:solidFill>
              </a:rPr>
              <a:t>th</a:t>
            </a:r>
            <a:r>
              <a:rPr lang="en-US" sz="2480">
                <a:solidFill>
                  <a:schemeClr val="lt1"/>
                </a:solidFill>
              </a:rPr>
              <a:t>: FVA Home Dual vs Kimberly </a:t>
            </a:r>
            <a:endParaRPr/>
          </a:p>
          <a:p>
            <a:pPr marL="457200" lvl="1" indent="0" algn="ctr" rtl="0">
              <a:lnSpc>
                <a:spcPct val="70000"/>
              </a:lnSpc>
              <a:spcBef>
                <a:spcPts val="500"/>
              </a:spcBef>
              <a:spcAft>
                <a:spcPts val="0"/>
              </a:spcAft>
              <a:buClr>
                <a:schemeClr val="lt1"/>
              </a:buClr>
              <a:buSzPts val="2480"/>
              <a:buNone/>
            </a:pPr>
            <a:r>
              <a:rPr lang="en-US" sz="2480">
                <a:solidFill>
                  <a:schemeClr val="lt1"/>
                </a:solidFill>
              </a:rPr>
              <a:t>***Alumni Night</a:t>
            </a:r>
            <a:endParaRPr/>
          </a:p>
          <a:p>
            <a:pPr marL="457200" lvl="1" indent="0" algn="ctr" rtl="0">
              <a:lnSpc>
                <a:spcPct val="70000"/>
              </a:lnSpc>
              <a:spcBef>
                <a:spcPts val="500"/>
              </a:spcBef>
              <a:spcAft>
                <a:spcPts val="0"/>
              </a:spcAft>
              <a:buClr>
                <a:schemeClr val="lt1"/>
              </a:buClr>
              <a:buSzPts val="2480"/>
              <a:buNone/>
            </a:pPr>
            <a:r>
              <a:rPr lang="en-US" sz="2480">
                <a:solidFill>
                  <a:schemeClr val="lt1"/>
                </a:solidFill>
              </a:rPr>
              <a:t>Thursday January 2</a:t>
            </a:r>
            <a:r>
              <a:rPr lang="en-US" sz="2480" baseline="30000">
                <a:solidFill>
                  <a:schemeClr val="lt1"/>
                </a:solidFill>
              </a:rPr>
              <a:t>nd</a:t>
            </a:r>
            <a:r>
              <a:rPr lang="en-US" sz="2480">
                <a:solidFill>
                  <a:schemeClr val="lt1"/>
                </a:solidFill>
              </a:rPr>
              <a:t>: FVA Home Dual vs Oshkosh West in Pickard </a:t>
            </a:r>
            <a:endParaRPr/>
          </a:p>
          <a:p>
            <a:pPr marL="457200" lvl="1" indent="0" algn="ctr" rtl="0">
              <a:lnSpc>
                <a:spcPct val="70000"/>
              </a:lnSpc>
              <a:spcBef>
                <a:spcPts val="500"/>
              </a:spcBef>
              <a:spcAft>
                <a:spcPts val="0"/>
              </a:spcAft>
              <a:buClr>
                <a:schemeClr val="lt1"/>
              </a:buClr>
              <a:buSzPts val="2480"/>
              <a:buNone/>
            </a:pPr>
            <a:r>
              <a:rPr lang="en-US" sz="2480">
                <a:solidFill>
                  <a:schemeClr val="lt1"/>
                </a:solidFill>
              </a:rPr>
              <a:t>***Rumble at the Rocketorium V4 *Youth Night *Business Sponsorship Night</a:t>
            </a:r>
            <a:endParaRPr/>
          </a:p>
          <a:p>
            <a:pPr marL="457200" lvl="1" indent="0" algn="ctr" rtl="0">
              <a:lnSpc>
                <a:spcPct val="70000"/>
              </a:lnSpc>
              <a:spcBef>
                <a:spcPts val="500"/>
              </a:spcBef>
              <a:spcAft>
                <a:spcPts val="0"/>
              </a:spcAft>
              <a:buClr>
                <a:schemeClr val="lt1"/>
              </a:buClr>
              <a:buSzPts val="2480"/>
              <a:buNone/>
            </a:pPr>
            <a:r>
              <a:rPr lang="en-US" sz="2480">
                <a:solidFill>
                  <a:schemeClr val="lt1"/>
                </a:solidFill>
              </a:rPr>
              <a:t>Sunday January 5</a:t>
            </a:r>
            <a:r>
              <a:rPr lang="en-US" sz="2480" baseline="30000">
                <a:solidFill>
                  <a:schemeClr val="lt1"/>
                </a:solidFill>
              </a:rPr>
              <a:t>th</a:t>
            </a:r>
            <a:r>
              <a:rPr lang="en-US" sz="2480">
                <a:solidFill>
                  <a:schemeClr val="lt1"/>
                </a:solidFill>
              </a:rPr>
              <a:t>: Neenah Youth Tournament </a:t>
            </a:r>
            <a:endParaRPr/>
          </a:p>
          <a:p>
            <a:pPr marL="457200" lvl="1" indent="0" algn="ctr" rtl="0">
              <a:lnSpc>
                <a:spcPct val="70000"/>
              </a:lnSpc>
              <a:spcBef>
                <a:spcPts val="500"/>
              </a:spcBef>
              <a:spcAft>
                <a:spcPts val="0"/>
              </a:spcAft>
              <a:buClr>
                <a:schemeClr val="lt1"/>
              </a:buClr>
              <a:buSzPts val="2480"/>
              <a:buNone/>
            </a:pPr>
            <a:r>
              <a:rPr lang="en-US" sz="2480">
                <a:solidFill>
                  <a:schemeClr val="lt1"/>
                </a:solidFill>
              </a:rPr>
              <a:t>Thursday January 9</a:t>
            </a:r>
            <a:r>
              <a:rPr lang="en-US" sz="2480" baseline="30000">
                <a:solidFill>
                  <a:schemeClr val="lt1"/>
                </a:solidFill>
              </a:rPr>
              <a:t>th</a:t>
            </a:r>
            <a:r>
              <a:rPr lang="en-US" sz="2480">
                <a:solidFill>
                  <a:schemeClr val="lt1"/>
                </a:solidFill>
              </a:rPr>
              <a:t>: FVA Home Dual vs Kaukauna</a:t>
            </a:r>
            <a:endParaRPr/>
          </a:p>
          <a:p>
            <a:pPr marL="457200" lvl="1" indent="0" algn="ctr" rtl="0">
              <a:lnSpc>
                <a:spcPct val="70000"/>
              </a:lnSpc>
              <a:spcBef>
                <a:spcPts val="500"/>
              </a:spcBef>
              <a:spcAft>
                <a:spcPts val="0"/>
              </a:spcAft>
              <a:buClr>
                <a:schemeClr val="lt1"/>
              </a:buClr>
              <a:buSzPts val="2480"/>
              <a:buNone/>
            </a:pPr>
            <a:r>
              <a:rPr lang="en-US" sz="2480">
                <a:solidFill>
                  <a:schemeClr val="lt1"/>
                </a:solidFill>
              </a:rPr>
              <a:t>Thursday January 23</a:t>
            </a:r>
            <a:r>
              <a:rPr lang="en-US" sz="2480" baseline="30000">
                <a:solidFill>
                  <a:schemeClr val="lt1"/>
                </a:solidFill>
              </a:rPr>
              <a:t>rd</a:t>
            </a:r>
            <a:r>
              <a:rPr lang="en-US" sz="2480">
                <a:solidFill>
                  <a:schemeClr val="lt1"/>
                </a:solidFill>
              </a:rPr>
              <a:t>: FVA Home Dual vs Appleton North</a:t>
            </a:r>
            <a:endParaRPr/>
          </a:p>
          <a:p>
            <a:pPr marL="457200" lvl="1" indent="0" algn="ctr" rtl="0">
              <a:lnSpc>
                <a:spcPct val="70000"/>
              </a:lnSpc>
              <a:spcBef>
                <a:spcPts val="500"/>
              </a:spcBef>
              <a:spcAft>
                <a:spcPts val="0"/>
              </a:spcAft>
              <a:buClr>
                <a:schemeClr val="lt1"/>
              </a:buClr>
              <a:buSzPts val="2480"/>
              <a:buNone/>
            </a:pPr>
            <a:r>
              <a:rPr lang="en-US" sz="2480">
                <a:solidFill>
                  <a:schemeClr val="lt1"/>
                </a:solidFill>
              </a:rPr>
              <a:t>***Middle School Night; Senior Night </a:t>
            </a:r>
            <a:endParaRPr/>
          </a:p>
          <a:p>
            <a:pPr marL="457200" lvl="1" indent="0" algn="ctr" rtl="0">
              <a:lnSpc>
                <a:spcPct val="70000"/>
              </a:lnSpc>
              <a:spcBef>
                <a:spcPts val="500"/>
              </a:spcBef>
              <a:spcAft>
                <a:spcPts val="0"/>
              </a:spcAft>
              <a:buClr>
                <a:schemeClr val="lt1"/>
              </a:buClr>
              <a:buSzPts val="2480"/>
              <a:buNone/>
            </a:pPr>
            <a:r>
              <a:rPr lang="en-US" sz="2480">
                <a:solidFill>
                  <a:schemeClr val="lt1"/>
                </a:solidFill>
              </a:rPr>
              <a:t>Saturday February 1</a:t>
            </a:r>
            <a:r>
              <a:rPr lang="en-US" sz="2480" baseline="30000">
                <a:solidFill>
                  <a:schemeClr val="lt1"/>
                </a:solidFill>
              </a:rPr>
              <a:t>st</a:t>
            </a:r>
            <a:r>
              <a:rPr lang="en-US" sz="2480">
                <a:solidFill>
                  <a:schemeClr val="lt1"/>
                </a:solidFill>
              </a:rPr>
              <a:t>: Mill City Melee Middle School Duals @ Shattuck MS</a:t>
            </a:r>
            <a:endParaRPr/>
          </a:p>
          <a:p>
            <a:pPr marL="685800" lvl="1" indent="-110490" algn="l" rtl="0">
              <a:lnSpc>
                <a:spcPct val="70000"/>
              </a:lnSpc>
              <a:spcBef>
                <a:spcPts val="500"/>
              </a:spcBef>
              <a:spcAft>
                <a:spcPts val="0"/>
              </a:spcAft>
              <a:buClr>
                <a:schemeClr val="dk1"/>
              </a:buClr>
              <a:buSzPts val="1860"/>
              <a:buNone/>
            </a:pPr>
            <a:endParaRPr sz="1860"/>
          </a:p>
          <a:p>
            <a:pPr marL="228600" lvl="0" indent="-90804" algn="l" rtl="0">
              <a:lnSpc>
                <a:spcPct val="70000"/>
              </a:lnSpc>
              <a:spcBef>
                <a:spcPts val="1000"/>
              </a:spcBef>
              <a:spcAft>
                <a:spcPts val="0"/>
              </a:spcAft>
              <a:buClr>
                <a:schemeClr val="dk1"/>
              </a:buClr>
              <a:buSzPts val="2170"/>
              <a:buNone/>
            </a:pPr>
            <a:endParaRPr sz="2170"/>
          </a:p>
          <a:p>
            <a:pPr marL="228600" lvl="0" indent="-90804" algn="l" rtl="0">
              <a:lnSpc>
                <a:spcPct val="70000"/>
              </a:lnSpc>
              <a:spcBef>
                <a:spcPts val="1000"/>
              </a:spcBef>
              <a:spcAft>
                <a:spcPts val="0"/>
              </a:spcAft>
              <a:buClr>
                <a:schemeClr val="dk1"/>
              </a:buClr>
              <a:buSzPts val="2170"/>
              <a:buNone/>
            </a:pPr>
            <a:endParaRPr sz="217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35"/>
          <p:cNvSpPr txBox="1">
            <a:spLocks noGrp="1"/>
          </p:cNvSpPr>
          <p:nvPr>
            <p:ph type="title"/>
          </p:nvPr>
        </p:nvSpPr>
        <p:spPr>
          <a:xfrm>
            <a:off x="838200" y="365125"/>
            <a:ext cx="10515600" cy="1460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C0151C"/>
              </a:buClr>
              <a:buSzPts val="5940"/>
              <a:buFont typeface="Calibri"/>
              <a:buNone/>
            </a:pPr>
            <a:r>
              <a:rPr lang="en-US" sz="4811" b="1">
                <a:solidFill>
                  <a:srgbClr val="C0151C"/>
                </a:solidFill>
              </a:rPr>
              <a:t>Neenah High School Wrestling</a:t>
            </a:r>
            <a:br>
              <a:rPr lang="en-US" sz="4811" b="1">
                <a:solidFill>
                  <a:srgbClr val="C0151C"/>
                </a:solidFill>
              </a:rPr>
            </a:br>
            <a:r>
              <a:rPr lang="en-US" sz="4811" b="1">
                <a:solidFill>
                  <a:srgbClr val="C0151C"/>
                </a:solidFill>
              </a:rPr>
              <a:t>Thanksgiving Break Schedule</a:t>
            </a:r>
            <a:endParaRPr sz="3563"/>
          </a:p>
        </p:txBody>
      </p:sp>
      <p:sp>
        <p:nvSpPr>
          <p:cNvPr id="472" name="Google Shape;472;p35"/>
          <p:cNvSpPr txBox="1">
            <a:spLocks noGrp="1"/>
          </p:cNvSpPr>
          <p:nvPr>
            <p:ph type="body" idx="1"/>
          </p:nvPr>
        </p:nvSpPr>
        <p:spPr>
          <a:xfrm>
            <a:off x="838200" y="1825625"/>
            <a:ext cx="10515600" cy="4558242"/>
          </a:xfrm>
          <a:prstGeom prst="rect">
            <a:avLst/>
          </a:prstGeom>
          <a:noFill/>
          <a:ln>
            <a:noFill/>
          </a:ln>
        </p:spPr>
        <p:txBody>
          <a:bodyPr spcFirstLastPara="1" wrap="square" lIns="91425" tIns="45700" rIns="91425" bIns="45700" anchor="t" anchorCtr="0">
            <a:normAutofit/>
          </a:bodyPr>
          <a:lstStyle/>
          <a:p>
            <a:pPr marL="457200" lvl="1" indent="0" algn="l" rtl="0">
              <a:lnSpc>
                <a:spcPct val="90000"/>
              </a:lnSpc>
              <a:spcBef>
                <a:spcPts val="0"/>
              </a:spcBef>
              <a:spcAft>
                <a:spcPts val="0"/>
              </a:spcAft>
              <a:buClr>
                <a:schemeClr val="dk1"/>
              </a:buClr>
              <a:buSzPts val="2400"/>
              <a:buNone/>
            </a:pPr>
            <a:r>
              <a:rPr lang="en-US"/>
              <a:t>Wednesday November 27</a:t>
            </a:r>
            <a:r>
              <a:rPr lang="en-US" baseline="30000"/>
              <a:t>th</a:t>
            </a:r>
            <a:r>
              <a:rPr lang="en-US"/>
              <a:t>: NO SCHOOL; Practice 8:00-10:30 AM</a:t>
            </a:r>
            <a:endParaRPr/>
          </a:p>
          <a:p>
            <a:pPr marL="457200" lvl="1" indent="0" algn="l" rtl="0">
              <a:lnSpc>
                <a:spcPct val="90000"/>
              </a:lnSpc>
              <a:spcBef>
                <a:spcPts val="500"/>
              </a:spcBef>
              <a:spcAft>
                <a:spcPts val="0"/>
              </a:spcAft>
              <a:buClr>
                <a:schemeClr val="dk1"/>
              </a:buClr>
              <a:buSzPts val="2400"/>
              <a:buNone/>
            </a:pPr>
            <a:r>
              <a:rPr lang="en-US"/>
              <a:t>Thursday November 28</a:t>
            </a:r>
            <a:r>
              <a:rPr lang="en-US" baseline="30000"/>
              <a:t>th</a:t>
            </a:r>
            <a:r>
              <a:rPr lang="en-US"/>
              <a:t>: Thanksgiving NO PRACTICE</a:t>
            </a:r>
            <a:endParaRPr/>
          </a:p>
          <a:p>
            <a:pPr marL="457200" lvl="1" indent="0" algn="l" rtl="0">
              <a:lnSpc>
                <a:spcPct val="90000"/>
              </a:lnSpc>
              <a:spcBef>
                <a:spcPts val="500"/>
              </a:spcBef>
              <a:spcAft>
                <a:spcPts val="0"/>
              </a:spcAft>
              <a:buClr>
                <a:schemeClr val="dk1"/>
              </a:buClr>
              <a:buSzPts val="2400"/>
              <a:buNone/>
            </a:pPr>
            <a:r>
              <a:rPr lang="en-US"/>
              <a:t>Friday November 29</a:t>
            </a:r>
            <a:r>
              <a:rPr lang="en-US" baseline="30000"/>
              <a:t>th</a:t>
            </a:r>
            <a:r>
              <a:rPr lang="en-US"/>
              <a:t>: Practice 2:00-4:30 PM</a:t>
            </a:r>
            <a:endParaRPr/>
          </a:p>
          <a:p>
            <a:pPr marL="457200" lvl="1" indent="0" algn="l" rtl="0">
              <a:lnSpc>
                <a:spcPct val="90000"/>
              </a:lnSpc>
              <a:spcBef>
                <a:spcPts val="500"/>
              </a:spcBef>
              <a:spcAft>
                <a:spcPts val="0"/>
              </a:spcAft>
              <a:buClr>
                <a:schemeClr val="dk1"/>
              </a:buClr>
              <a:buSzPts val="2400"/>
              <a:buNone/>
            </a:pPr>
            <a:r>
              <a:rPr lang="en-US"/>
              <a:t>Saturday November 30</a:t>
            </a:r>
            <a:r>
              <a:rPr lang="en-US" baseline="30000"/>
              <a:t>th</a:t>
            </a:r>
            <a:r>
              <a:rPr lang="en-US"/>
              <a:t>: Scrimmage @ Green Bay Preble</a:t>
            </a:r>
            <a:endParaRPr/>
          </a:p>
          <a:p>
            <a:pPr marL="685800" lvl="1" indent="-228600" algn="l" rtl="0">
              <a:lnSpc>
                <a:spcPct val="90000"/>
              </a:lnSpc>
              <a:spcBef>
                <a:spcPts val="500"/>
              </a:spcBef>
              <a:spcAft>
                <a:spcPts val="0"/>
              </a:spcAft>
              <a:buClr>
                <a:schemeClr val="dk1"/>
              </a:buClr>
              <a:buSzPts val="2400"/>
              <a:buChar char="•"/>
            </a:pPr>
            <a:r>
              <a:rPr lang="en-US"/>
              <a:t>Arrive: 2:00</a:t>
            </a:r>
            <a:endParaRPr/>
          </a:p>
          <a:p>
            <a:pPr marL="685800" lvl="1" indent="-228600" algn="l" rtl="0">
              <a:lnSpc>
                <a:spcPct val="90000"/>
              </a:lnSpc>
              <a:spcBef>
                <a:spcPts val="500"/>
              </a:spcBef>
              <a:spcAft>
                <a:spcPts val="0"/>
              </a:spcAft>
              <a:buClr>
                <a:schemeClr val="dk1"/>
              </a:buClr>
              <a:buSzPts val="2400"/>
              <a:buChar char="•"/>
            </a:pPr>
            <a:r>
              <a:rPr lang="en-US"/>
              <a:t>Bus: 2:15</a:t>
            </a:r>
            <a:endParaRPr/>
          </a:p>
          <a:p>
            <a:pPr marL="685800" lvl="1" indent="-228600" algn="l" rtl="0">
              <a:lnSpc>
                <a:spcPct val="90000"/>
              </a:lnSpc>
              <a:spcBef>
                <a:spcPts val="500"/>
              </a:spcBef>
              <a:spcAft>
                <a:spcPts val="0"/>
              </a:spcAft>
              <a:buClr>
                <a:schemeClr val="dk1"/>
              </a:buClr>
              <a:buSzPts val="2400"/>
              <a:buChar char="•"/>
            </a:pPr>
            <a:r>
              <a:rPr lang="en-US"/>
              <a:t>Start Time: 4:00</a:t>
            </a:r>
            <a:endParaRPr/>
          </a:p>
          <a:p>
            <a:pPr marL="685800" lvl="1" indent="-228600" algn="l" rtl="0">
              <a:lnSpc>
                <a:spcPct val="90000"/>
              </a:lnSpc>
              <a:spcBef>
                <a:spcPts val="500"/>
              </a:spcBef>
              <a:spcAft>
                <a:spcPts val="0"/>
              </a:spcAft>
              <a:buClr>
                <a:schemeClr val="dk1"/>
              </a:buClr>
              <a:buSzPts val="2400"/>
              <a:buChar char="•"/>
            </a:pPr>
            <a:r>
              <a:rPr lang="en-US"/>
              <a:t>End Time: 6:00</a:t>
            </a:r>
            <a:endParaRPr/>
          </a:p>
          <a:p>
            <a:pPr marL="685800" lvl="1" indent="-228600" algn="l" rtl="0">
              <a:lnSpc>
                <a:spcPct val="90000"/>
              </a:lnSpc>
              <a:spcBef>
                <a:spcPts val="500"/>
              </a:spcBef>
              <a:spcAft>
                <a:spcPts val="0"/>
              </a:spcAft>
              <a:buClr>
                <a:schemeClr val="dk1"/>
              </a:buClr>
              <a:buSzPts val="2400"/>
              <a:buChar char="•"/>
            </a:pPr>
            <a:r>
              <a:rPr lang="en-US"/>
              <a:t>Return Home 7:15-7:30 </a:t>
            </a:r>
            <a:endParaRPr/>
          </a:p>
          <a:p>
            <a:pPr marL="457200" lvl="1" indent="0" algn="l" rtl="0">
              <a:lnSpc>
                <a:spcPct val="90000"/>
              </a:lnSpc>
              <a:spcBef>
                <a:spcPts val="500"/>
              </a:spcBef>
              <a:spcAft>
                <a:spcPts val="0"/>
              </a:spcAft>
              <a:buClr>
                <a:schemeClr val="dk1"/>
              </a:buClr>
              <a:buSzPts val="2400"/>
              <a:buNone/>
            </a:pPr>
            <a:r>
              <a:rPr lang="en-US"/>
              <a:t>Sunday December 1</a:t>
            </a:r>
            <a:r>
              <a:rPr lang="en-US" baseline="30000"/>
              <a:t>st</a:t>
            </a:r>
            <a:r>
              <a:rPr lang="en-US"/>
              <a:t> No Practice</a:t>
            </a:r>
            <a:endParaRPr/>
          </a:p>
          <a:p>
            <a:pPr marL="228600" lvl="0" indent="-5080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36"/>
          <p:cNvSpPr txBox="1">
            <a:spLocks noGrp="1"/>
          </p:cNvSpPr>
          <p:nvPr>
            <p:ph type="title"/>
          </p:nvPr>
        </p:nvSpPr>
        <p:spPr>
          <a:xfrm>
            <a:off x="838200" y="365125"/>
            <a:ext cx="10515600" cy="1460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C0151C"/>
              </a:buClr>
              <a:buSzPts val="5940"/>
              <a:buFont typeface="Calibri"/>
              <a:buNone/>
            </a:pPr>
            <a:r>
              <a:rPr lang="en-US" sz="4811" b="1">
                <a:solidFill>
                  <a:srgbClr val="C0151C"/>
                </a:solidFill>
              </a:rPr>
              <a:t>Neenah High School Wrestling</a:t>
            </a:r>
            <a:br>
              <a:rPr lang="en-US" sz="4811" b="1">
                <a:solidFill>
                  <a:srgbClr val="C0151C"/>
                </a:solidFill>
              </a:rPr>
            </a:br>
            <a:r>
              <a:rPr lang="en-US" sz="4811" b="1">
                <a:solidFill>
                  <a:srgbClr val="C0151C"/>
                </a:solidFill>
              </a:rPr>
              <a:t>Christmas Break Schedule</a:t>
            </a:r>
            <a:endParaRPr sz="3563"/>
          </a:p>
        </p:txBody>
      </p:sp>
      <p:sp>
        <p:nvSpPr>
          <p:cNvPr id="479" name="Google Shape;479;p36"/>
          <p:cNvSpPr txBox="1">
            <a:spLocks noGrp="1"/>
          </p:cNvSpPr>
          <p:nvPr>
            <p:ph type="body" idx="1"/>
          </p:nvPr>
        </p:nvSpPr>
        <p:spPr>
          <a:xfrm>
            <a:off x="838200" y="1825625"/>
            <a:ext cx="10515600" cy="4558242"/>
          </a:xfrm>
          <a:prstGeom prst="rect">
            <a:avLst/>
          </a:prstGeom>
          <a:noFill/>
          <a:ln>
            <a:noFill/>
          </a:ln>
        </p:spPr>
        <p:txBody>
          <a:bodyPr spcFirstLastPara="1" wrap="square" lIns="91425" tIns="45700" rIns="91425" bIns="45700" anchor="t" anchorCtr="0">
            <a:normAutofit/>
          </a:bodyPr>
          <a:lstStyle/>
          <a:p>
            <a:pPr marL="457200" lvl="1" indent="0" algn="l" rtl="0">
              <a:lnSpc>
                <a:spcPct val="80000"/>
              </a:lnSpc>
              <a:spcBef>
                <a:spcPts val="0"/>
              </a:spcBef>
              <a:spcAft>
                <a:spcPts val="0"/>
              </a:spcAft>
              <a:buClr>
                <a:schemeClr val="dk1"/>
              </a:buClr>
              <a:buSzPts val="2220"/>
              <a:buNone/>
            </a:pPr>
            <a:r>
              <a:rPr lang="en-US" sz="2220"/>
              <a:t>Friday December 20</a:t>
            </a:r>
            <a:r>
              <a:rPr lang="en-US" sz="2220" baseline="30000"/>
              <a:t>th</a:t>
            </a:r>
            <a:r>
              <a:rPr lang="en-US" sz="2220"/>
              <a:t>: Varsity Departs for Badger State Invite; NO Practice for JV</a:t>
            </a:r>
            <a:endParaRPr/>
          </a:p>
          <a:p>
            <a:pPr marL="457200" lvl="1" indent="0" algn="l" rtl="0">
              <a:lnSpc>
                <a:spcPct val="80000"/>
              </a:lnSpc>
              <a:spcBef>
                <a:spcPts val="500"/>
              </a:spcBef>
              <a:spcAft>
                <a:spcPts val="0"/>
              </a:spcAft>
              <a:buClr>
                <a:schemeClr val="dk1"/>
              </a:buClr>
              <a:buSzPts val="2220"/>
              <a:buNone/>
            </a:pPr>
            <a:r>
              <a:rPr lang="en-US" sz="2220"/>
              <a:t>Saturday December 21</a:t>
            </a:r>
            <a:r>
              <a:rPr lang="en-US" sz="2220" baseline="30000"/>
              <a:t>st</a:t>
            </a:r>
            <a:r>
              <a:rPr lang="en-US" sz="2220"/>
              <a:t>: Badger State Invite @ Alliant Energy in Madison</a:t>
            </a:r>
            <a:endParaRPr/>
          </a:p>
          <a:p>
            <a:pPr marL="685800" lvl="1" indent="-228600" algn="l" rtl="0">
              <a:lnSpc>
                <a:spcPct val="80000"/>
              </a:lnSpc>
              <a:spcBef>
                <a:spcPts val="500"/>
              </a:spcBef>
              <a:spcAft>
                <a:spcPts val="0"/>
              </a:spcAft>
              <a:buClr>
                <a:schemeClr val="dk1"/>
              </a:buClr>
              <a:buSzPts val="2220"/>
              <a:buChar char="•"/>
            </a:pPr>
            <a:r>
              <a:rPr lang="en-US" sz="2220"/>
              <a:t>10:00 AM Start Time</a:t>
            </a:r>
            <a:endParaRPr/>
          </a:p>
          <a:p>
            <a:pPr marL="457200" lvl="1" indent="0" algn="l" rtl="0">
              <a:lnSpc>
                <a:spcPct val="80000"/>
              </a:lnSpc>
              <a:spcBef>
                <a:spcPts val="500"/>
              </a:spcBef>
              <a:spcAft>
                <a:spcPts val="0"/>
              </a:spcAft>
              <a:buClr>
                <a:schemeClr val="dk1"/>
              </a:buClr>
              <a:buSzPts val="2220"/>
              <a:buNone/>
            </a:pPr>
            <a:r>
              <a:rPr lang="en-US" sz="2220"/>
              <a:t>Sunday December 22</a:t>
            </a:r>
            <a:r>
              <a:rPr lang="en-US" sz="2220" baseline="30000"/>
              <a:t>nd</a:t>
            </a:r>
            <a:r>
              <a:rPr lang="en-US" sz="2220"/>
              <a:t>: No Practice</a:t>
            </a:r>
            <a:endParaRPr/>
          </a:p>
          <a:p>
            <a:pPr marL="457200" lvl="1" indent="0" algn="l" rtl="0">
              <a:lnSpc>
                <a:spcPct val="80000"/>
              </a:lnSpc>
              <a:spcBef>
                <a:spcPts val="500"/>
              </a:spcBef>
              <a:spcAft>
                <a:spcPts val="0"/>
              </a:spcAft>
              <a:buClr>
                <a:schemeClr val="dk1"/>
              </a:buClr>
              <a:buSzPts val="2220"/>
              <a:buNone/>
            </a:pPr>
            <a:r>
              <a:rPr lang="en-US" sz="2220"/>
              <a:t>Monday December 23</a:t>
            </a:r>
            <a:r>
              <a:rPr lang="en-US" sz="2220" baseline="30000"/>
              <a:t>rd</a:t>
            </a:r>
            <a:r>
              <a:rPr lang="en-US" sz="2220"/>
              <a:t>: Practice 8:00-10:30 AM</a:t>
            </a:r>
            <a:endParaRPr/>
          </a:p>
          <a:p>
            <a:pPr marL="457200" lvl="1" indent="0" algn="l" rtl="0">
              <a:lnSpc>
                <a:spcPct val="80000"/>
              </a:lnSpc>
              <a:spcBef>
                <a:spcPts val="500"/>
              </a:spcBef>
              <a:spcAft>
                <a:spcPts val="0"/>
              </a:spcAft>
              <a:buClr>
                <a:schemeClr val="dk1"/>
              </a:buClr>
              <a:buSzPts val="2220"/>
              <a:buNone/>
            </a:pPr>
            <a:r>
              <a:rPr lang="en-US" sz="2220"/>
              <a:t>Tuesday December 24</a:t>
            </a:r>
            <a:r>
              <a:rPr lang="en-US" sz="2220" baseline="30000"/>
              <a:t>th</a:t>
            </a:r>
            <a:r>
              <a:rPr lang="en-US" sz="2220"/>
              <a:t>: No Practice Christmas Eve</a:t>
            </a:r>
            <a:endParaRPr/>
          </a:p>
          <a:p>
            <a:pPr marL="457200" lvl="1" indent="0" algn="l" rtl="0">
              <a:lnSpc>
                <a:spcPct val="80000"/>
              </a:lnSpc>
              <a:spcBef>
                <a:spcPts val="500"/>
              </a:spcBef>
              <a:spcAft>
                <a:spcPts val="0"/>
              </a:spcAft>
              <a:buClr>
                <a:schemeClr val="dk1"/>
              </a:buClr>
              <a:buSzPts val="2220"/>
              <a:buNone/>
            </a:pPr>
            <a:r>
              <a:rPr lang="en-US" sz="2220"/>
              <a:t>Wednesday December 25</a:t>
            </a:r>
            <a:r>
              <a:rPr lang="en-US" sz="2220" baseline="30000"/>
              <a:t>th</a:t>
            </a:r>
            <a:r>
              <a:rPr lang="en-US" sz="2220"/>
              <a:t>: No Practice Christmas Day</a:t>
            </a:r>
            <a:endParaRPr/>
          </a:p>
          <a:p>
            <a:pPr marL="457200" lvl="1" indent="0" algn="l" rtl="0">
              <a:lnSpc>
                <a:spcPct val="80000"/>
              </a:lnSpc>
              <a:spcBef>
                <a:spcPts val="500"/>
              </a:spcBef>
              <a:spcAft>
                <a:spcPts val="0"/>
              </a:spcAft>
              <a:buClr>
                <a:schemeClr val="dk1"/>
              </a:buClr>
              <a:buSzPts val="2220"/>
              <a:buNone/>
            </a:pPr>
            <a:r>
              <a:rPr lang="en-US" sz="2220"/>
              <a:t>Thursday December 26</a:t>
            </a:r>
            <a:r>
              <a:rPr lang="en-US" sz="2220" baseline="30000"/>
              <a:t>th</a:t>
            </a:r>
            <a:r>
              <a:rPr lang="en-US" sz="2220"/>
              <a:t>: </a:t>
            </a:r>
            <a:endParaRPr/>
          </a:p>
          <a:p>
            <a:pPr marL="685800" lvl="1" indent="-228600" algn="l" rtl="0">
              <a:lnSpc>
                <a:spcPct val="80000"/>
              </a:lnSpc>
              <a:spcBef>
                <a:spcPts val="500"/>
              </a:spcBef>
              <a:spcAft>
                <a:spcPts val="0"/>
              </a:spcAft>
              <a:buClr>
                <a:schemeClr val="dk1"/>
              </a:buClr>
              <a:buSzPts val="2220"/>
              <a:buChar char="•"/>
            </a:pPr>
            <a:r>
              <a:rPr lang="en-US" sz="2220"/>
              <a:t>Set-Up Rumble @ Rocketorium: 2:30-3:15</a:t>
            </a:r>
            <a:endParaRPr/>
          </a:p>
          <a:p>
            <a:pPr marL="685800" lvl="1" indent="-228600" algn="l" rtl="0">
              <a:lnSpc>
                <a:spcPct val="80000"/>
              </a:lnSpc>
              <a:spcBef>
                <a:spcPts val="500"/>
              </a:spcBef>
              <a:spcAft>
                <a:spcPts val="0"/>
              </a:spcAft>
              <a:buClr>
                <a:schemeClr val="dk1"/>
              </a:buClr>
              <a:buSzPts val="2220"/>
              <a:buChar char="•"/>
            </a:pPr>
            <a:r>
              <a:rPr lang="en-US" sz="2220"/>
              <a:t>Practice 3:30-6:00</a:t>
            </a:r>
            <a:endParaRPr/>
          </a:p>
          <a:p>
            <a:pPr marL="457200" lvl="1" indent="0" algn="l" rtl="0">
              <a:lnSpc>
                <a:spcPct val="80000"/>
              </a:lnSpc>
              <a:spcBef>
                <a:spcPts val="500"/>
              </a:spcBef>
              <a:spcAft>
                <a:spcPts val="0"/>
              </a:spcAft>
              <a:buClr>
                <a:schemeClr val="dk1"/>
              </a:buClr>
              <a:buSzPts val="2220"/>
              <a:buNone/>
            </a:pPr>
            <a:r>
              <a:rPr lang="en-US" sz="2220"/>
              <a:t>Friday December 27</a:t>
            </a:r>
            <a:r>
              <a:rPr lang="en-US" sz="2220" baseline="30000"/>
              <a:t>th</a:t>
            </a:r>
            <a:r>
              <a:rPr lang="en-US" sz="2220"/>
              <a:t>: Varsity @ Oshkosh on the Water: JV Practice </a:t>
            </a:r>
            <a:r>
              <a:rPr lang="en-US" sz="1480"/>
              <a:t>8:00-9:30 AM</a:t>
            </a:r>
            <a:endParaRPr/>
          </a:p>
          <a:p>
            <a:pPr marL="685800" lvl="1" indent="-228600" algn="l" rtl="0">
              <a:lnSpc>
                <a:spcPct val="80000"/>
              </a:lnSpc>
              <a:spcBef>
                <a:spcPts val="500"/>
              </a:spcBef>
              <a:spcAft>
                <a:spcPts val="0"/>
              </a:spcAft>
              <a:buClr>
                <a:schemeClr val="dk1"/>
              </a:buClr>
              <a:buSzPts val="1480"/>
              <a:buChar char="•"/>
            </a:pPr>
            <a:r>
              <a:rPr lang="en-US" sz="1480"/>
              <a:t>OTW Starts 9:30 AM</a:t>
            </a:r>
            <a:endParaRPr/>
          </a:p>
          <a:p>
            <a:pPr marL="457200" lvl="1" indent="0" algn="l" rtl="0">
              <a:lnSpc>
                <a:spcPct val="80000"/>
              </a:lnSpc>
              <a:spcBef>
                <a:spcPts val="500"/>
              </a:spcBef>
              <a:spcAft>
                <a:spcPts val="0"/>
              </a:spcAft>
              <a:buClr>
                <a:schemeClr val="dk1"/>
              </a:buClr>
              <a:buSzPts val="2220"/>
              <a:buNone/>
            </a:pPr>
            <a:r>
              <a:rPr lang="en-US" sz="2220"/>
              <a:t>Saturday December 28</a:t>
            </a:r>
            <a:r>
              <a:rPr lang="en-US" sz="2220" baseline="30000"/>
              <a:t>th: </a:t>
            </a:r>
            <a:r>
              <a:rPr lang="en-US" sz="2220"/>
              <a:t>Varsity @ Oshkosh on the Water: JV Practice </a:t>
            </a:r>
            <a:r>
              <a:rPr lang="en-US" sz="1480"/>
              <a:t>8:00-9:30 AM</a:t>
            </a:r>
            <a:endParaRPr/>
          </a:p>
          <a:p>
            <a:pPr marL="457200" lvl="1" indent="0" algn="l" rtl="0">
              <a:lnSpc>
                <a:spcPct val="80000"/>
              </a:lnSpc>
              <a:spcBef>
                <a:spcPts val="500"/>
              </a:spcBef>
              <a:spcAft>
                <a:spcPts val="0"/>
              </a:spcAft>
              <a:buClr>
                <a:schemeClr val="dk1"/>
              </a:buClr>
              <a:buSzPts val="1480"/>
              <a:buNone/>
            </a:pPr>
            <a:r>
              <a:rPr lang="en-US" sz="1480"/>
              <a:t>OTW Starts 9:00 AM</a:t>
            </a:r>
            <a:endParaRPr/>
          </a:p>
          <a:p>
            <a:pPr marL="457200" lvl="1" indent="0" algn="l" rtl="0">
              <a:lnSpc>
                <a:spcPct val="80000"/>
              </a:lnSpc>
              <a:spcBef>
                <a:spcPts val="500"/>
              </a:spcBef>
              <a:spcAft>
                <a:spcPts val="0"/>
              </a:spcAft>
              <a:buClr>
                <a:schemeClr val="dk1"/>
              </a:buClr>
              <a:buSzPts val="1480"/>
              <a:buNone/>
            </a:pPr>
            <a:endParaRPr sz="1480"/>
          </a:p>
          <a:p>
            <a:pPr marL="228600" lvl="0" indent="-64135" algn="l" rtl="0">
              <a:lnSpc>
                <a:spcPct val="80000"/>
              </a:lnSpc>
              <a:spcBef>
                <a:spcPts val="1000"/>
              </a:spcBef>
              <a:spcAft>
                <a:spcPts val="0"/>
              </a:spcAft>
              <a:buClr>
                <a:schemeClr val="dk1"/>
              </a:buClr>
              <a:buSzPts val="2590"/>
              <a:buNone/>
            </a:pPr>
            <a:endParaRPr sz="2590"/>
          </a:p>
          <a:p>
            <a:pPr marL="228600" lvl="0" indent="-64135" algn="l" rtl="0">
              <a:lnSpc>
                <a:spcPct val="80000"/>
              </a:lnSpc>
              <a:spcBef>
                <a:spcPts val="1000"/>
              </a:spcBef>
              <a:spcAft>
                <a:spcPts val="0"/>
              </a:spcAft>
              <a:buClr>
                <a:schemeClr val="dk1"/>
              </a:buClr>
              <a:buSzPts val="2590"/>
              <a:buNone/>
            </a:pPr>
            <a:endParaRPr sz="259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37"/>
          <p:cNvSpPr txBox="1">
            <a:spLocks noGrp="1"/>
          </p:cNvSpPr>
          <p:nvPr>
            <p:ph type="title"/>
          </p:nvPr>
        </p:nvSpPr>
        <p:spPr>
          <a:xfrm>
            <a:off x="838200" y="365125"/>
            <a:ext cx="10515600" cy="1460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C0151C"/>
              </a:buClr>
              <a:buSzPts val="5940"/>
              <a:buFont typeface="Calibri"/>
              <a:buNone/>
            </a:pPr>
            <a:r>
              <a:rPr lang="en-US" sz="4811" b="1">
                <a:solidFill>
                  <a:srgbClr val="C0151C"/>
                </a:solidFill>
              </a:rPr>
              <a:t>Neenah High School Wrestling</a:t>
            </a:r>
            <a:br>
              <a:rPr lang="en-US" sz="4811" b="1">
                <a:solidFill>
                  <a:srgbClr val="C0151C"/>
                </a:solidFill>
              </a:rPr>
            </a:br>
            <a:r>
              <a:rPr lang="en-US" sz="4811" b="1">
                <a:solidFill>
                  <a:srgbClr val="C0151C"/>
                </a:solidFill>
              </a:rPr>
              <a:t>Christmas Break Schedule</a:t>
            </a:r>
            <a:endParaRPr sz="3563"/>
          </a:p>
        </p:txBody>
      </p:sp>
      <p:sp>
        <p:nvSpPr>
          <p:cNvPr id="485" name="Google Shape;485;p37"/>
          <p:cNvSpPr txBox="1">
            <a:spLocks noGrp="1"/>
          </p:cNvSpPr>
          <p:nvPr>
            <p:ph type="body" idx="1"/>
          </p:nvPr>
        </p:nvSpPr>
        <p:spPr>
          <a:xfrm>
            <a:off x="838200" y="1825625"/>
            <a:ext cx="10515600" cy="4558242"/>
          </a:xfrm>
          <a:prstGeom prst="rect">
            <a:avLst/>
          </a:prstGeom>
          <a:noFill/>
          <a:ln>
            <a:noFill/>
          </a:ln>
        </p:spPr>
        <p:txBody>
          <a:bodyPr spcFirstLastPara="1" wrap="square" lIns="91425" tIns="45700" rIns="91425" bIns="45700" anchor="t" anchorCtr="0">
            <a:normAutofit/>
          </a:bodyPr>
          <a:lstStyle/>
          <a:p>
            <a:pPr marL="457200" lvl="1" indent="0" algn="l" rtl="0">
              <a:lnSpc>
                <a:spcPct val="90000"/>
              </a:lnSpc>
              <a:spcBef>
                <a:spcPts val="0"/>
              </a:spcBef>
              <a:spcAft>
                <a:spcPts val="0"/>
              </a:spcAft>
              <a:buClr>
                <a:schemeClr val="dk1"/>
              </a:buClr>
              <a:buSzPts val="2400"/>
              <a:buNone/>
            </a:pPr>
            <a:r>
              <a:rPr lang="en-US"/>
              <a:t>Sunday December 29</a:t>
            </a:r>
            <a:r>
              <a:rPr lang="en-US" baseline="30000"/>
              <a:t>th</a:t>
            </a:r>
            <a:r>
              <a:rPr lang="en-US"/>
              <a:t>: OFF</a:t>
            </a:r>
            <a:endParaRPr/>
          </a:p>
          <a:p>
            <a:pPr marL="457200" lvl="1" indent="0" algn="l" rtl="0">
              <a:lnSpc>
                <a:spcPct val="90000"/>
              </a:lnSpc>
              <a:spcBef>
                <a:spcPts val="500"/>
              </a:spcBef>
              <a:spcAft>
                <a:spcPts val="0"/>
              </a:spcAft>
              <a:buClr>
                <a:schemeClr val="dk1"/>
              </a:buClr>
              <a:buSzPts val="2400"/>
              <a:buNone/>
            </a:pPr>
            <a:r>
              <a:rPr lang="en-US"/>
              <a:t>Monday December 30</a:t>
            </a:r>
            <a:r>
              <a:rPr lang="en-US" baseline="30000"/>
              <a:t>th: </a:t>
            </a:r>
            <a:r>
              <a:rPr lang="en-US"/>
              <a:t>Practice 8:00-10:30 AM</a:t>
            </a:r>
            <a:endParaRPr/>
          </a:p>
          <a:p>
            <a:pPr marL="457200" lvl="1" indent="0" algn="l" rtl="0">
              <a:lnSpc>
                <a:spcPct val="90000"/>
              </a:lnSpc>
              <a:spcBef>
                <a:spcPts val="500"/>
              </a:spcBef>
              <a:spcAft>
                <a:spcPts val="0"/>
              </a:spcAft>
              <a:buClr>
                <a:schemeClr val="dk1"/>
              </a:buClr>
              <a:buSzPts val="2400"/>
              <a:buNone/>
            </a:pPr>
            <a:r>
              <a:rPr lang="en-US"/>
              <a:t>Tuesday December 31</a:t>
            </a:r>
            <a:r>
              <a:rPr lang="en-US" baseline="30000"/>
              <a:t>st</a:t>
            </a:r>
            <a:r>
              <a:rPr lang="en-US"/>
              <a:t>: Practice 8:00-9:30 AM</a:t>
            </a:r>
            <a:endParaRPr/>
          </a:p>
          <a:p>
            <a:pPr marL="457200" lvl="1" indent="0" algn="l" rtl="0">
              <a:lnSpc>
                <a:spcPct val="90000"/>
              </a:lnSpc>
              <a:spcBef>
                <a:spcPts val="500"/>
              </a:spcBef>
              <a:spcAft>
                <a:spcPts val="0"/>
              </a:spcAft>
              <a:buClr>
                <a:schemeClr val="dk1"/>
              </a:buClr>
              <a:buSzPts val="2400"/>
              <a:buNone/>
            </a:pPr>
            <a:r>
              <a:rPr lang="en-US"/>
              <a:t>Wednesday January 1</a:t>
            </a:r>
            <a:r>
              <a:rPr lang="en-US" baseline="30000"/>
              <a:t>st</a:t>
            </a:r>
            <a:r>
              <a:rPr lang="en-US"/>
              <a:t>: Practice: 6:00-8:00 PM</a:t>
            </a:r>
            <a:endParaRPr/>
          </a:p>
          <a:p>
            <a:pPr marL="457200" lvl="1" indent="0" algn="l" rtl="0">
              <a:lnSpc>
                <a:spcPct val="90000"/>
              </a:lnSpc>
              <a:spcBef>
                <a:spcPts val="500"/>
              </a:spcBef>
              <a:spcAft>
                <a:spcPts val="0"/>
              </a:spcAft>
              <a:buClr>
                <a:schemeClr val="dk1"/>
              </a:buClr>
              <a:buSzPts val="2400"/>
              <a:buNone/>
            </a:pPr>
            <a:r>
              <a:rPr lang="en-US"/>
              <a:t>Thursday January 2</a:t>
            </a:r>
            <a:r>
              <a:rPr lang="en-US" baseline="30000"/>
              <a:t>nd</a:t>
            </a:r>
            <a:r>
              <a:rPr lang="en-US"/>
              <a:t>: FVA Home Dual vs Oshkosh West</a:t>
            </a:r>
            <a:endParaRPr/>
          </a:p>
          <a:p>
            <a:pPr marL="685800" lvl="1" indent="-228600" algn="l" rtl="0">
              <a:lnSpc>
                <a:spcPct val="90000"/>
              </a:lnSpc>
              <a:spcBef>
                <a:spcPts val="500"/>
              </a:spcBef>
              <a:spcAft>
                <a:spcPts val="0"/>
              </a:spcAft>
              <a:buClr>
                <a:schemeClr val="dk1"/>
              </a:buClr>
              <a:buSzPts val="2400"/>
              <a:buChar char="•"/>
            </a:pPr>
            <a:r>
              <a:rPr lang="en-US"/>
              <a:t>Rumble at the Rocketorium V4</a:t>
            </a:r>
            <a:endParaRPr/>
          </a:p>
          <a:p>
            <a:pPr marL="1143000" lvl="2" indent="-228600" algn="l" rtl="0">
              <a:lnSpc>
                <a:spcPct val="90000"/>
              </a:lnSpc>
              <a:spcBef>
                <a:spcPts val="500"/>
              </a:spcBef>
              <a:spcAft>
                <a:spcPts val="0"/>
              </a:spcAft>
              <a:buClr>
                <a:schemeClr val="dk1"/>
              </a:buClr>
              <a:buSzPts val="2000"/>
              <a:buChar char="•"/>
            </a:pPr>
            <a:r>
              <a:rPr lang="en-US"/>
              <a:t>*Youth Wrestling Night</a:t>
            </a:r>
            <a:endParaRPr/>
          </a:p>
          <a:p>
            <a:pPr marL="1143000" lvl="2" indent="-228600" algn="l" rtl="0">
              <a:lnSpc>
                <a:spcPct val="90000"/>
              </a:lnSpc>
              <a:spcBef>
                <a:spcPts val="500"/>
              </a:spcBef>
              <a:spcAft>
                <a:spcPts val="0"/>
              </a:spcAft>
              <a:buClr>
                <a:schemeClr val="dk1"/>
              </a:buClr>
              <a:buSzPts val="2000"/>
              <a:buChar char="•"/>
            </a:pPr>
            <a:r>
              <a:rPr lang="en-US"/>
              <a:t>Business Sponsorship Night </a:t>
            </a:r>
            <a:endParaRPr/>
          </a:p>
          <a:p>
            <a:pPr marL="457200" lvl="1" indent="0" algn="l" rtl="0">
              <a:lnSpc>
                <a:spcPct val="90000"/>
              </a:lnSpc>
              <a:spcBef>
                <a:spcPts val="500"/>
              </a:spcBef>
              <a:spcAft>
                <a:spcPts val="0"/>
              </a:spcAft>
              <a:buClr>
                <a:schemeClr val="dk1"/>
              </a:buClr>
              <a:buSzPts val="1600"/>
              <a:buNone/>
            </a:pPr>
            <a:endParaRPr sz="1600"/>
          </a:p>
          <a:p>
            <a:pPr marL="228600" lvl="0" indent="-5080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pic>
        <p:nvPicPr>
          <p:cNvPr id="490" name="Google Shape;490;p38"/>
          <p:cNvPicPr preferRelativeResize="0"/>
          <p:nvPr/>
        </p:nvPicPr>
        <p:blipFill rotWithShape="1">
          <a:blip r:embed="rId3">
            <a:alphaModFix/>
          </a:blip>
          <a:srcRect/>
          <a:stretch/>
        </p:blipFill>
        <p:spPr>
          <a:xfrm>
            <a:off x="-270933" y="-150421"/>
            <a:ext cx="12462933" cy="8303429"/>
          </a:xfrm>
          <a:prstGeom prst="rect">
            <a:avLst/>
          </a:prstGeom>
          <a:noFill/>
          <a:ln>
            <a:noFill/>
          </a:ln>
        </p:spPr>
      </p:pic>
      <p:sp>
        <p:nvSpPr>
          <p:cNvPr id="491" name="Google Shape;491;p38"/>
          <p:cNvSpPr txBox="1">
            <a:spLocks noGrp="1"/>
          </p:cNvSpPr>
          <p:nvPr>
            <p:ph type="title"/>
          </p:nvPr>
        </p:nvSpPr>
        <p:spPr>
          <a:xfrm>
            <a:off x="838200" y="365125"/>
            <a:ext cx="10515600" cy="1325563"/>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6600"/>
              <a:buFont typeface="Calibri"/>
              <a:buNone/>
            </a:pPr>
            <a:r>
              <a:rPr lang="en-US" sz="6600" b="1">
                <a:solidFill>
                  <a:schemeClr val="lt1"/>
                </a:solidFill>
              </a:rPr>
              <a:t>NHS Parent Involvement</a:t>
            </a:r>
            <a:endParaRPr/>
          </a:p>
        </p:txBody>
      </p:sp>
      <p:sp>
        <p:nvSpPr>
          <p:cNvPr id="492" name="Google Shape;492;p3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ctr" anchorCtr="0">
            <a:normAutofit/>
          </a:bodyPr>
          <a:lstStyle/>
          <a:p>
            <a:pPr marL="0" lvl="0" indent="0" algn="ctr" rtl="0">
              <a:lnSpc>
                <a:spcPct val="70000"/>
              </a:lnSpc>
              <a:spcBef>
                <a:spcPts val="0"/>
              </a:spcBef>
              <a:spcAft>
                <a:spcPts val="0"/>
              </a:spcAft>
              <a:buClr>
                <a:schemeClr val="dk1"/>
              </a:buClr>
              <a:buSzPts val="3700"/>
              <a:buNone/>
            </a:pPr>
            <a:endParaRPr sz="3700">
              <a:solidFill>
                <a:schemeClr val="lt1"/>
              </a:solidFill>
            </a:endParaRPr>
          </a:p>
          <a:p>
            <a:pPr marL="0" lvl="0" indent="0" algn="ctr" rtl="0">
              <a:lnSpc>
                <a:spcPct val="70000"/>
              </a:lnSpc>
              <a:spcBef>
                <a:spcPts val="1000"/>
              </a:spcBef>
              <a:spcAft>
                <a:spcPts val="0"/>
              </a:spcAft>
              <a:buClr>
                <a:schemeClr val="dk1"/>
              </a:buClr>
              <a:buSzPts val="3700"/>
              <a:buNone/>
            </a:pPr>
            <a:endParaRPr sz="3700">
              <a:solidFill>
                <a:schemeClr val="lt1"/>
              </a:solidFill>
            </a:endParaRPr>
          </a:p>
          <a:p>
            <a:pPr marL="0" lvl="0" indent="0" algn="ctr" rtl="0">
              <a:lnSpc>
                <a:spcPct val="70000"/>
              </a:lnSpc>
              <a:spcBef>
                <a:spcPts val="1000"/>
              </a:spcBef>
              <a:spcAft>
                <a:spcPts val="0"/>
              </a:spcAft>
              <a:buClr>
                <a:schemeClr val="dk1"/>
              </a:buClr>
              <a:buSzPts val="3700"/>
              <a:buNone/>
            </a:pPr>
            <a:endParaRPr sz="3700">
              <a:solidFill>
                <a:schemeClr val="lt1"/>
              </a:solidFill>
            </a:endParaRPr>
          </a:p>
          <a:p>
            <a:pPr marL="0" lvl="0" indent="0" algn="ctr" rtl="0">
              <a:lnSpc>
                <a:spcPct val="70000"/>
              </a:lnSpc>
              <a:spcBef>
                <a:spcPts val="1000"/>
              </a:spcBef>
              <a:spcAft>
                <a:spcPts val="0"/>
              </a:spcAft>
              <a:buClr>
                <a:schemeClr val="dk1"/>
              </a:buClr>
              <a:buSzPts val="3700"/>
              <a:buNone/>
            </a:pPr>
            <a:endParaRPr sz="3700">
              <a:solidFill>
                <a:schemeClr val="lt1"/>
              </a:solidFill>
            </a:endParaRPr>
          </a:p>
          <a:p>
            <a:pPr marL="0" lvl="0" indent="0" algn="ctr" rtl="0">
              <a:lnSpc>
                <a:spcPct val="70000"/>
              </a:lnSpc>
              <a:spcBef>
                <a:spcPts val="1000"/>
              </a:spcBef>
              <a:spcAft>
                <a:spcPts val="0"/>
              </a:spcAft>
              <a:buClr>
                <a:schemeClr val="dk1"/>
              </a:buClr>
              <a:buSzPts val="3700"/>
              <a:buNone/>
            </a:pPr>
            <a:endParaRPr sz="3700">
              <a:solidFill>
                <a:schemeClr val="lt1"/>
              </a:solidFill>
            </a:endParaRPr>
          </a:p>
          <a:p>
            <a:pPr marL="0" lvl="0" indent="0" algn="ctr" rtl="0">
              <a:lnSpc>
                <a:spcPct val="70000"/>
              </a:lnSpc>
              <a:spcBef>
                <a:spcPts val="1000"/>
              </a:spcBef>
              <a:spcAft>
                <a:spcPts val="0"/>
              </a:spcAft>
              <a:buClr>
                <a:schemeClr val="lt1"/>
              </a:buClr>
              <a:buSzPts val="3700"/>
              <a:buNone/>
            </a:pPr>
            <a:r>
              <a:rPr lang="en-US" sz="3700">
                <a:solidFill>
                  <a:schemeClr val="lt1"/>
                </a:solidFill>
              </a:rPr>
              <a:t>It Takes a Community to Raise a Child</a:t>
            </a:r>
            <a:endParaRPr/>
          </a:p>
          <a:p>
            <a:pPr marL="0" lvl="0" indent="0" algn="ctr" rtl="0">
              <a:lnSpc>
                <a:spcPct val="70000"/>
              </a:lnSpc>
              <a:spcBef>
                <a:spcPts val="1000"/>
              </a:spcBef>
              <a:spcAft>
                <a:spcPts val="0"/>
              </a:spcAft>
              <a:buClr>
                <a:schemeClr val="dk1"/>
              </a:buClr>
              <a:buSzPts val="3700"/>
              <a:buNone/>
            </a:pPr>
            <a:endParaRPr sz="3700">
              <a:solidFill>
                <a:schemeClr val="lt1"/>
              </a:solidFill>
            </a:endParaRPr>
          </a:p>
          <a:p>
            <a:pPr marL="0" lvl="0" indent="0" algn="ctr" rtl="0">
              <a:lnSpc>
                <a:spcPct val="70000"/>
              </a:lnSpc>
              <a:spcBef>
                <a:spcPts val="1000"/>
              </a:spcBef>
              <a:spcAft>
                <a:spcPts val="0"/>
              </a:spcAft>
              <a:buClr>
                <a:schemeClr val="lt1"/>
              </a:buClr>
              <a:buSzPts val="4995"/>
              <a:buNone/>
            </a:pPr>
            <a:r>
              <a:rPr lang="en-US" sz="4995">
                <a:solidFill>
                  <a:schemeClr val="lt1"/>
                </a:solidFill>
              </a:rPr>
              <a:t>BE A TEAM FAN not a MY KID FAN</a:t>
            </a:r>
            <a:endParaRPr/>
          </a:p>
        </p:txBody>
      </p:sp>
      <p:pic>
        <p:nvPicPr>
          <p:cNvPr id="493" name="Google Shape;493;p38"/>
          <p:cNvPicPr preferRelativeResize="0"/>
          <p:nvPr/>
        </p:nvPicPr>
        <p:blipFill rotWithShape="1">
          <a:blip r:embed="rId4">
            <a:alphaModFix/>
          </a:blip>
          <a:srcRect/>
          <a:stretch/>
        </p:blipFill>
        <p:spPr>
          <a:xfrm>
            <a:off x="-270933" y="2628900"/>
            <a:ext cx="3114691" cy="1752014"/>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498" name="Google Shape;498;p39"/>
          <p:cNvPicPr preferRelativeResize="0"/>
          <p:nvPr/>
        </p:nvPicPr>
        <p:blipFill rotWithShape="1">
          <a:blip r:embed="rId3">
            <a:alphaModFix/>
          </a:blip>
          <a:srcRect/>
          <a:stretch/>
        </p:blipFill>
        <p:spPr>
          <a:xfrm>
            <a:off x="-270933" y="-150421"/>
            <a:ext cx="12462933" cy="8303429"/>
          </a:xfrm>
          <a:prstGeom prst="rect">
            <a:avLst/>
          </a:prstGeom>
          <a:noFill/>
          <a:ln>
            <a:noFill/>
          </a:ln>
        </p:spPr>
      </p:pic>
      <p:pic>
        <p:nvPicPr>
          <p:cNvPr id="499" name="Google Shape;499;p39"/>
          <p:cNvPicPr preferRelativeResize="0"/>
          <p:nvPr/>
        </p:nvPicPr>
        <p:blipFill rotWithShape="1">
          <a:blip r:embed="rId4">
            <a:alphaModFix/>
          </a:blip>
          <a:srcRect/>
          <a:stretch/>
        </p:blipFill>
        <p:spPr>
          <a:xfrm>
            <a:off x="-304212" y="-63890"/>
            <a:ext cx="12496212" cy="8330808"/>
          </a:xfrm>
          <a:prstGeom prst="rect">
            <a:avLst/>
          </a:prstGeom>
          <a:noFill/>
          <a:ln>
            <a:noFill/>
          </a:ln>
        </p:spPr>
      </p:pic>
      <p:sp>
        <p:nvSpPr>
          <p:cNvPr id="500" name="Google Shape;500;p39"/>
          <p:cNvSpPr txBox="1">
            <a:spLocks noGrp="1"/>
          </p:cNvSpPr>
          <p:nvPr>
            <p:ph type="title"/>
          </p:nvPr>
        </p:nvSpPr>
        <p:spPr>
          <a:xfrm>
            <a:off x="838200" y="365125"/>
            <a:ext cx="10515600" cy="1325563"/>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6600"/>
              <a:buFont typeface="Calibri"/>
              <a:buNone/>
            </a:pPr>
            <a:r>
              <a:rPr lang="en-US" sz="6600" b="1">
                <a:solidFill>
                  <a:schemeClr val="lt1"/>
                </a:solidFill>
              </a:rPr>
              <a:t>NHS Parent Involvement</a:t>
            </a:r>
            <a:endParaRPr/>
          </a:p>
        </p:txBody>
      </p:sp>
      <p:pic>
        <p:nvPicPr>
          <p:cNvPr id="501" name="Google Shape;501;p39"/>
          <p:cNvPicPr preferRelativeResize="0"/>
          <p:nvPr/>
        </p:nvPicPr>
        <p:blipFill rotWithShape="1">
          <a:blip r:embed="rId5">
            <a:alphaModFix/>
          </a:blip>
          <a:srcRect/>
          <a:stretch/>
        </p:blipFill>
        <p:spPr>
          <a:xfrm>
            <a:off x="10363494" y="5715000"/>
            <a:ext cx="1828506" cy="2438008"/>
          </a:xfrm>
          <a:prstGeom prst="rect">
            <a:avLst/>
          </a:prstGeom>
          <a:noFill/>
          <a:ln>
            <a:noFill/>
          </a:ln>
        </p:spPr>
      </p:pic>
      <p:sp>
        <p:nvSpPr>
          <p:cNvPr id="502" name="Google Shape;502;p3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ctr" anchorCtr="0">
            <a:normAutofit/>
          </a:bodyPr>
          <a:lstStyle/>
          <a:p>
            <a:pPr marL="0" lvl="0" indent="0" algn="ctr" rtl="0">
              <a:lnSpc>
                <a:spcPct val="70000"/>
              </a:lnSpc>
              <a:spcBef>
                <a:spcPts val="0"/>
              </a:spcBef>
              <a:spcAft>
                <a:spcPts val="0"/>
              </a:spcAft>
              <a:buClr>
                <a:schemeClr val="dk1"/>
              </a:buClr>
              <a:buSzPts val="3700"/>
              <a:buNone/>
            </a:pPr>
            <a:endParaRPr sz="3700">
              <a:solidFill>
                <a:schemeClr val="lt1"/>
              </a:solidFill>
            </a:endParaRPr>
          </a:p>
          <a:p>
            <a:pPr marL="0" lvl="0" indent="0" algn="ctr" rtl="0">
              <a:lnSpc>
                <a:spcPct val="70000"/>
              </a:lnSpc>
              <a:spcBef>
                <a:spcPts val="1000"/>
              </a:spcBef>
              <a:spcAft>
                <a:spcPts val="0"/>
              </a:spcAft>
              <a:buClr>
                <a:schemeClr val="dk1"/>
              </a:buClr>
              <a:buSzPts val="3700"/>
              <a:buNone/>
            </a:pPr>
            <a:endParaRPr sz="3700">
              <a:solidFill>
                <a:schemeClr val="lt1"/>
              </a:solidFill>
            </a:endParaRPr>
          </a:p>
          <a:p>
            <a:pPr marL="0" lvl="0" indent="0" algn="ctr" rtl="0">
              <a:lnSpc>
                <a:spcPct val="70000"/>
              </a:lnSpc>
              <a:spcBef>
                <a:spcPts val="1000"/>
              </a:spcBef>
              <a:spcAft>
                <a:spcPts val="0"/>
              </a:spcAft>
              <a:buClr>
                <a:schemeClr val="dk1"/>
              </a:buClr>
              <a:buSzPts val="3700"/>
              <a:buNone/>
            </a:pPr>
            <a:endParaRPr sz="3700">
              <a:solidFill>
                <a:schemeClr val="lt1"/>
              </a:solidFill>
            </a:endParaRPr>
          </a:p>
          <a:p>
            <a:pPr marL="0" lvl="0" indent="0" algn="ctr" rtl="0">
              <a:lnSpc>
                <a:spcPct val="70000"/>
              </a:lnSpc>
              <a:spcBef>
                <a:spcPts val="1000"/>
              </a:spcBef>
              <a:spcAft>
                <a:spcPts val="0"/>
              </a:spcAft>
              <a:buClr>
                <a:schemeClr val="dk1"/>
              </a:buClr>
              <a:buSzPts val="3700"/>
              <a:buNone/>
            </a:pPr>
            <a:endParaRPr sz="3700">
              <a:solidFill>
                <a:schemeClr val="lt1"/>
              </a:solidFill>
            </a:endParaRPr>
          </a:p>
          <a:p>
            <a:pPr marL="0" lvl="0" indent="0" algn="ctr" rtl="0">
              <a:lnSpc>
                <a:spcPct val="70000"/>
              </a:lnSpc>
              <a:spcBef>
                <a:spcPts val="1000"/>
              </a:spcBef>
              <a:spcAft>
                <a:spcPts val="0"/>
              </a:spcAft>
              <a:buClr>
                <a:schemeClr val="dk1"/>
              </a:buClr>
              <a:buSzPts val="3700"/>
              <a:buNone/>
            </a:pPr>
            <a:endParaRPr sz="3700">
              <a:solidFill>
                <a:schemeClr val="lt1"/>
              </a:solidFill>
            </a:endParaRPr>
          </a:p>
          <a:p>
            <a:pPr marL="0" lvl="0" indent="0" algn="ctr" rtl="0">
              <a:lnSpc>
                <a:spcPct val="70000"/>
              </a:lnSpc>
              <a:spcBef>
                <a:spcPts val="1000"/>
              </a:spcBef>
              <a:spcAft>
                <a:spcPts val="0"/>
              </a:spcAft>
              <a:buClr>
                <a:schemeClr val="lt1"/>
              </a:buClr>
              <a:buSzPts val="3700"/>
              <a:buNone/>
            </a:pPr>
            <a:r>
              <a:rPr lang="en-US" sz="3700">
                <a:solidFill>
                  <a:schemeClr val="lt1"/>
                </a:solidFill>
              </a:rPr>
              <a:t>It Takes a Community to Raise a Child</a:t>
            </a:r>
            <a:endParaRPr/>
          </a:p>
          <a:p>
            <a:pPr marL="0" lvl="0" indent="0" algn="ctr" rtl="0">
              <a:lnSpc>
                <a:spcPct val="70000"/>
              </a:lnSpc>
              <a:spcBef>
                <a:spcPts val="1000"/>
              </a:spcBef>
              <a:spcAft>
                <a:spcPts val="0"/>
              </a:spcAft>
              <a:buClr>
                <a:schemeClr val="dk1"/>
              </a:buClr>
              <a:buSzPts val="3700"/>
              <a:buNone/>
            </a:pPr>
            <a:endParaRPr sz="3700">
              <a:solidFill>
                <a:schemeClr val="lt1"/>
              </a:solidFill>
            </a:endParaRPr>
          </a:p>
          <a:p>
            <a:pPr marL="0" lvl="0" indent="0" algn="ctr" rtl="0">
              <a:lnSpc>
                <a:spcPct val="70000"/>
              </a:lnSpc>
              <a:spcBef>
                <a:spcPts val="1000"/>
              </a:spcBef>
              <a:spcAft>
                <a:spcPts val="0"/>
              </a:spcAft>
              <a:buClr>
                <a:schemeClr val="lt1"/>
              </a:buClr>
              <a:buSzPts val="4995"/>
              <a:buNone/>
            </a:pPr>
            <a:r>
              <a:rPr lang="en-US" sz="4995">
                <a:solidFill>
                  <a:schemeClr val="lt1"/>
                </a:solidFill>
              </a:rPr>
              <a:t>BE A TEAM FAN not a MY KID FAN</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6"/>
          <p:cNvSpPr txBox="1">
            <a:spLocks noGrp="1"/>
          </p:cNvSpPr>
          <p:nvPr>
            <p:ph type="title"/>
          </p:nvPr>
        </p:nvSpPr>
        <p:spPr>
          <a:xfrm>
            <a:off x="838200" y="105268"/>
            <a:ext cx="10515600" cy="1690688"/>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C0151C"/>
              </a:buClr>
              <a:buSzPts val="4800"/>
              <a:buFont typeface="Calibri"/>
              <a:buNone/>
            </a:pPr>
            <a:r>
              <a:rPr lang="en-US" sz="4320" b="1">
                <a:solidFill>
                  <a:srgbClr val="C0151C"/>
                </a:solidFill>
              </a:rPr>
              <a:t>Academic Goals/Mission of</a:t>
            </a:r>
            <a:br>
              <a:rPr lang="en-US" sz="4320" b="1">
                <a:solidFill>
                  <a:srgbClr val="C0151C"/>
                </a:solidFill>
              </a:rPr>
            </a:br>
            <a:r>
              <a:rPr lang="en-US" sz="4320" b="1">
                <a:solidFill>
                  <a:srgbClr val="C0151C"/>
                </a:solidFill>
              </a:rPr>
              <a:t>Neenah High School Wrestling 2019-2020</a:t>
            </a:r>
            <a:endParaRPr sz="3959"/>
          </a:p>
        </p:txBody>
      </p:sp>
      <p:pic>
        <p:nvPicPr>
          <p:cNvPr id="134" name="Google Shape;134;p6"/>
          <p:cNvPicPr preferRelativeResize="0"/>
          <p:nvPr/>
        </p:nvPicPr>
        <p:blipFill rotWithShape="1">
          <a:blip r:embed="rId3">
            <a:alphaModFix/>
          </a:blip>
          <a:srcRect/>
          <a:stretch/>
        </p:blipFill>
        <p:spPr>
          <a:xfrm>
            <a:off x="10897155" y="5163302"/>
            <a:ext cx="1269999" cy="1643529"/>
          </a:xfrm>
          <a:prstGeom prst="rect">
            <a:avLst/>
          </a:prstGeom>
          <a:noFill/>
          <a:ln>
            <a:noFill/>
          </a:ln>
        </p:spPr>
      </p:pic>
      <p:pic>
        <p:nvPicPr>
          <p:cNvPr id="135" name="Google Shape;135;p6"/>
          <p:cNvPicPr preferRelativeResize="0"/>
          <p:nvPr/>
        </p:nvPicPr>
        <p:blipFill rotWithShape="1">
          <a:blip r:embed="rId3">
            <a:alphaModFix/>
          </a:blip>
          <a:srcRect/>
          <a:stretch/>
        </p:blipFill>
        <p:spPr>
          <a:xfrm>
            <a:off x="240058" y="5147733"/>
            <a:ext cx="1281334" cy="1658198"/>
          </a:xfrm>
          <a:prstGeom prst="rect">
            <a:avLst/>
          </a:prstGeom>
          <a:noFill/>
          <a:ln>
            <a:noFill/>
          </a:ln>
        </p:spPr>
      </p:pic>
      <p:pic>
        <p:nvPicPr>
          <p:cNvPr id="136" name="Google Shape;136;p6"/>
          <p:cNvPicPr preferRelativeResize="0"/>
          <p:nvPr/>
        </p:nvPicPr>
        <p:blipFill rotWithShape="1">
          <a:blip r:embed="rId4">
            <a:alphaModFix/>
          </a:blip>
          <a:srcRect/>
          <a:stretch/>
        </p:blipFill>
        <p:spPr>
          <a:xfrm>
            <a:off x="2946443" y="5635256"/>
            <a:ext cx="1133873" cy="1222744"/>
          </a:xfrm>
          <a:prstGeom prst="rect">
            <a:avLst/>
          </a:prstGeom>
          <a:noFill/>
          <a:ln>
            <a:noFill/>
          </a:ln>
        </p:spPr>
      </p:pic>
      <p:pic>
        <p:nvPicPr>
          <p:cNvPr id="137" name="Google Shape;137;p6"/>
          <p:cNvPicPr preferRelativeResize="0"/>
          <p:nvPr/>
        </p:nvPicPr>
        <p:blipFill rotWithShape="1">
          <a:blip r:embed="rId4">
            <a:alphaModFix/>
          </a:blip>
          <a:srcRect/>
          <a:stretch/>
        </p:blipFill>
        <p:spPr>
          <a:xfrm>
            <a:off x="4288304" y="5635256"/>
            <a:ext cx="1133873" cy="1222744"/>
          </a:xfrm>
          <a:prstGeom prst="rect">
            <a:avLst/>
          </a:prstGeom>
          <a:noFill/>
          <a:ln>
            <a:noFill/>
          </a:ln>
        </p:spPr>
      </p:pic>
      <p:pic>
        <p:nvPicPr>
          <p:cNvPr id="138" name="Google Shape;138;p6"/>
          <p:cNvPicPr preferRelativeResize="0"/>
          <p:nvPr/>
        </p:nvPicPr>
        <p:blipFill rotWithShape="1">
          <a:blip r:embed="rId4">
            <a:alphaModFix/>
          </a:blip>
          <a:srcRect/>
          <a:stretch/>
        </p:blipFill>
        <p:spPr>
          <a:xfrm>
            <a:off x="5562959" y="5635256"/>
            <a:ext cx="1133873" cy="1222744"/>
          </a:xfrm>
          <a:prstGeom prst="rect">
            <a:avLst/>
          </a:prstGeom>
          <a:noFill/>
          <a:ln>
            <a:noFill/>
          </a:ln>
        </p:spPr>
      </p:pic>
      <p:pic>
        <p:nvPicPr>
          <p:cNvPr id="139" name="Google Shape;139;p6"/>
          <p:cNvPicPr preferRelativeResize="0"/>
          <p:nvPr/>
        </p:nvPicPr>
        <p:blipFill rotWithShape="1">
          <a:blip r:embed="rId4">
            <a:alphaModFix/>
          </a:blip>
          <a:srcRect/>
          <a:stretch/>
        </p:blipFill>
        <p:spPr>
          <a:xfrm>
            <a:off x="6920307" y="5635256"/>
            <a:ext cx="1133873" cy="1222744"/>
          </a:xfrm>
          <a:prstGeom prst="rect">
            <a:avLst/>
          </a:prstGeom>
          <a:noFill/>
          <a:ln>
            <a:noFill/>
          </a:ln>
        </p:spPr>
      </p:pic>
      <p:pic>
        <p:nvPicPr>
          <p:cNvPr id="140" name="Google Shape;140;p6"/>
          <p:cNvPicPr preferRelativeResize="0"/>
          <p:nvPr/>
        </p:nvPicPr>
        <p:blipFill rotWithShape="1">
          <a:blip r:embed="rId4">
            <a:alphaModFix/>
          </a:blip>
          <a:srcRect/>
          <a:stretch/>
        </p:blipFill>
        <p:spPr>
          <a:xfrm>
            <a:off x="8277655" y="5635256"/>
            <a:ext cx="1133873" cy="1222744"/>
          </a:xfrm>
          <a:prstGeom prst="rect">
            <a:avLst/>
          </a:prstGeom>
          <a:noFill/>
          <a:ln>
            <a:noFill/>
          </a:ln>
        </p:spPr>
      </p:pic>
      <p:pic>
        <p:nvPicPr>
          <p:cNvPr id="141" name="Google Shape;141;p6"/>
          <p:cNvPicPr preferRelativeResize="0"/>
          <p:nvPr/>
        </p:nvPicPr>
        <p:blipFill rotWithShape="1">
          <a:blip r:embed="rId4">
            <a:alphaModFix/>
          </a:blip>
          <a:srcRect/>
          <a:stretch/>
        </p:blipFill>
        <p:spPr>
          <a:xfrm>
            <a:off x="1643959" y="5635256"/>
            <a:ext cx="1133873" cy="1222744"/>
          </a:xfrm>
          <a:prstGeom prst="rect">
            <a:avLst/>
          </a:prstGeom>
          <a:noFill/>
          <a:ln>
            <a:noFill/>
          </a:ln>
        </p:spPr>
      </p:pic>
      <p:pic>
        <p:nvPicPr>
          <p:cNvPr id="142" name="Google Shape;142;p6"/>
          <p:cNvPicPr preferRelativeResize="0"/>
          <p:nvPr/>
        </p:nvPicPr>
        <p:blipFill rotWithShape="1">
          <a:blip r:embed="rId4">
            <a:alphaModFix/>
          </a:blip>
          <a:srcRect/>
          <a:stretch/>
        </p:blipFill>
        <p:spPr>
          <a:xfrm>
            <a:off x="9619516" y="5635256"/>
            <a:ext cx="1133873" cy="1222744"/>
          </a:xfrm>
          <a:prstGeom prst="rect">
            <a:avLst/>
          </a:prstGeom>
          <a:noFill/>
          <a:ln>
            <a:noFill/>
          </a:ln>
        </p:spPr>
      </p:pic>
      <p:pic>
        <p:nvPicPr>
          <p:cNvPr id="143" name="Google Shape;143;p6"/>
          <p:cNvPicPr preferRelativeResize="0"/>
          <p:nvPr/>
        </p:nvPicPr>
        <p:blipFill rotWithShape="1">
          <a:blip r:embed="rId5">
            <a:alphaModFix/>
          </a:blip>
          <a:srcRect/>
          <a:stretch/>
        </p:blipFill>
        <p:spPr>
          <a:xfrm>
            <a:off x="880725" y="1900825"/>
            <a:ext cx="3066405" cy="3246908"/>
          </a:xfrm>
          <a:prstGeom prst="rect">
            <a:avLst/>
          </a:prstGeom>
          <a:noFill/>
          <a:ln>
            <a:noFill/>
          </a:ln>
        </p:spPr>
      </p:pic>
      <p:pic>
        <p:nvPicPr>
          <p:cNvPr id="144" name="Google Shape;144;p6"/>
          <p:cNvPicPr preferRelativeResize="0"/>
          <p:nvPr/>
        </p:nvPicPr>
        <p:blipFill rotWithShape="1">
          <a:blip r:embed="rId6">
            <a:alphaModFix/>
          </a:blip>
          <a:srcRect t="22916"/>
          <a:stretch/>
        </p:blipFill>
        <p:spPr>
          <a:xfrm>
            <a:off x="7583061" y="1947692"/>
            <a:ext cx="3725619" cy="3349651"/>
          </a:xfrm>
          <a:prstGeom prst="rect">
            <a:avLst/>
          </a:prstGeom>
          <a:noFill/>
          <a:ln>
            <a:noFill/>
          </a:ln>
        </p:spPr>
      </p:pic>
      <p:sp>
        <p:nvSpPr>
          <p:cNvPr id="145" name="Google Shape;145;p6"/>
          <p:cNvSpPr txBox="1"/>
          <p:nvPr/>
        </p:nvSpPr>
        <p:spPr>
          <a:xfrm>
            <a:off x="7400925" y="-600075"/>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46" name="Google Shape;146;p6"/>
          <p:cNvPicPr preferRelativeResize="0"/>
          <p:nvPr/>
        </p:nvPicPr>
        <p:blipFill rotWithShape="1">
          <a:blip r:embed="rId7">
            <a:alphaModFix/>
          </a:blip>
          <a:srcRect/>
          <a:stretch/>
        </p:blipFill>
        <p:spPr>
          <a:xfrm>
            <a:off x="4631222" y="1900825"/>
            <a:ext cx="2512239" cy="3349652"/>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40"/>
          <p:cNvSpPr txBox="1">
            <a:spLocks noGrp="1"/>
          </p:cNvSpPr>
          <p:nvPr>
            <p:ph type="title"/>
          </p:nvPr>
        </p:nvSpPr>
        <p:spPr>
          <a:xfrm>
            <a:off x="838200" y="365125"/>
            <a:ext cx="10515600" cy="1325563"/>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C0151C"/>
              </a:buClr>
              <a:buSzPts val="6600"/>
              <a:buFont typeface="Calibri"/>
              <a:buNone/>
            </a:pPr>
            <a:r>
              <a:rPr lang="en-US" sz="6600" b="1">
                <a:solidFill>
                  <a:srgbClr val="C0151C"/>
                </a:solidFill>
              </a:rPr>
              <a:t>NHS Parent Involvement</a:t>
            </a:r>
            <a:endParaRPr/>
          </a:p>
        </p:txBody>
      </p:sp>
      <p:sp>
        <p:nvSpPr>
          <p:cNvPr id="508" name="Google Shape;508;p4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a:t>Chain of Communication if Discussion is Needed</a:t>
            </a:r>
            <a:endParaRPr/>
          </a:p>
          <a:p>
            <a:pPr marL="685800" lvl="1" indent="-228600" algn="l" rtl="0">
              <a:lnSpc>
                <a:spcPct val="90000"/>
              </a:lnSpc>
              <a:spcBef>
                <a:spcPts val="500"/>
              </a:spcBef>
              <a:spcAft>
                <a:spcPts val="0"/>
              </a:spcAft>
              <a:buClr>
                <a:schemeClr val="dk1"/>
              </a:buClr>
              <a:buSzPts val="2400"/>
              <a:buChar char="•"/>
            </a:pPr>
            <a:r>
              <a:rPr lang="en-US"/>
              <a:t>Student talks with Coach/Advisor</a:t>
            </a:r>
            <a:endParaRPr/>
          </a:p>
          <a:p>
            <a:pPr marL="685800" lvl="1" indent="-228600" algn="l" rtl="0">
              <a:lnSpc>
                <a:spcPct val="90000"/>
              </a:lnSpc>
              <a:spcBef>
                <a:spcPts val="500"/>
              </a:spcBef>
              <a:spcAft>
                <a:spcPts val="0"/>
              </a:spcAft>
              <a:buClr>
                <a:schemeClr val="dk1"/>
              </a:buClr>
              <a:buSzPts val="2400"/>
              <a:buChar char="•"/>
            </a:pPr>
            <a:r>
              <a:rPr lang="en-US"/>
              <a:t>Student/Parents Meeting with Coach/Advisor</a:t>
            </a:r>
            <a:endParaRPr/>
          </a:p>
          <a:p>
            <a:pPr marL="685800" lvl="1" indent="-228600" algn="l" rtl="0">
              <a:lnSpc>
                <a:spcPct val="90000"/>
              </a:lnSpc>
              <a:spcBef>
                <a:spcPts val="500"/>
              </a:spcBef>
              <a:spcAft>
                <a:spcPts val="0"/>
              </a:spcAft>
              <a:buClr>
                <a:schemeClr val="dk1"/>
              </a:buClr>
              <a:buSzPts val="2400"/>
              <a:buChar char="•"/>
            </a:pPr>
            <a:r>
              <a:rPr lang="en-US"/>
              <a:t>Student/Parent/Coach/Advisor meeting with Activities Director</a:t>
            </a:r>
            <a:endParaRPr/>
          </a:p>
          <a:p>
            <a:pPr marL="228600" lvl="0" indent="-228600" algn="l" rtl="0">
              <a:lnSpc>
                <a:spcPct val="90000"/>
              </a:lnSpc>
              <a:spcBef>
                <a:spcPts val="1000"/>
              </a:spcBef>
              <a:spcAft>
                <a:spcPts val="0"/>
              </a:spcAft>
              <a:buClr>
                <a:schemeClr val="dk1"/>
              </a:buClr>
              <a:buSzPts val="2400"/>
              <a:buChar char="•"/>
            </a:pPr>
            <a:r>
              <a:rPr lang="en-US" sz="2400"/>
              <a:t>Be a positive Role Model all the time</a:t>
            </a:r>
            <a:endParaRPr/>
          </a:p>
          <a:p>
            <a:pPr marL="228600" lvl="0" indent="-228600" algn="l" rtl="0">
              <a:lnSpc>
                <a:spcPct val="90000"/>
              </a:lnSpc>
              <a:spcBef>
                <a:spcPts val="1000"/>
              </a:spcBef>
              <a:spcAft>
                <a:spcPts val="0"/>
              </a:spcAft>
              <a:buClr>
                <a:schemeClr val="dk1"/>
              </a:buClr>
              <a:buSzPts val="2400"/>
              <a:buChar char="•"/>
            </a:pPr>
            <a:r>
              <a:rPr lang="en-US" sz="2400"/>
              <a:t>Respectful of the officials!    Referee = Uncontrollable</a:t>
            </a:r>
            <a:endParaRPr/>
          </a:p>
          <a:p>
            <a:pPr marL="228600" lvl="0" indent="-228600" algn="l" rtl="0">
              <a:lnSpc>
                <a:spcPct val="90000"/>
              </a:lnSpc>
              <a:spcBef>
                <a:spcPts val="1000"/>
              </a:spcBef>
              <a:spcAft>
                <a:spcPts val="0"/>
              </a:spcAft>
              <a:buClr>
                <a:schemeClr val="dk1"/>
              </a:buClr>
              <a:buSzPts val="2400"/>
              <a:buChar char="•"/>
            </a:pPr>
            <a:r>
              <a:rPr lang="en-US" sz="2400"/>
              <a:t>Show respect for the opposing players, coaches, spectators and support groups</a:t>
            </a:r>
            <a:endParaRPr/>
          </a:p>
          <a:p>
            <a:pPr marL="228600" lvl="0" indent="-228600" algn="l" rtl="0">
              <a:lnSpc>
                <a:spcPct val="90000"/>
              </a:lnSpc>
              <a:spcBef>
                <a:spcPts val="1000"/>
              </a:spcBef>
              <a:spcAft>
                <a:spcPts val="0"/>
              </a:spcAft>
              <a:buClr>
                <a:schemeClr val="dk1"/>
              </a:buClr>
              <a:buSzPts val="2400"/>
              <a:buChar char="•"/>
            </a:pPr>
            <a:r>
              <a:rPr lang="en-US" sz="2400"/>
              <a:t>Being a “Team” fan, not a “My kid” fan</a:t>
            </a:r>
            <a:endParaRPr/>
          </a:p>
          <a:p>
            <a:pPr marL="0" lvl="0" indent="0" algn="l" rtl="0">
              <a:lnSpc>
                <a:spcPct val="90000"/>
              </a:lnSpc>
              <a:spcBef>
                <a:spcPts val="1000"/>
              </a:spcBef>
              <a:spcAft>
                <a:spcPts val="0"/>
              </a:spcAft>
              <a:buClr>
                <a:schemeClr val="dk1"/>
              </a:buClr>
              <a:buSzPts val="2400"/>
              <a:buNone/>
            </a:pPr>
            <a:endParaRPr sz="2400"/>
          </a:p>
          <a:p>
            <a:pPr marL="0" lvl="0" indent="0" algn="l" rtl="0">
              <a:lnSpc>
                <a:spcPct val="90000"/>
              </a:lnSpc>
              <a:spcBef>
                <a:spcPts val="1000"/>
              </a:spcBef>
              <a:spcAft>
                <a:spcPts val="0"/>
              </a:spcAft>
              <a:buClr>
                <a:schemeClr val="dk1"/>
              </a:buClr>
              <a:buSzPts val="2400"/>
              <a:buNone/>
            </a:pPr>
            <a:endParaRPr sz="2400"/>
          </a:p>
        </p:txBody>
      </p:sp>
      <p:pic>
        <p:nvPicPr>
          <p:cNvPr id="509" name="Google Shape;509;p40"/>
          <p:cNvPicPr preferRelativeResize="0"/>
          <p:nvPr/>
        </p:nvPicPr>
        <p:blipFill rotWithShape="1">
          <a:blip r:embed="rId3">
            <a:alphaModFix/>
          </a:blip>
          <a:srcRect l="2796" t="12153"/>
          <a:stretch/>
        </p:blipFill>
        <p:spPr>
          <a:xfrm>
            <a:off x="10657049" y="5746059"/>
            <a:ext cx="1243594" cy="905147"/>
          </a:xfrm>
          <a:prstGeom prst="rect">
            <a:avLst/>
          </a:prstGeom>
          <a:noFill/>
          <a:ln>
            <a:noFill/>
          </a:ln>
        </p:spPr>
      </p:pic>
      <p:pic>
        <p:nvPicPr>
          <p:cNvPr id="510" name="Google Shape;510;p40" descr="https://lh4.googleusercontent.com/Ucw4Ykd7cKcEklB7oBTzg1j_8145TAByOG53mopwptLXWBQ0gaLmuckXkDVEK3IiUdiRWxmBDiHFbnLMbBiiO5m51AJjr0S9AHMz84kcw68f-O3zEUZYZOwOkSbBr3OH3OTRGDLV"/>
          <p:cNvPicPr preferRelativeResize="0"/>
          <p:nvPr/>
        </p:nvPicPr>
        <p:blipFill rotWithShape="1">
          <a:blip r:embed="rId4">
            <a:alphaModFix/>
          </a:blip>
          <a:srcRect/>
          <a:stretch/>
        </p:blipFill>
        <p:spPr>
          <a:xfrm>
            <a:off x="291357" y="5734770"/>
            <a:ext cx="2576513" cy="929542"/>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41"/>
          <p:cNvSpPr txBox="1">
            <a:spLocks noGrp="1"/>
          </p:cNvSpPr>
          <p:nvPr>
            <p:ph type="title"/>
          </p:nvPr>
        </p:nvSpPr>
        <p:spPr>
          <a:xfrm>
            <a:off x="838200" y="365125"/>
            <a:ext cx="10515600" cy="1325563"/>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C0151C"/>
              </a:buClr>
              <a:buSzPts val="6600"/>
              <a:buFont typeface="Calibri"/>
              <a:buNone/>
            </a:pPr>
            <a:r>
              <a:rPr lang="en-US" sz="6600" b="1">
                <a:solidFill>
                  <a:srgbClr val="C0151C"/>
                </a:solidFill>
              </a:rPr>
              <a:t>NHS Parent Involvement</a:t>
            </a:r>
            <a:endParaRPr/>
          </a:p>
        </p:txBody>
      </p:sp>
      <p:sp>
        <p:nvSpPr>
          <p:cNvPr id="516" name="Google Shape;516;p41"/>
          <p:cNvSpPr txBox="1">
            <a:spLocks noGrp="1"/>
          </p:cNvSpPr>
          <p:nvPr>
            <p:ph type="body" idx="1"/>
          </p:nvPr>
        </p:nvSpPr>
        <p:spPr>
          <a:xfrm>
            <a:off x="838200" y="1825625"/>
            <a:ext cx="10515600" cy="455824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400"/>
              <a:buNone/>
            </a:pPr>
            <a:r>
              <a:rPr lang="en-US" sz="1400"/>
              <a:t>If you are a parent attending a high school athletic event this fall, you can help by following these six guidelines:</a:t>
            </a:r>
            <a:endParaRPr/>
          </a:p>
          <a:p>
            <a:pPr marL="514350" lvl="0" indent="-514350" algn="l" rtl="0">
              <a:lnSpc>
                <a:spcPct val="90000"/>
              </a:lnSpc>
              <a:spcBef>
                <a:spcPts val="1000"/>
              </a:spcBef>
              <a:spcAft>
                <a:spcPts val="0"/>
              </a:spcAft>
              <a:buClr>
                <a:schemeClr val="dk1"/>
              </a:buClr>
              <a:buSzPts val="1400"/>
              <a:buFont typeface="Calibri"/>
              <a:buAutoNum type="arabicPeriod"/>
            </a:pPr>
            <a:r>
              <a:rPr lang="en-US" sz="1400"/>
              <a:t>Act Your Age. You are, after all, an adult. Act in a way that makes your family and school proud.</a:t>
            </a:r>
            <a:endParaRPr/>
          </a:p>
          <a:p>
            <a:pPr marL="514350" lvl="0" indent="-514350" algn="l" rtl="0">
              <a:lnSpc>
                <a:spcPct val="90000"/>
              </a:lnSpc>
              <a:spcBef>
                <a:spcPts val="1000"/>
              </a:spcBef>
              <a:spcAft>
                <a:spcPts val="0"/>
              </a:spcAft>
              <a:buClr>
                <a:schemeClr val="dk1"/>
              </a:buClr>
              <a:buSzPts val="1400"/>
              <a:buFont typeface="Calibri"/>
              <a:buAutoNum type="arabicPeriod"/>
            </a:pPr>
            <a:r>
              <a:rPr lang="en-US" sz="1400"/>
              <a:t>Don’t Live Your Life Vicariously Through Your Children. High school sports are for them, not you. Your family’s reputation is not determined by how well your children perform on the field of play.</a:t>
            </a:r>
            <a:endParaRPr/>
          </a:p>
          <a:p>
            <a:pPr marL="514350" lvl="0" indent="-514350" algn="l" rtl="0">
              <a:lnSpc>
                <a:spcPct val="90000"/>
              </a:lnSpc>
              <a:spcBef>
                <a:spcPts val="1000"/>
              </a:spcBef>
              <a:spcAft>
                <a:spcPts val="0"/>
              </a:spcAft>
              <a:buClr>
                <a:schemeClr val="dk1"/>
              </a:buClr>
              <a:buSzPts val="1400"/>
              <a:buFont typeface="Calibri"/>
              <a:buAutoNum type="arabicPeriod"/>
            </a:pPr>
            <a:r>
              <a:rPr lang="en-US" sz="1400"/>
              <a:t>Let Your Children Talk to the Coach Instead of You Doing It for Them. High school athletes learn how to become more confident, independent and capable—but only when their parents don’t jump in and solve their problems for them. </a:t>
            </a:r>
            <a:endParaRPr/>
          </a:p>
          <a:p>
            <a:pPr marL="514350" lvl="0" indent="-514350" algn="l" rtl="0">
              <a:lnSpc>
                <a:spcPct val="90000"/>
              </a:lnSpc>
              <a:spcBef>
                <a:spcPts val="1000"/>
              </a:spcBef>
              <a:spcAft>
                <a:spcPts val="0"/>
              </a:spcAft>
              <a:buClr>
                <a:schemeClr val="dk1"/>
              </a:buClr>
              <a:buSzPts val="1400"/>
              <a:buFont typeface="Calibri"/>
              <a:buAutoNum type="arabicPeriod"/>
            </a:pPr>
            <a:r>
              <a:rPr lang="en-US" sz="1400"/>
              <a:t>Stay in Your Own Lane. No coaching or officiating from the sidelines. Your role is to be a responsible, supportive parent—not a coach or official.</a:t>
            </a:r>
            <a:endParaRPr/>
          </a:p>
          <a:p>
            <a:pPr marL="514350" lvl="0" indent="-514350" algn="l" rtl="0">
              <a:lnSpc>
                <a:spcPct val="90000"/>
              </a:lnSpc>
              <a:spcBef>
                <a:spcPts val="1000"/>
              </a:spcBef>
              <a:spcAft>
                <a:spcPts val="0"/>
              </a:spcAft>
              <a:buClr>
                <a:schemeClr val="dk1"/>
              </a:buClr>
              <a:buSzPts val="1400"/>
              <a:buFont typeface="Calibri"/>
              <a:buAutoNum type="arabicPeriod"/>
            </a:pPr>
            <a:r>
              <a:rPr lang="en-US" sz="1400"/>
              <a:t>Remember, Participating in a High School Sport Is Not About Getting a College Scholarship. According to the NCAA, only about 2 percent of all high school athletes are awarded a sports scholarship, and the total value of the scholarship is only about $18,000.</a:t>
            </a:r>
            <a:endParaRPr/>
          </a:p>
          <a:p>
            <a:pPr marL="514350" lvl="0" indent="-514350" algn="l" rtl="0">
              <a:lnSpc>
                <a:spcPct val="90000"/>
              </a:lnSpc>
              <a:spcBef>
                <a:spcPts val="1000"/>
              </a:spcBef>
              <a:spcAft>
                <a:spcPts val="0"/>
              </a:spcAft>
              <a:buClr>
                <a:schemeClr val="dk1"/>
              </a:buClr>
              <a:buSzPts val="1400"/>
              <a:buFont typeface="Calibri"/>
              <a:buAutoNum type="arabicPeriod"/>
            </a:pPr>
            <a:r>
              <a:rPr lang="en-US" sz="1400"/>
              <a:t>Make Sure Your Children Know You Love Watching Them Play. Do not critique your child’s performance on the car ride home. Participating in high school sports is about character development, learning and having fun—not winning and losing.</a:t>
            </a:r>
            <a:endParaRPr/>
          </a:p>
          <a:p>
            <a:pPr marL="0" lvl="0" indent="0" algn="l" rtl="0">
              <a:lnSpc>
                <a:spcPct val="90000"/>
              </a:lnSpc>
              <a:spcBef>
                <a:spcPts val="1000"/>
              </a:spcBef>
              <a:spcAft>
                <a:spcPts val="0"/>
              </a:spcAft>
              <a:buClr>
                <a:schemeClr val="dk1"/>
              </a:buClr>
              <a:buSzPts val="1400"/>
              <a:buNone/>
            </a:pPr>
            <a:r>
              <a:rPr lang="en-US" sz="1400"/>
              <a:t>Purchasing a ticket to a high school athletic event does not give you the right to be rude, disrespectful or verbally abusive. Cheer loud and be proud, but be responsible and respectful. The future of high school sports in Wisconsin is dependent on you.</a:t>
            </a:r>
            <a:endParaRPr/>
          </a:p>
          <a:p>
            <a:pPr marL="0" lvl="0" indent="0" algn="l" rtl="0">
              <a:lnSpc>
                <a:spcPct val="90000"/>
              </a:lnSpc>
              <a:spcBef>
                <a:spcPts val="1000"/>
              </a:spcBef>
              <a:spcAft>
                <a:spcPts val="0"/>
              </a:spcAft>
              <a:buClr>
                <a:schemeClr val="dk1"/>
              </a:buClr>
              <a:buSzPts val="1400"/>
              <a:buNone/>
            </a:pPr>
            <a:endParaRPr sz="1400"/>
          </a:p>
          <a:p>
            <a:pPr marL="0" lvl="0" indent="0" algn="l" rtl="0">
              <a:lnSpc>
                <a:spcPct val="90000"/>
              </a:lnSpc>
              <a:spcBef>
                <a:spcPts val="1000"/>
              </a:spcBef>
              <a:spcAft>
                <a:spcPts val="0"/>
              </a:spcAft>
              <a:buClr>
                <a:schemeClr val="dk1"/>
              </a:buClr>
              <a:buSzPts val="2400"/>
              <a:buNone/>
            </a:pPr>
            <a:endParaRPr sz="2400"/>
          </a:p>
        </p:txBody>
      </p:sp>
      <p:pic>
        <p:nvPicPr>
          <p:cNvPr id="517" name="Google Shape;517;p41"/>
          <p:cNvPicPr preferRelativeResize="0"/>
          <p:nvPr/>
        </p:nvPicPr>
        <p:blipFill rotWithShape="1">
          <a:blip r:embed="rId3">
            <a:alphaModFix/>
          </a:blip>
          <a:srcRect l="2796" t="12153"/>
          <a:stretch/>
        </p:blipFill>
        <p:spPr>
          <a:xfrm>
            <a:off x="10657049" y="5746059"/>
            <a:ext cx="1243594" cy="905147"/>
          </a:xfrm>
          <a:prstGeom prst="rect">
            <a:avLst/>
          </a:prstGeom>
          <a:noFill/>
          <a:ln>
            <a:noFill/>
          </a:ln>
        </p:spPr>
      </p:pic>
      <p:pic>
        <p:nvPicPr>
          <p:cNvPr id="518" name="Google Shape;518;p41" descr="https://lh4.googleusercontent.com/Ucw4Ykd7cKcEklB7oBTzg1j_8145TAByOG53mopwptLXWBQ0gaLmuckXkDVEK3IiUdiRWxmBDiHFbnLMbBiiO5m51AJjr0S9AHMz84kcw68f-O3zEUZYZOwOkSbBr3OH3OTRGDLV"/>
          <p:cNvPicPr preferRelativeResize="0"/>
          <p:nvPr/>
        </p:nvPicPr>
        <p:blipFill rotWithShape="1">
          <a:blip r:embed="rId4">
            <a:alphaModFix/>
          </a:blip>
          <a:srcRect/>
          <a:stretch/>
        </p:blipFill>
        <p:spPr>
          <a:xfrm>
            <a:off x="291357" y="5734770"/>
            <a:ext cx="2576513" cy="929542"/>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42"/>
          <p:cNvSpPr txBox="1">
            <a:spLocks noGrp="1"/>
          </p:cNvSpPr>
          <p:nvPr>
            <p:ph type="title"/>
          </p:nvPr>
        </p:nvSpPr>
        <p:spPr>
          <a:xfrm>
            <a:off x="838200" y="365125"/>
            <a:ext cx="10515600" cy="1325563"/>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C0151C"/>
              </a:buClr>
              <a:buSzPts val="5000"/>
              <a:buFont typeface="Calibri"/>
              <a:buNone/>
            </a:pPr>
            <a:r>
              <a:rPr lang="en-US" sz="5000" b="1">
                <a:solidFill>
                  <a:srgbClr val="C0151C"/>
                </a:solidFill>
              </a:rPr>
              <a:t>Academic Review STUDENT - Grades</a:t>
            </a:r>
            <a:endParaRPr/>
          </a:p>
        </p:txBody>
      </p:sp>
      <p:sp>
        <p:nvSpPr>
          <p:cNvPr id="524" name="Google Shape;524;p42"/>
          <p:cNvSpPr txBox="1">
            <a:spLocks noGrp="1"/>
          </p:cNvSpPr>
          <p:nvPr>
            <p:ph type="body" idx="1"/>
          </p:nvPr>
        </p:nvSpPr>
        <p:spPr>
          <a:xfrm>
            <a:off x="838200" y="1836806"/>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3200"/>
              <a:buChar char="•"/>
            </a:pPr>
            <a:r>
              <a:rPr lang="en-US" sz="3200"/>
              <a:t>Time Management </a:t>
            </a:r>
            <a:endParaRPr/>
          </a:p>
          <a:p>
            <a:pPr marL="228600" lvl="0" indent="-228600" algn="l" rtl="0">
              <a:lnSpc>
                <a:spcPct val="90000"/>
              </a:lnSpc>
              <a:spcBef>
                <a:spcPts val="1000"/>
              </a:spcBef>
              <a:spcAft>
                <a:spcPts val="0"/>
              </a:spcAft>
              <a:buClr>
                <a:schemeClr val="dk1"/>
              </a:buClr>
              <a:buSzPts val="3200"/>
              <a:buChar char="•"/>
            </a:pPr>
            <a:r>
              <a:rPr lang="en-US" sz="3200"/>
              <a:t>Target Based Grading</a:t>
            </a:r>
            <a:endParaRPr/>
          </a:p>
          <a:p>
            <a:pPr marL="228600" lvl="0" indent="-228600" algn="l" rtl="0">
              <a:lnSpc>
                <a:spcPct val="90000"/>
              </a:lnSpc>
              <a:spcBef>
                <a:spcPts val="1000"/>
              </a:spcBef>
              <a:spcAft>
                <a:spcPts val="0"/>
              </a:spcAft>
              <a:buClr>
                <a:schemeClr val="dk1"/>
              </a:buClr>
              <a:buSzPts val="3200"/>
              <a:buChar char="•"/>
            </a:pPr>
            <a:r>
              <a:rPr lang="en-US" sz="3200"/>
              <a:t>Must be enrolled as a full-time student</a:t>
            </a:r>
            <a:endParaRPr/>
          </a:p>
          <a:p>
            <a:pPr marL="228600" lvl="0" indent="-228600" algn="l" rtl="0">
              <a:lnSpc>
                <a:spcPct val="90000"/>
              </a:lnSpc>
              <a:spcBef>
                <a:spcPts val="1000"/>
              </a:spcBef>
              <a:spcAft>
                <a:spcPts val="0"/>
              </a:spcAft>
              <a:buClr>
                <a:schemeClr val="dk1"/>
              </a:buClr>
              <a:buSzPts val="3200"/>
              <a:buChar char="•"/>
            </a:pPr>
            <a:r>
              <a:rPr lang="en-US" sz="3200"/>
              <a:t>A student must pass 5 courses</a:t>
            </a:r>
            <a:endParaRPr/>
          </a:p>
          <a:p>
            <a:pPr marL="228600" lvl="0" indent="-228600" algn="l" rtl="0">
              <a:lnSpc>
                <a:spcPct val="90000"/>
              </a:lnSpc>
              <a:spcBef>
                <a:spcPts val="1000"/>
              </a:spcBef>
              <a:spcAft>
                <a:spcPts val="0"/>
              </a:spcAft>
              <a:buClr>
                <a:schemeClr val="dk1"/>
              </a:buClr>
              <a:buSzPts val="3200"/>
              <a:buChar char="•"/>
            </a:pPr>
            <a:r>
              <a:rPr lang="en-US" sz="3200"/>
              <a:t>One or fewer failing grades </a:t>
            </a:r>
            <a:endParaRPr/>
          </a:p>
          <a:p>
            <a:pPr marL="228600" lvl="0" indent="-228600" algn="l" rtl="0">
              <a:lnSpc>
                <a:spcPct val="90000"/>
              </a:lnSpc>
              <a:spcBef>
                <a:spcPts val="1000"/>
              </a:spcBef>
              <a:spcAft>
                <a:spcPts val="0"/>
              </a:spcAft>
              <a:buClr>
                <a:schemeClr val="dk1"/>
              </a:buClr>
              <a:buSzPts val="3200"/>
              <a:buChar char="•"/>
            </a:pPr>
            <a:r>
              <a:rPr lang="en-US" sz="3200"/>
              <a:t>Academically ineligible restricted from competition for 15 days</a:t>
            </a:r>
            <a:endParaRPr/>
          </a:p>
          <a:p>
            <a:pPr marL="228600" lvl="0" indent="-25400" algn="l" rtl="0">
              <a:lnSpc>
                <a:spcPct val="90000"/>
              </a:lnSpc>
              <a:spcBef>
                <a:spcPts val="1000"/>
              </a:spcBef>
              <a:spcAft>
                <a:spcPts val="0"/>
              </a:spcAft>
              <a:buClr>
                <a:schemeClr val="dk1"/>
              </a:buClr>
              <a:buSzPts val="3200"/>
              <a:buNone/>
            </a:pPr>
            <a:endParaRPr sz="3200"/>
          </a:p>
          <a:p>
            <a:pPr marL="0" lvl="0" indent="0" algn="l" rtl="0">
              <a:lnSpc>
                <a:spcPct val="90000"/>
              </a:lnSpc>
              <a:spcBef>
                <a:spcPts val="1000"/>
              </a:spcBef>
              <a:spcAft>
                <a:spcPts val="0"/>
              </a:spcAft>
              <a:buClr>
                <a:schemeClr val="dk1"/>
              </a:buClr>
              <a:buSzPts val="3200"/>
              <a:buNone/>
            </a:pPr>
            <a:endParaRPr sz="3200"/>
          </a:p>
        </p:txBody>
      </p:sp>
      <p:pic>
        <p:nvPicPr>
          <p:cNvPr id="525" name="Google Shape;525;p42"/>
          <p:cNvPicPr preferRelativeResize="0"/>
          <p:nvPr/>
        </p:nvPicPr>
        <p:blipFill rotWithShape="1">
          <a:blip r:embed="rId3">
            <a:alphaModFix/>
          </a:blip>
          <a:srcRect l="2796" t="12153"/>
          <a:stretch/>
        </p:blipFill>
        <p:spPr>
          <a:xfrm>
            <a:off x="10657049" y="5746059"/>
            <a:ext cx="1243594" cy="905147"/>
          </a:xfrm>
          <a:prstGeom prst="rect">
            <a:avLst/>
          </a:prstGeom>
          <a:noFill/>
          <a:ln>
            <a:noFill/>
          </a:ln>
        </p:spPr>
      </p:pic>
      <p:pic>
        <p:nvPicPr>
          <p:cNvPr id="526" name="Google Shape;526;p42" descr="https://lh4.googleusercontent.com/Ucw4Ykd7cKcEklB7oBTzg1j_8145TAByOG53mopwptLXWBQ0gaLmuckXkDVEK3IiUdiRWxmBDiHFbnLMbBiiO5m51AJjr0S9AHMz84kcw68f-O3zEUZYZOwOkSbBr3OH3OTRGDLV"/>
          <p:cNvPicPr preferRelativeResize="0"/>
          <p:nvPr/>
        </p:nvPicPr>
        <p:blipFill rotWithShape="1">
          <a:blip r:embed="rId4">
            <a:alphaModFix/>
          </a:blip>
          <a:srcRect/>
          <a:stretch/>
        </p:blipFill>
        <p:spPr>
          <a:xfrm>
            <a:off x="291357" y="5734770"/>
            <a:ext cx="2576513" cy="929542"/>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43"/>
          <p:cNvSpPr txBox="1">
            <a:spLocks noGrp="1"/>
          </p:cNvSpPr>
          <p:nvPr>
            <p:ph type="title"/>
          </p:nvPr>
        </p:nvSpPr>
        <p:spPr>
          <a:xfrm>
            <a:off x="291357" y="365125"/>
            <a:ext cx="11609285" cy="1325563"/>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C0151C"/>
              </a:buClr>
              <a:buSzPts val="5000"/>
              <a:buFont typeface="Calibri"/>
              <a:buNone/>
            </a:pPr>
            <a:r>
              <a:rPr lang="en-US" sz="5000" b="1">
                <a:solidFill>
                  <a:srgbClr val="C0151C"/>
                </a:solidFill>
              </a:rPr>
              <a:t>Academic Review STUDENT - Attendance</a:t>
            </a:r>
            <a:endParaRPr/>
          </a:p>
        </p:txBody>
      </p:sp>
      <p:sp>
        <p:nvSpPr>
          <p:cNvPr id="532" name="Google Shape;532;p43"/>
          <p:cNvSpPr txBox="1">
            <a:spLocks noGrp="1"/>
          </p:cNvSpPr>
          <p:nvPr>
            <p:ph type="body" idx="1"/>
          </p:nvPr>
        </p:nvSpPr>
        <p:spPr>
          <a:xfrm>
            <a:off x="838200" y="1836806"/>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3200"/>
              <a:buChar char="•"/>
            </a:pPr>
            <a:r>
              <a:rPr lang="en-US" sz="3200"/>
              <a:t>Must be in school all day to participate in an event</a:t>
            </a:r>
            <a:endParaRPr/>
          </a:p>
          <a:p>
            <a:pPr marL="228600" lvl="0" indent="-228600" algn="l" rtl="0">
              <a:lnSpc>
                <a:spcPct val="90000"/>
              </a:lnSpc>
              <a:spcBef>
                <a:spcPts val="1000"/>
              </a:spcBef>
              <a:spcAft>
                <a:spcPts val="0"/>
              </a:spcAft>
              <a:buClr>
                <a:schemeClr val="dk1"/>
              </a:buClr>
              <a:buSzPts val="3200"/>
              <a:buChar char="•"/>
            </a:pPr>
            <a:r>
              <a:rPr lang="en-US" sz="3200"/>
              <a:t>Work with the activities office on</a:t>
            </a:r>
            <a:endParaRPr/>
          </a:p>
          <a:p>
            <a:pPr marL="685800" lvl="1" indent="-228600" algn="l" rtl="0">
              <a:lnSpc>
                <a:spcPct val="90000"/>
              </a:lnSpc>
              <a:spcBef>
                <a:spcPts val="500"/>
              </a:spcBef>
              <a:spcAft>
                <a:spcPts val="0"/>
              </a:spcAft>
              <a:buClr>
                <a:schemeClr val="dk1"/>
              </a:buClr>
              <a:buSzPts val="3200"/>
              <a:buChar char="•"/>
            </a:pPr>
            <a:r>
              <a:rPr lang="en-US" sz="3200"/>
              <a:t>Medical appointments</a:t>
            </a:r>
            <a:endParaRPr/>
          </a:p>
          <a:p>
            <a:pPr marL="685800" lvl="1" indent="-228600" algn="l" rtl="0">
              <a:lnSpc>
                <a:spcPct val="90000"/>
              </a:lnSpc>
              <a:spcBef>
                <a:spcPts val="500"/>
              </a:spcBef>
              <a:spcAft>
                <a:spcPts val="0"/>
              </a:spcAft>
              <a:buClr>
                <a:schemeClr val="dk1"/>
              </a:buClr>
              <a:buSzPts val="3200"/>
              <a:buChar char="•"/>
            </a:pPr>
            <a:r>
              <a:rPr lang="en-US" sz="3200"/>
              <a:t>Family emergencies etc.</a:t>
            </a:r>
            <a:endParaRPr/>
          </a:p>
          <a:p>
            <a:pPr marL="685800" lvl="1" indent="-228600" algn="l" rtl="0">
              <a:lnSpc>
                <a:spcPct val="90000"/>
              </a:lnSpc>
              <a:spcBef>
                <a:spcPts val="500"/>
              </a:spcBef>
              <a:spcAft>
                <a:spcPts val="0"/>
              </a:spcAft>
              <a:buClr>
                <a:schemeClr val="dk1"/>
              </a:buClr>
              <a:buSzPts val="3200"/>
              <a:buChar char="•"/>
            </a:pPr>
            <a:r>
              <a:rPr lang="en-US" sz="3200"/>
              <a:t>Note from the doctor </a:t>
            </a:r>
            <a:endParaRPr/>
          </a:p>
          <a:p>
            <a:pPr marL="228600" lvl="0" indent="-228600" algn="l" rtl="0">
              <a:lnSpc>
                <a:spcPct val="90000"/>
              </a:lnSpc>
              <a:spcBef>
                <a:spcPts val="1000"/>
              </a:spcBef>
              <a:spcAft>
                <a:spcPts val="0"/>
              </a:spcAft>
              <a:buClr>
                <a:schemeClr val="dk1"/>
              </a:buClr>
              <a:buSzPts val="3200"/>
              <a:buChar char="•"/>
            </a:pPr>
            <a:r>
              <a:rPr lang="en-US" sz="3200"/>
              <a:t>Getting a hair cut or going to the mall is not a viable excused absence</a:t>
            </a:r>
            <a:endParaRPr/>
          </a:p>
        </p:txBody>
      </p:sp>
      <p:pic>
        <p:nvPicPr>
          <p:cNvPr id="533" name="Google Shape;533;p43"/>
          <p:cNvPicPr preferRelativeResize="0"/>
          <p:nvPr/>
        </p:nvPicPr>
        <p:blipFill rotWithShape="1">
          <a:blip r:embed="rId3">
            <a:alphaModFix/>
          </a:blip>
          <a:srcRect l="2796" t="12153"/>
          <a:stretch/>
        </p:blipFill>
        <p:spPr>
          <a:xfrm>
            <a:off x="10657049" y="5746059"/>
            <a:ext cx="1243594" cy="905147"/>
          </a:xfrm>
          <a:prstGeom prst="rect">
            <a:avLst/>
          </a:prstGeom>
          <a:noFill/>
          <a:ln>
            <a:noFill/>
          </a:ln>
        </p:spPr>
      </p:pic>
      <p:pic>
        <p:nvPicPr>
          <p:cNvPr id="534" name="Google Shape;534;p43" descr="https://lh4.googleusercontent.com/Ucw4Ykd7cKcEklB7oBTzg1j_8145TAByOG53mopwptLXWBQ0gaLmuckXkDVEK3IiUdiRWxmBDiHFbnLMbBiiO5m51AJjr0S9AHMz84kcw68f-O3zEUZYZOwOkSbBr3OH3OTRGDLV"/>
          <p:cNvPicPr preferRelativeResize="0"/>
          <p:nvPr/>
        </p:nvPicPr>
        <p:blipFill rotWithShape="1">
          <a:blip r:embed="rId4">
            <a:alphaModFix/>
          </a:blip>
          <a:srcRect/>
          <a:stretch/>
        </p:blipFill>
        <p:spPr>
          <a:xfrm>
            <a:off x="291357" y="5734770"/>
            <a:ext cx="2576513" cy="929542"/>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44"/>
          <p:cNvSpPr txBox="1">
            <a:spLocks noGrp="1"/>
          </p:cNvSpPr>
          <p:nvPr>
            <p:ph type="title"/>
          </p:nvPr>
        </p:nvSpPr>
        <p:spPr>
          <a:xfrm>
            <a:off x="291357" y="365125"/>
            <a:ext cx="11609285" cy="1325563"/>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C0151C"/>
              </a:buClr>
              <a:buSzPts val="5000"/>
              <a:buFont typeface="Calibri"/>
              <a:buNone/>
            </a:pPr>
            <a:r>
              <a:rPr lang="en-US" sz="5000" b="1">
                <a:solidFill>
                  <a:srgbClr val="C0151C"/>
                </a:solidFill>
              </a:rPr>
              <a:t>Team Rules and Guidelines</a:t>
            </a:r>
            <a:br>
              <a:rPr lang="en-US" sz="5000" b="1">
                <a:solidFill>
                  <a:srgbClr val="C0151C"/>
                </a:solidFill>
              </a:rPr>
            </a:br>
            <a:r>
              <a:rPr lang="en-US" sz="5000" b="1">
                <a:solidFill>
                  <a:srgbClr val="C0151C"/>
                </a:solidFill>
              </a:rPr>
              <a:t>Team Handbook</a:t>
            </a:r>
            <a:endParaRPr/>
          </a:p>
        </p:txBody>
      </p:sp>
      <p:sp>
        <p:nvSpPr>
          <p:cNvPr id="540" name="Google Shape;540;p44"/>
          <p:cNvSpPr txBox="1">
            <a:spLocks noGrp="1"/>
          </p:cNvSpPr>
          <p:nvPr>
            <p:ph type="body" idx="1"/>
          </p:nvPr>
        </p:nvSpPr>
        <p:spPr>
          <a:xfrm>
            <a:off x="838200" y="1836806"/>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70000"/>
              </a:lnSpc>
              <a:spcBef>
                <a:spcPts val="0"/>
              </a:spcBef>
              <a:spcAft>
                <a:spcPts val="0"/>
              </a:spcAft>
              <a:buClr>
                <a:schemeClr val="dk1"/>
              </a:buClr>
              <a:buSzPts val="2720"/>
              <a:buNone/>
            </a:pPr>
            <a:r>
              <a:rPr lang="en-US" sz="2720"/>
              <a:t>2019-2020 Season Guide</a:t>
            </a:r>
            <a:endParaRPr/>
          </a:p>
          <a:p>
            <a:pPr marL="0" lvl="0" indent="0" algn="l" rtl="0">
              <a:lnSpc>
                <a:spcPct val="70000"/>
              </a:lnSpc>
              <a:spcBef>
                <a:spcPts val="1000"/>
              </a:spcBef>
              <a:spcAft>
                <a:spcPts val="0"/>
              </a:spcAft>
              <a:buClr>
                <a:schemeClr val="dk1"/>
              </a:buClr>
              <a:buSzPts val="2720"/>
              <a:buNone/>
            </a:pPr>
            <a:r>
              <a:rPr lang="en-US" sz="2720"/>
              <a:t>Includes:</a:t>
            </a:r>
            <a:endParaRPr/>
          </a:p>
          <a:p>
            <a:pPr marL="228600" lvl="0" indent="-228600" algn="l" rtl="0">
              <a:lnSpc>
                <a:spcPct val="70000"/>
              </a:lnSpc>
              <a:spcBef>
                <a:spcPts val="1000"/>
              </a:spcBef>
              <a:spcAft>
                <a:spcPts val="0"/>
              </a:spcAft>
              <a:buClr>
                <a:schemeClr val="dk1"/>
              </a:buClr>
              <a:buSzPts val="2720"/>
              <a:buChar char="•"/>
            </a:pPr>
            <a:r>
              <a:rPr lang="en-US" sz="2720"/>
              <a:t>Coaches Contact Information</a:t>
            </a:r>
            <a:endParaRPr/>
          </a:p>
          <a:p>
            <a:pPr marL="228600" lvl="0" indent="-228600" algn="l" rtl="0">
              <a:lnSpc>
                <a:spcPct val="70000"/>
              </a:lnSpc>
              <a:spcBef>
                <a:spcPts val="1000"/>
              </a:spcBef>
              <a:spcAft>
                <a:spcPts val="0"/>
              </a:spcAft>
              <a:buClr>
                <a:schemeClr val="dk1"/>
              </a:buClr>
              <a:buSzPts val="2720"/>
              <a:buChar char="•"/>
            </a:pPr>
            <a:r>
              <a:rPr lang="en-US" sz="2720"/>
              <a:t>Practice Schedules (Monthly Calendars)</a:t>
            </a:r>
            <a:endParaRPr/>
          </a:p>
          <a:p>
            <a:pPr marL="228600" lvl="0" indent="-228600" algn="l" rtl="0">
              <a:lnSpc>
                <a:spcPct val="70000"/>
              </a:lnSpc>
              <a:spcBef>
                <a:spcPts val="1000"/>
              </a:spcBef>
              <a:spcAft>
                <a:spcPts val="0"/>
              </a:spcAft>
              <a:buClr>
                <a:schemeClr val="dk1"/>
              </a:buClr>
              <a:buSzPts val="2720"/>
              <a:buChar char="•"/>
            </a:pPr>
            <a:r>
              <a:rPr lang="en-US" sz="2720"/>
              <a:t>Holiday Schedules</a:t>
            </a:r>
            <a:endParaRPr/>
          </a:p>
          <a:p>
            <a:pPr marL="228600" lvl="0" indent="-228600" algn="l" rtl="0">
              <a:lnSpc>
                <a:spcPct val="70000"/>
              </a:lnSpc>
              <a:spcBef>
                <a:spcPts val="1000"/>
              </a:spcBef>
              <a:spcAft>
                <a:spcPts val="0"/>
              </a:spcAft>
              <a:buClr>
                <a:schemeClr val="dk1"/>
              </a:buClr>
              <a:buSzPts val="2720"/>
              <a:buChar char="•"/>
            </a:pPr>
            <a:r>
              <a:rPr lang="en-US" sz="2720"/>
              <a:t>Competition Schedules</a:t>
            </a:r>
            <a:endParaRPr/>
          </a:p>
          <a:p>
            <a:pPr marL="228600" lvl="0" indent="-228600" algn="l" rtl="0">
              <a:lnSpc>
                <a:spcPct val="70000"/>
              </a:lnSpc>
              <a:spcBef>
                <a:spcPts val="1000"/>
              </a:spcBef>
              <a:spcAft>
                <a:spcPts val="0"/>
              </a:spcAft>
              <a:buClr>
                <a:schemeClr val="dk1"/>
              </a:buClr>
              <a:buSzPts val="2720"/>
              <a:buChar char="•"/>
            </a:pPr>
            <a:r>
              <a:rPr lang="en-US" sz="2720"/>
              <a:t>Bus Schedules</a:t>
            </a:r>
            <a:endParaRPr/>
          </a:p>
          <a:p>
            <a:pPr marL="228600" lvl="0" indent="-228600" algn="l" rtl="0">
              <a:lnSpc>
                <a:spcPct val="70000"/>
              </a:lnSpc>
              <a:spcBef>
                <a:spcPts val="1000"/>
              </a:spcBef>
              <a:spcAft>
                <a:spcPts val="0"/>
              </a:spcAft>
              <a:buClr>
                <a:schemeClr val="dk1"/>
              </a:buClr>
              <a:buSzPts val="2720"/>
              <a:buChar char="•"/>
            </a:pPr>
            <a:r>
              <a:rPr lang="en-US" sz="2720"/>
              <a:t>Team Honor Code</a:t>
            </a:r>
            <a:endParaRPr/>
          </a:p>
          <a:p>
            <a:pPr marL="228600" lvl="0" indent="-228600" algn="l" rtl="0">
              <a:lnSpc>
                <a:spcPct val="70000"/>
              </a:lnSpc>
              <a:spcBef>
                <a:spcPts val="1000"/>
              </a:spcBef>
              <a:spcAft>
                <a:spcPts val="0"/>
              </a:spcAft>
              <a:buClr>
                <a:schemeClr val="dk1"/>
              </a:buClr>
              <a:buSzPts val="2720"/>
              <a:buChar char="•"/>
            </a:pPr>
            <a:r>
              <a:rPr lang="en-US" sz="2720"/>
              <a:t>Team Wrestle-Off Policy </a:t>
            </a:r>
            <a:endParaRPr/>
          </a:p>
          <a:p>
            <a:pPr marL="228600" lvl="0" indent="-228600" algn="l" rtl="0">
              <a:lnSpc>
                <a:spcPct val="70000"/>
              </a:lnSpc>
              <a:spcBef>
                <a:spcPts val="1000"/>
              </a:spcBef>
              <a:spcAft>
                <a:spcPts val="0"/>
              </a:spcAft>
              <a:buClr>
                <a:schemeClr val="dk1"/>
              </a:buClr>
              <a:buSzPts val="2720"/>
              <a:buChar char="•"/>
            </a:pPr>
            <a:r>
              <a:rPr lang="en-US" sz="2720"/>
              <a:t>Un-Excused Absence from Practice</a:t>
            </a:r>
            <a:endParaRPr/>
          </a:p>
        </p:txBody>
      </p:sp>
      <p:pic>
        <p:nvPicPr>
          <p:cNvPr id="541" name="Google Shape;541;p44"/>
          <p:cNvPicPr preferRelativeResize="0"/>
          <p:nvPr/>
        </p:nvPicPr>
        <p:blipFill rotWithShape="1">
          <a:blip r:embed="rId3">
            <a:alphaModFix/>
          </a:blip>
          <a:srcRect/>
          <a:stretch/>
        </p:blipFill>
        <p:spPr>
          <a:xfrm>
            <a:off x="8135250" y="1690702"/>
            <a:ext cx="3161027" cy="4885196"/>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45"/>
          <p:cNvSpPr txBox="1">
            <a:spLocks noGrp="1"/>
          </p:cNvSpPr>
          <p:nvPr>
            <p:ph type="title"/>
          </p:nvPr>
        </p:nvSpPr>
        <p:spPr>
          <a:xfrm>
            <a:off x="291357" y="365125"/>
            <a:ext cx="11609285" cy="1325563"/>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C0151C"/>
              </a:buClr>
              <a:buSzPts val="5000"/>
              <a:buFont typeface="Calibri"/>
              <a:buNone/>
            </a:pPr>
            <a:r>
              <a:rPr lang="en-US" sz="5000" b="1">
                <a:solidFill>
                  <a:srgbClr val="C0151C"/>
                </a:solidFill>
              </a:rPr>
              <a:t>Team Rules and Guidelines</a:t>
            </a:r>
            <a:br>
              <a:rPr lang="en-US" sz="5000" b="1">
                <a:solidFill>
                  <a:srgbClr val="C0151C"/>
                </a:solidFill>
              </a:rPr>
            </a:br>
            <a:r>
              <a:rPr lang="en-US" sz="5000" b="1">
                <a:solidFill>
                  <a:srgbClr val="C0151C"/>
                </a:solidFill>
              </a:rPr>
              <a:t>Varsity Wrestle-Off Policy</a:t>
            </a:r>
            <a:endParaRPr/>
          </a:p>
        </p:txBody>
      </p:sp>
      <p:sp>
        <p:nvSpPr>
          <p:cNvPr id="547" name="Google Shape;547;p45"/>
          <p:cNvSpPr txBox="1">
            <a:spLocks noGrp="1"/>
          </p:cNvSpPr>
          <p:nvPr>
            <p:ph type="body" idx="1"/>
          </p:nvPr>
        </p:nvSpPr>
        <p:spPr>
          <a:xfrm>
            <a:off x="291357" y="1836806"/>
            <a:ext cx="11609285" cy="5021194"/>
          </a:xfrm>
          <a:prstGeom prst="rect">
            <a:avLst/>
          </a:prstGeom>
          <a:noFill/>
          <a:ln>
            <a:noFill/>
          </a:ln>
        </p:spPr>
        <p:txBody>
          <a:bodyPr spcFirstLastPara="1" wrap="square" lIns="91425" tIns="45700" rIns="91425" bIns="45700" anchor="t" anchorCtr="0">
            <a:normAutofit/>
          </a:bodyPr>
          <a:lstStyle/>
          <a:p>
            <a:pPr marL="0" lvl="0" indent="0" algn="l" rtl="0">
              <a:lnSpc>
                <a:spcPct val="70000"/>
              </a:lnSpc>
              <a:spcBef>
                <a:spcPts val="0"/>
              </a:spcBef>
              <a:spcAft>
                <a:spcPts val="0"/>
              </a:spcAft>
              <a:buClr>
                <a:srgbClr val="FF0000"/>
              </a:buClr>
              <a:buSzPts val="2000"/>
              <a:buNone/>
            </a:pPr>
            <a:r>
              <a:rPr lang="en-US" sz="2000" b="1">
                <a:solidFill>
                  <a:srgbClr val="FF0000"/>
                </a:solidFill>
              </a:rPr>
              <a:t>Dual Meets (9 FVA Duals) and Dual Tournaments (Hartland Aarowhead)</a:t>
            </a:r>
            <a:endParaRPr/>
          </a:p>
          <a:p>
            <a:pPr marL="228600" lvl="0" indent="-228600" algn="l" rtl="0">
              <a:lnSpc>
                <a:spcPct val="70000"/>
              </a:lnSpc>
              <a:spcBef>
                <a:spcPts val="1000"/>
              </a:spcBef>
              <a:spcAft>
                <a:spcPts val="0"/>
              </a:spcAft>
              <a:buClr>
                <a:schemeClr val="dk1"/>
              </a:buClr>
              <a:buSzPts val="2000"/>
              <a:buChar char="•"/>
            </a:pPr>
            <a:r>
              <a:rPr lang="en-US" sz="2000"/>
              <a:t>Line-Up will 100% be under the discretion of Coach Kleuskens and the NHS Coaching Staff to do what is best for the TEAM.</a:t>
            </a:r>
            <a:endParaRPr/>
          </a:p>
          <a:p>
            <a:pPr marL="228600" lvl="0" indent="-228600" algn="l" rtl="0">
              <a:lnSpc>
                <a:spcPct val="70000"/>
              </a:lnSpc>
              <a:spcBef>
                <a:spcPts val="1000"/>
              </a:spcBef>
              <a:spcAft>
                <a:spcPts val="0"/>
              </a:spcAft>
              <a:buClr>
                <a:schemeClr val="dk1"/>
              </a:buClr>
              <a:buSzPts val="2000"/>
              <a:buChar char="•"/>
            </a:pPr>
            <a:r>
              <a:rPr lang="en-US" sz="2000"/>
              <a:t>Wrestlers must always be prepared to wrestle their weight class and the weight class above.</a:t>
            </a:r>
            <a:endParaRPr/>
          </a:p>
          <a:p>
            <a:pPr marL="228600" lvl="0" indent="-228600" algn="l" rtl="0">
              <a:lnSpc>
                <a:spcPct val="70000"/>
              </a:lnSpc>
              <a:spcBef>
                <a:spcPts val="1000"/>
              </a:spcBef>
              <a:spcAft>
                <a:spcPts val="0"/>
              </a:spcAft>
              <a:buClr>
                <a:schemeClr val="dk1"/>
              </a:buClr>
              <a:buSzPts val="2000"/>
              <a:buChar char="•"/>
            </a:pPr>
            <a:r>
              <a:rPr lang="en-US" sz="2000"/>
              <a:t>Line-Up decisions ultimately are not made until the weight class begins pending on the coin flip, opponent who presents to the mat from opposing team, score of the dual meet etc. </a:t>
            </a:r>
            <a:endParaRPr/>
          </a:p>
          <a:p>
            <a:pPr marL="228600" lvl="0" indent="-228600" algn="l" rtl="0">
              <a:lnSpc>
                <a:spcPct val="70000"/>
              </a:lnSpc>
              <a:spcBef>
                <a:spcPts val="1000"/>
              </a:spcBef>
              <a:spcAft>
                <a:spcPts val="0"/>
              </a:spcAft>
              <a:buClr>
                <a:schemeClr val="dk1"/>
              </a:buClr>
              <a:buSzPts val="2000"/>
              <a:buChar char="•"/>
            </a:pPr>
            <a:r>
              <a:rPr lang="en-US" sz="2000"/>
              <a:t>At times we will hold more than 14 wrestlers for varsity to give our team options in dual meets for line-up changes when needed to help the TEAM.</a:t>
            </a:r>
            <a:endParaRPr/>
          </a:p>
          <a:p>
            <a:pPr marL="0" lvl="0" indent="0" algn="l" rtl="0">
              <a:lnSpc>
                <a:spcPct val="70000"/>
              </a:lnSpc>
              <a:spcBef>
                <a:spcPts val="1000"/>
              </a:spcBef>
              <a:spcAft>
                <a:spcPts val="0"/>
              </a:spcAft>
              <a:buClr>
                <a:srgbClr val="FF0000"/>
              </a:buClr>
              <a:buSzPts val="2000"/>
              <a:buNone/>
            </a:pPr>
            <a:r>
              <a:rPr lang="en-US" sz="2000" b="1">
                <a:solidFill>
                  <a:srgbClr val="FF0000"/>
                </a:solidFill>
              </a:rPr>
              <a:t>Individual Tournaments: Neenah, Badger State, Oshkosh on the Water, Homestead, Conference</a:t>
            </a:r>
            <a:endParaRPr/>
          </a:p>
          <a:p>
            <a:pPr marL="228600" lvl="0" indent="-228600" algn="l" rtl="0">
              <a:lnSpc>
                <a:spcPct val="70000"/>
              </a:lnSpc>
              <a:spcBef>
                <a:spcPts val="1000"/>
              </a:spcBef>
              <a:spcAft>
                <a:spcPts val="0"/>
              </a:spcAft>
              <a:buClr>
                <a:schemeClr val="dk1"/>
              </a:buClr>
              <a:buSzPts val="2000"/>
              <a:buChar char="•"/>
            </a:pPr>
            <a:r>
              <a:rPr lang="en-US" sz="2000"/>
              <a:t>Starting Line-Up will be determined by winner of 2 X 2 X 2 wrestle off matches.  </a:t>
            </a:r>
            <a:endParaRPr/>
          </a:p>
          <a:p>
            <a:pPr marL="228600" lvl="0" indent="-228600" algn="l" rtl="0">
              <a:lnSpc>
                <a:spcPct val="70000"/>
              </a:lnSpc>
              <a:spcBef>
                <a:spcPts val="1000"/>
              </a:spcBef>
              <a:spcAft>
                <a:spcPts val="0"/>
              </a:spcAft>
              <a:buClr>
                <a:schemeClr val="dk1"/>
              </a:buClr>
              <a:buSzPts val="2000"/>
              <a:buChar char="•"/>
            </a:pPr>
            <a:r>
              <a:rPr lang="en-US" sz="2000"/>
              <a:t>Matches will be officiated by NHS assistant coaches.</a:t>
            </a:r>
            <a:endParaRPr/>
          </a:p>
          <a:p>
            <a:pPr marL="228600" lvl="0" indent="-228600" algn="l" rtl="0">
              <a:lnSpc>
                <a:spcPct val="70000"/>
              </a:lnSpc>
              <a:spcBef>
                <a:spcPts val="1000"/>
              </a:spcBef>
              <a:spcAft>
                <a:spcPts val="0"/>
              </a:spcAft>
              <a:buClr>
                <a:schemeClr val="dk1"/>
              </a:buClr>
              <a:buSzPts val="2000"/>
              <a:buChar char="•"/>
            </a:pPr>
            <a:r>
              <a:rPr lang="en-US" sz="2000"/>
              <a:t>Wrestle Off’s will take place the week of major tournaments to determine line-up.</a:t>
            </a:r>
            <a:endParaRPr/>
          </a:p>
          <a:p>
            <a:pPr marL="0" lvl="0" indent="0" algn="l" rtl="0">
              <a:lnSpc>
                <a:spcPct val="70000"/>
              </a:lnSpc>
              <a:spcBef>
                <a:spcPts val="1000"/>
              </a:spcBef>
              <a:spcAft>
                <a:spcPts val="0"/>
              </a:spcAft>
              <a:buClr>
                <a:srgbClr val="FF0000"/>
              </a:buClr>
              <a:buSzPts val="2000"/>
              <a:buNone/>
            </a:pPr>
            <a:r>
              <a:rPr lang="en-US" sz="2000" b="1">
                <a:solidFill>
                  <a:srgbClr val="FF0000"/>
                </a:solidFill>
              </a:rPr>
              <a:t>WIAA Tournaments: WIAA Regionals, Sectionals, State</a:t>
            </a:r>
            <a:endParaRPr/>
          </a:p>
          <a:p>
            <a:pPr marL="228600" lvl="0" indent="-228600" algn="l" rtl="0">
              <a:lnSpc>
                <a:spcPct val="70000"/>
              </a:lnSpc>
              <a:spcBef>
                <a:spcPts val="1000"/>
              </a:spcBef>
              <a:spcAft>
                <a:spcPts val="0"/>
              </a:spcAft>
              <a:buClr>
                <a:schemeClr val="dk1"/>
              </a:buClr>
              <a:buSzPts val="2000"/>
              <a:buChar char="•"/>
            </a:pPr>
            <a:r>
              <a:rPr lang="en-US" sz="2000"/>
              <a:t>Challenger (Non-STARTER) must win best 2 of 3 vs incumbent starter.  </a:t>
            </a:r>
            <a:endParaRPr/>
          </a:p>
          <a:p>
            <a:pPr marL="228600" lvl="0" indent="-228600" algn="l" rtl="0">
              <a:lnSpc>
                <a:spcPct val="70000"/>
              </a:lnSpc>
              <a:spcBef>
                <a:spcPts val="1000"/>
              </a:spcBef>
              <a:spcAft>
                <a:spcPts val="0"/>
              </a:spcAft>
              <a:buClr>
                <a:schemeClr val="dk1"/>
              </a:buClr>
              <a:buSzPts val="2000"/>
              <a:buChar char="•"/>
            </a:pPr>
            <a:r>
              <a:rPr lang="en-US" sz="2000"/>
              <a:t>The Challenger must win Match #1 to move to the best of 3 series…if not there is no match #2. </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46"/>
          <p:cNvSpPr txBox="1">
            <a:spLocks noGrp="1"/>
          </p:cNvSpPr>
          <p:nvPr>
            <p:ph type="title"/>
          </p:nvPr>
        </p:nvSpPr>
        <p:spPr>
          <a:xfrm>
            <a:off x="291357" y="365125"/>
            <a:ext cx="11609285" cy="1325563"/>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C0151C"/>
              </a:buClr>
              <a:buSzPts val="5000"/>
              <a:buFont typeface="Calibri"/>
              <a:buNone/>
            </a:pPr>
            <a:r>
              <a:rPr lang="en-US" sz="5000" b="1">
                <a:solidFill>
                  <a:srgbClr val="C0151C"/>
                </a:solidFill>
              </a:rPr>
              <a:t>Team Rules and Guidelines</a:t>
            </a:r>
            <a:br>
              <a:rPr lang="en-US" sz="5000" b="1">
                <a:solidFill>
                  <a:srgbClr val="C0151C"/>
                </a:solidFill>
              </a:rPr>
            </a:br>
            <a:r>
              <a:rPr lang="en-US" sz="5000" b="1">
                <a:solidFill>
                  <a:srgbClr val="C0151C"/>
                </a:solidFill>
              </a:rPr>
              <a:t>Team Uniforms</a:t>
            </a:r>
            <a:endParaRPr/>
          </a:p>
        </p:txBody>
      </p:sp>
      <p:sp>
        <p:nvSpPr>
          <p:cNvPr id="553" name="Google Shape;553;p46"/>
          <p:cNvSpPr txBox="1">
            <a:spLocks noGrp="1"/>
          </p:cNvSpPr>
          <p:nvPr>
            <p:ph type="body" idx="1"/>
          </p:nvPr>
        </p:nvSpPr>
        <p:spPr>
          <a:xfrm>
            <a:off x="291358" y="1821725"/>
            <a:ext cx="4957976" cy="4381500"/>
          </a:xfrm>
          <a:prstGeom prst="rect">
            <a:avLst/>
          </a:prstGeom>
          <a:noFill/>
          <a:ln>
            <a:noFill/>
          </a:ln>
        </p:spPr>
        <p:txBody>
          <a:bodyPr spcFirstLastPara="1" wrap="square" lIns="91425" tIns="45700" rIns="91425" bIns="45700" anchor="t" anchorCtr="0">
            <a:normAutofit/>
          </a:bodyPr>
          <a:lstStyle/>
          <a:p>
            <a:pPr marL="0" lvl="0" indent="0" algn="l" rtl="0">
              <a:lnSpc>
                <a:spcPct val="70000"/>
              </a:lnSpc>
              <a:spcBef>
                <a:spcPts val="0"/>
              </a:spcBef>
              <a:spcAft>
                <a:spcPts val="0"/>
              </a:spcAft>
              <a:buClr>
                <a:schemeClr val="dk1"/>
              </a:buClr>
              <a:buSzPts val="2720"/>
              <a:buNone/>
            </a:pPr>
            <a:r>
              <a:rPr lang="en-US" sz="2720"/>
              <a:t>Team Uniforms</a:t>
            </a:r>
            <a:endParaRPr/>
          </a:p>
          <a:p>
            <a:pPr marL="0" lvl="0" indent="0" algn="l" rtl="0">
              <a:lnSpc>
                <a:spcPct val="70000"/>
              </a:lnSpc>
              <a:spcBef>
                <a:spcPts val="1000"/>
              </a:spcBef>
              <a:spcAft>
                <a:spcPts val="0"/>
              </a:spcAft>
              <a:buClr>
                <a:schemeClr val="dk1"/>
              </a:buClr>
              <a:buSzPts val="1700"/>
              <a:buNone/>
            </a:pPr>
            <a:r>
              <a:rPr lang="en-US" sz="1700"/>
              <a:t>Includes: </a:t>
            </a:r>
            <a:endParaRPr/>
          </a:p>
          <a:p>
            <a:pPr marL="228600" lvl="0" indent="-228600" algn="l" rtl="0">
              <a:lnSpc>
                <a:spcPct val="70000"/>
              </a:lnSpc>
              <a:spcBef>
                <a:spcPts val="1000"/>
              </a:spcBef>
              <a:spcAft>
                <a:spcPts val="0"/>
              </a:spcAft>
              <a:buClr>
                <a:schemeClr val="dk1"/>
              </a:buClr>
              <a:buSzPts val="1700"/>
              <a:buChar char="•"/>
            </a:pPr>
            <a:r>
              <a:rPr lang="en-US" sz="1700"/>
              <a:t>RUDIS Singlet</a:t>
            </a:r>
            <a:endParaRPr/>
          </a:p>
          <a:p>
            <a:pPr marL="228600" lvl="0" indent="-228600" algn="l" rtl="0">
              <a:lnSpc>
                <a:spcPct val="70000"/>
              </a:lnSpc>
              <a:spcBef>
                <a:spcPts val="1000"/>
              </a:spcBef>
              <a:spcAft>
                <a:spcPts val="0"/>
              </a:spcAft>
              <a:buClr>
                <a:schemeClr val="dk1"/>
              </a:buClr>
              <a:buSzPts val="1700"/>
              <a:buChar char="•"/>
            </a:pPr>
            <a:r>
              <a:rPr lang="en-US" sz="1700"/>
              <a:t>RUDIS Sublimated ¼ Zip</a:t>
            </a:r>
            <a:endParaRPr/>
          </a:p>
          <a:p>
            <a:pPr marL="228600" lvl="0" indent="-228600" algn="l" rtl="0">
              <a:lnSpc>
                <a:spcPct val="70000"/>
              </a:lnSpc>
              <a:spcBef>
                <a:spcPts val="1000"/>
              </a:spcBef>
              <a:spcAft>
                <a:spcPts val="0"/>
              </a:spcAft>
              <a:buClr>
                <a:schemeClr val="dk1"/>
              </a:buClr>
              <a:buSzPts val="1700"/>
              <a:buChar char="•"/>
            </a:pPr>
            <a:r>
              <a:rPr lang="en-US" sz="1700"/>
              <a:t>RUDIS Fight Shorts</a:t>
            </a:r>
            <a:endParaRPr/>
          </a:p>
          <a:p>
            <a:pPr marL="228600" lvl="0" indent="-228600" algn="l" rtl="0">
              <a:lnSpc>
                <a:spcPct val="70000"/>
              </a:lnSpc>
              <a:spcBef>
                <a:spcPts val="1000"/>
              </a:spcBef>
              <a:spcAft>
                <a:spcPts val="0"/>
              </a:spcAft>
              <a:buClr>
                <a:schemeClr val="dk1"/>
              </a:buClr>
              <a:buSzPts val="1700"/>
              <a:buChar char="•"/>
            </a:pPr>
            <a:r>
              <a:rPr lang="en-US" sz="1700"/>
              <a:t>RUDIS Compression Shirt </a:t>
            </a:r>
            <a:endParaRPr/>
          </a:p>
          <a:p>
            <a:pPr marL="228600" lvl="0" indent="-228600" algn="l" rtl="0">
              <a:lnSpc>
                <a:spcPct val="70000"/>
              </a:lnSpc>
              <a:spcBef>
                <a:spcPts val="1000"/>
              </a:spcBef>
              <a:spcAft>
                <a:spcPts val="0"/>
              </a:spcAft>
              <a:buClr>
                <a:schemeClr val="dk1"/>
              </a:buClr>
              <a:buSzPts val="1700"/>
              <a:buChar char="•"/>
            </a:pPr>
            <a:r>
              <a:rPr lang="en-US" sz="1700"/>
              <a:t>***Value of $225</a:t>
            </a:r>
            <a:endParaRPr/>
          </a:p>
          <a:p>
            <a:pPr marL="0" lvl="0" indent="0" algn="l" rtl="0">
              <a:lnSpc>
                <a:spcPct val="70000"/>
              </a:lnSpc>
              <a:spcBef>
                <a:spcPts val="1000"/>
              </a:spcBef>
              <a:spcAft>
                <a:spcPts val="0"/>
              </a:spcAft>
              <a:buClr>
                <a:schemeClr val="dk1"/>
              </a:buClr>
              <a:buSzPts val="1700"/>
              <a:buNone/>
            </a:pPr>
            <a:r>
              <a:rPr lang="en-US" sz="1700"/>
              <a:t>All items property of Neenah High School.</a:t>
            </a:r>
            <a:endParaRPr/>
          </a:p>
          <a:p>
            <a:pPr marL="0" lvl="0" indent="0" algn="l" rtl="0">
              <a:lnSpc>
                <a:spcPct val="70000"/>
              </a:lnSpc>
              <a:spcBef>
                <a:spcPts val="1000"/>
              </a:spcBef>
              <a:spcAft>
                <a:spcPts val="0"/>
              </a:spcAft>
              <a:buClr>
                <a:schemeClr val="dk1"/>
              </a:buClr>
              <a:buSzPts val="1700"/>
              <a:buNone/>
            </a:pPr>
            <a:r>
              <a:rPr lang="en-US" sz="1700"/>
              <a:t>Failure to return items at end of season will result in a fine.</a:t>
            </a:r>
            <a:endParaRPr/>
          </a:p>
          <a:p>
            <a:pPr marL="0" lvl="0" indent="0" algn="l" rtl="0">
              <a:lnSpc>
                <a:spcPct val="70000"/>
              </a:lnSpc>
              <a:spcBef>
                <a:spcPts val="1000"/>
              </a:spcBef>
              <a:spcAft>
                <a:spcPts val="0"/>
              </a:spcAft>
              <a:buClr>
                <a:schemeClr val="dk1"/>
              </a:buClr>
              <a:buSzPts val="1700"/>
              <a:buNone/>
            </a:pPr>
            <a:r>
              <a:rPr lang="en-US" sz="1700"/>
              <a:t>Wash Wrestling Gear…</a:t>
            </a:r>
            <a:endParaRPr/>
          </a:p>
          <a:p>
            <a:pPr marL="457200" lvl="0" indent="-457200" algn="l" rtl="0">
              <a:lnSpc>
                <a:spcPct val="70000"/>
              </a:lnSpc>
              <a:spcBef>
                <a:spcPts val="1000"/>
              </a:spcBef>
              <a:spcAft>
                <a:spcPts val="0"/>
              </a:spcAft>
              <a:buClr>
                <a:schemeClr val="dk1"/>
              </a:buClr>
              <a:buSzPts val="1700"/>
              <a:buFont typeface="Calibri"/>
              <a:buAutoNum type="arabicPeriod"/>
            </a:pPr>
            <a:r>
              <a:rPr lang="en-US" sz="1700"/>
              <a:t>Cold Water</a:t>
            </a:r>
            <a:endParaRPr/>
          </a:p>
          <a:p>
            <a:pPr marL="457200" lvl="0" indent="-457200" algn="l" rtl="0">
              <a:lnSpc>
                <a:spcPct val="70000"/>
              </a:lnSpc>
              <a:spcBef>
                <a:spcPts val="1000"/>
              </a:spcBef>
              <a:spcAft>
                <a:spcPts val="0"/>
              </a:spcAft>
              <a:buClr>
                <a:schemeClr val="dk1"/>
              </a:buClr>
              <a:buSzPts val="1700"/>
              <a:buFont typeface="Calibri"/>
              <a:buAutoNum type="arabicPeriod"/>
            </a:pPr>
            <a:r>
              <a:rPr lang="en-US" sz="1700"/>
              <a:t>Wash Singlets Inside Out</a:t>
            </a:r>
            <a:endParaRPr/>
          </a:p>
          <a:p>
            <a:pPr marL="457200" lvl="0" indent="-457200" algn="l" rtl="0">
              <a:lnSpc>
                <a:spcPct val="70000"/>
              </a:lnSpc>
              <a:spcBef>
                <a:spcPts val="1000"/>
              </a:spcBef>
              <a:spcAft>
                <a:spcPts val="0"/>
              </a:spcAft>
              <a:buClr>
                <a:schemeClr val="dk1"/>
              </a:buClr>
              <a:buSzPts val="1700"/>
              <a:buFont typeface="Calibri"/>
              <a:buAutoNum type="arabicPeriod"/>
            </a:pPr>
            <a:r>
              <a:rPr lang="en-US" sz="1700"/>
              <a:t>Hang Dry Singlets</a:t>
            </a:r>
            <a:endParaRPr/>
          </a:p>
          <a:p>
            <a:pPr marL="0" lvl="0" indent="0" algn="l" rtl="0">
              <a:lnSpc>
                <a:spcPct val="70000"/>
              </a:lnSpc>
              <a:spcBef>
                <a:spcPts val="1000"/>
              </a:spcBef>
              <a:spcAft>
                <a:spcPts val="0"/>
              </a:spcAft>
              <a:buClr>
                <a:schemeClr val="dk1"/>
              </a:buClr>
              <a:buSzPts val="1700"/>
              <a:buNone/>
            </a:pPr>
            <a:endParaRPr sz="1700"/>
          </a:p>
        </p:txBody>
      </p:sp>
      <p:pic>
        <p:nvPicPr>
          <p:cNvPr id="554" name="Google Shape;554;p46"/>
          <p:cNvPicPr preferRelativeResize="0"/>
          <p:nvPr/>
        </p:nvPicPr>
        <p:blipFill rotWithShape="1">
          <a:blip r:embed="rId3">
            <a:alphaModFix/>
          </a:blip>
          <a:srcRect/>
          <a:stretch/>
        </p:blipFill>
        <p:spPr>
          <a:xfrm>
            <a:off x="5249334" y="1821724"/>
            <a:ext cx="6651308" cy="4988481"/>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47"/>
          <p:cNvSpPr txBox="1">
            <a:spLocks noGrp="1"/>
          </p:cNvSpPr>
          <p:nvPr>
            <p:ph type="title"/>
          </p:nvPr>
        </p:nvSpPr>
        <p:spPr>
          <a:xfrm>
            <a:off x="291357" y="365125"/>
            <a:ext cx="11609285" cy="1325563"/>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FF0000"/>
              </a:buClr>
              <a:buSzPts val="5000"/>
              <a:buFont typeface="Calibri"/>
              <a:buNone/>
            </a:pPr>
            <a:r>
              <a:rPr lang="en-US" sz="5000" b="1">
                <a:solidFill>
                  <a:srgbClr val="FF0000"/>
                </a:solidFill>
              </a:rPr>
              <a:t>Team Rules and Guidelines</a:t>
            </a:r>
            <a:br>
              <a:rPr lang="en-US" sz="5000" b="1">
                <a:solidFill>
                  <a:srgbClr val="FF0000"/>
                </a:solidFill>
              </a:rPr>
            </a:br>
            <a:r>
              <a:rPr lang="en-US" sz="5000" b="1">
                <a:solidFill>
                  <a:srgbClr val="FF0000"/>
                </a:solidFill>
              </a:rPr>
              <a:t>Shower Policy </a:t>
            </a:r>
            <a:endParaRPr/>
          </a:p>
        </p:txBody>
      </p:sp>
      <p:sp>
        <p:nvSpPr>
          <p:cNvPr id="560" name="Google Shape;560;p47"/>
          <p:cNvSpPr txBox="1">
            <a:spLocks noGrp="1"/>
          </p:cNvSpPr>
          <p:nvPr>
            <p:ph type="body" idx="1"/>
          </p:nvPr>
        </p:nvSpPr>
        <p:spPr>
          <a:xfrm>
            <a:off x="291357" y="1836806"/>
            <a:ext cx="11609285" cy="5021194"/>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Clr>
                <a:schemeClr val="dk1"/>
              </a:buClr>
              <a:buSzPts val="3700"/>
              <a:buNone/>
            </a:pPr>
            <a:r>
              <a:rPr lang="en-US" sz="3700" i="1"/>
              <a:t>Shower/Policy and Skin Infection Prevention</a:t>
            </a:r>
            <a:endParaRPr/>
          </a:p>
          <a:p>
            <a:pPr marL="228600" lvl="0" indent="-234950" algn="l" rtl="0">
              <a:lnSpc>
                <a:spcPct val="80000"/>
              </a:lnSpc>
              <a:spcBef>
                <a:spcPts val="1000"/>
              </a:spcBef>
              <a:spcAft>
                <a:spcPts val="0"/>
              </a:spcAft>
              <a:buClr>
                <a:schemeClr val="dk1"/>
              </a:buClr>
              <a:buSzPts val="3700"/>
              <a:buChar char="•"/>
            </a:pPr>
            <a:r>
              <a:rPr lang="en-US" sz="3700" i="1"/>
              <a:t>Wrestling Mats are washed before and after every practice.</a:t>
            </a:r>
            <a:endParaRPr/>
          </a:p>
          <a:p>
            <a:pPr marL="228600" lvl="0" indent="-234950" algn="l" rtl="0">
              <a:lnSpc>
                <a:spcPct val="80000"/>
              </a:lnSpc>
              <a:spcBef>
                <a:spcPts val="1000"/>
              </a:spcBef>
              <a:spcAft>
                <a:spcPts val="0"/>
              </a:spcAft>
              <a:buClr>
                <a:schemeClr val="dk1"/>
              </a:buClr>
              <a:buSzPts val="3700"/>
              <a:buChar char="•"/>
            </a:pPr>
            <a:r>
              <a:rPr lang="en-US" sz="3700" i="1"/>
              <a:t>Wrestlers must shower at Neenah…no exceptions: </a:t>
            </a:r>
            <a:endParaRPr/>
          </a:p>
          <a:p>
            <a:pPr marL="685800" lvl="1" indent="-234950" algn="l" rtl="0">
              <a:lnSpc>
                <a:spcPct val="80000"/>
              </a:lnSpc>
              <a:spcBef>
                <a:spcPts val="500"/>
              </a:spcBef>
              <a:spcAft>
                <a:spcPts val="0"/>
              </a:spcAft>
              <a:buClr>
                <a:schemeClr val="dk1"/>
              </a:buClr>
              <a:buSzPts val="3700"/>
              <a:buChar char="•"/>
            </a:pPr>
            <a:r>
              <a:rPr lang="en-US" sz="3700" i="1"/>
              <a:t>Defense Anti-Bacterial Soap provided</a:t>
            </a:r>
            <a:endParaRPr/>
          </a:p>
          <a:p>
            <a:pPr marL="228600" lvl="0" indent="-234950" algn="l" rtl="0">
              <a:lnSpc>
                <a:spcPct val="80000"/>
              </a:lnSpc>
              <a:spcBef>
                <a:spcPts val="1000"/>
              </a:spcBef>
              <a:spcAft>
                <a:spcPts val="0"/>
              </a:spcAft>
              <a:buClr>
                <a:schemeClr val="dk1"/>
              </a:buClr>
              <a:buSzPts val="3700"/>
              <a:buChar char="•"/>
            </a:pPr>
            <a:r>
              <a:rPr lang="en-US" sz="3700" i="1"/>
              <a:t>Disenfect Shoes/Head Gear before and after practice</a:t>
            </a:r>
            <a:endParaRPr/>
          </a:p>
          <a:p>
            <a:pPr marL="228600" lvl="0" indent="-234950" algn="l" rtl="0">
              <a:lnSpc>
                <a:spcPct val="80000"/>
              </a:lnSpc>
              <a:spcBef>
                <a:spcPts val="1000"/>
              </a:spcBef>
              <a:spcAft>
                <a:spcPts val="0"/>
              </a:spcAft>
              <a:buClr>
                <a:schemeClr val="dk1"/>
              </a:buClr>
              <a:buSzPts val="3700"/>
              <a:buChar char="•"/>
            </a:pPr>
            <a:r>
              <a:rPr lang="en-US" sz="3700" i="1"/>
              <a:t>Laundry after every practice/meet.</a:t>
            </a:r>
            <a:endParaRPr/>
          </a:p>
          <a:p>
            <a:pPr marL="228600" lvl="0" indent="-234950" algn="l" rtl="0">
              <a:lnSpc>
                <a:spcPct val="80000"/>
              </a:lnSpc>
              <a:spcBef>
                <a:spcPts val="1000"/>
              </a:spcBef>
              <a:spcAft>
                <a:spcPts val="0"/>
              </a:spcAft>
              <a:buClr>
                <a:schemeClr val="dk1"/>
              </a:buClr>
              <a:buSzPts val="3700"/>
              <a:buChar char="•"/>
            </a:pPr>
            <a:r>
              <a:rPr lang="en-US" sz="3700" i="1"/>
              <a:t>Inform Coaching Immediately if symptoms occur…</a:t>
            </a:r>
            <a:endParaRPr/>
          </a:p>
          <a:p>
            <a:pPr marL="685800" lvl="1" indent="-234950" algn="l" rtl="0">
              <a:lnSpc>
                <a:spcPct val="80000"/>
              </a:lnSpc>
              <a:spcBef>
                <a:spcPts val="500"/>
              </a:spcBef>
              <a:spcAft>
                <a:spcPts val="0"/>
              </a:spcAft>
              <a:buClr>
                <a:schemeClr val="dk1"/>
              </a:buClr>
              <a:buSzPts val="3700"/>
              <a:buChar char="•"/>
            </a:pPr>
            <a:r>
              <a:rPr lang="en-US" sz="3700" i="1"/>
              <a:t>Itching, Pimple, Abraision </a:t>
            </a:r>
            <a:endParaRPr/>
          </a:p>
          <a:p>
            <a:pPr marL="0" lvl="0" indent="0" algn="l" rtl="0">
              <a:lnSpc>
                <a:spcPct val="80000"/>
              </a:lnSpc>
              <a:spcBef>
                <a:spcPts val="1000"/>
              </a:spcBef>
              <a:spcAft>
                <a:spcPts val="0"/>
              </a:spcAft>
              <a:buClr>
                <a:schemeClr val="dk1"/>
              </a:buClr>
              <a:buSzPts val="2960"/>
              <a:buNone/>
            </a:pPr>
            <a:endParaRPr sz="296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48"/>
          <p:cNvSpPr txBox="1">
            <a:spLocks noGrp="1"/>
          </p:cNvSpPr>
          <p:nvPr>
            <p:ph type="title"/>
          </p:nvPr>
        </p:nvSpPr>
        <p:spPr>
          <a:xfrm>
            <a:off x="291357" y="365125"/>
            <a:ext cx="11609285" cy="1325563"/>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C0151C"/>
              </a:buClr>
              <a:buSzPts val="5000"/>
              <a:buFont typeface="Calibri"/>
              <a:buNone/>
            </a:pPr>
            <a:r>
              <a:rPr lang="en-US" sz="5000" b="1">
                <a:solidFill>
                  <a:srgbClr val="C0151C"/>
                </a:solidFill>
              </a:rPr>
              <a:t>End of Season Honors/Awards</a:t>
            </a:r>
            <a:endParaRPr/>
          </a:p>
        </p:txBody>
      </p:sp>
      <p:sp>
        <p:nvSpPr>
          <p:cNvPr id="566" name="Google Shape;566;p48"/>
          <p:cNvSpPr txBox="1">
            <a:spLocks noGrp="1"/>
          </p:cNvSpPr>
          <p:nvPr>
            <p:ph type="body" idx="1"/>
          </p:nvPr>
        </p:nvSpPr>
        <p:spPr>
          <a:xfrm>
            <a:off x="291358" y="1836806"/>
            <a:ext cx="4995018" cy="5021194"/>
          </a:xfrm>
          <a:prstGeom prst="rect">
            <a:avLst/>
          </a:prstGeom>
          <a:noFill/>
          <a:ln>
            <a:noFill/>
          </a:ln>
        </p:spPr>
        <p:txBody>
          <a:bodyPr spcFirstLastPara="1" wrap="square" lIns="91425" tIns="45700" rIns="91425" bIns="45700" anchor="t" anchorCtr="0">
            <a:normAutofit/>
          </a:bodyPr>
          <a:lstStyle/>
          <a:p>
            <a:pPr marL="0" lvl="0" indent="0" algn="l" rtl="0">
              <a:lnSpc>
                <a:spcPct val="70000"/>
              </a:lnSpc>
              <a:spcBef>
                <a:spcPts val="0"/>
              </a:spcBef>
              <a:spcAft>
                <a:spcPts val="0"/>
              </a:spcAft>
              <a:buClr>
                <a:srgbClr val="FF0000"/>
              </a:buClr>
              <a:buSzPts val="1760"/>
              <a:buNone/>
            </a:pPr>
            <a:r>
              <a:rPr lang="en-US" sz="1760" b="1">
                <a:solidFill>
                  <a:srgbClr val="FF0000"/>
                </a:solidFill>
              </a:rPr>
              <a:t>Wall of Champions: </a:t>
            </a:r>
            <a:r>
              <a:rPr lang="en-US" sz="1760"/>
              <a:t>WIAA State Place-winner</a:t>
            </a:r>
            <a:endParaRPr/>
          </a:p>
          <a:p>
            <a:pPr marL="0" lvl="0" indent="0" algn="l" rtl="0">
              <a:lnSpc>
                <a:spcPct val="70000"/>
              </a:lnSpc>
              <a:spcBef>
                <a:spcPts val="1000"/>
              </a:spcBef>
              <a:spcAft>
                <a:spcPts val="0"/>
              </a:spcAft>
              <a:buClr>
                <a:srgbClr val="FF0000"/>
              </a:buClr>
              <a:buSzPts val="1760"/>
              <a:buNone/>
            </a:pPr>
            <a:r>
              <a:rPr lang="en-US" sz="1760" b="1">
                <a:solidFill>
                  <a:srgbClr val="FF0000"/>
                </a:solidFill>
              </a:rPr>
              <a:t>Additional Record Boards in NHS Wrestling Room : </a:t>
            </a:r>
            <a:endParaRPr/>
          </a:p>
          <a:p>
            <a:pPr marL="228600" lvl="0" indent="-228600" algn="l" rtl="0">
              <a:lnSpc>
                <a:spcPct val="70000"/>
              </a:lnSpc>
              <a:spcBef>
                <a:spcPts val="1000"/>
              </a:spcBef>
              <a:spcAft>
                <a:spcPts val="0"/>
              </a:spcAft>
              <a:buClr>
                <a:schemeClr val="dk1"/>
              </a:buClr>
              <a:buSzPts val="1760"/>
              <a:buChar char="•"/>
            </a:pPr>
            <a:r>
              <a:rPr lang="en-US" sz="1760"/>
              <a:t>JV State Placewinner, Conference Champion, State Qualifier, State Placewinner, Team Accolades </a:t>
            </a:r>
            <a:endParaRPr/>
          </a:p>
          <a:p>
            <a:pPr marL="0" lvl="0" indent="0" algn="l" rtl="0">
              <a:lnSpc>
                <a:spcPct val="70000"/>
              </a:lnSpc>
              <a:spcBef>
                <a:spcPts val="1000"/>
              </a:spcBef>
              <a:spcAft>
                <a:spcPts val="0"/>
              </a:spcAft>
              <a:buClr>
                <a:srgbClr val="FF0000"/>
              </a:buClr>
              <a:buSzPts val="1760"/>
              <a:buNone/>
            </a:pPr>
            <a:r>
              <a:rPr lang="en-US" sz="1760" b="1">
                <a:solidFill>
                  <a:srgbClr val="FF0000"/>
                </a:solidFill>
              </a:rPr>
              <a:t>Varsity Letter Requirements: </a:t>
            </a:r>
            <a:r>
              <a:rPr lang="en-US" sz="1760"/>
              <a:t>35 Overall Points</a:t>
            </a:r>
            <a:endParaRPr/>
          </a:p>
          <a:p>
            <a:pPr marL="228600" lvl="0" indent="-228600" algn="l" rtl="0">
              <a:lnSpc>
                <a:spcPct val="70000"/>
              </a:lnSpc>
              <a:spcBef>
                <a:spcPts val="1000"/>
              </a:spcBef>
              <a:spcAft>
                <a:spcPts val="0"/>
              </a:spcAft>
              <a:buClr>
                <a:schemeClr val="dk1"/>
              </a:buClr>
              <a:buSzPts val="1760"/>
              <a:buChar char="•"/>
            </a:pPr>
            <a:r>
              <a:rPr lang="en-US" sz="1760"/>
              <a:t>1 Point for Wrestling in Varsity Match; 2 Points for Winning Varsity Match, 3 Points for a Pin in a varsity match.</a:t>
            </a:r>
            <a:endParaRPr/>
          </a:p>
          <a:p>
            <a:pPr marL="0" lvl="0" indent="0" algn="l" rtl="0">
              <a:lnSpc>
                <a:spcPct val="70000"/>
              </a:lnSpc>
              <a:spcBef>
                <a:spcPts val="1000"/>
              </a:spcBef>
              <a:spcAft>
                <a:spcPts val="0"/>
              </a:spcAft>
              <a:buClr>
                <a:srgbClr val="FF0000"/>
              </a:buClr>
              <a:buSzPts val="1760"/>
              <a:buNone/>
            </a:pPr>
            <a:r>
              <a:rPr lang="en-US" sz="1760" b="1">
                <a:solidFill>
                  <a:srgbClr val="FF0000"/>
                </a:solidFill>
              </a:rPr>
              <a:t>Neenah Wrestling Room Hallway Quote Boards:</a:t>
            </a:r>
            <a:endParaRPr/>
          </a:p>
          <a:p>
            <a:pPr marL="228600" lvl="0" indent="-228600" algn="l" rtl="0">
              <a:lnSpc>
                <a:spcPct val="70000"/>
              </a:lnSpc>
              <a:spcBef>
                <a:spcPts val="1000"/>
              </a:spcBef>
              <a:spcAft>
                <a:spcPts val="0"/>
              </a:spcAft>
              <a:buClr>
                <a:srgbClr val="FF0000"/>
              </a:buClr>
              <a:buSzPts val="1760"/>
              <a:buChar char="•"/>
            </a:pPr>
            <a:r>
              <a:rPr lang="en-US" sz="1760" b="1">
                <a:solidFill>
                  <a:srgbClr val="FF0000"/>
                </a:solidFill>
              </a:rPr>
              <a:t>Meet 2 of 3 criteria</a:t>
            </a:r>
            <a:endParaRPr/>
          </a:p>
          <a:p>
            <a:pPr marL="685800" lvl="1" indent="-228600" algn="l" rtl="0">
              <a:lnSpc>
                <a:spcPct val="70000"/>
              </a:lnSpc>
              <a:spcBef>
                <a:spcPts val="500"/>
              </a:spcBef>
              <a:spcAft>
                <a:spcPts val="0"/>
              </a:spcAft>
              <a:buClr>
                <a:schemeClr val="dk1"/>
              </a:buClr>
              <a:buSzPts val="1540"/>
              <a:buChar char="•"/>
            </a:pPr>
            <a:r>
              <a:rPr lang="en-US" sz="1540" b="1"/>
              <a:t>wiwrestling.com All-State Scholar Athlete</a:t>
            </a:r>
            <a:endParaRPr/>
          </a:p>
          <a:p>
            <a:pPr marL="685800" lvl="1" indent="-228600" algn="l" rtl="0">
              <a:lnSpc>
                <a:spcPct val="70000"/>
              </a:lnSpc>
              <a:spcBef>
                <a:spcPts val="500"/>
              </a:spcBef>
              <a:spcAft>
                <a:spcPts val="0"/>
              </a:spcAft>
              <a:buClr>
                <a:schemeClr val="dk1"/>
              </a:buClr>
              <a:buSzPts val="1540"/>
              <a:buChar char="•"/>
            </a:pPr>
            <a:r>
              <a:rPr lang="en-US" sz="1540" b="1"/>
              <a:t>Team Captain</a:t>
            </a:r>
            <a:endParaRPr/>
          </a:p>
          <a:p>
            <a:pPr marL="685800" lvl="1" indent="-228600" algn="l" rtl="0">
              <a:lnSpc>
                <a:spcPct val="70000"/>
              </a:lnSpc>
              <a:spcBef>
                <a:spcPts val="500"/>
              </a:spcBef>
              <a:spcAft>
                <a:spcPts val="0"/>
              </a:spcAft>
              <a:buClr>
                <a:schemeClr val="dk1"/>
              </a:buClr>
              <a:buSzPts val="1540"/>
              <a:buChar char="•"/>
            </a:pPr>
            <a:r>
              <a:rPr lang="en-US" sz="1540" b="1"/>
              <a:t>State Qualfier</a:t>
            </a:r>
            <a:endParaRPr sz="1540" b="1"/>
          </a:p>
          <a:p>
            <a:pPr marL="0" lvl="0" indent="0" algn="l" rtl="0">
              <a:lnSpc>
                <a:spcPct val="70000"/>
              </a:lnSpc>
              <a:spcBef>
                <a:spcPts val="1000"/>
              </a:spcBef>
              <a:spcAft>
                <a:spcPts val="0"/>
              </a:spcAft>
              <a:buClr>
                <a:srgbClr val="FF0000"/>
              </a:buClr>
              <a:buSzPts val="1760"/>
              <a:buNone/>
            </a:pPr>
            <a:r>
              <a:rPr lang="en-US" sz="1760" b="1">
                <a:solidFill>
                  <a:srgbClr val="FF0000"/>
                </a:solidFill>
              </a:rPr>
              <a:t>End of Season Banquet Awards:</a:t>
            </a:r>
            <a:endParaRPr/>
          </a:p>
          <a:p>
            <a:pPr marL="228600" lvl="0" indent="-228600" algn="l" rtl="0">
              <a:lnSpc>
                <a:spcPct val="70000"/>
              </a:lnSpc>
              <a:spcBef>
                <a:spcPts val="1000"/>
              </a:spcBef>
              <a:spcAft>
                <a:spcPts val="0"/>
              </a:spcAft>
              <a:buClr>
                <a:schemeClr val="dk1"/>
              </a:buClr>
              <a:buSzPts val="1760"/>
              <a:buChar char="•"/>
            </a:pPr>
            <a:r>
              <a:rPr lang="en-US" sz="1760"/>
              <a:t>Team MVP, Most Improved Season to Season, Most Pins, Team Captains, Most Dedicated, JV MVP, MVP Most Wins</a:t>
            </a:r>
            <a:endParaRPr/>
          </a:p>
        </p:txBody>
      </p:sp>
      <p:pic>
        <p:nvPicPr>
          <p:cNvPr id="567" name="Google Shape;567;p48"/>
          <p:cNvPicPr preferRelativeResize="0"/>
          <p:nvPr/>
        </p:nvPicPr>
        <p:blipFill rotWithShape="1">
          <a:blip r:embed="rId3">
            <a:alphaModFix/>
          </a:blip>
          <a:srcRect t="35834" b="36018"/>
          <a:stretch/>
        </p:blipFill>
        <p:spPr>
          <a:xfrm>
            <a:off x="5202882" y="1723062"/>
            <a:ext cx="6729984" cy="1420744"/>
          </a:xfrm>
          <a:prstGeom prst="rect">
            <a:avLst/>
          </a:prstGeom>
          <a:noFill/>
          <a:ln>
            <a:noFill/>
          </a:ln>
        </p:spPr>
      </p:pic>
      <p:pic>
        <p:nvPicPr>
          <p:cNvPr id="568" name="Google Shape;568;p48"/>
          <p:cNvPicPr preferRelativeResize="0"/>
          <p:nvPr/>
        </p:nvPicPr>
        <p:blipFill rotWithShape="1">
          <a:blip r:embed="rId4">
            <a:alphaModFix/>
          </a:blip>
          <a:srcRect l="7708" t="23457" b="38332"/>
          <a:stretch/>
        </p:blipFill>
        <p:spPr>
          <a:xfrm>
            <a:off x="5234790" y="3143806"/>
            <a:ext cx="6698076" cy="2079796"/>
          </a:xfrm>
          <a:prstGeom prst="rect">
            <a:avLst/>
          </a:prstGeom>
          <a:noFill/>
          <a:ln>
            <a:noFill/>
          </a:ln>
        </p:spPr>
      </p:pic>
      <p:pic>
        <p:nvPicPr>
          <p:cNvPr id="569" name="Google Shape;569;p48"/>
          <p:cNvPicPr preferRelativeResize="0"/>
          <p:nvPr/>
        </p:nvPicPr>
        <p:blipFill rotWithShape="1">
          <a:blip r:embed="rId5">
            <a:alphaModFix/>
          </a:blip>
          <a:srcRect t="30992" b="34430"/>
          <a:stretch/>
        </p:blipFill>
        <p:spPr>
          <a:xfrm>
            <a:off x="5202883" y="5112655"/>
            <a:ext cx="6729984" cy="174534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49"/>
          <p:cNvSpPr txBox="1">
            <a:spLocks noGrp="1"/>
          </p:cNvSpPr>
          <p:nvPr>
            <p:ph type="title"/>
          </p:nvPr>
        </p:nvSpPr>
        <p:spPr>
          <a:xfrm>
            <a:off x="291357" y="365125"/>
            <a:ext cx="11609285" cy="1325563"/>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C0151C"/>
              </a:buClr>
              <a:buSzPts val="5000"/>
              <a:buFont typeface="Calibri"/>
              <a:buNone/>
            </a:pPr>
            <a:r>
              <a:rPr lang="en-US" sz="5000" b="1">
                <a:solidFill>
                  <a:srgbClr val="C0151C"/>
                </a:solidFill>
              </a:rPr>
              <a:t>End of Season Highlight Video</a:t>
            </a:r>
            <a:endParaRPr/>
          </a:p>
        </p:txBody>
      </p:sp>
      <p:sp>
        <p:nvSpPr>
          <p:cNvPr id="575" name="Google Shape;575;p49"/>
          <p:cNvSpPr txBox="1">
            <a:spLocks noGrp="1"/>
          </p:cNvSpPr>
          <p:nvPr>
            <p:ph type="body" idx="1"/>
          </p:nvPr>
        </p:nvSpPr>
        <p:spPr>
          <a:xfrm>
            <a:off x="291358" y="1836806"/>
            <a:ext cx="8017090" cy="5021194"/>
          </a:xfrm>
          <a:prstGeom prst="rect">
            <a:avLst/>
          </a:prstGeom>
          <a:noFill/>
          <a:ln>
            <a:noFill/>
          </a:ln>
        </p:spPr>
        <p:txBody>
          <a:bodyPr spcFirstLastPara="1" wrap="square" lIns="91425" tIns="45700" rIns="91425" bIns="45700" anchor="t" anchorCtr="0">
            <a:normAutofit/>
          </a:bodyPr>
          <a:lstStyle/>
          <a:p>
            <a:pPr marL="0" lvl="0" indent="0" algn="l" rtl="0">
              <a:lnSpc>
                <a:spcPct val="70000"/>
              </a:lnSpc>
              <a:spcBef>
                <a:spcPts val="0"/>
              </a:spcBef>
              <a:spcAft>
                <a:spcPts val="0"/>
              </a:spcAft>
              <a:buClr>
                <a:schemeClr val="dk1"/>
              </a:buClr>
              <a:buSzPts val="2720"/>
              <a:buNone/>
            </a:pPr>
            <a:r>
              <a:rPr lang="en-US" sz="2720"/>
              <a:t>Matboss App</a:t>
            </a:r>
            <a:endParaRPr/>
          </a:p>
          <a:p>
            <a:pPr marL="228600" lvl="0" indent="-228600" algn="l" rtl="0">
              <a:lnSpc>
                <a:spcPct val="70000"/>
              </a:lnSpc>
              <a:spcBef>
                <a:spcPts val="1000"/>
              </a:spcBef>
              <a:spcAft>
                <a:spcPts val="0"/>
              </a:spcAft>
              <a:buClr>
                <a:schemeClr val="dk1"/>
              </a:buClr>
              <a:buSzPts val="2380"/>
              <a:buChar char="•"/>
            </a:pPr>
            <a:r>
              <a:rPr lang="en-US" sz="2380"/>
              <a:t>Go to the Matboss Website </a:t>
            </a:r>
            <a:r>
              <a:rPr lang="en-US" sz="2380" u="sng">
                <a:solidFill>
                  <a:schemeClr val="hlink"/>
                </a:solidFill>
                <a:hlinkClick r:id="rId3"/>
              </a:rPr>
              <a:t>www.matbossapp.com</a:t>
            </a:r>
            <a:r>
              <a:rPr lang="en-US" sz="2380"/>
              <a:t> </a:t>
            </a:r>
            <a:endParaRPr/>
          </a:p>
          <a:p>
            <a:pPr marL="228600" lvl="0" indent="-228600" algn="l" rtl="0">
              <a:lnSpc>
                <a:spcPct val="70000"/>
              </a:lnSpc>
              <a:spcBef>
                <a:spcPts val="1000"/>
              </a:spcBef>
              <a:spcAft>
                <a:spcPts val="0"/>
              </a:spcAft>
              <a:buClr>
                <a:schemeClr val="dk1"/>
              </a:buClr>
              <a:buSzPts val="2380"/>
              <a:buChar char="•"/>
            </a:pPr>
            <a:r>
              <a:rPr lang="en-US" sz="2380"/>
              <a:t>Click the Login Link on the Top Right </a:t>
            </a:r>
            <a:endParaRPr/>
          </a:p>
          <a:p>
            <a:pPr marL="228600" lvl="0" indent="-228600" algn="l" rtl="0">
              <a:lnSpc>
                <a:spcPct val="70000"/>
              </a:lnSpc>
              <a:spcBef>
                <a:spcPts val="1000"/>
              </a:spcBef>
              <a:spcAft>
                <a:spcPts val="0"/>
              </a:spcAft>
              <a:buClr>
                <a:schemeClr val="dk1"/>
              </a:buClr>
              <a:buSzPts val="2380"/>
              <a:buChar char="•"/>
            </a:pPr>
            <a:r>
              <a:rPr lang="en-US" sz="2380"/>
              <a:t>Enter Username and Password</a:t>
            </a:r>
            <a:endParaRPr/>
          </a:p>
          <a:p>
            <a:pPr marL="228600" lvl="0" indent="-228600" algn="l" rtl="0">
              <a:lnSpc>
                <a:spcPct val="70000"/>
              </a:lnSpc>
              <a:spcBef>
                <a:spcPts val="1000"/>
              </a:spcBef>
              <a:spcAft>
                <a:spcPts val="0"/>
              </a:spcAft>
              <a:buClr>
                <a:schemeClr val="dk1"/>
              </a:buClr>
              <a:buSzPts val="2380"/>
              <a:buChar char="•"/>
            </a:pPr>
            <a:r>
              <a:rPr lang="en-US" sz="2380"/>
              <a:t>Username: </a:t>
            </a:r>
            <a:r>
              <a:rPr lang="en-US" sz="2380" b="1"/>
              <a:t>HSNeenWI</a:t>
            </a:r>
            <a:endParaRPr sz="2380"/>
          </a:p>
          <a:p>
            <a:pPr marL="228600" lvl="0" indent="-228600" algn="l" rtl="0">
              <a:lnSpc>
                <a:spcPct val="70000"/>
              </a:lnSpc>
              <a:spcBef>
                <a:spcPts val="1000"/>
              </a:spcBef>
              <a:spcAft>
                <a:spcPts val="0"/>
              </a:spcAft>
              <a:buClr>
                <a:schemeClr val="dk1"/>
              </a:buClr>
              <a:buSzPts val="2380"/>
              <a:buChar char="•"/>
            </a:pPr>
            <a:r>
              <a:rPr lang="en-US" sz="2380"/>
              <a:t>Password: </a:t>
            </a:r>
            <a:r>
              <a:rPr lang="en-US" sz="2380" b="1"/>
              <a:t>rocketwrestlingfactory1920</a:t>
            </a:r>
            <a:endParaRPr sz="2380"/>
          </a:p>
          <a:p>
            <a:pPr marL="228600" lvl="0" indent="-228600" algn="l" rtl="0">
              <a:lnSpc>
                <a:spcPct val="70000"/>
              </a:lnSpc>
              <a:spcBef>
                <a:spcPts val="1000"/>
              </a:spcBef>
              <a:spcAft>
                <a:spcPts val="0"/>
              </a:spcAft>
              <a:buClr>
                <a:schemeClr val="dk1"/>
              </a:buClr>
              <a:buSzPts val="2380"/>
              <a:buChar char="•"/>
            </a:pPr>
            <a:r>
              <a:rPr lang="en-US" sz="2380"/>
              <a:t>Click Video</a:t>
            </a:r>
            <a:endParaRPr/>
          </a:p>
          <a:p>
            <a:pPr marL="228600" lvl="0" indent="-228600" algn="l" rtl="0">
              <a:lnSpc>
                <a:spcPct val="70000"/>
              </a:lnSpc>
              <a:spcBef>
                <a:spcPts val="1000"/>
              </a:spcBef>
              <a:spcAft>
                <a:spcPts val="0"/>
              </a:spcAft>
              <a:buClr>
                <a:schemeClr val="dk1"/>
              </a:buClr>
              <a:buSzPts val="2380"/>
              <a:buChar char="•"/>
            </a:pPr>
            <a:r>
              <a:rPr lang="en-US" sz="2380"/>
              <a:t>Sort Through Options to Find Your Match (Year, Event, Wrestler)</a:t>
            </a:r>
            <a:endParaRPr/>
          </a:p>
          <a:p>
            <a:pPr marL="228600" lvl="0" indent="-228600" algn="l" rtl="0">
              <a:lnSpc>
                <a:spcPct val="70000"/>
              </a:lnSpc>
              <a:spcBef>
                <a:spcPts val="1000"/>
              </a:spcBef>
              <a:spcAft>
                <a:spcPts val="0"/>
              </a:spcAft>
              <a:buClr>
                <a:schemeClr val="dk1"/>
              </a:buClr>
              <a:buSzPts val="2380"/>
              <a:buChar char="•"/>
            </a:pPr>
            <a:r>
              <a:rPr lang="en-US" sz="2380"/>
              <a:t>Select the Match you want to watch.</a:t>
            </a:r>
            <a:endParaRPr/>
          </a:p>
          <a:p>
            <a:pPr marL="228600" lvl="0" indent="-228600" algn="l" rtl="0">
              <a:lnSpc>
                <a:spcPct val="70000"/>
              </a:lnSpc>
              <a:spcBef>
                <a:spcPts val="1000"/>
              </a:spcBef>
              <a:spcAft>
                <a:spcPts val="0"/>
              </a:spcAft>
              <a:buClr>
                <a:schemeClr val="dk1"/>
              </a:buClr>
              <a:buSzPts val="2380"/>
              <a:buChar char="•"/>
            </a:pPr>
            <a:r>
              <a:rPr lang="en-US" sz="2380"/>
              <a:t>If you have a Highlight you want in the Highlight Video at the end of the year please use the Highlight Data Tool on the right to enter data and submit. </a:t>
            </a:r>
            <a:r>
              <a:rPr lang="en-US" sz="2380" b="1"/>
              <a:t>Need to Enter Description, Move, Start/Stop Points</a:t>
            </a:r>
            <a:endParaRPr sz="2380"/>
          </a:p>
          <a:p>
            <a:pPr marL="0" lvl="0" indent="0" algn="l" rtl="0">
              <a:lnSpc>
                <a:spcPct val="70000"/>
              </a:lnSpc>
              <a:spcBef>
                <a:spcPts val="1000"/>
              </a:spcBef>
              <a:spcAft>
                <a:spcPts val="0"/>
              </a:spcAft>
              <a:buClr>
                <a:schemeClr val="dk1"/>
              </a:buClr>
              <a:buSzPts val="2720"/>
              <a:buNone/>
            </a:pPr>
            <a:endParaRPr sz="2720"/>
          </a:p>
        </p:txBody>
      </p:sp>
      <p:pic>
        <p:nvPicPr>
          <p:cNvPr id="576" name="Google Shape;576;p49" descr="/Users/kyle.kleuskens/Desktop/p1vHbYKO_400x400.png"/>
          <p:cNvPicPr preferRelativeResize="0"/>
          <p:nvPr/>
        </p:nvPicPr>
        <p:blipFill rotWithShape="1">
          <a:blip r:embed="rId4">
            <a:alphaModFix/>
          </a:blip>
          <a:srcRect/>
          <a:stretch/>
        </p:blipFill>
        <p:spPr>
          <a:xfrm>
            <a:off x="8308447" y="1836806"/>
            <a:ext cx="3592195" cy="348742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7"/>
          <p:cNvSpPr txBox="1">
            <a:spLocks noGrp="1"/>
          </p:cNvSpPr>
          <p:nvPr>
            <p:ph type="title"/>
          </p:nvPr>
        </p:nvSpPr>
        <p:spPr>
          <a:xfrm>
            <a:off x="838200" y="105268"/>
            <a:ext cx="10515600" cy="1690688"/>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C0151C"/>
              </a:buClr>
              <a:buSzPts val="4800"/>
              <a:buFont typeface="Calibri"/>
              <a:buNone/>
            </a:pPr>
            <a:r>
              <a:rPr lang="en-US" sz="4320" b="1">
                <a:solidFill>
                  <a:srgbClr val="C0151C"/>
                </a:solidFill>
              </a:rPr>
              <a:t>Social Goals/Mission of </a:t>
            </a:r>
            <a:br>
              <a:rPr lang="en-US" sz="4320" b="1">
                <a:solidFill>
                  <a:srgbClr val="C0151C"/>
                </a:solidFill>
              </a:rPr>
            </a:br>
            <a:r>
              <a:rPr lang="en-US" sz="4320" b="1">
                <a:solidFill>
                  <a:srgbClr val="C0151C"/>
                </a:solidFill>
              </a:rPr>
              <a:t>Neenah High School Wrestling 2019-2020</a:t>
            </a:r>
            <a:endParaRPr sz="3959"/>
          </a:p>
        </p:txBody>
      </p:sp>
      <p:sp>
        <p:nvSpPr>
          <p:cNvPr id="152" name="Google Shape;152;p7"/>
          <p:cNvSpPr txBox="1">
            <a:spLocks noGrp="1"/>
          </p:cNvSpPr>
          <p:nvPr>
            <p:ph type="body" idx="1"/>
          </p:nvPr>
        </p:nvSpPr>
        <p:spPr>
          <a:xfrm>
            <a:off x="838200" y="1927225"/>
            <a:ext cx="10515600" cy="4351338"/>
          </a:xfrm>
          <a:prstGeom prst="rect">
            <a:avLst/>
          </a:prstGeom>
          <a:noFill/>
          <a:ln>
            <a:noFill/>
          </a:ln>
        </p:spPr>
        <p:txBody>
          <a:bodyPr spcFirstLastPara="1" wrap="square" lIns="91425" tIns="45700" rIns="91425" bIns="45700" anchor="t" anchorCtr="0">
            <a:normAutofit/>
          </a:bodyPr>
          <a:lstStyle/>
          <a:p>
            <a:pPr marL="1371600" lvl="3" indent="0" algn="l" rtl="0">
              <a:lnSpc>
                <a:spcPct val="90000"/>
              </a:lnSpc>
              <a:spcBef>
                <a:spcPts val="0"/>
              </a:spcBef>
              <a:spcAft>
                <a:spcPts val="0"/>
              </a:spcAft>
              <a:buClr>
                <a:srgbClr val="FF0000"/>
              </a:buClr>
              <a:buSzPts val="3000"/>
              <a:buNone/>
            </a:pPr>
            <a:r>
              <a:rPr lang="en-US" sz="3000" b="1">
                <a:solidFill>
                  <a:srgbClr val="FF0000"/>
                </a:solidFill>
              </a:rPr>
              <a:t>                          Social Goals/Mission</a:t>
            </a:r>
            <a:endParaRPr/>
          </a:p>
          <a:p>
            <a:pPr marL="1371600" lvl="3" indent="0" algn="l" rtl="0">
              <a:lnSpc>
                <a:spcPct val="90000"/>
              </a:lnSpc>
              <a:spcBef>
                <a:spcPts val="500"/>
              </a:spcBef>
              <a:spcAft>
                <a:spcPts val="0"/>
              </a:spcAft>
              <a:buClr>
                <a:srgbClr val="FF0000"/>
              </a:buClr>
              <a:buSzPts val="3000"/>
              <a:buNone/>
            </a:pPr>
            <a:r>
              <a:rPr lang="en-US" sz="3000" b="1">
                <a:solidFill>
                  <a:srgbClr val="FF0000"/>
                </a:solidFill>
              </a:rPr>
              <a:t>                </a:t>
            </a:r>
            <a:r>
              <a:rPr lang="en-US" sz="2000" b="1">
                <a:solidFill>
                  <a:srgbClr val="FF0000"/>
                </a:solidFill>
              </a:rPr>
              <a:t>No NJSD or Neenah Wrestling Code Violations </a:t>
            </a:r>
            <a:endParaRPr/>
          </a:p>
          <a:p>
            <a:pPr marL="1371600" lvl="3" indent="0" algn="l" rtl="0">
              <a:lnSpc>
                <a:spcPct val="90000"/>
              </a:lnSpc>
              <a:spcBef>
                <a:spcPts val="500"/>
              </a:spcBef>
              <a:spcAft>
                <a:spcPts val="0"/>
              </a:spcAft>
              <a:buClr>
                <a:srgbClr val="FF0000"/>
              </a:buClr>
              <a:buSzPts val="2000"/>
              <a:buNone/>
            </a:pPr>
            <a:r>
              <a:rPr lang="en-US" sz="2000" b="1">
                <a:solidFill>
                  <a:srgbClr val="FF0000"/>
                </a:solidFill>
              </a:rPr>
              <a:t>                                        Live by the Team Core Values </a:t>
            </a:r>
            <a:endParaRPr/>
          </a:p>
          <a:p>
            <a:pPr marL="1371600" lvl="3" indent="0" algn="l" rtl="0">
              <a:lnSpc>
                <a:spcPct val="90000"/>
              </a:lnSpc>
              <a:spcBef>
                <a:spcPts val="500"/>
              </a:spcBef>
              <a:spcAft>
                <a:spcPts val="0"/>
              </a:spcAft>
              <a:buClr>
                <a:schemeClr val="dk1"/>
              </a:buClr>
              <a:buSzPts val="2000"/>
              <a:buNone/>
            </a:pPr>
            <a:r>
              <a:rPr lang="en-US" sz="2000"/>
              <a:t>Neenah High School Wrestling Core Values (established 2017-2018)</a:t>
            </a:r>
            <a:endParaRPr/>
          </a:p>
          <a:p>
            <a:pPr marL="1371600" lvl="3" indent="0" algn="l" rtl="0">
              <a:lnSpc>
                <a:spcPct val="90000"/>
              </a:lnSpc>
              <a:spcBef>
                <a:spcPts val="500"/>
              </a:spcBef>
              <a:spcAft>
                <a:spcPts val="0"/>
              </a:spcAft>
              <a:buClr>
                <a:schemeClr val="dk1"/>
              </a:buClr>
              <a:buSzPts val="3200"/>
              <a:buNone/>
            </a:pPr>
            <a:endParaRPr sz="3200"/>
          </a:p>
          <a:p>
            <a:pPr marL="0" lvl="0" indent="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pic>
        <p:nvPicPr>
          <p:cNvPr id="153" name="Google Shape;153;p7"/>
          <p:cNvPicPr preferRelativeResize="0"/>
          <p:nvPr/>
        </p:nvPicPr>
        <p:blipFill rotWithShape="1">
          <a:blip r:embed="rId3">
            <a:alphaModFix/>
          </a:blip>
          <a:srcRect/>
          <a:stretch/>
        </p:blipFill>
        <p:spPr>
          <a:xfrm>
            <a:off x="2" y="3587518"/>
            <a:ext cx="12191998" cy="3270482"/>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50"/>
          <p:cNvSpPr txBox="1">
            <a:spLocks noGrp="1"/>
          </p:cNvSpPr>
          <p:nvPr>
            <p:ph type="title"/>
          </p:nvPr>
        </p:nvSpPr>
        <p:spPr>
          <a:xfrm>
            <a:off x="291357" y="365125"/>
            <a:ext cx="11609285" cy="1325563"/>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5000"/>
              <a:buFont typeface="Calibri"/>
              <a:buNone/>
            </a:pPr>
            <a:r>
              <a:rPr lang="en-US" sz="5000" b="1"/>
              <a:t>Thank You for Attending </a:t>
            </a:r>
            <a:br>
              <a:rPr lang="en-US" sz="5000" b="1"/>
            </a:br>
            <a:r>
              <a:rPr lang="en-US" sz="5000" b="1"/>
              <a:t>Together lets make it a great Season </a:t>
            </a:r>
            <a:endParaRPr sz="5000" b="1">
              <a:solidFill>
                <a:schemeClr val="lt1"/>
              </a:solidFill>
            </a:endParaRPr>
          </a:p>
        </p:txBody>
      </p:sp>
      <p:pic>
        <p:nvPicPr>
          <p:cNvPr id="582" name="Google Shape;582;p50"/>
          <p:cNvPicPr preferRelativeResize="0">
            <a:picLocks noGrp="1"/>
          </p:cNvPicPr>
          <p:nvPr>
            <p:ph type="body" idx="1"/>
          </p:nvPr>
        </p:nvPicPr>
        <p:blipFill rotWithShape="1">
          <a:blip r:embed="rId3">
            <a:alphaModFix/>
          </a:blip>
          <a:srcRect/>
          <a:stretch/>
        </p:blipFill>
        <p:spPr>
          <a:xfrm>
            <a:off x="1028301" y="3158490"/>
            <a:ext cx="1657749" cy="1657749"/>
          </a:xfrm>
          <a:prstGeom prst="rect">
            <a:avLst/>
          </a:prstGeom>
          <a:noFill/>
          <a:ln>
            <a:noFill/>
          </a:ln>
        </p:spPr>
      </p:pic>
      <p:pic>
        <p:nvPicPr>
          <p:cNvPr id="583" name="Google Shape;583;p50"/>
          <p:cNvPicPr preferRelativeResize="0"/>
          <p:nvPr/>
        </p:nvPicPr>
        <p:blipFill rotWithShape="1">
          <a:blip r:embed="rId4">
            <a:alphaModFix/>
          </a:blip>
          <a:srcRect/>
          <a:stretch/>
        </p:blipFill>
        <p:spPr>
          <a:xfrm>
            <a:off x="76199" y="4816239"/>
            <a:ext cx="4695825" cy="1944527"/>
          </a:xfrm>
          <a:prstGeom prst="rect">
            <a:avLst/>
          </a:prstGeom>
          <a:noFill/>
          <a:ln>
            <a:noFill/>
          </a:ln>
        </p:spPr>
      </p:pic>
      <p:pic>
        <p:nvPicPr>
          <p:cNvPr id="584" name="Google Shape;584;p50"/>
          <p:cNvPicPr preferRelativeResize="0"/>
          <p:nvPr/>
        </p:nvPicPr>
        <p:blipFill rotWithShape="1">
          <a:blip r:embed="rId5">
            <a:alphaModFix/>
          </a:blip>
          <a:srcRect/>
          <a:stretch/>
        </p:blipFill>
        <p:spPr>
          <a:xfrm>
            <a:off x="5232400" y="4893866"/>
            <a:ext cx="6959600" cy="1866900"/>
          </a:xfrm>
          <a:prstGeom prst="rect">
            <a:avLst/>
          </a:prstGeom>
          <a:noFill/>
          <a:ln>
            <a:noFill/>
          </a:ln>
        </p:spPr>
      </p:pic>
      <p:pic>
        <p:nvPicPr>
          <p:cNvPr id="585" name="Google Shape;585;p50"/>
          <p:cNvPicPr preferRelativeResize="0"/>
          <p:nvPr/>
        </p:nvPicPr>
        <p:blipFill rotWithShape="1">
          <a:blip r:embed="rId6">
            <a:alphaModFix/>
          </a:blip>
          <a:srcRect/>
          <a:stretch/>
        </p:blipFill>
        <p:spPr>
          <a:xfrm>
            <a:off x="0" y="1680013"/>
            <a:ext cx="12192000" cy="1612263"/>
          </a:xfrm>
          <a:prstGeom prst="rect">
            <a:avLst/>
          </a:prstGeom>
          <a:noFill/>
          <a:ln>
            <a:noFill/>
          </a:ln>
        </p:spPr>
      </p:pic>
      <p:pic>
        <p:nvPicPr>
          <p:cNvPr id="586" name="Google Shape;586;p50"/>
          <p:cNvPicPr preferRelativeResize="0"/>
          <p:nvPr/>
        </p:nvPicPr>
        <p:blipFill rotWithShape="1">
          <a:blip r:embed="rId7">
            <a:alphaModFix/>
          </a:blip>
          <a:srcRect/>
          <a:stretch/>
        </p:blipFill>
        <p:spPr>
          <a:xfrm>
            <a:off x="10801300" y="3342918"/>
            <a:ext cx="1099342" cy="1422678"/>
          </a:xfrm>
          <a:prstGeom prst="rect">
            <a:avLst/>
          </a:prstGeom>
          <a:noFill/>
          <a:ln>
            <a:noFill/>
          </a:ln>
        </p:spPr>
      </p:pic>
      <p:pic>
        <p:nvPicPr>
          <p:cNvPr id="587" name="Google Shape;587;p50"/>
          <p:cNvPicPr preferRelativeResize="0"/>
          <p:nvPr/>
        </p:nvPicPr>
        <p:blipFill rotWithShape="1">
          <a:blip r:embed="rId8">
            <a:alphaModFix/>
          </a:blip>
          <a:srcRect/>
          <a:stretch/>
        </p:blipFill>
        <p:spPr>
          <a:xfrm>
            <a:off x="6318250" y="3277616"/>
            <a:ext cx="1485900" cy="160236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8"/>
          <p:cNvSpPr txBox="1">
            <a:spLocks noGrp="1"/>
          </p:cNvSpPr>
          <p:nvPr>
            <p:ph type="title"/>
          </p:nvPr>
        </p:nvSpPr>
        <p:spPr>
          <a:xfrm>
            <a:off x="838200" y="105268"/>
            <a:ext cx="10515600" cy="1367932"/>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C0151C"/>
              </a:buClr>
              <a:buSzPts val="4320"/>
              <a:buFont typeface="Calibri"/>
              <a:buNone/>
            </a:pPr>
            <a:r>
              <a:rPr lang="en-US" sz="4320" b="1">
                <a:solidFill>
                  <a:srgbClr val="C0151C"/>
                </a:solidFill>
              </a:rPr>
              <a:t>Athletic Goals/Mission of </a:t>
            </a:r>
            <a:br>
              <a:rPr lang="en-US" sz="4320" b="1">
                <a:solidFill>
                  <a:srgbClr val="C0151C"/>
                </a:solidFill>
              </a:rPr>
            </a:br>
            <a:r>
              <a:rPr lang="en-US" sz="4320" b="1">
                <a:solidFill>
                  <a:srgbClr val="C0151C"/>
                </a:solidFill>
              </a:rPr>
              <a:t>Neenah High School Wrestling 2019-2020</a:t>
            </a:r>
            <a:endParaRPr/>
          </a:p>
        </p:txBody>
      </p:sp>
      <p:sp>
        <p:nvSpPr>
          <p:cNvPr id="159" name="Google Shape;159;p8"/>
          <p:cNvSpPr txBox="1">
            <a:spLocks noGrp="1"/>
          </p:cNvSpPr>
          <p:nvPr>
            <p:ph type="body" idx="1"/>
          </p:nvPr>
        </p:nvSpPr>
        <p:spPr>
          <a:xfrm>
            <a:off x="838200" y="1473200"/>
            <a:ext cx="10515600" cy="3402577"/>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800"/>
              <a:buNone/>
            </a:pPr>
            <a:r>
              <a:rPr lang="en-US"/>
              <a:t>Goals/Mission of Neenah Wrestling: </a:t>
            </a:r>
            <a:endParaRPr/>
          </a:p>
          <a:p>
            <a:pPr marL="0" lvl="0" indent="0" algn="ctr" rtl="0">
              <a:lnSpc>
                <a:spcPct val="90000"/>
              </a:lnSpc>
              <a:spcBef>
                <a:spcPts val="1000"/>
              </a:spcBef>
              <a:spcAft>
                <a:spcPts val="0"/>
              </a:spcAft>
              <a:buClr>
                <a:schemeClr val="dk1"/>
              </a:buClr>
              <a:buSzPts val="2800"/>
              <a:buNone/>
            </a:pPr>
            <a:r>
              <a:rPr lang="en-US"/>
              <a:t>“Building Students of Wrestling Creating Champions in Life”</a:t>
            </a:r>
            <a:endParaRPr sz="4000"/>
          </a:p>
          <a:p>
            <a:pPr marL="0" lvl="0" indent="0" algn="ctr" rtl="0">
              <a:lnSpc>
                <a:spcPct val="90000"/>
              </a:lnSpc>
              <a:spcBef>
                <a:spcPts val="1000"/>
              </a:spcBef>
              <a:spcAft>
                <a:spcPts val="0"/>
              </a:spcAft>
              <a:buClr>
                <a:srgbClr val="FF0000"/>
              </a:buClr>
              <a:buSzPts val="2000"/>
              <a:buNone/>
            </a:pPr>
            <a:r>
              <a:rPr lang="en-US" sz="2000" b="1" u="sng">
                <a:solidFill>
                  <a:srgbClr val="FF0000"/>
                </a:solidFill>
              </a:rPr>
              <a:t>   #2 Championship Results 19-20 Season Goals/Mission</a:t>
            </a:r>
            <a:endParaRPr/>
          </a:p>
          <a:p>
            <a:pPr marL="457200" lvl="1" indent="0" algn="ctr" rtl="0">
              <a:lnSpc>
                <a:spcPct val="90000"/>
              </a:lnSpc>
              <a:spcBef>
                <a:spcPts val="500"/>
              </a:spcBef>
              <a:spcAft>
                <a:spcPts val="0"/>
              </a:spcAft>
              <a:buClr>
                <a:schemeClr val="dk1"/>
              </a:buClr>
              <a:buSzPts val="2200"/>
              <a:buNone/>
            </a:pPr>
            <a:r>
              <a:rPr lang="en-US" sz="2200"/>
              <a:t>Top 2 in the FVA Conference (Duals and Tournament) </a:t>
            </a:r>
            <a:endParaRPr/>
          </a:p>
          <a:p>
            <a:pPr marL="457200" lvl="1" indent="0" algn="ctr" rtl="0">
              <a:lnSpc>
                <a:spcPct val="90000"/>
              </a:lnSpc>
              <a:spcBef>
                <a:spcPts val="500"/>
              </a:spcBef>
              <a:spcAft>
                <a:spcPts val="0"/>
              </a:spcAft>
              <a:buClr>
                <a:schemeClr val="dk1"/>
              </a:buClr>
              <a:buSzPts val="2200"/>
              <a:buNone/>
            </a:pPr>
            <a:r>
              <a:rPr lang="en-US" sz="2200"/>
              <a:t>3 WWCA JV State Place-Winners (5 or more qualifiers)</a:t>
            </a:r>
            <a:endParaRPr/>
          </a:p>
          <a:p>
            <a:pPr marL="457200" lvl="1" indent="0" algn="ctr" rtl="0">
              <a:lnSpc>
                <a:spcPct val="90000"/>
              </a:lnSpc>
              <a:spcBef>
                <a:spcPts val="500"/>
              </a:spcBef>
              <a:spcAft>
                <a:spcPts val="0"/>
              </a:spcAft>
              <a:buClr>
                <a:schemeClr val="dk1"/>
              </a:buClr>
              <a:buSzPts val="2200"/>
              <a:buNone/>
            </a:pPr>
            <a:r>
              <a:rPr lang="en-US" sz="2200"/>
              <a:t>Win WIAA Regional Tournament and WIAA Sectional Tournament </a:t>
            </a:r>
            <a:endParaRPr/>
          </a:p>
          <a:p>
            <a:pPr marL="457200" lvl="1" indent="0" algn="ctr" rtl="0">
              <a:lnSpc>
                <a:spcPct val="90000"/>
              </a:lnSpc>
              <a:spcBef>
                <a:spcPts val="500"/>
              </a:spcBef>
              <a:spcAft>
                <a:spcPts val="0"/>
              </a:spcAft>
              <a:buClr>
                <a:schemeClr val="dk1"/>
              </a:buClr>
              <a:buSzPts val="2200"/>
              <a:buNone/>
            </a:pPr>
            <a:r>
              <a:rPr lang="en-US" sz="2200"/>
              <a:t>Top 10 in Overall Team Standings at the WIAA Individual State Tournament </a:t>
            </a:r>
            <a:endParaRPr/>
          </a:p>
          <a:p>
            <a:pPr marL="457200" lvl="1" indent="0" algn="ctr" rtl="0">
              <a:lnSpc>
                <a:spcPct val="90000"/>
              </a:lnSpc>
              <a:spcBef>
                <a:spcPts val="500"/>
              </a:spcBef>
              <a:spcAft>
                <a:spcPts val="0"/>
              </a:spcAft>
              <a:buClr>
                <a:schemeClr val="dk1"/>
              </a:buClr>
              <a:buSzPts val="2200"/>
              <a:buNone/>
            </a:pPr>
            <a:r>
              <a:rPr lang="en-US" sz="2200"/>
              <a:t>Qualify for the WIAA Team State Tournament (first time since 2003-2004)</a:t>
            </a:r>
            <a:endParaRPr/>
          </a:p>
          <a:p>
            <a:pPr marL="0" lvl="0" indent="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pic>
        <p:nvPicPr>
          <p:cNvPr id="160" name="Google Shape;160;p8"/>
          <p:cNvPicPr preferRelativeResize="0"/>
          <p:nvPr/>
        </p:nvPicPr>
        <p:blipFill rotWithShape="1">
          <a:blip r:embed="rId3">
            <a:alphaModFix/>
          </a:blip>
          <a:srcRect t="31689" b="30280"/>
          <a:stretch/>
        </p:blipFill>
        <p:spPr>
          <a:xfrm>
            <a:off x="2472266" y="4689519"/>
            <a:ext cx="7603068" cy="216848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9"/>
          <p:cNvSpPr txBox="1">
            <a:spLocks noGrp="1"/>
          </p:cNvSpPr>
          <p:nvPr>
            <p:ph type="title"/>
          </p:nvPr>
        </p:nvSpPr>
        <p:spPr>
          <a:xfrm>
            <a:off x="838200" y="105268"/>
            <a:ext cx="10515600" cy="1367932"/>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C0151C"/>
              </a:buClr>
              <a:buSzPts val="4320"/>
              <a:buFont typeface="Calibri"/>
              <a:buNone/>
            </a:pPr>
            <a:r>
              <a:rPr lang="en-US" sz="4320" b="1">
                <a:solidFill>
                  <a:srgbClr val="C0151C"/>
                </a:solidFill>
              </a:rPr>
              <a:t>Neenah High School Wrestling </a:t>
            </a:r>
            <a:br>
              <a:rPr lang="en-US" sz="4320" b="1">
                <a:solidFill>
                  <a:srgbClr val="C0151C"/>
                </a:solidFill>
              </a:rPr>
            </a:br>
            <a:r>
              <a:rPr lang="en-US" sz="4320" b="1">
                <a:solidFill>
                  <a:srgbClr val="C0151C"/>
                </a:solidFill>
              </a:rPr>
              <a:t>2019-2020 Coaching Staff </a:t>
            </a:r>
            <a:endParaRPr/>
          </a:p>
        </p:txBody>
      </p:sp>
      <p:sp>
        <p:nvSpPr>
          <p:cNvPr id="166" name="Google Shape;166;p9"/>
          <p:cNvSpPr txBox="1">
            <a:spLocks noGrp="1"/>
          </p:cNvSpPr>
          <p:nvPr>
            <p:ph type="body" idx="1"/>
          </p:nvPr>
        </p:nvSpPr>
        <p:spPr>
          <a:xfrm>
            <a:off x="508000" y="1761066"/>
            <a:ext cx="10515600" cy="4991665"/>
          </a:xfrm>
          <a:prstGeom prst="rect">
            <a:avLst/>
          </a:prstGeom>
          <a:noFill/>
          <a:ln>
            <a:noFill/>
          </a:ln>
        </p:spPr>
        <p:txBody>
          <a:bodyPr spcFirstLastPara="1" wrap="square" lIns="91425" tIns="45700" rIns="91425" bIns="45700" anchor="t" anchorCtr="0">
            <a:normAutofit/>
          </a:bodyPr>
          <a:lstStyle/>
          <a:p>
            <a:pPr marL="0" lvl="0" indent="0" algn="l" rtl="0">
              <a:lnSpc>
                <a:spcPct val="70000"/>
              </a:lnSpc>
              <a:spcBef>
                <a:spcPts val="0"/>
              </a:spcBef>
              <a:spcAft>
                <a:spcPts val="0"/>
              </a:spcAft>
              <a:buClr>
                <a:schemeClr val="dk1"/>
              </a:buClr>
              <a:buSzPts val="2800"/>
              <a:buNone/>
            </a:pPr>
            <a:r>
              <a:rPr lang="en-US" sz="2400" dirty="0"/>
              <a:t>Kyle Kleuskens: Head Varsity Coach </a:t>
            </a:r>
            <a:endParaRPr sz="2400" dirty="0"/>
          </a:p>
          <a:p>
            <a:pPr marL="0" lvl="0" indent="0" algn="l" rtl="0">
              <a:lnSpc>
                <a:spcPct val="70000"/>
              </a:lnSpc>
              <a:spcBef>
                <a:spcPts val="1000"/>
              </a:spcBef>
              <a:spcAft>
                <a:spcPts val="0"/>
              </a:spcAft>
              <a:buClr>
                <a:schemeClr val="dk1"/>
              </a:buClr>
              <a:buSzPts val="2800"/>
              <a:buNone/>
            </a:pPr>
            <a:r>
              <a:rPr lang="en-US" sz="2400" dirty="0"/>
              <a:t>Mark Cowling: Assistant Varsity Coach</a:t>
            </a:r>
            <a:endParaRPr sz="2400" dirty="0"/>
          </a:p>
          <a:p>
            <a:pPr marL="0" lvl="0" indent="0" algn="l" rtl="0">
              <a:lnSpc>
                <a:spcPct val="70000"/>
              </a:lnSpc>
              <a:spcBef>
                <a:spcPts val="1000"/>
              </a:spcBef>
              <a:spcAft>
                <a:spcPts val="0"/>
              </a:spcAft>
              <a:buClr>
                <a:schemeClr val="dk1"/>
              </a:buClr>
              <a:buSzPts val="2800"/>
              <a:buNone/>
            </a:pPr>
            <a:r>
              <a:rPr lang="en-US" sz="2400" dirty="0"/>
              <a:t>Chris </a:t>
            </a:r>
            <a:r>
              <a:rPr lang="en-US" sz="2400" dirty="0" err="1"/>
              <a:t>Rundquist</a:t>
            </a:r>
            <a:r>
              <a:rPr lang="en-US" sz="2400" dirty="0"/>
              <a:t>: Head JV Coach</a:t>
            </a:r>
            <a:endParaRPr sz="2400" dirty="0"/>
          </a:p>
          <a:p>
            <a:pPr marL="0" lvl="0" indent="0" algn="l" rtl="0">
              <a:lnSpc>
                <a:spcPct val="70000"/>
              </a:lnSpc>
              <a:spcBef>
                <a:spcPts val="1000"/>
              </a:spcBef>
              <a:spcAft>
                <a:spcPts val="0"/>
              </a:spcAft>
              <a:buClr>
                <a:schemeClr val="dk1"/>
              </a:buClr>
              <a:buSzPts val="2800"/>
              <a:buNone/>
            </a:pPr>
            <a:r>
              <a:rPr lang="en-US" sz="2400" dirty="0"/>
              <a:t>Mason Bohm: Volunteer Coach</a:t>
            </a:r>
            <a:endParaRPr sz="2400" dirty="0"/>
          </a:p>
          <a:p>
            <a:pPr marL="0" lvl="0" indent="0" algn="l" rtl="0">
              <a:lnSpc>
                <a:spcPct val="70000"/>
              </a:lnSpc>
              <a:spcBef>
                <a:spcPts val="1000"/>
              </a:spcBef>
              <a:spcAft>
                <a:spcPts val="0"/>
              </a:spcAft>
              <a:buClr>
                <a:schemeClr val="dk1"/>
              </a:buClr>
              <a:buSzPts val="2800"/>
              <a:buNone/>
            </a:pPr>
            <a:r>
              <a:rPr lang="en-US" sz="2400" dirty="0"/>
              <a:t>Corey </a:t>
            </a:r>
            <a:r>
              <a:rPr lang="en-US" sz="2400" dirty="0" err="1"/>
              <a:t>Zuberbier</a:t>
            </a:r>
            <a:r>
              <a:rPr lang="en-US" sz="2400" dirty="0"/>
              <a:t>: Volunteer Coach</a:t>
            </a:r>
            <a:endParaRPr sz="2400" dirty="0"/>
          </a:p>
          <a:p>
            <a:pPr marL="0" lvl="0" indent="0" algn="l" rtl="0">
              <a:lnSpc>
                <a:spcPct val="70000"/>
              </a:lnSpc>
              <a:spcBef>
                <a:spcPts val="1000"/>
              </a:spcBef>
              <a:spcAft>
                <a:spcPts val="0"/>
              </a:spcAft>
              <a:buClr>
                <a:schemeClr val="dk1"/>
              </a:buClr>
              <a:buSzPts val="2800"/>
              <a:buNone/>
            </a:pPr>
            <a:r>
              <a:rPr lang="en-US" sz="2400" dirty="0"/>
              <a:t>Kevin Beauchamp: Volunteer Coach</a:t>
            </a:r>
            <a:endParaRPr sz="2400" dirty="0"/>
          </a:p>
          <a:p>
            <a:pPr marL="0" lvl="0" indent="0" algn="l" rtl="0">
              <a:lnSpc>
                <a:spcPct val="70000"/>
              </a:lnSpc>
              <a:spcBef>
                <a:spcPts val="1000"/>
              </a:spcBef>
              <a:spcAft>
                <a:spcPts val="0"/>
              </a:spcAft>
              <a:buClr>
                <a:schemeClr val="dk1"/>
              </a:buClr>
              <a:buSzPts val="2800"/>
              <a:buNone/>
            </a:pPr>
            <a:r>
              <a:rPr lang="en-US" sz="2400" dirty="0"/>
              <a:t>Brian </a:t>
            </a:r>
            <a:r>
              <a:rPr lang="en-US" sz="2400" dirty="0" err="1"/>
              <a:t>Piechocki</a:t>
            </a:r>
            <a:r>
              <a:rPr lang="en-US" sz="2400" dirty="0"/>
              <a:t>: Volunteer Coach </a:t>
            </a:r>
            <a:endParaRPr sz="2400" dirty="0"/>
          </a:p>
          <a:p>
            <a:pPr marL="0" lvl="0" indent="0" algn="l" rtl="0">
              <a:lnSpc>
                <a:spcPct val="70000"/>
              </a:lnSpc>
              <a:spcBef>
                <a:spcPts val="1000"/>
              </a:spcBef>
              <a:spcAft>
                <a:spcPts val="0"/>
              </a:spcAft>
              <a:buClr>
                <a:schemeClr val="dk1"/>
              </a:buClr>
              <a:buSzPts val="2800"/>
              <a:buNone/>
            </a:pPr>
            <a:r>
              <a:rPr lang="en-US" sz="2400" dirty="0"/>
              <a:t>Ryan Robillard: Volunteer Coach </a:t>
            </a:r>
            <a:endParaRPr sz="2400" dirty="0"/>
          </a:p>
          <a:p>
            <a:pPr marL="0" lvl="0" indent="0" algn="l" rtl="0">
              <a:lnSpc>
                <a:spcPct val="70000"/>
              </a:lnSpc>
              <a:spcBef>
                <a:spcPts val="1000"/>
              </a:spcBef>
              <a:spcAft>
                <a:spcPts val="0"/>
              </a:spcAft>
              <a:buClr>
                <a:schemeClr val="dk1"/>
              </a:buClr>
              <a:buSzPts val="2800"/>
              <a:buNone/>
            </a:pPr>
            <a:r>
              <a:rPr lang="en-US" sz="2400" dirty="0"/>
              <a:t>Corey Knudsen: Volunteer Coach</a:t>
            </a:r>
            <a:endParaRPr sz="2400" dirty="0"/>
          </a:p>
          <a:p>
            <a:pPr marL="0" lvl="0" indent="0" algn="l" rtl="0">
              <a:lnSpc>
                <a:spcPct val="70000"/>
              </a:lnSpc>
              <a:spcBef>
                <a:spcPts val="1000"/>
              </a:spcBef>
              <a:spcAft>
                <a:spcPts val="0"/>
              </a:spcAft>
              <a:buClr>
                <a:schemeClr val="dk1"/>
              </a:buClr>
              <a:buSzPts val="2800"/>
              <a:buNone/>
            </a:pPr>
            <a:r>
              <a:rPr lang="en-US" sz="2400" dirty="0"/>
              <a:t>Ben Strobel: Volunteer Coach</a:t>
            </a:r>
            <a:endParaRPr sz="2400" dirty="0"/>
          </a:p>
          <a:p>
            <a:pPr marL="0" lvl="0" indent="0" algn="l" rtl="0">
              <a:lnSpc>
                <a:spcPct val="70000"/>
              </a:lnSpc>
              <a:spcBef>
                <a:spcPts val="1000"/>
              </a:spcBef>
              <a:spcAft>
                <a:spcPts val="0"/>
              </a:spcAft>
              <a:buClr>
                <a:schemeClr val="dk1"/>
              </a:buClr>
              <a:buSzPts val="2800"/>
              <a:buNone/>
            </a:pPr>
            <a:r>
              <a:rPr lang="en-US" sz="2400" dirty="0"/>
              <a:t>Jason </a:t>
            </a:r>
            <a:r>
              <a:rPr lang="en-US" sz="2400" dirty="0" err="1"/>
              <a:t>Kurszewski</a:t>
            </a:r>
            <a:r>
              <a:rPr lang="en-US" sz="2400" dirty="0"/>
              <a:t>: Volunteer Coach</a:t>
            </a:r>
            <a:endParaRPr sz="2400" dirty="0"/>
          </a:p>
          <a:p>
            <a:pPr marL="0" lvl="0" indent="0" algn="l" rtl="0">
              <a:lnSpc>
                <a:spcPct val="70000"/>
              </a:lnSpc>
              <a:spcBef>
                <a:spcPts val="1000"/>
              </a:spcBef>
              <a:spcAft>
                <a:spcPts val="0"/>
              </a:spcAft>
              <a:buClr>
                <a:schemeClr val="dk1"/>
              </a:buClr>
              <a:buSzPts val="2800"/>
              <a:buNone/>
            </a:pPr>
            <a:r>
              <a:rPr lang="en-US" sz="2400" dirty="0"/>
              <a:t>Beau </a:t>
            </a:r>
            <a:r>
              <a:rPr lang="en-US" sz="2400" dirty="0" err="1"/>
              <a:t>Yineman</a:t>
            </a:r>
            <a:r>
              <a:rPr lang="en-US" sz="2400" dirty="0"/>
              <a:t>: Volunteer Alumni</a:t>
            </a:r>
            <a:endParaRPr sz="2400" dirty="0"/>
          </a:p>
          <a:p>
            <a:pPr marL="0" lvl="0" indent="0" algn="l" rtl="0">
              <a:lnSpc>
                <a:spcPct val="70000"/>
              </a:lnSpc>
              <a:spcBef>
                <a:spcPts val="1000"/>
              </a:spcBef>
              <a:spcAft>
                <a:spcPts val="0"/>
              </a:spcAft>
              <a:buClr>
                <a:schemeClr val="dk1"/>
              </a:buClr>
              <a:buSzPts val="2800"/>
              <a:buNone/>
            </a:pPr>
            <a:r>
              <a:rPr lang="en-US" sz="2400" dirty="0"/>
              <a:t>Isaiah McCormick: Volunteer Alumni</a:t>
            </a:r>
            <a:r>
              <a:rPr lang="en-US" dirty="0"/>
              <a:t>	</a:t>
            </a:r>
            <a:endParaRPr dirty="0"/>
          </a:p>
          <a:p>
            <a:pPr marL="0" lvl="0" indent="0" algn="l" rtl="0">
              <a:lnSpc>
                <a:spcPct val="70000"/>
              </a:lnSpc>
              <a:spcBef>
                <a:spcPts val="1000"/>
              </a:spcBef>
              <a:spcAft>
                <a:spcPts val="0"/>
              </a:spcAft>
              <a:buClr>
                <a:schemeClr val="dk1"/>
              </a:buClr>
              <a:buSzPts val="2800"/>
              <a:buNone/>
            </a:pPr>
            <a:endParaRPr dirty="0"/>
          </a:p>
          <a:p>
            <a:pPr marL="0" lvl="0" indent="0" algn="l" rtl="0">
              <a:lnSpc>
                <a:spcPct val="70000"/>
              </a:lnSpc>
              <a:spcBef>
                <a:spcPts val="1000"/>
              </a:spcBef>
              <a:spcAft>
                <a:spcPts val="0"/>
              </a:spcAft>
              <a:buClr>
                <a:schemeClr val="dk1"/>
              </a:buClr>
              <a:buSzPts val="2800"/>
              <a:buNone/>
            </a:pPr>
            <a:endParaRPr dirty="0"/>
          </a:p>
          <a:p>
            <a:pPr marL="228600" lvl="0" indent="-50800" algn="l" rtl="0">
              <a:lnSpc>
                <a:spcPct val="70000"/>
              </a:lnSpc>
              <a:spcBef>
                <a:spcPts val="1000"/>
              </a:spcBef>
              <a:spcAft>
                <a:spcPts val="0"/>
              </a:spcAft>
              <a:buClr>
                <a:schemeClr val="dk1"/>
              </a:buClr>
              <a:buSzPts val="2800"/>
              <a:buNone/>
            </a:pPr>
            <a:endParaRPr dirty="0"/>
          </a:p>
        </p:txBody>
      </p:sp>
      <p:pic>
        <p:nvPicPr>
          <p:cNvPr id="167" name="Google Shape;167;p9"/>
          <p:cNvPicPr preferRelativeResize="0"/>
          <p:nvPr/>
        </p:nvPicPr>
        <p:blipFill rotWithShape="1">
          <a:blip r:embed="rId3">
            <a:alphaModFix/>
          </a:blip>
          <a:srcRect t="19812" b="18553"/>
          <a:stretch/>
        </p:blipFill>
        <p:spPr>
          <a:xfrm>
            <a:off x="6161313" y="1761067"/>
            <a:ext cx="5192487" cy="4267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10"/>
          <p:cNvSpPr txBox="1">
            <a:spLocks noGrp="1"/>
          </p:cNvSpPr>
          <p:nvPr>
            <p:ph type="title"/>
          </p:nvPr>
        </p:nvSpPr>
        <p:spPr>
          <a:xfrm>
            <a:off x="838200" y="105268"/>
            <a:ext cx="10515600" cy="1367932"/>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C0151C"/>
              </a:buClr>
              <a:buSzPts val="4320"/>
              <a:buFont typeface="Calibri"/>
              <a:buNone/>
            </a:pPr>
            <a:r>
              <a:rPr lang="en-US" sz="4320" b="1">
                <a:solidFill>
                  <a:srgbClr val="C0151C"/>
                </a:solidFill>
              </a:rPr>
              <a:t>Neenah High School Wrestling </a:t>
            </a:r>
            <a:br>
              <a:rPr lang="en-US" sz="4320" b="1">
                <a:solidFill>
                  <a:srgbClr val="C0151C"/>
                </a:solidFill>
              </a:rPr>
            </a:br>
            <a:r>
              <a:rPr lang="en-US" sz="4320" b="1">
                <a:solidFill>
                  <a:srgbClr val="C0151C"/>
                </a:solidFill>
              </a:rPr>
              <a:t>2019-2020 Coaching Staff </a:t>
            </a:r>
            <a:endParaRPr/>
          </a:p>
        </p:txBody>
      </p:sp>
      <p:sp>
        <p:nvSpPr>
          <p:cNvPr id="173" name="Google Shape;173;p10"/>
          <p:cNvSpPr txBox="1">
            <a:spLocks noGrp="1"/>
          </p:cNvSpPr>
          <p:nvPr>
            <p:ph type="body" idx="1"/>
          </p:nvPr>
        </p:nvSpPr>
        <p:spPr>
          <a:xfrm>
            <a:off x="838200" y="1473200"/>
            <a:ext cx="5257800" cy="4927600"/>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50000"/>
              </a:lnSpc>
              <a:spcBef>
                <a:spcPts val="0"/>
              </a:spcBef>
              <a:spcAft>
                <a:spcPts val="0"/>
              </a:spcAft>
              <a:buClr>
                <a:schemeClr val="dk1"/>
              </a:buClr>
              <a:buSzPts val="1960"/>
              <a:buNone/>
            </a:pPr>
            <a:endParaRPr sz="1078" dirty="0"/>
          </a:p>
          <a:p>
            <a:pPr marL="0" lvl="0" indent="0" algn="l" rtl="0">
              <a:lnSpc>
                <a:spcPct val="100000"/>
              </a:lnSpc>
              <a:spcBef>
                <a:spcPts val="1000"/>
              </a:spcBef>
              <a:spcAft>
                <a:spcPts val="0"/>
              </a:spcAft>
              <a:buClr>
                <a:srgbClr val="FF0000"/>
              </a:buClr>
              <a:buSzPts val="2240"/>
              <a:buNone/>
            </a:pPr>
            <a:r>
              <a:rPr lang="en-US" sz="2000" dirty="0">
                <a:solidFill>
                  <a:srgbClr val="FF0000"/>
                </a:solidFill>
              </a:rPr>
              <a:t>Head Varsity Coach </a:t>
            </a:r>
            <a:endParaRPr sz="2000" dirty="0"/>
          </a:p>
          <a:p>
            <a:pPr marL="0" lvl="0" indent="0" algn="l" rtl="0">
              <a:lnSpc>
                <a:spcPct val="100000"/>
              </a:lnSpc>
              <a:spcBef>
                <a:spcPts val="1000"/>
              </a:spcBef>
              <a:spcAft>
                <a:spcPts val="0"/>
              </a:spcAft>
              <a:buClr>
                <a:srgbClr val="FF0000"/>
              </a:buClr>
              <a:buSzPts val="2240"/>
              <a:buNone/>
            </a:pPr>
            <a:r>
              <a:rPr lang="en-US" sz="2000" dirty="0">
                <a:solidFill>
                  <a:srgbClr val="FF0000"/>
                </a:solidFill>
              </a:rPr>
              <a:t>Kyle Kleuskens </a:t>
            </a:r>
            <a:endParaRPr sz="2000" dirty="0"/>
          </a:p>
          <a:p>
            <a:pPr marL="0" lvl="0" indent="0" algn="l" rtl="0">
              <a:lnSpc>
                <a:spcPct val="100000"/>
              </a:lnSpc>
              <a:spcBef>
                <a:spcPts val="1000"/>
              </a:spcBef>
              <a:spcAft>
                <a:spcPts val="0"/>
              </a:spcAft>
              <a:buClr>
                <a:schemeClr val="dk1"/>
              </a:buClr>
              <a:buSzPts val="2100"/>
              <a:buNone/>
            </a:pPr>
            <a:r>
              <a:rPr lang="en-US" sz="2000" dirty="0"/>
              <a:t>5</a:t>
            </a:r>
            <a:r>
              <a:rPr lang="en-US" sz="2000" baseline="30000" dirty="0"/>
              <a:t>th</a:t>
            </a:r>
            <a:r>
              <a:rPr lang="en-US" sz="2000" dirty="0"/>
              <a:t> Season as Neenah Wrestling Head Coach</a:t>
            </a:r>
            <a:endParaRPr sz="2000" dirty="0"/>
          </a:p>
          <a:p>
            <a:pPr marL="0" lvl="0" indent="0" algn="l" rtl="0">
              <a:lnSpc>
                <a:spcPct val="100000"/>
              </a:lnSpc>
              <a:spcBef>
                <a:spcPts val="1000"/>
              </a:spcBef>
              <a:spcAft>
                <a:spcPts val="0"/>
              </a:spcAft>
              <a:buClr>
                <a:schemeClr val="dk1"/>
              </a:buClr>
              <a:buSzPts val="2100"/>
              <a:buNone/>
            </a:pPr>
            <a:r>
              <a:rPr lang="en-US" sz="2000" dirty="0"/>
              <a:t>2017-2018 FVA Coach of the Year</a:t>
            </a:r>
            <a:endParaRPr sz="2000" dirty="0"/>
          </a:p>
          <a:p>
            <a:pPr marL="0" lvl="0" indent="0" algn="l" rtl="0">
              <a:lnSpc>
                <a:spcPct val="100000"/>
              </a:lnSpc>
              <a:spcBef>
                <a:spcPts val="1000"/>
              </a:spcBef>
              <a:spcAft>
                <a:spcPts val="0"/>
              </a:spcAft>
              <a:buClr>
                <a:schemeClr val="dk1"/>
              </a:buClr>
              <a:buSzPts val="2100"/>
              <a:buNone/>
            </a:pPr>
            <a:r>
              <a:rPr lang="en-US" sz="2000" dirty="0"/>
              <a:t>NCAA Academic All-American 2011 for UW Oshkosh</a:t>
            </a:r>
            <a:endParaRPr sz="2000" dirty="0"/>
          </a:p>
          <a:p>
            <a:pPr marL="0" lvl="0" indent="0" algn="l" rtl="0">
              <a:lnSpc>
                <a:spcPct val="100000"/>
              </a:lnSpc>
              <a:spcBef>
                <a:spcPts val="1000"/>
              </a:spcBef>
              <a:spcAft>
                <a:spcPts val="0"/>
              </a:spcAft>
              <a:buClr>
                <a:schemeClr val="dk1"/>
              </a:buClr>
              <a:buSzPts val="2100"/>
              <a:buNone/>
            </a:pPr>
            <a:r>
              <a:rPr lang="en-US" sz="2000" dirty="0"/>
              <a:t>2X Team Captain @ UW Oshkosh 2010, 2011</a:t>
            </a:r>
            <a:endParaRPr sz="2000" dirty="0"/>
          </a:p>
          <a:p>
            <a:pPr marL="0" lvl="0" indent="0" algn="l" rtl="0">
              <a:lnSpc>
                <a:spcPct val="100000"/>
              </a:lnSpc>
              <a:spcBef>
                <a:spcPts val="1000"/>
              </a:spcBef>
              <a:spcAft>
                <a:spcPts val="0"/>
              </a:spcAft>
              <a:buClr>
                <a:schemeClr val="dk1"/>
              </a:buClr>
              <a:buSzPts val="2100"/>
              <a:buNone/>
            </a:pPr>
            <a:r>
              <a:rPr lang="en-US" sz="2000" dirty="0"/>
              <a:t>Wisconsin National Team Coach 2011-2014</a:t>
            </a:r>
            <a:endParaRPr sz="2000" dirty="0"/>
          </a:p>
          <a:p>
            <a:pPr marL="0" lvl="0" indent="0" algn="l" rtl="0">
              <a:lnSpc>
                <a:spcPct val="100000"/>
              </a:lnSpc>
              <a:spcBef>
                <a:spcPts val="1000"/>
              </a:spcBef>
              <a:spcAft>
                <a:spcPts val="0"/>
              </a:spcAft>
              <a:buClr>
                <a:schemeClr val="dk1"/>
              </a:buClr>
              <a:buSzPts val="2100"/>
              <a:buNone/>
            </a:pPr>
            <a:r>
              <a:rPr lang="en-US" sz="2000" dirty="0"/>
              <a:t>Elementary Physical Education Teacher @ Lakeview in Neenah </a:t>
            </a:r>
            <a:endParaRPr sz="2000" dirty="0"/>
          </a:p>
          <a:p>
            <a:pPr marL="0" lvl="0" indent="0" algn="l" rtl="0">
              <a:lnSpc>
                <a:spcPct val="100000"/>
              </a:lnSpc>
              <a:spcBef>
                <a:spcPts val="1000"/>
              </a:spcBef>
              <a:spcAft>
                <a:spcPts val="0"/>
              </a:spcAft>
              <a:buClr>
                <a:schemeClr val="dk1"/>
              </a:buClr>
              <a:buSzPts val="2100"/>
              <a:buNone/>
            </a:pPr>
            <a:r>
              <a:rPr lang="en-US" sz="2000" dirty="0"/>
              <a:t>Wife: Sarah</a:t>
            </a:r>
            <a:endParaRPr sz="2000" dirty="0"/>
          </a:p>
          <a:p>
            <a:pPr marL="0" lvl="0" indent="0" algn="l" rtl="0">
              <a:lnSpc>
                <a:spcPct val="100000"/>
              </a:lnSpc>
              <a:spcBef>
                <a:spcPts val="1000"/>
              </a:spcBef>
              <a:spcAft>
                <a:spcPts val="0"/>
              </a:spcAft>
              <a:buClr>
                <a:schemeClr val="dk1"/>
              </a:buClr>
              <a:buSzPts val="2100"/>
              <a:buNone/>
            </a:pPr>
            <a:r>
              <a:rPr lang="en-US" sz="2000" dirty="0"/>
              <a:t>Daughters (2): Ellison and </a:t>
            </a:r>
            <a:r>
              <a:rPr lang="en-US" sz="2000" dirty="0" err="1"/>
              <a:t>Macklyn</a:t>
            </a:r>
            <a:endParaRPr sz="2000" dirty="0"/>
          </a:p>
          <a:p>
            <a:pPr marL="0" lvl="0" indent="0" algn="ctr" rtl="0">
              <a:lnSpc>
                <a:spcPct val="50000"/>
              </a:lnSpc>
              <a:spcBef>
                <a:spcPts val="1000"/>
              </a:spcBef>
              <a:spcAft>
                <a:spcPts val="0"/>
              </a:spcAft>
              <a:buClr>
                <a:schemeClr val="dk1"/>
              </a:buClr>
              <a:buSzPts val="1960"/>
              <a:buNone/>
            </a:pPr>
            <a:endParaRPr sz="1078" dirty="0"/>
          </a:p>
          <a:p>
            <a:pPr marL="0" lvl="0" indent="0" algn="l" rtl="0">
              <a:lnSpc>
                <a:spcPct val="50000"/>
              </a:lnSpc>
              <a:spcBef>
                <a:spcPts val="1000"/>
              </a:spcBef>
              <a:spcAft>
                <a:spcPts val="0"/>
              </a:spcAft>
              <a:buClr>
                <a:schemeClr val="dk1"/>
              </a:buClr>
              <a:buSzPts val="1960"/>
              <a:buNone/>
            </a:pPr>
            <a:endParaRPr sz="1078" dirty="0"/>
          </a:p>
          <a:p>
            <a:pPr marL="228600" lvl="0" indent="-104140" algn="l" rtl="0">
              <a:lnSpc>
                <a:spcPct val="50000"/>
              </a:lnSpc>
              <a:spcBef>
                <a:spcPts val="1000"/>
              </a:spcBef>
              <a:spcAft>
                <a:spcPts val="0"/>
              </a:spcAft>
              <a:buClr>
                <a:schemeClr val="dk1"/>
              </a:buClr>
              <a:buSzPts val="1960"/>
              <a:buNone/>
            </a:pPr>
            <a:endParaRPr sz="1078" dirty="0"/>
          </a:p>
        </p:txBody>
      </p:sp>
      <p:pic>
        <p:nvPicPr>
          <p:cNvPr id="174" name="Google Shape;174;p10"/>
          <p:cNvPicPr preferRelativeResize="0"/>
          <p:nvPr/>
        </p:nvPicPr>
        <p:blipFill rotWithShape="1">
          <a:blip r:embed="rId3">
            <a:alphaModFix/>
          </a:blip>
          <a:srcRect/>
          <a:stretch/>
        </p:blipFill>
        <p:spPr>
          <a:xfrm>
            <a:off x="6386513" y="1603676"/>
            <a:ext cx="4967287" cy="4967287"/>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TotalTime>
  <Words>3337</Words>
  <Application>Microsoft Macintosh PowerPoint</Application>
  <PresentationFormat>Widescreen</PresentationFormat>
  <Paragraphs>565</Paragraphs>
  <Slides>60</Slides>
  <Notes>60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60</vt:i4>
      </vt:variant>
    </vt:vector>
  </HeadingPairs>
  <TitlesOfParts>
    <vt:vector size="63" baseType="lpstr">
      <vt:lpstr>Arial</vt:lpstr>
      <vt:lpstr>Calibri</vt:lpstr>
      <vt:lpstr>Office Theme</vt:lpstr>
      <vt:lpstr>19-20 Neenah High School Wrestling “Meet the Team” Tuesday November 26th 2019</vt:lpstr>
      <vt:lpstr>RWF “Meet the Team” 19-20 Season Slogan</vt:lpstr>
      <vt:lpstr>Mission of Neenah High School Wrestling 2019-2020</vt:lpstr>
      <vt:lpstr>Academic Goals/Mission of Neenah High School Wrestling 2019-2020</vt:lpstr>
      <vt:lpstr>Academic Goals/Mission of Neenah High School Wrestling 2019-2020</vt:lpstr>
      <vt:lpstr>Social Goals/Mission of  Neenah High School Wrestling 2019-2020</vt:lpstr>
      <vt:lpstr>Athletic Goals/Mission of  Neenah High School Wrestling 2019-2020</vt:lpstr>
      <vt:lpstr>Neenah High School Wrestling  2019-2020 Coaching Staff </vt:lpstr>
      <vt:lpstr>Neenah High School Wrestling  2019-2020 Coaching Staff </vt:lpstr>
      <vt:lpstr>Coach Kleuskens Affirmations</vt:lpstr>
      <vt:lpstr>Neenah High School Wrestling  2019-2020 Coaching Staff </vt:lpstr>
      <vt:lpstr>Coach Cowlings Affirmations</vt:lpstr>
      <vt:lpstr>Neenah High School Wrestling  2019-2020 Coaching Staff </vt:lpstr>
      <vt:lpstr>Coach Rundquist’s Affirmations</vt:lpstr>
      <vt:lpstr>Neenah High School Wrestling  2019-2020 Coaching Staff </vt:lpstr>
      <vt:lpstr>Coach Bohm’s Affirmations</vt:lpstr>
      <vt:lpstr>Neenah High School Wrestling  2019-2020 Coaching Staff </vt:lpstr>
      <vt:lpstr>Coach Zuberbier’s Affirmations</vt:lpstr>
      <vt:lpstr>Neenah High School Wrestling  2019-2020 Coaching Staff </vt:lpstr>
      <vt:lpstr>Coach Beauchamps Affirmations</vt:lpstr>
      <vt:lpstr>Neenah High School Wrestling  2019-2020 Coaching Staff </vt:lpstr>
      <vt:lpstr>Coach Piechocki’s Affirmations</vt:lpstr>
      <vt:lpstr>Neenah High School Wrestling  2019-2020 Coaching Staff </vt:lpstr>
      <vt:lpstr>Coach Robillard’s Affirmations</vt:lpstr>
      <vt:lpstr>Neenah High School Wrestling  2019-2020 Coaching Staff </vt:lpstr>
      <vt:lpstr>Coach Knudsen’s Affirmations</vt:lpstr>
      <vt:lpstr>Neenah High School Wrestling  2019-2020 Coaching Staff </vt:lpstr>
      <vt:lpstr>Coach Strobel’s Affirmations</vt:lpstr>
      <vt:lpstr>Neenah High School  Activities Contacts</vt:lpstr>
      <vt:lpstr>Neenah High School Wrestling  2019-2020 Manager Staff</vt:lpstr>
      <vt:lpstr>Neenah High School Wrestling  2019-2020 Freshman</vt:lpstr>
      <vt:lpstr>Neenah High School Wrestling  2019-2020 Sophomores</vt:lpstr>
      <vt:lpstr>Neenah High School Wrestling  2019-2020 Juniors</vt:lpstr>
      <vt:lpstr>Neenah High School Wrestling  2019-2020 Seniors</vt:lpstr>
      <vt:lpstr>Neenah High School Wrestling</vt:lpstr>
      <vt:lpstr>Neenah Wrestling Club 2019-2020 Board and Volunteer Roles</vt:lpstr>
      <vt:lpstr>Neenah High School Wrestling Volunteer Needs: Sara Sheppard</vt:lpstr>
      <vt:lpstr>Neenah High School Wrestling Regional Bus: Sara Sheppard</vt:lpstr>
      <vt:lpstr>Neenah High School Wrestling State Tickets: Sara Sheppard</vt:lpstr>
      <vt:lpstr>Neenah High School Wrestling Senior Write Ups: Sara Sheppard </vt:lpstr>
      <vt:lpstr>Neenah High School Wrestling Senior Night Festivities: Sara Sheppard </vt:lpstr>
      <vt:lpstr>Neenah High School Wrestling Senior Scholarships: Sara Sheppard</vt:lpstr>
      <vt:lpstr>Neenah High School Wrestling Winterfest Decorations: Sara Sheppard</vt:lpstr>
      <vt:lpstr>Neenah High School Wrestling 2019-2020 HS Home Events</vt:lpstr>
      <vt:lpstr>Neenah High School Wrestling Thanksgiving Break Schedule</vt:lpstr>
      <vt:lpstr>Neenah High School Wrestling Christmas Break Schedule</vt:lpstr>
      <vt:lpstr>Neenah High School Wrestling Christmas Break Schedule</vt:lpstr>
      <vt:lpstr>NHS Parent Involvement</vt:lpstr>
      <vt:lpstr>NHS Parent Involvement</vt:lpstr>
      <vt:lpstr>NHS Parent Involvement</vt:lpstr>
      <vt:lpstr>NHS Parent Involvement</vt:lpstr>
      <vt:lpstr>Academic Review STUDENT - Grades</vt:lpstr>
      <vt:lpstr>Academic Review STUDENT - Attendance</vt:lpstr>
      <vt:lpstr>Team Rules and Guidelines Team Handbook</vt:lpstr>
      <vt:lpstr>Team Rules and Guidelines Varsity Wrestle-Off Policy</vt:lpstr>
      <vt:lpstr>Team Rules and Guidelines Team Uniforms</vt:lpstr>
      <vt:lpstr>Team Rules and Guidelines Shower Policy </vt:lpstr>
      <vt:lpstr>End of Season Honors/Awards</vt:lpstr>
      <vt:lpstr>End of Season Highlight Video</vt:lpstr>
      <vt:lpstr>Thank You for Attending  Together lets make it a great Season </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19-20 Neenah High School Wrestling “Meet the Team” Tuesday November 26th 2019</dc:title>
  <dc:creator>Microsoft Office User</dc:creator>
  <cp:lastModifiedBy>Kyle Kleuskens</cp:lastModifiedBy>
  <cp:revision>3</cp:revision>
  <dcterms:created xsi:type="dcterms:W3CDTF">2019-08-03T13:28:20Z</dcterms:created>
  <dcterms:modified xsi:type="dcterms:W3CDTF">2019-11-23T04:36:13Z</dcterms:modified>
</cp:coreProperties>
</file>