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y="5143500" cx="9144000"/>
  <p:notesSz cx="6858000" cy="9144000"/>
  <p:embeddedFontLst>
    <p:embeddedFont>
      <p:font typeface="Proxima Nova"/>
      <p:regular r:id="rId37"/>
      <p:bold r:id="rId38"/>
      <p:italic r:id="rId39"/>
      <p:boldItalic r:id="rId40"/>
    </p:embeddedFont>
    <p:embeddedFont>
      <p:font typeface="Roboto"/>
      <p:regular r:id="rId41"/>
      <p:bold r:id="rId42"/>
      <p:italic r:id="rId43"/>
      <p:boldItalic r:id="rId44"/>
    </p:embeddedFont>
    <p:embeddedFont>
      <p:font typeface="Urbanist"/>
      <p:regular r:id="rId45"/>
      <p:bold r:id="rId46"/>
      <p:italic r:id="rId47"/>
      <p:boldItalic r:id="rId48"/>
    </p:embeddedFont>
    <p:embeddedFont>
      <p:font typeface="Urbanist Black"/>
      <p:bold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roximaNova-boldItalic.fntdata"/><Relationship Id="rId42" Type="http://schemas.openxmlformats.org/officeDocument/2006/relationships/font" Target="fonts/Roboto-bold.fntdata"/><Relationship Id="rId41" Type="http://schemas.openxmlformats.org/officeDocument/2006/relationships/font" Target="fonts/Roboto-regular.fntdata"/><Relationship Id="rId44" Type="http://schemas.openxmlformats.org/officeDocument/2006/relationships/font" Target="fonts/Roboto-boldItalic.fntdata"/><Relationship Id="rId43" Type="http://schemas.openxmlformats.org/officeDocument/2006/relationships/font" Target="fonts/Roboto-italic.fntdata"/><Relationship Id="rId46" Type="http://schemas.openxmlformats.org/officeDocument/2006/relationships/font" Target="fonts/Urbanist-bold.fntdata"/><Relationship Id="rId45" Type="http://schemas.openxmlformats.org/officeDocument/2006/relationships/font" Target="fonts/Urbanist-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Urbanist-boldItalic.fntdata"/><Relationship Id="rId47" Type="http://schemas.openxmlformats.org/officeDocument/2006/relationships/font" Target="fonts/Urbanist-italic.fntdata"/><Relationship Id="rId49" Type="http://schemas.openxmlformats.org/officeDocument/2006/relationships/font" Target="fonts/UrbanistBlack-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font" Target="fonts/ProximaNova-regular.fntdata"/><Relationship Id="rId36" Type="http://schemas.openxmlformats.org/officeDocument/2006/relationships/slide" Target="slides/slide31.xml"/><Relationship Id="rId39" Type="http://schemas.openxmlformats.org/officeDocument/2006/relationships/font" Target="fonts/ProximaNova-italic.fntdata"/><Relationship Id="rId38" Type="http://schemas.openxmlformats.org/officeDocument/2006/relationships/font" Target="fonts/ProximaNova-bold.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0" Type="http://schemas.openxmlformats.org/officeDocument/2006/relationships/font" Target="fonts/UrbanistBlack-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33a36a0eeb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33a36a0eeb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33a36a0eeb2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33a36a0eeb2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goal should be credited to the player who shot the ball, scoring a goal for her own team. In certain situations, a Team Goal (also known as Own Goal) may be credited. However, statisticians should err on the side of awarding the goal to the player who took the original shot. Unless the girl who deflected the ball with her stick (not the head of the stick) was trying to do something tricky, the goal should be attributed to the shooter. If there was a missed pass that became a goal, that girl is the “shooter”.  Off to the side, it is also helpful to put the time that each goal was scored “#17 as 10:55” . If you aren’t sure who scored - most times the crowd will tell you.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33a36a0eeb2_0_6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33a36a0eeb2_0_6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 player is credited with an assist when she makes, in the opinion of the statistician, a pass contributing directly to a goal. An assist cannot be credited to any player other than the one who had the ball immediately before the player credited with the goal. No time or step limit. An assist should not be credited on a play when the goal scorer dodges a defensive player after receiving the pass before shooting unless, in the opinion of the statistician, it was the pass itself and not the dodge that led directly to the shot. (play video twice). Yes- not much of a dodge, more of getting a better shot off.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33bc2fec66b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33bc2fec66b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ask that you keep shots on goal for INGLA. Most teams keep all shots.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33bc2fec66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33bc2fec66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33bc2fec66b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33bc2fec66b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33bc2fec66b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33bc2fec66b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ground ball is recorded when a ball changes possession during live-ball play. A shot returned to the field of play is considered a change of possession regardless which team gains possession of the ball. A ground ball shall not be awarded if the ball (pass or shot) is sent out of bounds as the ball is dead before possession is gained. Should a player be fouled in the act of attempting to possess a ball, while said player’s stick is in contact with the ball, possession is to be assumed When a defensive player makes an interception, please credit the player with both a ground ball and caused turnover. If you drop the ball then pick it up, you don’t get a ground ball stat. If you pick it up from the draw (on the ground) you don’t get a ground ball stat, you get draw control stat.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33bc2fec66b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33bc2fec66b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Throw a bad pass, fumble, stats people make the judgement call on these. I don’t see these recorded very often… which I assume is out of niceness? A forced turnover will always have a related turnover but not vice versa. Think of it like a rectangle/square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33bc2fec66b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33bc2fec66b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forced turnover is a credit to the defensive player so someone who is playing very good defense, they disrupt the person who has the ball, and they create a change of possession. They don’t have to be the one who physically gets the ball when it changes possession but they have to be the one who caused the ball carrier to lose the ball. So a FT is likely to have a ground ball with it, but it won’t always be the same person who gets the ground ball. </a:t>
            </a:r>
            <a:endParaRPr/>
          </a:p>
          <a:p>
            <a:pPr indent="-298450" lvl="0" marL="457200" rtl="0" algn="l">
              <a:spcBef>
                <a:spcPts val="0"/>
              </a:spcBef>
              <a:spcAft>
                <a:spcPts val="0"/>
              </a:spcAft>
              <a:buSzPts val="1100"/>
              <a:buChar char="-"/>
            </a:pPr>
            <a:r>
              <a:rPr lang="en"/>
              <a:t>If you make a great check but the team who had the ball picks up that ground ball, there is no stat.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33bc2fec66b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33bc2fec66b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Player who gains possession of the ball from the draw.</a:t>
            </a:r>
            <a:endParaRPr/>
          </a:p>
          <a:p>
            <a:pPr indent="-298450" lvl="0" marL="457200" rtl="0" algn="l">
              <a:spcBef>
                <a:spcPts val="0"/>
              </a:spcBef>
              <a:spcAft>
                <a:spcPts val="0"/>
              </a:spcAft>
              <a:buSzPts val="1100"/>
              <a:buChar char="-"/>
            </a:pPr>
            <a:r>
              <a:rPr lang="en"/>
              <a:t>This is only one person who gets the stat</a:t>
            </a:r>
            <a:endParaRPr/>
          </a:p>
          <a:p>
            <a:pPr indent="-298450" lvl="0" marL="457200" rtl="0" algn="l">
              <a:spcBef>
                <a:spcPts val="0"/>
              </a:spcBef>
              <a:spcAft>
                <a:spcPts val="0"/>
              </a:spcAft>
              <a:buSzPts val="1100"/>
              <a:buChar char="-"/>
            </a:pPr>
            <a:r>
              <a:rPr lang="en"/>
              <a:t>This could be someone on low defense, low attack if the ball goes far</a:t>
            </a:r>
            <a:endParaRPr/>
          </a:p>
          <a:p>
            <a:pPr indent="-298450" lvl="0" marL="457200" rtl="0" algn="l">
              <a:spcBef>
                <a:spcPts val="0"/>
              </a:spcBef>
              <a:spcAft>
                <a:spcPts val="0"/>
              </a:spcAft>
              <a:buSzPts val="1100"/>
              <a:buChar char="-"/>
            </a:pPr>
            <a:r>
              <a:rPr lang="en"/>
              <a:t>No one gets the stat if there is a foul or AP situation determining who gets the ball </a:t>
            </a:r>
            <a:endParaRPr/>
          </a:p>
          <a:p>
            <a:pPr indent="-298450" lvl="0" marL="457200" rtl="0" algn="l">
              <a:spcBef>
                <a:spcPts val="0"/>
              </a:spcBef>
              <a:spcAft>
                <a:spcPts val="0"/>
              </a:spcAft>
              <a:buSzPts val="1100"/>
              <a:buChar char="-"/>
            </a:pPr>
            <a:r>
              <a:rPr lang="en"/>
              <a:t>It is not necessarily the “center” or the person who literally takes the draw</a:t>
            </a:r>
            <a:endParaRPr/>
          </a:p>
          <a:p>
            <a:pPr indent="-298450" lvl="0" marL="457200" rtl="0" algn="l">
              <a:spcBef>
                <a:spcPts val="0"/>
              </a:spcBef>
              <a:spcAft>
                <a:spcPts val="0"/>
              </a:spcAft>
              <a:buSzPts val="1100"/>
              <a:buChar char="-"/>
            </a:pPr>
            <a:r>
              <a:rPr lang="en"/>
              <a:t>Kick to their own player leads to a draw control stat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3c50e40cc3d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3c50e40cc3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33a36a0eeb2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33a36a0eeb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33c18945fb4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33c18945fb4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33bc2fec66b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33bc2fec66b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33bc2fec66b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33bc2fec66b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33bc2fec66b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5" name="Google Shape;655;g33bc2fec66b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33bc2fec66b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33bc2fec66b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Goals allowed needs to equal your opponents score. </a:t>
            </a:r>
            <a:endParaRPr/>
          </a:p>
          <a:p>
            <a:pPr indent="0" lvl="0" marL="0" rtl="0" algn="l">
              <a:spcBef>
                <a:spcPts val="0"/>
              </a:spcBef>
              <a:spcAft>
                <a:spcPts val="0"/>
              </a:spcAft>
              <a:buNone/>
            </a:pPr>
            <a:r>
              <a:rPr lang="en"/>
              <a:t>Another reminder to write down the time a goal occurs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33bc2fec66b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33bc2fec66b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recorded automatically when you enter saves and goals allowed</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33bc2fec66b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0" name="Google Shape;680;g33bc2fec66b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33bc2fec66b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33bc2fec66b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Keep to what is important for stats takers</a:t>
            </a:r>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33c18945fb4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33c18945fb4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a stat many teams keep </a:t>
            </a:r>
            <a:endParaRPr/>
          </a:p>
          <a:p>
            <a:pPr indent="0" lvl="0" marL="0" rtl="0" algn="l">
              <a:spcBef>
                <a:spcPts val="0"/>
              </a:spcBef>
              <a:spcAft>
                <a:spcPts val="0"/>
              </a:spcAft>
              <a:buNone/>
            </a:pPr>
            <a:r>
              <a:rPr lang="en"/>
              <a: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33c18945fb4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33c18945fb4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Officials may ask you about yellow/red cards</a:t>
            </a:r>
            <a:endParaRPr/>
          </a:p>
          <a:p>
            <a:pPr indent="0" lvl="0" marL="0" rtl="0" algn="l">
              <a:spcBef>
                <a:spcPts val="0"/>
              </a:spcBef>
              <a:spcAft>
                <a:spcPts val="0"/>
              </a:spcAft>
              <a:buNone/>
            </a:pPr>
            <a:r>
              <a:rPr lang="en"/>
              <a:t>Physically bringing the paper back to the coach</a:t>
            </a:r>
            <a:endParaRPr/>
          </a:p>
          <a:p>
            <a:pPr indent="0" lvl="0" marL="0" rtl="0" algn="l">
              <a:spcBef>
                <a:spcPts val="0"/>
              </a:spcBef>
              <a:spcAft>
                <a:spcPts val="0"/>
              </a:spcAft>
              <a:buNone/>
            </a:pPr>
            <a:r>
              <a:rPr lang="en"/>
              <a:t>Some teams ask the referee to sign the score</a:t>
            </a:r>
            <a:endParaRPr/>
          </a:p>
          <a:p>
            <a:pPr indent="0" lvl="0" marL="0" rtl="0" algn="l">
              <a:spcBef>
                <a:spcPts val="0"/>
              </a:spcBef>
              <a:spcAft>
                <a:spcPts val="0"/>
              </a:spcAft>
              <a:buNone/>
            </a:pPr>
            <a:r>
              <a:rPr lang="en"/>
              <a:t>INGLA requests score be added to Maxpreps in 24 hours, stats in seven days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33a36a0eeb2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33a36a0eeb2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33bc2fec66b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1" name="Google Shape;711;g33bc2fec66b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awards committee is watching players, but stats are definitely important</a:t>
            </a:r>
            <a:endParaRPr/>
          </a:p>
          <a:p>
            <a:pPr indent="0" lvl="0" marL="0" rtl="0" algn="l">
              <a:spcBef>
                <a:spcPts val="0"/>
              </a:spcBef>
              <a:spcAft>
                <a:spcPts val="0"/>
              </a:spcAft>
              <a:buNone/>
            </a:pPr>
            <a:r>
              <a:rPr lang="en"/>
              <a:t>-playing at the next level</a:t>
            </a:r>
            <a:endParaRPr/>
          </a:p>
          <a:p>
            <a:pPr indent="0" lvl="0" marL="0" rtl="0" algn="l">
              <a:spcBef>
                <a:spcPts val="0"/>
              </a:spcBef>
              <a:spcAft>
                <a:spcPts val="0"/>
              </a:spcAft>
              <a:buNone/>
            </a:pPr>
            <a:r>
              <a:rPr lang="en"/>
              <a:t>- internal milestones: keep separate historical stats records. Stickers, charts, celebrations. Shooting percentage, gound balls vs opponents, clears. </a:t>
            </a:r>
            <a:endParaRPr/>
          </a:p>
          <a:p>
            <a:pPr indent="0" lvl="0" marL="0" rtl="0" algn="l">
              <a:spcBef>
                <a:spcPts val="0"/>
              </a:spcBef>
              <a:spcAft>
                <a:spcPts val="0"/>
              </a:spcAft>
              <a:buNone/>
            </a:pPr>
            <a:r>
              <a:rPr lang="en"/>
              <a:t>- coaches are looking to see who the leading scorers are </a:t>
            </a:r>
            <a:endParaRPr/>
          </a:p>
          <a:p>
            <a:pPr indent="0" lvl="0" marL="0" rtl="0" algn="l">
              <a:spcBef>
                <a:spcPts val="0"/>
              </a:spcBef>
              <a:spcAft>
                <a:spcPts val="0"/>
              </a:spcAft>
              <a:buNone/>
            </a:pPr>
            <a:r>
              <a:rPr lang="en"/>
              <a:t>-Defensive stats are really important! They do a lot of the hard work and their stats are not always as recognized. </a:t>
            </a:r>
            <a:endParaRPr/>
          </a:p>
          <a:p>
            <a:pPr indent="0" lvl="0" marL="0" rtl="0" algn="l">
              <a:spcBef>
                <a:spcPts val="0"/>
              </a:spcBef>
              <a:spcAft>
                <a:spcPts val="0"/>
              </a:spcAft>
              <a:buNone/>
            </a:pPr>
            <a:r>
              <a:rPr lang="en"/>
              <a:t>-Stats people are a partner on the field and can be a really valuable member of your coaching staff.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33a36a0eeb2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9" name="Google Shape;719;g33a36a0eeb2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33a36a0eeb2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33a36a0eeb2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33a36a0eeb2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33a36a0eeb2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Best way to prepare is to first look at the rule book and familiarize yourself with the game - shadowing is encouraged.</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33a36a0eeb2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33a36a0eeb2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332ca7d7ca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332ca7d7ca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Whats great about this one is that it has the number of the player in three different places </a:t>
            </a:r>
            <a:endParaRPr/>
          </a:p>
          <a:p>
            <a:pPr indent="-298450" lvl="0" marL="457200" rtl="0" algn="l">
              <a:spcBef>
                <a:spcPts val="0"/>
              </a:spcBef>
              <a:spcAft>
                <a:spcPts val="0"/>
              </a:spcAft>
              <a:buSzPts val="1100"/>
              <a:buChar char="-"/>
            </a:pPr>
            <a:r>
              <a:rPr lang="en"/>
              <a:t>Starter column, then check</a:t>
            </a:r>
            <a:endParaRPr/>
          </a:p>
          <a:p>
            <a:pPr indent="-298450" lvl="0" marL="457200" rtl="0" algn="l">
              <a:spcBef>
                <a:spcPts val="0"/>
              </a:spcBef>
              <a:spcAft>
                <a:spcPts val="0"/>
              </a:spcAft>
              <a:buSzPts val="1100"/>
              <a:buChar char="-"/>
            </a:pPr>
            <a:r>
              <a:rPr lang="en"/>
              <a:t>Simple circles </a:t>
            </a:r>
            <a:endParaRPr/>
          </a:p>
          <a:p>
            <a:pPr indent="-298450" lvl="0" marL="457200" rtl="0" algn="l">
              <a:spcBef>
                <a:spcPts val="0"/>
              </a:spcBef>
              <a:spcAft>
                <a:spcPts val="0"/>
              </a:spcAft>
              <a:buSzPts val="1100"/>
              <a:buChar char="-"/>
            </a:pPr>
            <a:r>
              <a:rPr lang="en"/>
              <a:t>You can’t see it here but there is section below with cards</a:t>
            </a:r>
            <a:endParaRPr/>
          </a:p>
          <a:p>
            <a:pPr indent="-298450" lvl="0" marL="457200" rtl="0" algn="l">
              <a:spcBef>
                <a:spcPts val="0"/>
              </a:spcBef>
              <a:spcAft>
                <a:spcPts val="0"/>
              </a:spcAft>
              <a:buSzPts val="1100"/>
              <a:buChar char="-"/>
            </a:pPr>
            <a:r>
              <a:rPr lang="en"/>
              <a:t>You can create your own on excel and then have it printed at fedex kinkos </a:t>
            </a:r>
            <a:endParaRPr/>
          </a:p>
          <a:p>
            <a:pPr indent="-298450" lvl="0" marL="457200" rtl="0" algn="l">
              <a:spcBef>
                <a:spcPts val="0"/>
              </a:spcBef>
              <a:spcAft>
                <a:spcPts val="0"/>
              </a:spcAft>
              <a:buSzPts val="1100"/>
              <a:buChar char="-"/>
            </a:pPr>
            <a:r>
              <a:rPr lang="en"/>
              <a:t>Comfortable with your system or create your own </a:t>
            </a:r>
            <a:endParaRPr/>
          </a:p>
          <a:p>
            <a:pPr indent="-298450" lvl="0" marL="457200" rtl="0" algn="l">
              <a:spcBef>
                <a:spcPts val="0"/>
              </a:spcBef>
              <a:spcAft>
                <a:spcPts val="0"/>
              </a:spcAft>
              <a:buSzPts val="1100"/>
              <a:buChar char="-"/>
            </a:pPr>
            <a:r>
              <a:rPr lang="en"/>
              <a:t>We had one of the stats takers from heritage on this last year and she mentioned their sheet is very similar but they also keep track of a few different things that are important to them like opponent ground balls </a:t>
            </a:r>
            <a:endParaRPr/>
          </a:p>
          <a:p>
            <a:pPr indent="-298450" lvl="0" marL="457200" rtl="0" algn="l">
              <a:spcBef>
                <a:spcPts val="0"/>
              </a:spcBef>
              <a:spcAft>
                <a:spcPts val="0"/>
              </a:spcAft>
              <a:buSzPts val="1100"/>
              <a:buChar char="-"/>
            </a:pPr>
            <a:r>
              <a:rPr lang="en"/>
              <a:t>Speaking for INGLA, we are doing this so that we can align stats across the league for awards as well as for players wanting to go on to the next level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33a36a0eeb2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33a36a0eeb2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33a36a0eeb2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33a36a0eeb2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Games played is very important for USAL awards- they have to have a minimum number of games </a:t>
            </a:r>
            <a:endParaRPr/>
          </a:p>
          <a:p>
            <a:pPr indent="0" lvl="0" marL="0" rtl="0" algn="l">
              <a:spcBef>
                <a:spcPts val="0"/>
              </a:spcBef>
              <a:spcAft>
                <a:spcPts val="0"/>
              </a:spcAft>
              <a:buNone/>
            </a:pPr>
            <a:r>
              <a:rPr lang="en"/>
              <a:t>It doesn’t matter if you get a stat, if you are in the game when the clock is running you played in the game</a:t>
            </a:r>
            <a:endParaRPr/>
          </a:p>
          <a:p>
            <a:pPr indent="0" lvl="0" marL="0" rtl="0" algn="l">
              <a:spcBef>
                <a:spcPts val="0"/>
              </a:spcBef>
              <a:spcAft>
                <a:spcPts val="0"/>
              </a:spcAft>
              <a:buNone/>
            </a:pPr>
            <a:r>
              <a:rPr lang="en"/>
              <a:t>Girls sub often during time outs and injuries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156190" y="387933"/>
            <a:ext cx="4363200" cy="2897400"/>
          </a:xfrm>
          <a:prstGeom prst="rect">
            <a:avLst/>
          </a:prstGeom>
        </p:spPr>
        <p:txBody>
          <a:bodyPr anchorCtr="0" anchor="b" bIns="91425" lIns="91425" spcFirstLastPara="1" rIns="91425" wrap="square" tIns="91425">
            <a:noAutofit/>
          </a:bodyPr>
          <a:lstStyle>
            <a:lvl1pPr lvl="0">
              <a:lnSpc>
                <a:spcPct val="90000"/>
              </a:lnSpc>
              <a:spcBef>
                <a:spcPts val="0"/>
              </a:spcBef>
              <a:spcAft>
                <a:spcPts val="0"/>
              </a:spcAft>
              <a:buSzPts val="10900"/>
              <a:buNone/>
              <a:defRPr sz="10900"/>
            </a:lvl1pPr>
            <a:lvl2pPr lvl="1" algn="ctr">
              <a:lnSpc>
                <a:spcPct val="90000"/>
              </a:lnSpc>
              <a:spcBef>
                <a:spcPts val="0"/>
              </a:spcBef>
              <a:spcAft>
                <a:spcPts val="0"/>
              </a:spcAft>
              <a:buSzPts val="5200"/>
              <a:buNone/>
              <a:defRPr sz="5200"/>
            </a:lvl2pPr>
            <a:lvl3pPr lvl="2" algn="ctr">
              <a:lnSpc>
                <a:spcPct val="90000"/>
              </a:lnSpc>
              <a:spcBef>
                <a:spcPts val="0"/>
              </a:spcBef>
              <a:spcAft>
                <a:spcPts val="0"/>
              </a:spcAft>
              <a:buSzPts val="5200"/>
              <a:buNone/>
              <a:defRPr sz="5200"/>
            </a:lvl3pPr>
            <a:lvl4pPr lvl="3" algn="ctr">
              <a:lnSpc>
                <a:spcPct val="90000"/>
              </a:lnSpc>
              <a:spcBef>
                <a:spcPts val="0"/>
              </a:spcBef>
              <a:spcAft>
                <a:spcPts val="0"/>
              </a:spcAft>
              <a:buSzPts val="5200"/>
              <a:buNone/>
              <a:defRPr sz="5200"/>
            </a:lvl4pPr>
            <a:lvl5pPr lvl="4" algn="ctr">
              <a:lnSpc>
                <a:spcPct val="90000"/>
              </a:lnSpc>
              <a:spcBef>
                <a:spcPts val="0"/>
              </a:spcBef>
              <a:spcAft>
                <a:spcPts val="0"/>
              </a:spcAft>
              <a:buSzPts val="5200"/>
              <a:buNone/>
              <a:defRPr sz="5200"/>
            </a:lvl5pPr>
            <a:lvl6pPr lvl="5" algn="ctr">
              <a:lnSpc>
                <a:spcPct val="90000"/>
              </a:lnSpc>
              <a:spcBef>
                <a:spcPts val="0"/>
              </a:spcBef>
              <a:spcAft>
                <a:spcPts val="0"/>
              </a:spcAft>
              <a:buSzPts val="5200"/>
              <a:buNone/>
              <a:defRPr sz="5200"/>
            </a:lvl6pPr>
            <a:lvl7pPr lvl="6" algn="ctr">
              <a:lnSpc>
                <a:spcPct val="90000"/>
              </a:lnSpc>
              <a:spcBef>
                <a:spcPts val="0"/>
              </a:spcBef>
              <a:spcAft>
                <a:spcPts val="0"/>
              </a:spcAft>
              <a:buSzPts val="5200"/>
              <a:buNone/>
              <a:defRPr sz="5200"/>
            </a:lvl7pPr>
            <a:lvl8pPr lvl="7" algn="ctr">
              <a:lnSpc>
                <a:spcPct val="90000"/>
              </a:lnSpc>
              <a:spcBef>
                <a:spcPts val="0"/>
              </a:spcBef>
              <a:spcAft>
                <a:spcPts val="0"/>
              </a:spcAft>
              <a:buSzPts val="5200"/>
              <a:buNone/>
              <a:defRPr sz="5200"/>
            </a:lvl8pPr>
            <a:lvl9pPr lvl="8" algn="ctr">
              <a:lnSpc>
                <a:spcPct val="90000"/>
              </a:lnSpc>
              <a:spcBef>
                <a:spcPts val="0"/>
              </a:spcBef>
              <a:spcAft>
                <a:spcPts val="0"/>
              </a:spcAft>
              <a:buSzPts val="5200"/>
              <a:buNone/>
              <a:defRPr sz="5200"/>
            </a:lvl9pPr>
          </a:lstStyle>
          <a:p/>
        </p:txBody>
      </p:sp>
      <p:sp>
        <p:nvSpPr>
          <p:cNvPr id="11" name="Google Shape;11;p2"/>
          <p:cNvSpPr txBox="1"/>
          <p:nvPr>
            <p:ph idx="1" type="subTitle"/>
          </p:nvPr>
        </p:nvSpPr>
        <p:spPr>
          <a:xfrm>
            <a:off x="233944" y="4240727"/>
            <a:ext cx="4363200" cy="792600"/>
          </a:xfrm>
          <a:prstGeom prst="rect">
            <a:avLst/>
          </a:prstGeom>
        </p:spPr>
        <p:txBody>
          <a:bodyPr anchorCtr="0" anchor="t" bIns="91425" lIns="91425" spcFirstLastPara="1" rIns="91425" wrap="square" tIns="91425">
            <a:noAutofit/>
          </a:bodyPr>
          <a:lstStyle>
            <a:lvl1pPr lvl="0">
              <a:spcBef>
                <a:spcPts val="0"/>
              </a:spcBef>
              <a:spcAft>
                <a:spcPts val="0"/>
              </a:spcAft>
              <a:buSzPts val="3100"/>
              <a:buFont typeface="Urbanist Black"/>
              <a:buNone/>
              <a:defRPr sz="3100">
                <a:latin typeface="Urbanist Black"/>
                <a:ea typeface="Urbanist Black"/>
                <a:cs typeface="Urbanist Black"/>
                <a:sym typeface="Urbanist Black"/>
              </a:defRPr>
            </a:lvl1pPr>
            <a:lvl2pPr lvl="1">
              <a:spcBef>
                <a:spcPts val="0"/>
              </a:spcBef>
              <a:spcAft>
                <a:spcPts val="0"/>
              </a:spcAft>
              <a:buSzPts val="3100"/>
              <a:buFont typeface="Urbanist Black"/>
              <a:buNone/>
              <a:defRPr sz="3100">
                <a:latin typeface="Urbanist Black"/>
                <a:ea typeface="Urbanist Black"/>
                <a:cs typeface="Urbanist Black"/>
                <a:sym typeface="Urbanist Black"/>
              </a:defRPr>
            </a:lvl2pPr>
            <a:lvl3pPr lvl="2">
              <a:spcBef>
                <a:spcPts val="0"/>
              </a:spcBef>
              <a:spcAft>
                <a:spcPts val="0"/>
              </a:spcAft>
              <a:buSzPts val="3100"/>
              <a:buFont typeface="Urbanist Black"/>
              <a:buNone/>
              <a:defRPr sz="3100">
                <a:latin typeface="Urbanist Black"/>
                <a:ea typeface="Urbanist Black"/>
                <a:cs typeface="Urbanist Black"/>
                <a:sym typeface="Urbanist Black"/>
              </a:defRPr>
            </a:lvl3pPr>
            <a:lvl4pPr lvl="3">
              <a:spcBef>
                <a:spcPts val="0"/>
              </a:spcBef>
              <a:spcAft>
                <a:spcPts val="0"/>
              </a:spcAft>
              <a:buSzPts val="3100"/>
              <a:buFont typeface="Urbanist Black"/>
              <a:buNone/>
              <a:defRPr sz="3100">
                <a:latin typeface="Urbanist Black"/>
                <a:ea typeface="Urbanist Black"/>
                <a:cs typeface="Urbanist Black"/>
                <a:sym typeface="Urbanist Black"/>
              </a:defRPr>
            </a:lvl4pPr>
            <a:lvl5pPr lvl="4">
              <a:spcBef>
                <a:spcPts val="0"/>
              </a:spcBef>
              <a:spcAft>
                <a:spcPts val="0"/>
              </a:spcAft>
              <a:buSzPts val="3100"/>
              <a:buFont typeface="Urbanist Black"/>
              <a:buNone/>
              <a:defRPr sz="3100">
                <a:latin typeface="Urbanist Black"/>
                <a:ea typeface="Urbanist Black"/>
                <a:cs typeface="Urbanist Black"/>
                <a:sym typeface="Urbanist Black"/>
              </a:defRPr>
            </a:lvl5pPr>
            <a:lvl6pPr lvl="5">
              <a:spcBef>
                <a:spcPts val="0"/>
              </a:spcBef>
              <a:spcAft>
                <a:spcPts val="0"/>
              </a:spcAft>
              <a:buSzPts val="3100"/>
              <a:buFont typeface="Urbanist Black"/>
              <a:buNone/>
              <a:defRPr sz="3100">
                <a:latin typeface="Urbanist Black"/>
                <a:ea typeface="Urbanist Black"/>
                <a:cs typeface="Urbanist Black"/>
                <a:sym typeface="Urbanist Black"/>
              </a:defRPr>
            </a:lvl6pPr>
            <a:lvl7pPr lvl="6">
              <a:spcBef>
                <a:spcPts val="0"/>
              </a:spcBef>
              <a:spcAft>
                <a:spcPts val="0"/>
              </a:spcAft>
              <a:buSzPts val="3100"/>
              <a:buFont typeface="Urbanist Black"/>
              <a:buNone/>
              <a:defRPr sz="3100">
                <a:latin typeface="Urbanist Black"/>
                <a:ea typeface="Urbanist Black"/>
                <a:cs typeface="Urbanist Black"/>
                <a:sym typeface="Urbanist Black"/>
              </a:defRPr>
            </a:lvl7pPr>
            <a:lvl8pPr lvl="7">
              <a:spcBef>
                <a:spcPts val="0"/>
              </a:spcBef>
              <a:spcAft>
                <a:spcPts val="0"/>
              </a:spcAft>
              <a:buSzPts val="3100"/>
              <a:buFont typeface="Urbanist Black"/>
              <a:buNone/>
              <a:defRPr sz="3100">
                <a:latin typeface="Urbanist Black"/>
                <a:ea typeface="Urbanist Black"/>
                <a:cs typeface="Urbanist Black"/>
                <a:sym typeface="Urbanist Black"/>
              </a:defRPr>
            </a:lvl8pPr>
            <a:lvl9pPr lvl="8">
              <a:spcBef>
                <a:spcPts val="0"/>
              </a:spcBef>
              <a:spcAft>
                <a:spcPts val="0"/>
              </a:spcAft>
              <a:buSzPts val="3100"/>
              <a:buFont typeface="Urbanist Black"/>
              <a:buNone/>
              <a:defRPr sz="3100">
                <a:latin typeface="Urbanist Black"/>
                <a:ea typeface="Urbanist Black"/>
                <a:cs typeface="Urbanist Black"/>
                <a:sym typeface="Urbanist Black"/>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two image " type="tx">
  <p:cSld name="TITLE_AND_BODY">
    <p:spTree>
      <p:nvGrpSpPr>
        <p:cNvPr id="209" name="Shape 209"/>
        <p:cNvGrpSpPr/>
        <p:nvPr/>
      </p:nvGrpSpPr>
      <p:grpSpPr>
        <a:xfrm>
          <a:off x="0" y="0"/>
          <a:ext cx="0" cy="0"/>
          <a:chOff x="0" y="0"/>
          <a:chExt cx="0" cy="0"/>
        </a:xfrm>
      </p:grpSpPr>
      <p:sp>
        <p:nvSpPr>
          <p:cNvPr id="210" name="Google Shape;210;p11"/>
          <p:cNvSpPr txBox="1"/>
          <p:nvPr>
            <p:ph type="title"/>
          </p:nvPr>
        </p:nvSpPr>
        <p:spPr>
          <a:xfrm>
            <a:off x="3539700" y="1653925"/>
            <a:ext cx="5292600" cy="9192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11" name="Google Shape;211;p11"/>
          <p:cNvSpPr txBox="1"/>
          <p:nvPr>
            <p:ph idx="1" type="body"/>
          </p:nvPr>
        </p:nvSpPr>
        <p:spPr>
          <a:xfrm>
            <a:off x="3539700" y="2707875"/>
            <a:ext cx="5292600" cy="1361700"/>
          </a:xfrm>
          <a:prstGeom prst="rect">
            <a:avLst/>
          </a:prstGeom>
        </p:spPr>
        <p:txBody>
          <a:bodyPr anchorCtr="0" anchor="t" bIns="91425" lIns="91425" spcFirstLastPara="1" rIns="91425" wrap="square" tIns="91425">
            <a:noAutofit/>
          </a:bodyPr>
          <a:lstStyle>
            <a:lvl1pPr indent="-330200" lvl="0" marL="457200" algn="ctr">
              <a:spcBef>
                <a:spcPts val="0"/>
              </a:spcBef>
              <a:spcAft>
                <a:spcPts val="0"/>
              </a:spcAft>
              <a:buSzPts val="1600"/>
              <a:buChar char="●"/>
              <a:defRPr sz="1600"/>
            </a:lvl1pPr>
            <a:lvl2pPr indent="-330200" lvl="1" marL="914400" algn="ctr">
              <a:spcBef>
                <a:spcPts val="0"/>
              </a:spcBef>
              <a:spcAft>
                <a:spcPts val="0"/>
              </a:spcAft>
              <a:buSzPts val="1600"/>
              <a:buChar char="○"/>
              <a:defRPr sz="1600"/>
            </a:lvl2pPr>
            <a:lvl3pPr indent="-330200" lvl="2" marL="1371600" algn="ctr">
              <a:spcBef>
                <a:spcPts val="0"/>
              </a:spcBef>
              <a:spcAft>
                <a:spcPts val="0"/>
              </a:spcAft>
              <a:buSzPts val="1600"/>
              <a:buChar char="■"/>
              <a:defRPr sz="1600"/>
            </a:lvl3pPr>
            <a:lvl4pPr indent="-330200" lvl="3" marL="1828800" algn="ctr">
              <a:spcBef>
                <a:spcPts val="0"/>
              </a:spcBef>
              <a:spcAft>
                <a:spcPts val="0"/>
              </a:spcAft>
              <a:buSzPts val="1600"/>
              <a:buChar char="●"/>
              <a:defRPr sz="1600"/>
            </a:lvl4pPr>
            <a:lvl5pPr indent="-330200" lvl="4" marL="2286000" algn="ctr">
              <a:spcBef>
                <a:spcPts val="0"/>
              </a:spcBef>
              <a:spcAft>
                <a:spcPts val="0"/>
              </a:spcAft>
              <a:buSzPts val="1600"/>
              <a:buChar char="○"/>
              <a:defRPr sz="1600"/>
            </a:lvl5pPr>
            <a:lvl6pPr indent="-330200" lvl="5" marL="2743200" algn="ctr">
              <a:spcBef>
                <a:spcPts val="0"/>
              </a:spcBef>
              <a:spcAft>
                <a:spcPts val="0"/>
              </a:spcAft>
              <a:buSzPts val="1600"/>
              <a:buChar char="■"/>
              <a:defRPr sz="1600"/>
            </a:lvl6pPr>
            <a:lvl7pPr indent="-330200" lvl="6" marL="3200400" algn="ctr">
              <a:spcBef>
                <a:spcPts val="0"/>
              </a:spcBef>
              <a:spcAft>
                <a:spcPts val="0"/>
              </a:spcAft>
              <a:buSzPts val="1600"/>
              <a:buChar char="●"/>
              <a:defRPr sz="1600"/>
            </a:lvl7pPr>
            <a:lvl8pPr indent="-330200" lvl="7" marL="3657600" algn="ctr">
              <a:spcBef>
                <a:spcPts val="0"/>
              </a:spcBef>
              <a:spcAft>
                <a:spcPts val="0"/>
              </a:spcAft>
              <a:buSzPts val="1600"/>
              <a:buChar char="○"/>
              <a:defRPr sz="1600"/>
            </a:lvl8pPr>
            <a:lvl9pPr indent="-330200" lvl="8" marL="4114800" algn="ctr">
              <a:spcBef>
                <a:spcPts val="0"/>
              </a:spcBef>
              <a:spcAft>
                <a:spcPts val="0"/>
              </a:spcAft>
              <a:buSzPts val="1600"/>
              <a:buChar char="■"/>
              <a:defRPr sz="1600"/>
            </a:lvl9pPr>
          </a:lstStyle>
          <a:p/>
        </p:txBody>
      </p:sp>
      <p:sp>
        <p:nvSpPr>
          <p:cNvPr id="212" name="Google Shape;212;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13" name="Google Shape;213;p11"/>
          <p:cNvSpPr/>
          <p:nvPr>
            <p:ph idx="2" type="pic"/>
          </p:nvPr>
        </p:nvSpPr>
        <p:spPr>
          <a:xfrm>
            <a:off x="223775" y="3174025"/>
            <a:ext cx="645000" cy="645000"/>
          </a:xfrm>
          <a:prstGeom prst="ellipse">
            <a:avLst/>
          </a:prstGeom>
          <a:noFill/>
          <a:ln>
            <a:noFill/>
          </a:ln>
        </p:spPr>
      </p:sp>
      <p:sp>
        <p:nvSpPr>
          <p:cNvPr id="214" name="Google Shape;214;p11"/>
          <p:cNvSpPr/>
          <p:nvPr>
            <p:ph idx="3" type="pic"/>
          </p:nvPr>
        </p:nvSpPr>
        <p:spPr>
          <a:xfrm>
            <a:off x="684600" y="1256050"/>
            <a:ext cx="2855100" cy="2855100"/>
          </a:xfrm>
          <a:prstGeom prst="ellipse">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section title and description">
  <p:cSld name="TITLE_AND_BODY_2">
    <p:spTree>
      <p:nvGrpSpPr>
        <p:cNvPr id="215" name="Shape 215"/>
        <p:cNvGrpSpPr/>
        <p:nvPr/>
      </p:nvGrpSpPr>
      <p:grpSpPr>
        <a:xfrm>
          <a:off x="0" y="0"/>
          <a:ext cx="0" cy="0"/>
          <a:chOff x="0" y="0"/>
          <a:chExt cx="0" cy="0"/>
        </a:xfrm>
      </p:grpSpPr>
      <p:sp>
        <p:nvSpPr>
          <p:cNvPr id="216" name="Google Shape;216;p12"/>
          <p:cNvSpPr txBox="1"/>
          <p:nvPr>
            <p:ph type="title"/>
          </p:nvPr>
        </p:nvSpPr>
        <p:spPr>
          <a:xfrm>
            <a:off x="1925700" y="1387225"/>
            <a:ext cx="5292600" cy="9192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17" name="Google Shape;217;p12"/>
          <p:cNvSpPr txBox="1"/>
          <p:nvPr>
            <p:ph idx="1" type="body"/>
          </p:nvPr>
        </p:nvSpPr>
        <p:spPr>
          <a:xfrm>
            <a:off x="1925700" y="2441175"/>
            <a:ext cx="5292600" cy="1361700"/>
          </a:xfrm>
          <a:prstGeom prst="rect">
            <a:avLst/>
          </a:prstGeom>
        </p:spPr>
        <p:txBody>
          <a:bodyPr anchorCtr="0" anchor="t" bIns="91425" lIns="91425" spcFirstLastPara="1" rIns="91425" wrap="square" tIns="91425">
            <a:noAutofit/>
          </a:bodyPr>
          <a:lstStyle>
            <a:lvl1pPr indent="-330200" lvl="0" marL="457200" algn="ctr">
              <a:spcBef>
                <a:spcPts val="0"/>
              </a:spcBef>
              <a:spcAft>
                <a:spcPts val="0"/>
              </a:spcAft>
              <a:buSzPts val="1600"/>
              <a:buChar char="●"/>
              <a:defRPr sz="1600"/>
            </a:lvl1pPr>
            <a:lvl2pPr indent="-330200" lvl="1" marL="914400" algn="ctr">
              <a:spcBef>
                <a:spcPts val="0"/>
              </a:spcBef>
              <a:spcAft>
                <a:spcPts val="0"/>
              </a:spcAft>
              <a:buSzPts val="1600"/>
              <a:buChar char="○"/>
              <a:defRPr sz="1600"/>
            </a:lvl2pPr>
            <a:lvl3pPr indent="-330200" lvl="2" marL="1371600" algn="ctr">
              <a:spcBef>
                <a:spcPts val="0"/>
              </a:spcBef>
              <a:spcAft>
                <a:spcPts val="0"/>
              </a:spcAft>
              <a:buSzPts val="1600"/>
              <a:buChar char="■"/>
              <a:defRPr sz="1600"/>
            </a:lvl3pPr>
            <a:lvl4pPr indent="-330200" lvl="3" marL="1828800" algn="ctr">
              <a:spcBef>
                <a:spcPts val="0"/>
              </a:spcBef>
              <a:spcAft>
                <a:spcPts val="0"/>
              </a:spcAft>
              <a:buSzPts val="1600"/>
              <a:buChar char="●"/>
              <a:defRPr sz="1600"/>
            </a:lvl4pPr>
            <a:lvl5pPr indent="-330200" lvl="4" marL="2286000" algn="ctr">
              <a:spcBef>
                <a:spcPts val="0"/>
              </a:spcBef>
              <a:spcAft>
                <a:spcPts val="0"/>
              </a:spcAft>
              <a:buSzPts val="1600"/>
              <a:buChar char="○"/>
              <a:defRPr sz="1600"/>
            </a:lvl5pPr>
            <a:lvl6pPr indent="-330200" lvl="5" marL="2743200" algn="ctr">
              <a:spcBef>
                <a:spcPts val="0"/>
              </a:spcBef>
              <a:spcAft>
                <a:spcPts val="0"/>
              </a:spcAft>
              <a:buSzPts val="1600"/>
              <a:buChar char="■"/>
              <a:defRPr sz="1600"/>
            </a:lvl6pPr>
            <a:lvl7pPr indent="-330200" lvl="6" marL="3200400" algn="ctr">
              <a:spcBef>
                <a:spcPts val="0"/>
              </a:spcBef>
              <a:spcAft>
                <a:spcPts val="0"/>
              </a:spcAft>
              <a:buSzPts val="1600"/>
              <a:buChar char="●"/>
              <a:defRPr sz="1600"/>
            </a:lvl7pPr>
            <a:lvl8pPr indent="-330200" lvl="7" marL="3657600" algn="ctr">
              <a:spcBef>
                <a:spcPts val="0"/>
              </a:spcBef>
              <a:spcAft>
                <a:spcPts val="0"/>
              </a:spcAft>
              <a:buSzPts val="1600"/>
              <a:buChar char="○"/>
              <a:defRPr sz="1600"/>
            </a:lvl8pPr>
            <a:lvl9pPr indent="-330200" lvl="8" marL="4114800" algn="ctr">
              <a:spcBef>
                <a:spcPts val="0"/>
              </a:spcBef>
              <a:spcAft>
                <a:spcPts val="0"/>
              </a:spcAft>
              <a:buSzPts val="1600"/>
              <a:buChar char="■"/>
              <a:defRPr sz="1600"/>
            </a:lvl9pPr>
          </a:lstStyle>
          <a:p/>
        </p:txBody>
      </p:sp>
      <p:sp>
        <p:nvSpPr>
          <p:cNvPr id="218" name="Google Shape;218;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TITLE_AND_BODY_1">
    <p:spTree>
      <p:nvGrpSpPr>
        <p:cNvPr id="219" name="Shape 219"/>
        <p:cNvGrpSpPr/>
        <p:nvPr/>
      </p:nvGrpSpPr>
      <p:grpSpPr>
        <a:xfrm>
          <a:off x="0" y="0"/>
          <a:ext cx="0" cy="0"/>
          <a:chOff x="0" y="0"/>
          <a:chExt cx="0" cy="0"/>
        </a:xfrm>
      </p:grpSpPr>
      <p:sp>
        <p:nvSpPr>
          <p:cNvPr id="220" name="Google Shape;220;p13"/>
          <p:cNvSpPr txBox="1"/>
          <p:nvPr>
            <p:ph type="title"/>
          </p:nvPr>
        </p:nvSpPr>
        <p:spPr>
          <a:xfrm>
            <a:off x="3539700" y="1653925"/>
            <a:ext cx="5292600" cy="9192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21" name="Google Shape;221;p13"/>
          <p:cNvSpPr txBox="1"/>
          <p:nvPr>
            <p:ph idx="1" type="body"/>
          </p:nvPr>
        </p:nvSpPr>
        <p:spPr>
          <a:xfrm>
            <a:off x="3539700" y="2707875"/>
            <a:ext cx="5292600" cy="1361700"/>
          </a:xfrm>
          <a:prstGeom prst="rect">
            <a:avLst/>
          </a:prstGeom>
        </p:spPr>
        <p:txBody>
          <a:bodyPr anchorCtr="0" anchor="t" bIns="91425" lIns="91425" spcFirstLastPara="1" rIns="91425" wrap="square" tIns="91425">
            <a:noAutofit/>
          </a:bodyPr>
          <a:lstStyle>
            <a:lvl1pPr indent="-330200" lvl="0" marL="457200" algn="ctr">
              <a:spcBef>
                <a:spcPts val="0"/>
              </a:spcBef>
              <a:spcAft>
                <a:spcPts val="0"/>
              </a:spcAft>
              <a:buSzPts val="1600"/>
              <a:buChar char="●"/>
              <a:defRPr sz="1600"/>
            </a:lvl1pPr>
            <a:lvl2pPr indent="-330200" lvl="1" marL="914400" algn="ctr">
              <a:spcBef>
                <a:spcPts val="0"/>
              </a:spcBef>
              <a:spcAft>
                <a:spcPts val="0"/>
              </a:spcAft>
              <a:buSzPts val="1600"/>
              <a:buChar char="○"/>
              <a:defRPr sz="1600"/>
            </a:lvl2pPr>
            <a:lvl3pPr indent="-330200" lvl="2" marL="1371600" algn="ctr">
              <a:spcBef>
                <a:spcPts val="0"/>
              </a:spcBef>
              <a:spcAft>
                <a:spcPts val="0"/>
              </a:spcAft>
              <a:buSzPts val="1600"/>
              <a:buChar char="■"/>
              <a:defRPr sz="1600"/>
            </a:lvl3pPr>
            <a:lvl4pPr indent="-330200" lvl="3" marL="1828800" algn="ctr">
              <a:spcBef>
                <a:spcPts val="0"/>
              </a:spcBef>
              <a:spcAft>
                <a:spcPts val="0"/>
              </a:spcAft>
              <a:buSzPts val="1600"/>
              <a:buChar char="●"/>
              <a:defRPr sz="1600"/>
            </a:lvl4pPr>
            <a:lvl5pPr indent="-330200" lvl="4" marL="2286000" algn="ctr">
              <a:spcBef>
                <a:spcPts val="0"/>
              </a:spcBef>
              <a:spcAft>
                <a:spcPts val="0"/>
              </a:spcAft>
              <a:buSzPts val="1600"/>
              <a:buChar char="○"/>
              <a:defRPr sz="1600"/>
            </a:lvl5pPr>
            <a:lvl6pPr indent="-330200" lvl="5" marL="2743200" algn="ctr">
              <a:spcBef>
                <a:spcPts val="0"/>
              </a:spcBef>
              <a:spcAft>
                <a:spcPts val="0"/>
              </a:spcAft>
              <a:buSzPts val="1600"/>
              <a:buChar char="■"/>
              <a:defRPr sz="1600"/>
            </a:lvl6pPr>
            <a:lvl7pPr indent="-330200" lvl="6" marL="3200400" algn="ctr">
              <a:spcBef>
                <a:spcPts val="0"/>
              </a:spcBef>
              <a:spcAft>
                <a:spcPts val="0"/>
              </a:spcAft>
              <a:buSzPts val="1600"/>
              <a:buChar char="●"/>
              <a:defRPr sz="1600"/>
            </a:lvl7pPr>
            <a:lvl8pPr indent="-330200" lvl="7" marL="3657600" algn="ctr">
              <a:spcBef>
                <a:spcPts val="0"/>
              </a:spcBef>
              <a:spcAft>
                <a:spcPts val="0"/>
              </a:spcAft>
              <a:buSzPts val="1600"/>
              <a:buChar char="○"/>
              <a:defRPr sz="1600"/>
            </a:lvl8pPr>
            <a:lvl9pPr indent="-330200" lvl="8" marL="4114800" algn="ctr">
              <a:spcBef>
                <a:spcPts val="0"/>
              </a:spcBef>
              <a:spcAft>
                <a:spcPts val="0"/>
              </a:spcAft>
              <a:buSzPts val="1600"/>
              <a:buChar char="■"/>
              <a:defRPr sz="1600"/>
            </a:lvl9pPr>
          </a:lstStyle>
          <a:p/>
        </p:txBody>
      </p:sp>
      <p:sp>
        <p:nvSpPr>
          <p:cNvPr id="222" name="Google Shape;222;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23" name="Google Shape;223;p13"/>
          <p:cNvSpPr/>
          <p:nvPr>
            <p:ph idx="2" type="pic"/>
          </p:nvPr>
        </p:nvSpPr>
        <p:spPr>
          <a:xfrm>
            <a:off x="684600" y="1256050"/>
            <a:ext cx="2855100" cy="2855100"/>
          </a:xfrm>
          <a:prstGeom prst="roundRect">
            <a:avLst>
              <a:gd fmla="val 16667" name="adj"/>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with two images" type="twoColTx">
  <p:cSld name="TITLE_AND_TWO_COLUMNS">
    <p:spTree>
      <p:nvGrpSpPr>
        <p:cNvPr id="224" name="Shape 224"/>
        <p:cNvGrpSpPr/>
        <p:nvPr/>
      </p:nvGrpSpPr>
      <p:grpSpPr>
        <a:xfrm>
          <a:off x="0" y="0"/>
          <a:ext cx="0" cy="0"/>
          <a:chOff x="0" y="0"/>
          <a:chExt cx="0" cy="0"/>
        </a:xfrm>
      </p:grpSpPr>
      <p:sp>
        <p:nvSpPr>
          <p:cNvPr id="225" name="Google Shape;225;p14"/>
          <p:cNvSpPr txBox="1"/>
          <p:nvPr>
            <p:ph type="title"/>
          </p:nvPr>
        </p:nvSpPr>
        <p:spPr>
          <a:xfrm>
            <a:off x="371750" y="3557850"/>
            <a:ext cx="3615000" cy="393600"/>
          </a:xfrm>
          <a:prstGeom prst="rect">
            <a:avLst/>
          </a:prstGeom>
        </p:spPr>
        <p:txBody>
          <a:bodyPr anchorCtr="0" anchor="t" bIns="91425" lIns="91425" spcFirstLastPara="1" rIns="91425" wrap="square" tIns="91425">
            <a:noAutofit/>
          </a:bodyPr>
          <a:lstStyle>
            <a:lvl1pPr lvl="0">
              <a:spcBef>
                <a:spcPts val="0"/>
              </a:spcBef>
              <a:spcAft>
                <a:spcPts val="0"/>
              </a:spcAft>
              <a:buSzPts val="1900"/>
              <a:buNone/>
              <a:defRPr sz="19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6" name="Google Shape;226;p14"/>
          <p:cNvSpPr txBox="1"/>
          <p:nvPr>
            <p:ph idx="1" type="body"/>
          </p:nvPr>
        </p:nvSpPr>
        <p:spPr>
          <a:xfrm>
            <a:off x="371750" y="1152475"/>
            <a:ext cx="3615000" cy="1989900"/>
          </a:xfrm>
          <a:prstGeom prst="rect">
            <a:avLst/>
          </a:prstGeom>
        </p:spPr>
        <p:txBody>
          <a:bodyPr anchorCtr="0" anchor="t" bIns="91425" lIns="91425" spcFirstLastPara="1" rIns="91425" wrap="square" tIns="91425">
            <a:noAutofit/>
          </a:bodyPr>
          <a:lstStyle>
            <a:lvl1pPr indent="-355600" lvl="0" marL="457200">
              <a:spcBef>
                <a:spcPts val="0"/>
              </a:spcBef>
              <a:spcAft>
                <a:spcPts val="0"/>
              </a:spcAft>
              <a:buSzPts val="2000"/>
              <a:buChar char="●"/>
              <a:defRPr sz="2000"/>
            </a:lvl1pPr>
            <a:lvl2pPr indent="-355600" lvl="1" marL="914400">
              <a:spcBef>
                <a:spcPts val="0"/>
              </a:spcBef>
              <a:spcAft>
                <a:spcPts val="0"/>
              </a:spcAft>
              <a:buSzPts val="2000"/>
              <a:buChar char="○"/>
              <a:defRPr sz="2000"/>
            </a:lvl2pPr>
            <a:lvl3pPr indent="-355600" lvl="2" marL="1371600">
              <a:spcBef>
                <a:spcPts val="0"/>
              </a:spcBef>
              <a:spcAft>
                <a:spcPts val="0"/>
              </a:spcAft>
              <a:buSzPts val="2000"/>
              <a:buChar char="■"/>
              <a:defRPr sz="2000"/>
            </a:lvl3pPr>
            <a:lvl4pPr indent="-355600" lvl="3" marL="1828800">
              <a:spcBef>
                <a:spcPts val="0"/>
              </a:spcBef>
              <a:spcAft>
                <a:spcPts val="0"/>
              </a:spcAft>
              <a:buSzPts val="2000"/>
              <a:buChar char="●"/>
              <a:defRPr sz="2000"/>
            </a:lvl4pPr>
            <a:lvl5pPr indent="-355600" lvl="4" marL="2286000">
              <a:spcBef>
                <a:spcPts val="0"/>
              </a:spcBef>
              <a:spcAft>
                <a:spcPts val="0"/>
              </a:spcAft>
              <a:buSzPts val="2000"/>
              <a:buChar char="○"/>
              <a:defRPr sz="2000"/>
            </a:lvl5pPr>
            <a:lvl6pPr indent="-355600" lvl="5" marL="2743200">
              <a:spcBef>
                <a:spcPts val="0"/>
              </a:spcBef>
              <a:spcAft>
                <a:spcPts val="0"/>
              </a:spcAft>
              <a:buSzPts val="2000"/>
              <a:buChar char="■"/>
              <a:defRPr sz="2000"/>
            </a:lvl6pPr>
            <a:lvl7pPr indent="-355600" lvl="6" marL="3200400">
              <a:spcBef>
                <a:spcPts val="0"/>
              </a:spcBef>
              <a:spcAft>
                <a:spcPts val="0"/>
              </a:spcAft>
              <a:buSzPts val="2000"/>
              <a:buChar char="●"/>
              <a:defRPr sz="2000"/>
            </a:lvl7pPr>
            <a:lvl8pPr indent="-355600" lvl="7" marL="3657600">
              <a:spcBef>
                <a:spcPts val="0"/>
              </a:spcBef>
              <a:spcAft>
                <a:spcPts val="0"/>
              </a:spcAft>
              <a:buSzPts val="2000"/>
              <a:buChar char="○"/>
              <a:defRPr sz="2000"/>
            </a:lvl8pPr>
            <a:lvl9pPr indent="-355600" lvl="8" marL="4114800">
              <a:spcBef>
                <a:spcPts val="0"/>
              </a:spcBef>
              <a:spcAft>
                <a:spcPts val="0"/>
              </a:spcAft>
              <a:buSzPts val="2000"/>
              <a:buChar char="■"/>
              <a:defRPr sz="2000"/>
            </a:lvl9pPr>
          </a:lstStyle>
          <a:p/>
        </p:txBody>
      </p:sp>
      <p:sp>
        <p:nvSpPr>
          <p:cNvPr id="227" name="Google Shape;227;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28" name="Google Shape;228;p14"/>
          <p:cNvSpPr txBox="1"/>
          <p:nvPr>
            <p:ph idx="2" type="subTitle"/>
          </p:nvPr>
        </p:nvSpPr>
        <p:spPr>
          <a:xfrm>
            <a:off x="371750" y="3882700"/>
            <a:ext cx="3615000" cy="261000"/>
          </a:xfrm>
          <a:prstGeom prst="rect">
            <a:avLst/>
          </a:prstGeom>
        </p:spPr>
        <p:txBody>
          <a:bodyPr anchorCtr="0" anchor="ctr" bIns="91425" lIns="91425" spcFirstLastPara="1" rIns="91425" wrap="square" tIns="91425">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p:txBody>
      </p:sp>
      <p:sp>
        <p:nvSpPr>
          <p:cNvPr id="229" name="Google Shape;229;p14"/>
          <p:cNvSpPr/>
          <p:nvPr/>
        </p:nvSpPr>
        <p:spPr>
          <a:xfrm>
            <a:off x="7731122" y="157834"/>
            <a:ext cx="257400" cy="24108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30" name="Google Shape;230;p14"/>
          <p:cNvSpPr/>
          <p:nvPr/>
        </p:nvSpPr>
        <p:spPr>
          <a:xfrm rot="5400000">
            <a:off x="7735559" y="157731"/>
            <a:ext cx="257400" cy="24108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31" name="Google Shape;231;p14"/>
          <p:cNvSpPr/>
          <p:nvPr/>
        </p:nvSpPr>
        <p:spPr>
          <a:xfrm rot="2700000">
            <a:off x="7753980" y="154455"/>
            <a:ext cx="257528" cy="2410457"/>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32" name="Google Shape;232;p14"/>
          <p:cNvSpPr/>
          <p:nvPr/>
        </p:nvSpPr>
        <p:spPr>
          <a:xfrm rot="8100000">
            <a:off x="7757334" y="157849"/>
            <a:ext cx="257528" cy="2410457"/>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33" name="Google Shape;233;p14"/>
          <p:cNvSpPr/>
          <p:nvPr/>
        </p:nvSpPr>
        <p:spPr>
          <a:xfrm>
            <a:off x="4215075" y="2657375"/>
            <a:ext cx="2328300" cy="23283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34" name="Google Shape;234;p14"/>
          <p:cNvSpPr/>
          <p:nvPr/>
        </p:nvSpPr>
        <p:spPr>
          <a:xfrm>
            <a:off x="4584113" y="2938272"/>
            <a:ext cx="1610400" cy="8835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35" name="Google Shape;235;p14"/>
          <p:cNvSpPr/>
          <p:nvPr/>
        </p:nvSpPr>
        <p:spPr>
          <a:xfrm rot="10800000">
            <a:off x="4584248" y="3821331"/>
            <a:ext cx="1610400" cy="883500"/>
          </a:xfrm>
          <a:prstGeom prst="triangle">
            <a:avLst>
              <a:gd fmla="val 50000"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36" name="Google Shape;236;p14"/>
          <p:cNvSpPr/>
          <p:nvPr>
            <p:ph idx="3" type="pic"/>
          </p:nvPr>
        </p:nvSpPr>
        <p:spPr>
          <a:xfrm>
            <a:off x="4215075" y="199075"/>
            <a:ext cx="2328300" cy="2328300"/>
          </a:xfrm>
          <a:prstGeom prst="ellipse">
            <a:avLst/>
          </a:prstGeom>
          <a:noFill/>
          <a:ln>
            <a:noFill/>
          </a:ln>
        </p:spPr>
      </p:sp>
      <p:sp>
        <p:nvSpPr>
          <p:cNvPr id="237" name="Google Shape;237;p14"/>
          <p:cNvSpPr/>
          <p:nvPr>
            <p:ph idx="4" type="pic"/>
          </p:nvPr>
        </p:nvSpPr>
        <p:spPr>
          <a:xfrm>
            <a:off x="6695675" y="2657375"/>
            <a:ext cx="2328300" cy="2328300"/>
          </a:xfrm>
          <a:prstGeom prst="ellipse">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one column text">
  <p:cSld name="TITLE_AND_TWO_COLUMNS_1">
    <p:spTree>
      <p:nvGrpSpPr>
        <p:cNvPr id="238" name="Shape 238"/>
        <p:cNvGrpSpPr/>
        <p:nvPr/>
      </p:nvGrpSpPr>
      <p:grpSpPr>
        <a:xfrm>
          <a:off x="0" y="0"/>
          <a:ext cx="0" cy="0"/>
          <a:chOff x="0" y="0"/>
          <a:chExt cx="0" cy="0"/>
        </a:xfrm>
      </p:grpSpPr>
      <p:sp>
        <p:nvSpPr>
          <p:cNvPr id="239" name="Google Shape;239;p15"/>
          <p:cNvSpPr txBox="1"/>
          <p:nvPr>
            <p:ph type="title"/>
          </p:nvPr>
        </p:nvSpPr>
        <p:spPr>
          <a:xfrm>
            <a:off x="371750" y="3557850"/>
            <a:ext cx="3615000" cy="393600"/>
          </a:xfrm>
          <a:prstGeom prst="rect">
            <a:avLst/>
          </a:prstGeom>
        </p:spPr>
        <p:txBody>
          <a:bodyPr anchorCtr="0" anchor="t" bIns="91425" lIns="91425" spcFirstLastPara="1" rIns="91425" wrap="square" tIns="91425">
            <a:noAutofit/>
          </a:bodyPr>
          <a:lstStyle>
            <a:lvl1pPr lvl="0">
              <a:spcBef>
                <a:spcPts val="0"/>
              </a:spcBef>
              <a:spcAft>
                <a:spcPts val="0"/>
              </a:spcAft>
              <a:buSzPts val="1900"/>
              <a:buNone/>
              <a:defRPr sz="19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0" name="Google Shape;240;p15"/>
          <p:cNvSpPr txBox="1"/>
          <p:nvPr>
            <p:ph idx="1" type="body"/>
          </p:nvPr>
        </p:nvSpPr>
        <p:spPr>
          <a:xfrm>
            <a:off x="371750" y="1152475"/>
            <a:ext cx="3615000" cy="1989900"/>
          </a:xfrm>
          <a:prstGeom prst="rect">
            <a:avLst/>
          </a:prstGeom>
        </p:spPr>
        <p:txBody>
          <a:bodyPr anchorCtr="0" anchor="t" bIns="91425" lIns="91425" spcFirstLastPara="1" rIns="91425" wrap="square" tIns="91425">
            <a:noAutofit/>
          </a:bodyPr>
          <a:lstStyle>
            <a:lvl1pPr indent="-355600" lvl="0" marL="457200">
              <a:spcBef>
                <a:spcPts val="0"/>
              </a:spcBef>
              <a:spcAft>
                <a:spcPts val="0"/>
              </a:spcAft>
              <a:buSzPts val="2000"/>
              <a:buChar char="●"/>
              <a:defRPr sz="2000"/>
            </a:lvl1pPr>
            <a:lvl2pPr indent="-355600" lvl="1" marL="914400">
              <a:spcBef>
                <a:spcPts val="0"/>
              </a:spcBef>
              <a:spcAft>
                <a:spcPts val="0"/>
              </a:spcAft>
              <a:buSzPts val="2000"/>
              <a:buChar char="○"/>
              <a:defRPr sz="2000"/>
            </a:lvl2pPr>
            <a:lvl3pPr indent="-355600" lvl="2" marL="1371600">
              <a:spcBef>
                <a:spcPts val="0"/>
              </a:spcBef>
              <a:spcAft>
                <a:spcPts val="0"/>
              </a:spcAft>
              <a:buSzPts val="2000"/>
              <a:buChar char="■"/>
              <a:defRPr sz="2000"/>
            </a:lvl3pPr>
            <a:lvl4pPr indent="-355600" lvl="3" marL="1828800">
              <a:spcBef>
                <a:spcPts val="0"/>
              </a:spcBef>
              <a:spcAft>
                <a:spcPts val="0"/>
              </a:spcAft>
              <a:buSzPts val="2000"/>
              <a:buChar char="●"/>
              <a:defRPr sz="2000"/>
            </a:lvl4pPr>
            <a:lvl5pPr indent="-355600" lvl="4" marL="2286000">
              <a:spcBef>
                <a:spcPts val="0"/>
              </a:spcBef>
              <a:spcAft>
                <a:spcPts val="0"/>
              </a:spcAft>
              <a:buSzPts val="2000"/>
              <a:buChar char="○"/>
              <a:defRPr sz="2000"/>
            </a:lvl5pPr>
            <a:lvl6pPr indent="-355600" lvl="5" marL="2743200">
              <a:spcBef>
                <a:spcPts val="0"/>
              </a:spcBef>
              <a:spcAft>
                <a:spcPts val="0"/>
              </a:spcAft>
              <a:buSzPts val="2000"/>
              <a:buChar char="■"/>
              <a:defRPr sz="2000"/>
            </a:lvl6pPr>
            <a:lvl7pPr indent="-355600" lvl="6" marL="3200400">
              <a:spcBef>
                <a:spcPts val="0"/>
              </a:spcBef>
              <a:spcAft>
                <a:spcPts val="0"/>
              </a:spcAft>
              <a:buSzPts val="2000"/>
              <a:buChar char="●"/>
              <a:defRPr sz="2000"/>
            </a:lvl7pPr>
            <a:lvl8pPr indent="-355600" lvl="7" marL="3657600">
              <a:spcBef>
                <a:spcPts val="0"/>
              </a:spcBef>
              <a:spcAft>
                <a:spcPts val="0"/>
              </a:spcAft>
              <a:buSzPts val="2000"/>
              <a:buChar char="○"/>
              <a:defRPr sz="2000"/>
            </a:lvl8pPr>
            <a:lvl9pPr indent="-355600" lvl="8" marL="4114800">
              <a:spcBef>
                <a:spcPts val="0"/>
              </a:spcBef>
              <a:spcAft>
                <a:spcPts val="0"/>
              </a:spcAft>
              <a:buSzPts val="2000"/>
              <a:buChar char="■"/>
              <a:defRPr sz="2000"/>
            </a:lvl9pPr>
          </a:lstStyle>
          <a:p/>
        </p:txBody>
      </p:sp>
      <p:sp>
        <p:nvSpPr>
          <p:cNvPr id="241" name="Google Shape;241;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42" name="Google Shape;242;p15"/>
          <p:cNvSpPr txBox="1"/>
          <p:nvPr>
            <p:ph idx="2" type="subTitle"/>
          </p:nvPr>
        </p:nvSpPr>
        <p:spPr>
          <a:xfrm>
            <a:off x="371750" y="3882700"/>
            <a:ext cx="3615000" cy="261000"/>
          </a:xfrm>
          <a:prstGeom prst="rect">
            <a:avLst/>
          </a:prstGeom>
        </p:spPr>
        <p:txBody>
          <a:bodyPr anchorCtr="0" anchor="ctr" bIns="91425" lIns="91425" spcFirstLastPara="1" rIns="91425" wrap="square" tIns="91425">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type="titleOnly">
  <p:cSld name="TITLE_ONLY">
    <p:spTree>
      <p:nvGrpSpPr>
        <p:cNvPr id="243" name="Shape 243"/>
        <p:cNvGrpSpPr/>
        <p:nvPr/>
      </p:nvGrpSpPr>
      <p:grpSpPr>
        <a:xfrm>
          <a:off x="0" y="0"/>
          <a:ext cx="0" cy="0"/>
          <a:chOff x="0" y="0"/>
          <a:chExt cx="0" cy="0"/>
        </a:xfrm>
      </p:grpSpPr>
      <p:sp>
        <p:nvSpPr>
          <p:cNvPr id="244" name="Google Shape;244;p16"/>
          <p:cNvSpPr txBox="1"/>
          <p:nvPr>
            <p:ph type="title"/>
          </p:nvPr>
        </p:nvSpPr>
        <p:spPr>
          <a:xfrm>
            <a:off x="311700" y="1269875"/>
            <a:ext cx="8520600" cy="894600"/>
          </a:xfrm>
          <a:prstGeom prst="rect">
            <a:avLst/>
          </a:prstGeom>
        </p:spPr>
        <p:txBody>
          <a:bodyPr anchorCtr="0" anchor="t" bIns="91425" lIns="91425" spcFirstLastPara="1" rIns="91425" wrap="square" tIns="91425">
            <a:noAutofit/>
          </a:bodyPr>
          <a:lstStyle>
            <a:lvl1pPr lvl="0" algn="ctr">
              <a:lnSpc>
                <a:spcPct val="70000"/>
              </a:lnSpc>
              <a:spcBef>
                <a:spcPts val="0"/>
              </a:spcBef>
              <a:spcAft>
                <a:spcPts val="0"/>
              </a:spcAft>
              <a:buSzPts val="7900"/>
              <a:buNone/>
              <a:defRPr sz="7900"/>
            </a:lvl1pPr>
            <a:lvl2pPr lvl="1" algn="ctr">
              <a:lnSpc>
                <a:spcPct val="70000"/>
              </a:lnSpc>
              <a:spcBef>
                <a:spcPts val="0"/>
              </a:spcBef>
              <a:spcAft>
                <a:spcPts val="0"/>
              </a:spcAft>
              <a:buSzPts val="7900"/>
              <a:buNone/>
              <a:defRPr sz="7900"/>
            </a:lvl2pPr>
            <a:lvl3pPr lvl="2" algn="ctr">
              <a:lnSpc>
                <a:spcPct val="70000"/>
              </a:lnSpc>
              <a:spcBef>
                <a:spcPts val="0"/>
              </a:spcBef>
              <a:spcAft>
                <a:spcPts val="0"/>
              </a:spcAft>
              <a:buSzPts val="7900"/>
              <a:buNone/>
              <a:defRPr sz="7900"/>
            </a:lvl3pPr>
            <a:lvl4pPr lvl="3" algn="ctr">
              <a:lnSpc>
                <a:spcPct val="70000"/>
              </a:lnSpc>
              <a:spcBef>
                <a:spcPts val="0"/>
              </a:spcBef>
              <a:spcAft>
                <a:spcPts val="0"/>
              </a:spcAft>
              <a:buSzPts val="7900"/>
              <a:buNone/>
              <a:defRPr sz="7900"/>
            </a:lvl4pPr>
            <a:lvl5pPr lvl="4" algn="ctr">
              <a:lnSpc>
                <a:spcPct val="70000"/>
              </a:lnSpc>
              <a:spcBef>
                <a:spcPts val="0"/>
              </a:spcBef>
              <a:spcAft>
                <a:spcPts val="0"/>
              </a:spcAft>
              <a:buSzPts val="7900"/>
              <a:buNone/>
              <a:defRPr sz="7900"/>
            </a:lvl5pPr>
            <a:lvl6pPr lvl="5" algn="ctr">
              <a:lnSpc>
                <a:spcPct val="70000"/>
              </a:lnSpc>
              <a:spcBef>
                <a:spcPts val="0"/>
              </a:spcBef>
              <a:spcAft>
                <a:spcPts val="0"/>
              </a:spcAft>
              <a:buSzPts val="7900"/>
              <a:buNone/>
              <a:defRPr sz="7900"/>
            </a:lvl6pPr>
            <a:lvl7pPr lvl="6" algn="ctr">
              <a:lnSpc>
                <a:spcPct val="70000"/>
              </a:lnSpc>
              <a:spcBef>
                <a:spcPts val="0"/>
              </a:spcBef>
              <a:spcAft>
                <a:spcPts val="0"/>
              </a:spcAft>
              <a:buSzPts val="7900"/>
              <a:buNone/>
              <a:defRPr sz="7900"/>
            </a:lvl7pPr>
            <a:lvl8pPr lvl="7" algn="ctr">
              <a:lnSpc>
                <a:spcPct val="70000"/>
              </a:lnSpc>
              <a:spcBef>
                <a:spcPts val="0"/>
              </a:spcBef>
              <a:spcAft>
                <a:spcPts val="0"/>
              </a:spcAft>
              <a:buSzPts val="7900"/>
              <a:buNone/>
              <a:defRPr sz="7900"/>
            </a:lvl8pPr>
            <a:lvl9pPr lvl="8" algn="ctr">
              <a:lnSpc>
                <a:spcPct val="70000"/>
              </a:lnSpc>
              <a:spcBef>
                <a:spcPts val="0"/>
              </a:spcBef>
              <a:spcAft>
                <a:spcPts val="0"/>
              </a:spcAft>
              <a:buSzPts val="7900"/>
              <a:buNone/>
              <a:defRPr sz="7900"/>
            </a:lvl9pPr>
          </a:lstStyle>
          <a:p/>
        </p:txBody>
      </p:sp>
      <p:sp>
        <p:nvSpPr>
          <p:cNvPr id="245" name="Google Shape;245;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46" name="Google Shape;246;p16"/>
          <p:cNvSpPr txBox="1"/>
          <p:nvPr>
            <p:ph idx="1" type="body"/>
          </p:nvPr>
        </p:nvSpPr>
        <p:spPr>
          <a:xfrm>
            <a:off x="766500" y="3205025"/>
            <a:ext cx="7611000" cy="1253400"/>
          </a:xfrm>
          <a:prstGeom prst="rect">
            <a:avLst/>
          </a:prstGeom>
        </p:spPr>
        <p:txBody>
          <a:bodyPr anchorCtr="0" anchor="ctr"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04800" lvl="7" marL="3657600" algn="ctr">
              <a:spcBef>
                <a:spcPts val="0"/>
              </a:spcBef>
              <a:spcAft>
                <a:spcPts val="0"/>
              </a:spcAft>
              <a:buSzPts val="1200"/>
              <a:buChar char="○"/>
              <a:defRPr sz="1200"/>
            </a:lvl8pPr>
            <a:lvl9pPr indent="-317500" lvl="8" marL="4114800" algn="ctr">
              <a:spcBef>
                <a:spcPts val="0"/>
              </a:spcBef>
              <a:spcAft>
                <a:spcPts val="0"/>
              </a:spcAft>
              <a:buSzPts val="1400"/>
              <a:buChar char="■"/>
              <a:defRPr sz="12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with design">
  <p:cSld name="TITLE_ONLY_3">
    <p:spTree>
      <p:nvGrpSpPr>
        <p:cNvPr id="247" name="Shape 247"/>
        <p:cNvGrpSpPr/>
        <p:nvPr/>
      </p:nvGrpSpPr>
      <p:grpSpPr>
        <a:xfrm>
          <a:off x="0" y="0"/>
          <a:ext cx="0" cy="0"/>
          <a:chOff x="0" y="0"/>
          <a:chExt cx="0" cy="0"/>
        </a:xfrm>
      </p:grpSpPr>
      <p:sp>
        <p:nvSpPr>
          <p:cNvPr id="248" name="Google Shape;248;p17"/>
          <p:cNvSpPr txBox="1"/>
          <p:nvPr>
            <p:ph idx="1" type="body"/>
          </p:nvPr>
        </p:nvSpPr>
        <p:spPr>
          <a:xfrm>
            <a:off x="6117275" y="3205025"/>
            <a:ext cx="2599200" cy="1007700"/>
          </a:xfrm>
          <a:prstGeom prst="rect">
            <a:avLst/>
          </a:prstGeom>
        </p:spPr>
        <p:txBody>
          <a:bodyPr anchorCtr="0" anchor="ctr"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04800" lvl="7" marL="3657600" algn="ctr">
              <a:spcBef>
                <a:spcPts val="0"/>
              </a:spcBef>
              <a:spcAft>
                <a:spcPts val="0"/>
              </a:spcAft>
              <a:buSzPts val="1200"/>
              <a:buChar char="○"/>
              <a:defRPr sz="1200"/>
            </a:lvl8pPr>
            <a:lvl9pPr indent="-317500" lvl="8" marL="4114800" algn="ctr">
              <a:spcBef>
                <a:spcPts val="0"/>
              </a:spcBef>
              <a:spcAft>
                <a:spcPts val="0"/>
              </a:spcAft>
              <a:buSzPts val="1400"/>
              <a:buChar char="■"/>
              <a:defRPr sz="1200"/>
            </a:lvl9pPr>
          </a:lstStyle>
          <a:p/>
        </p:txBody>
      </p:sp>
      <p:sp>
        <p:nvSpPr>
          <p:cNvPr id="249" name="Google Shape;249;p17"/>
          <p:cNvSpPr txBox="1"/>
          <p:nvPr>
            <p:ph type="title"/>
          </p:nvPr>
        </p:nvSpPr>
        <p:spPr>
          <a:xfrm>
            <a:off x="311700" y="1269875"/>
            <a:ext cx="8520600" cy="894600"/>
          </a:xfrm>
          <a:prstGeom prst="rect">
            <a:avLst/>
          </a:prstGeom>
        </p:spPr>
        <p:txBody>
          <a:bodyPr anchorCtr="0" anchor="t" bIns="91425" lIns="91425" spcFirstLastPara="1" rIns="91425" wrap="square" tIns="91425">
            <a:noAutofit/>
          </a:bodyPr>
          <a:lstStyle>
            <a:lvl1pPr lvl="0" algn="ctr">
              <a:lnSpc>
                <a:spcPct val="70000"/>
              </a:lnSpc>
              <a:spcBef>
                <a:spcPts val="0"/>
              </a:spcBef>
              <a:spcAft>
                <a:spcPts val="0"/>
              </a:spcAft>
              <a:buSzPts val="7900"/>
              <a:buNone/>
              <a:defRPr sz="7900"/>
            </a:lvl1pPr>
            <a:lvl2pPr lvl="1" algn="ctr">
              <a:lnSpc>
                <a:spcPct val="70000"/>
              </a:lnSpc>
              <a:spcBef>
                <a:spcPts val="0"/>
              </a:spcBef>
              <a:spcAft>
                <a:spcPts val="0"/>
              </a:spcAft>
              <a:buSzPts val="7900"/>
              <a:buNone/>
              <a:defRPr sz="7900"/>
            </a:lvl2pPr>
            <a:lvl3pPr lvl="2" algn="ctr">
              <a:lnSpc>
                <a:spcPct val="70000"/>
              </a:lnSpc>
              <a:spcBef>
                <a:spcPts val="0"/>
              </a:spcBef>
              <a:spcAft>
                <a:spcPts val="0"/>
              </a:spcAft>
              <a:buSzPts val="7900"/>
              <a:buNone/>
              <a:defRPr sz="7900"/>
            </a:lvl3pPr>
            <a:lvl4pPr lvl="3" algn="ctr">
              <a:lnSpc>
                <a:spcPct val="70000"/>
              </a:lnSpc>
              <a:spcBef>
                <a:spcPts val="0"/>
              </a:spcBef>
              <a:spcAft>
                <a:spcPts val="0"/>
              </a:spcAft>
              <a:buSzPts val="7900"/>
              <a:buNone/>
              <a:defRPr sz="7900"/>
            </a:lvl4pPr>
            <a:lvl5pPr lvl="4" algn="ctr">
              <a:lnSpc>
                <a:spcPct val="70000"/>
              </a:lnSpc>
              <a:spcBef>
                <a:spcPts val="0"/>
              </a:spcBef>
              <a:spcAft>
                <a:spcPts val="0"/>
              </a:spcAft>
              <a:buSzPts val="7900"/>
              <a:buNone/>
              <a:defRPr sz="7900"/>
            </a:lvl5pPr>
            <a:lvl6pPr lvl="5" algn="ctr">
              <a:lnSpc>
                <a:spcPct val="70000"/>
              </a:lnSpc>
              <a:spcBef>
                <a:spcPts val="0"/>
              </a:spcBef>
              <a:spcAft>
                <a:spcPts val="0"/>
              </a:spcAft>
              <a:buSzPts val="7900"/>
              <a:buNone/>
              <a:defRPr sz="7900"/>
            </a:lvl6pPr>
            <a:lvl7pPr lvl="6" algn="ctr">
              <a:lnSpc>
                <a:spcPct val="70000"/>
              </a:lnSpc>
              <a:spcBef>
                <a:spcPts val="0"/>
              </a:spcBef>
              <a:spcAft>
                <a:spcPts val="0"/>
              </a:spcAft>
              <a:buSzPts val="7900"/>
              <a:buNone/>
              <a:defRPr sz="7900"/>
            </a:lvl7pPr>
            <a:lvl8pPr lvl="7" algn="ctr">
              <a:lnSpc>
                <a:spcPct val="70000"/>
              </a:lnSpc>
              <a:spcBef>
                <a:spcPts val="0"/>
              </a:spcBef>
              <a:spcAft>
                <a:spcPts val="0"/>
              </a:spcAft>
              <a:buSzPts val="7900"/>
              <a:buNone/>
              <a:defRPr sz="7900"/>
            </a:lvl8pPr>
            <a:lvl9pPr lvl="8" algn="ctr">
              <a:lnSpc>
                <a:spcPct val="70000"/>
              </a:lnSpc>
              <a:spcBef>
                <a:spcPts val="0"/>
              </a:spcBef>
              <a:spcAft>
                <a:spcPts val="0"/>
              </a:spcAft>
              <a:buSzPts val="7900"/>
              <a:buNone/>
              <a:defRPr sz="7900"/>
            </a:lvl9pPr>
          </a:lstStyle>
          <a:p/>
        </p:txBody>
      </p:sp>
      <p:sp>
        <p:nvSpPr>
          <p:cNvPr id="250" name="Google Shape;250;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51" name="Google Shape;251;p17"/>
          <p:cNvSpPr txBox="1"/>
          <p:nvPr>
            <p:ph idx="2" type="body"/>
          </p:nvPr>
        </p:nvSpPr>
        <p:spPr>
          <a:xfrm>
            <a:off x="427525" y="3205025"/>
            <a:ext cx="2599200" cy="1007700"/>
          </a:xfrm>
          <a:prstGeom prst="rect">
            <a:avLst/>
          </a:prstGeom>
        </p:spPr>
        <p:txBody>
          <a:bodyPr anchorCtr="0" anchor="ctr"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04800" lvl="7" marL="3657600" algn="ctr">
              <a:spcBef>
                <a:spcPts val="0"/>
              </a:spcBef>
              <a:spcAft>
                <a:spcPts val="0"/>
              </a:spcAft>
              <a:buSzPts val="1200"/>
              <a:buChar char="○"/>
              <a:defRPr sz="1200"/>
            </a:lvl8pPr>
            <a:lvl9pPr indent="-317500" lvl="8" marL="4114800" algn="ctr">
              <a:spcBef>
                <a:spcPts val="0"/>
              </a:spcBef>
              <a:spcAft>
                <a:spcPts val="0"/>
              </a:spcAft>
              <a:buSzPts val="1400"/>
              <a:buChar char="■"/>
              <a:defRPr sz="1200"/>
            </a:lvl9pPr>
          </a:lstStyle>
          <a:p/>
        </p:txBody>
      </p:sp>
      <p:sp>
        <p:nvSpPr>
          <p:cNvPr id="252" name="Google Shape;252;p17"/>
          <p:cNvSpPr txBox="1"/>
          <p:nvPr>
            <p:ph idx="3" type="body"/>
          </p:nvPr>
        </p:nvSpPr>
        <p:spPr>
          <a:xfrm>
            <a:off x="3272400" y="3205025"/>
            <a:ext cx="2599200" cy="1007700"/>
          </a:xfrm>
          <a:prstGeom prst="rect">
            <a:avLst/>
          </a:prstGeom>
        </p:spPr>
        <p:txBody>
          <a:bodyPr anchorCtr="0" anchor="ctr"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04800" lvl="7" marL="3657600" algn="ctr">
              <a:spcBef>
                <a:spcPts val="0"/>
              </a:spcBef>
              <a:spcAft>
                <a:spcPts val="0"/>
              </a:spcAft>
              <a:buSzPts val="1200"/>
              <a:buChar char="○"/>
              <a:defRPr sz="1200"/>
            </a:lvl8pPr>
            <a:lvl9pPr indent="-317500" lvl="8" marL="4114800" algn="ctr">
              <a:spcBef>
                <a:spcPts val="0"/>
              </a:spcBef>
              <a:spcAft>
                <a:spcPts val="0"/>
              </a:spcAft>
              <a:buSzPts val="1400"/>
              <a:buChar char="■"/>
              <a:defRPr sz="1200"/>
            </a:lvl9pPr>
          </a:lstStyle>
          <a:p/>
        </p:txBody>
      </p:sp>
      <p:sp>
        <p:nvSpPr>
          <p:cNvPr id="253" name="Google Shape;253;p17"/>
          <p:cNvSpPr txBox="1"/>
          <p:nvPr>
            <p:ph idx="4" type="subTitle"/>
          </p:nvPr>
        </p:nvSpPr>
        <p:spPr>
          <a:xfrm>
            <a:off x="3491500" y="614225"/>
            <a:ext cx="19125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1700"/>
              <a:buFont typeface="Urbanist Black"/>
              <a:buNone/>
              <a:defRPr sz="1700">
                <a:latin typeface="Urbanist Black"/>
                <a:ea typeface="Urbanist Black"/>
                <a:cs typeface="Urbanist Black"/>
                <a:sym typeface="Urbanist Black"/>
              </a:defRPr>
            </a:lvl1pPr>
            <a:lvl2pPr lvl="1" algn="ctr">
              <a:spcBef>
                <a:spcPts val="0"/>
              </a:spcBef>
              <a:spcAft>
                <a:spcPts val="0"/>
              </a:spcAft>
              <a:buSzPts val="1700"/>
              <a:buFont typeface="Urbanist Black"/>
              <a:buNone/>
              <a:defRPr sz="1700">
                <a:latin typeface="Urbanist Black"/>
                <a:ea typeface="Urbanist Black"/>
                <a:cs typeface="Urbanist Black"/>
                <a:sym typeface="Urbanist Black"/>
              </a:defRPr>
            </a:lvl2pPr>
            <a:lvl3pPr lvl="2" algn="ctr">
              <a:spcBef>
                <a:spcPts val="0"/>
              </a:spcBef>
              <a:spcAft>
                <a:spcPts val="0"/>
              </a:spcAft>
              <a:buSzPts val="1700"/>
              <a:buFont typeface="Urbanist Black"/>
              <a:buNone/>
              <a:defRPr sz="1700">
                <a:latin typeface="Urbanist Black"/>
                <a:ea typeface="Urbanist Black"/>
                <a:cs typeface="Urbanist Black"/>
                <a:sym typeface="Urbanist Black"/>
              </a:defRPr>
            </a:lvl3pPr>
            <a:lvl4pPr lvl="3" algn="ctr">
              <a:spcBef>
                <a:spcPts val="0"/>
              </a:spcBef>
              <a:spcAft>
                <a:spcPts val="0"/>
              </a:spcAft>
              <a:buSzPts val="1700"/>
              <a:buFont typeface="Urbanist Black"/>
              <a:buNone/>
              <a:defRPr sz="1700">
                <a:latin typeface="Urbanist Black"/>
                <a:ea typeface="Urbanist Black"/>
                <a:cs typeface="Urbanist Black"/>
                <a:sym typeface="Urbanist Black"/>
              </a:defRPr>
            </a:lvl4pPr>
            <a:lvl5pPr lvl="4" algn="ctr">
              <a:spcBef>
                <a:spcPts val="0"/>
              </a:spcBef>
              <a:spcAft>
                <a:spcPts val="0"/>
              </a:spcAft>
              <a:buSzPts val="1700"/>
              <a:buFont typeface="Urbanist Black"/>
              <a:buNone/>
              <a:defRPr sz="1700">
                <a:latin typeface="Urbanist Black"/>
                <a:ea typeface="Urbanist Black"/>
                <a:cs typeface="Urbanist Black"/>
                <a:sym typeface="Urbanist Black"/>
              </a:defRPr>
            </a:lvl5pPr>
            <a:lvl6pPr lvl="5" algn="ctr">
              <a:spcBef>
                <a:spcPts val="0"/>
              </a:spcBef>
              <a:spcAft>
                <a:spcPts val="0"/>
              </a:spcAft>
              <a:buSzPts val="1700"/>
              <a:buFont typeface="Urbanist Black"/>
              <a:buNone/>
              <a:defRPr sz="1700">
                <a:latin typeface="Urbanist Black"/>
                <a:ea typeface="Urbanist Black"/>
                <a:cs typeface="Urbanist Black"/>
                <a:sym typeface="Urbanist Black"/>
              </a:defRPr>
            </a:lvl6pPr>
            <a:lvl7pPr lvl="6" algn="ctr">
              <a:spcBef>
                <a:spcPts val="0"/>
              </a:spcBef>
              <a:spcAft>
                <a:spcPts val="0"/>
              </a:spcAft>
              <a:buSzPts val="1700"/>
              <a:buFont typeface="Urbanist Black"/>
              <a:buNone/>
              <a:defRPr sz="1700">
                <a:latin typeface="Urbanist Black"/>
                <a:ea typeface="Urbanist Black"/>
                <a:cs typeface="Urbanist Black"/>
                <a:sym typeface="Urbanist Black"/>
              </a:defRPr>
            </a:lvl7pPr>
            <a:lvl8pPr lvl="7" algn="ctr">
              <a:spcBef>
                <a:spcPts val="0"/>
              </a:spcBef>
              <a:spcAft>
                <a:spcPts val="0"/>
              </a:spcAft>
              <a:buSzPts val="1700"/>
              <a:buFont typeface="Urbanist Black"/>
              <a:buNone/>
              <a:defRPr sz="1700">
                <a:latin typeface="Urbanist Black"/>
                <a:ea typeface="Urbanist Black"/>
                <a:cs typeface="Urbanist Black"/>
                <a:sym typeface="Urbanist Black"/>
              </a:defRPr>
            </a:lvl8pPr>
            <a:lvl9pPr lvl="8" algn="ctr">
              <a:spcBef>
                <a:spcPts val="0"/>
              </a:spcBef>
              <a:spcAft>
                <a:spcPts val="0"/>
              </a:spcAft>
              <a:buSzPts val="1700"/>
              <a:buFont typeface="Urbanist Black"/>
              <a:buNone/>
              <a:defRPr sz="1700">
                <a:latin typeface="Urbanist Black"/>
                <a:ea typeface="Urbanist Black"/>
                <a:cs typeface="Urbanist Black"/>
                <a:sym typeface="Urbanist Black"/>
              </a:defRPr>
            </a:lvl9pPr>
          </a:lstStyle>
          <a:p/>
        </p:txBody>
      </p:sp>
      <p:grpSp>
        <p:nvGrpSpPr>
          <p:cNvPr id="254" name="Google Shape;254;p17"/>
          <p:cNvGrpSpPr/>
          <p:nvPr/>
        </p:nvGrpSpPr>
        <p:grpSpPr>
          <a:xfrm>
            <a:off x="7416218" y="277227"/>
            <a:ext cx="809400" cy="809400"/>
            <a:chOff x="7551018" y="277227"/>
            <a:chExt cx="809400" cy="809400"/>
          </a:xfrm>
        </p:grpSpPr>
        <p:sp>
          <p:nvSpPr>
            <p:cNvPr id="255" name="Google Shape;255;p17"/>
            <p:cNvSpPr/>
            <p:nvPr/>
          </p:nvSpPr>
          <p:spPr>
            <a:xfrm>
              <a:off x="7551018" y="277227"/>
              <a:ext cx="809400" cy="809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56" name="Google Shape;256;p17"/>
            <p:cNvSpPr/>
            <p:nvPr/>
          </p:nvSpPr>
          <p:spPr>
            <a:xfrm>
              <a:off x="7679296" y="374868"/>
              <a:ext cx="559500" cy="3072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57" name="Google Shape;257;p17"/>
            <p:cNvSpPr/>
            <p:nvPr/>
          </p:nvSpPr>
          <p:spPr>
            <a:xfrm rot="10800000">
              <a:off x="7679619" y="681731"/>
              <a:ext cx="559500" cy="307200"/>
            </a:xfrm>
            <a:prstGeom prst="triangle">
              <a:avLst>
                <a:gd fmla="val 50000" name="adj"/>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258" name="Google Shape;258;p17"/>
          <p:cNvSpPr txBox="1"/>
          <p:nvPr>
            <p:ph idx="5" type="subTitle"/>
          </p:nvPr>
        </p:nvSpPr>
        <p:spPr>
          <a:xfrm>
            <a:off x="427525" y="2776650"/>
            <a:ext cx="25992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
        <p:nvSpPr>
          <p:cNvPr id="259" name="Google Shape;259;p17"/>
          <p:cNvSpPr/>
          <p:nvPr/>
        </p:nvSpPr>
        <p:spPr>
          <a:xfrm rot="5400000">
            <a:off x="6473054" y="263180"/>
            <a:ext cx="809400" cy="809400"/>
          </a:xfrm>
          <a:prstGeom prst="pie">
            <a:avLst>
              <a:gd fmla="val 5371730" name="adj1"/>
              <a:gd fmla="val 1620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60" name="Google Shape;260;p17"/>
          <p:cNvSpPr/>
          <p:nvPr/>
        </p:nvSpPr>
        <p:spPr>
          <a:xfrm>
            <a:off x="5648329" y="305843"/>
            <a:ext cx="726600" cy="7266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61" name="Google Shape;261;p17"/>
          <p:cNvSpPr/>
          <p:nvPr/>
        </p:nvSpPr>
        <p:spPr>
          <a:xfrm rot="10800000">
            <a:off x="5649297" y="304599"/>
            <a:ext cx="726600" cy="726600"/>
          </a:xfrm>
          <a:prstGeom prst="pie">
            <a:avLst>
              <a:gd fmla="val 10800229" name="adj1"/>
              <a:gd fmla="val 1620000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62" name="Google Shape;262;p17"/>
          <p:cNvSpPr/>
          <p:nvPr/>
        </p:nvSpPr>
        <p:spPr>
          <a:xfrm rot="10800000">
            <a:off x="5649297" y="-58628"/>
            <a:ext cx="726600" cy="726600"/>
          </a:xfrm>
          <a:prstGeom prst="pie">
            <a:avLst>
              <a:gd fmla="val 10800229" name="adj1"/>
              <a:gd fmla="val 1620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63" name="Google Shape;263;p17"/>
          <p:cNvSpPr/>
          <p:nvPr/>
        </p:nvSpPr>
        <p:spPr>
          <a:xfrm>
            <a:off x="1820357" y="265740"/>
            <a:ext cx="823200" cy="823200"/>
          </a:xfrm>
          <a:prstGeom prst="pie">
            <a:avLst>
              <a:gd fmla="val 5371730" name="adj1"/>
              <a:gd fmla="val 1620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64" name="Google Shape;264;p17"/>
          <p:cNvSpPr/>
          <p:nvPr>
            <p:ph idx="6" type="pic"/>
          </p:nvPr>
        </p:nvSpPr>
        <p:spPr>
          <a:xfrm>
            <a:off x="918375" y="256525"/>
            <a:ext cx="850800" cy="850800"/>
          </a:xfrm>
          <a:prstGeom prst="ellipse">
            <a:avLst/>
          </a:prstGeom>
          <a:noFill/>
          <a:ln>
            <a:noFill/>
          </a:ln>
        </p:spPr>
      </p:sp>
      <p:sp>
        <p:nvSpPr>
          <p:cNvPr id="265" name="Google Shape;265;p17"/>
          <p:cNvSpPr/>
          <p:nvPr/>
        </p:nvSpPr>
        <p:spPr>
          <a:xfrm>
            <a:off x="1970656" y="414703"/>
            <a:ext cx="522600" cy="522600"/>
          </a:xfrm>
          <a:prstGeom prst="pie">
            <a:avLst>
              <a:gd fmla="val 5371730"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66" name="Google Shape;266;p17"/>
          <p:cNvSpPr txBox="1"/>
          <p:nvPr>
            <p:ph idx="7" type="subTitle"/>
          </p:nvPr>
        </p:nvSpPr>
        <p:spPr>
          <a:xfrm>
            <a:off x="3272150" y="2776650"/>
            <a:ext cx="25992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
        <p:nvSpPr>
          <p:cNvPr id="267" name="Google Shape;267;p17"/>
          <p:cNvSpPr txBox="1"/>
          <p:nvPr>
            <p:ph idx="8" type="subTitle"/>
          </p:nvPr>
        </p:nvSpPr>
        <p:spPr>
          <a:xfrm>
            <a:off x="6117025" y="2776650"/>
            <a:ext cx="25992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
        <p:nvSpPr>
          <p:cNvPr id="268" name="Google Shape;268;p17"/>
          <p:cNvSpPr/>
          <p:nvPr/>
        </p:nvSpPr>
        <p:spPr>
          <a:xfrm>
            <a:off x="5648329" y="669070"/>
            <a:ext cx="726600" cy="726600"/>
          </a:xfrm>
          <a:prstGeom prst="pie">
            <a:avLst>
              <a:gd fmla="val 10800229"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69" name="Google Shape;269;p17"/>
          <p:cNvSpPr/>
          <p:nvPr>
            <p:ph idx="9" type="pic"/>
          </p:nvPr>
        </p:nvSpPr>
        <p:spPr>
          <a:xfrm>
            <a:off x="6490863" y="673625"/>
            <a:ext cx="809400" cy="809400"/>
          </a:xfrm>
          <a:prstGeom prst="pie">
            <a:avLst>
              <a:gd fmla="val 10796830" name="adj1"/>
              <a:gd fmla="val 21593224" name="adj2"/>
            </a:avLst>
          </a:prstGeom>
          <a:noFill/>
          <a:ln>
            <a:noFill/>
          </a:ln>
        </p:spPr>
      </p:sp>
      <p:grpSp>
        <p:nvGrpSpPr>
          <p:cNvPr id="270" name="Google Shape;270;p17"/>
          <p:cNvGrpSpPr/>
          <p:nvPr/>
        </p:nvGrpSpPr>
        <p:grpSpPr>
          <a:xfrm>
            <a:off x="2351591" y="194557"/>
            <a:ext cx="894600" cy="894600"/>
            <a:chOff x="2311291" y="194557"/>
            <a:chExt cx="894600" cy="894600"/>
          </a:xfrm>
        </p:grpSpPr>
        <p:sp>
          <p:nvSpPr>
            <p:cNvPr id="271" name="Google Shape;271;p17"/>
            <p:cNvSpPr/>
            <p:nvPr/>
          </p:nvSpPr>
          <p:spPr>
            <a:xfrm rot="5400000">
              <a:off x="2710891" y="194495"/>
              <a:ext cx="95400" cy="894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2" name="Google Shape;272;p17"/>
            <p:cNvSpPr/>
            <p:nvPr/>
          </p:nvSpPr>
          <p:spPr>
            <a:xfrm rot="2700000">
              <a:off x="2717608" y="193231"/>
              <a:ext cx="95459" cy="894561"/>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73" name="Google Shape;273;p17"/>
            <p:cNvSpPr/>
            <p:nvPr/>
          </p:nvSpPr>
          <p:spPr>
            <a:xfrm rot="8100000">
              <a:off x="2718993" y="194482"/>
              <a:ext cx="95459" cy="894561"/>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74" name="Google Shape;274;p17"/>
            <p:cNvSpPr/>
            <p:nvPr/>
          </p:nvSpPr>
          <p:spPr>
            <a:xfrm>
              <a:off x="2709139" y="194557"/>
              <a:ext cx="95400" cy="894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TITLE_ONLY_2">
    <p:spTree>
      <p:nvGrpSpPr>
        <p:cNvPr id="275" name="Shape 275"/>
        <p:cNvGrpSpPr/>
        <p:nvPr/>
      </p:nvGrpSpPr>
      <p:grpSpPr>
        <a:xfrm>
          <a:off x="0" y="0"/>
          <a:ext cx="0" cy="0"/>
          <a:chOff x="0" y="0"/>
          <a:chExt cx="0" cy="0"/>
        </a:xfrm>
      </p:grpSpPr>
      <p:sp>
        <p:nvSpPr>
          <p:cNvPr id="276" name="Google Shape;276;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77" name="Google Shape;277;p18"/>
          <p:cNvSpPr txBox="1"/>
          <p:nvPr>
            <p:ph idx="1" type="subTitle"/>
          </p:nvPr>
        </p:nvSpPr>
        <p:spPr>
          <a:xfrm>
            <a:off x="427525" y="3330350"/>
            <a:ext cx="25992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
        <p:nvSpPr>
          <p:cNvPr id="278" name="Google Shape;278;p18"/>
          <p:cNvSpPr txBox="1"/>
          <p:nvPr>
            <p:ph idx="2" type="subTitle"/>
          </p:nvPr>
        </p:nvSpPr>
        <p:spPr>
          <a:xfrm>
            <a:off x="3272150" y="3330350"/>
            <a:ext cx="25992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
        <p:nvSpPr>
          <p:cNvPr id="279" name="Google Shape;279;p18"/>
          <p:cNvSpPr txBox="1"/>
          <p:nvPr>
            <p:ph idx="3" type="subTitle"/>
          </p:nvPr>
        </p:nvSpPr>
        <p:spPr>
          <a:xfrm>
            <a:off x="6117025" y="3330350"/>
            <a:ext cx="25992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
        <p:nvSpPr>
          <p:cNvPr id="280" name="Google Shape;280;p18"/>
          <p:cNvSpPr txBox="1"/>
          <p:nvPr>
            <p:ph idx="4" type="subTitle"/>
          </p:nvPr>
        </p:nvSpPr>
        <p:spPr>
          <a:xfrm>
            <a:off x="427525" y="3990750"/>
            <a:ext cx="25992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
        <p:nvSpPr>
          <p:cNvPr id="281" name="Google Shape;281;p18"/>
          <p:cNvSpPr txBox="1"/>
          <p:nvPr>
            <p:ph idx="5" type="subTitle"/>
          </p:nvPr>
        </p:nvSpPr>
        <p:spPr>
          <a:xfrm>
            <a:off x="3272150" y="3990750"/>
            <a:ext cx="25992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
        <p:nvSpPr>
          <p:cNvPr id="282" name="Google Shape;282;p18"/>
          <p:cNvSpPr txBox="1"/>
          <p:nvPr>
            <p:ph idx="6" type="subTitle"/>
          </p:nvPr>
        </p:nvSpPr>
        <p:spPr>
          <a:xfrm>
            <a:off x="6117025" y="3990750"/>
            <a:ext cx="25992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
        <p:nvSpPr>
          <p:cNvPr id="283" name="Google Shape;283;p18"/>
          <p:cNvSpPr txBox="1"/>
          <p:nvPr>
            <p:ph type="title"/>
          </p:nvPr>
        </p:nvSpPr>
        <p:spPr>
          <a:xfrm>
            <a:off x="311700" y="1269875"/>
            <a:ext cx="8520600" cy="894600"/>
          </a:xfrm>
          <a:prstGeom prst="rect">
            <a:avLst/>
          </a:prstGeom>
        </p:spPr>
        <p:txBody>
          <a:bodyPr anchorCtr="0" anchor="t" bIns="91425" lIns="91425" spcFirstLastPara="1" rIns="91425" wrap="square" tIns="91425">
            <a:noAutofit/>
          </a:bodyPr>
          <a:lstStyle>
            <a:lvl1pPr lvl="0" algn="ctr">
              <a:lnSpc>
                <a:spcPct val="70000"/>
              </a:lnSpc>
              <a:spcBef>
                <a:spcPts val="0"/>
              </a:spcBef>
              <a:spcAft>
                <a:spcPts val="0"/>
              </a:spcAft>
              <a:buSzPts val="7900"/>
              <a:buNone/>
              <a:defRPr sz="7900"/>
            </a:lvl1pPr>
            <a:lvl2pPr lvl="1" algn="ctr">
              <a:lnSpc>
                <a:spcPct val="70000"/>
              </a:lnSpc>
              <a:spcBef>
                <a:spcPts val="0"/>
              </a:spcBef>
              <a:spcAft>
                <a:spcPts val="0"/>
              </a:spcAft>
              <a:buSzPts val="7900"/>
              <a:buNone/>
              <a:defRPr sz="7900"/>
            </a:lvl2pPr>
            <a:lvl3pPr lvl="2" algn="ctr">
              <a:lnSpc>
                <a:spcPct val="70000"/>
              </a:lnSpc>
              <a:spcBef>
                <a:spcPts val="0"/>
              </a:spcBef>
              <a:spcAft>
                <a:spcPts val="0"/>
              </a:spcAft>
              <a:buSzPts val="7900"/>
              <a:buNone/>
              <a:defRPr sz="7900"/>
            </a:lvl3pPr>
            <a:lvl4pPr lvl="3" algn="ctr">
              <a:lnSpc>
                <a:spcPct val="70000"/>
              </a:lnSpc>
              <a:spcBef>
                <a:spcPts val="0"/>
              </a:spcBef>
              <a:spcAft>
                <a:spcPts val="0"/>
              </a:spcAft>
              <a:buSzPts val="7900"/>
              <a:buNone/>
              <a:defRPr sz="7900"/>
            </a:lvl4pPr>
            <a:lvl5pPr lvl="4" algn="ctr">
              <a:lnSpc>
                <a:spcPct val="70000"/>
              </a:lnSpc>
              <a:spcBef>
                <a:spcPts val="0"/>
              </a:spcBef>
              <a:spcAft>
                <a:spcPts val="0"/>
              </a:spcAft>
              <a:buSzPts val="7900"/>
              <a:buNone/>
              <a:defRPr sz="7900"/>
            </a:lvl5pPr>
            <a:lvl6pPr lvl="5" algn="ctr">
              <a:lnSpc>
                <a:spcPct val="70000"/>
              </a:lnSpc>
              <a:spcBef>
                <a:spcPts val="0"/>
              </a:spcBef>
              <a:spcAft>
                <a:spcPts val="0"/>
              </a:spcAft>
              <a:buSzPts val="7900"/>
              <a:buNone/>
              <a:defRPr sz="7900"/>
            </a:lvl6pPr>
            <a:lvl7pPr lvl="6" algn="ctr">
              <a:lnSpc>
                <a:spcPct val="70000"/>
              </a:lnSpc>
              <a:spcBef>
                <a:spcPts val="0"/>
              </a:spcBef>
              <a:spcAft>
                <a:spcPts val="0"/>
              </a:spcAft>
              <a:buSzPts val="7900"/>
              <a:buNone/>
              <a:defRPr sz="7900"/>
            </a:lvl7pPr>
            <a:lvl8pPr lvl="7" algn="ctr">
              <a:lnSpc>
                <a:spcPct val="70000"/>
              </a:lnSpc>
              <a:spcBef>
                <a:spcPts val="0"/>
              </a:spcBef>
              <a:spcAft>
                <a:spcPts val="0"/>
              </a:spcAft>
              <a:buSzPts val="7900"/>
              <a:buNone/>
              <a:defRPr sz="7900"/>
            </a:lvl8pPr>
            <a:lvl9pPr lvl="8" algn="ctr">
              <a:lnSpc>
                <a:spcPct val="70000"/>
              </a:lnSpc>
              <a:spcBef>
                <a:spcPts val="0"/>
              </a:spcBef>
              <a:spcAft>
                <a:spcPts val="0"/>
              </a:spcAft>
              <a:buSzPts val="7900"/>
              <a:buNone/>
              <a:defRPr sz="79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TITLE_ONLY_1">
    <p:spTree>
      <p:nvGrpSpPr>
        <p:cNvPr id="284" name="Shape 284"/>
        <p:cNvGrpSpPr/>
        <p:nvPr/>
      </p:nvGrpSpPr>
      <p:grpSpPr>
        <a:xfrm>
          <a:off x="0" y="0"/>
          <a:ext cx="0" cy="0"/>
          <a:chOff x="0" y="0"/>
          <a:chExt cx="0" cy="0"/>
        </a:xfrm>
      </p:grpSpPr>
      <p:sp>
        <p:nvSpPr>
          <p:cNvPr id="285" name="Google Shape;285;p19"/>
          <p:cNvSpPr txBox="1"/>
          <p:nvPr>
            <p:ph idx="1" type="body"/>
          </p:nvPr>
        </p:nvSpPr>
        <p:spPr>
          <a:xfrm>
            <a:off x="6117275" y="3205025"/>
            <a:ext cx="2599200" cy="1007700"/>
          </a:xfrm>
          <a:prstGeom prst="rect">
            <a:avLst/>
          </a:prstGeom>
        </p:spPr>
        <p:txBody>
          <a:bodyPr anchorCtr="0" anchor="ctr"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04800" lvl="7" marL="3657600" algn="ctr">
              <a:spcBef>
                <a:spcPts val="0"/>
              </a:spcBef>
              <a:spcAft>
                <a:spcPts val="0"/>
              </a:spcAft>
              <a:buSzPts val="1200"/>
              <a:buChar char="○"/>
              <a:defRPr sz="1200"/>
            </a:lvl8pPr>
            <a:lvl9pPr indent="-317500" lvl="8" marL="4114800" algn="ctr">
              <a:spcBef>
                <a:spcPts val="0"/>
              </a:spcBef>
              <a:spcAft>
                <a:spcPts val="0"/>
              </a:spcAft>
              <a:buSzPts val="1400"/>
              <a:buChar char="■"/>
              <a:defRPr sz="1200"/>
            </a:lvl9pPr>
          </a:lstStyle>
          <a:p/>
        </p:txBody>
      </p:sp>
      <p:sp>
        <p:nvSpPr>
          <p:cNvPr id="286" name="Google Shape;286;p19"/>
          <p:cNvSpPr txBox="1"/>
          <p:nvPr>
            <p:ph type="title"/>
          </p:nvPr>
        </p:nvSpPr>
        <p:spPr>
          <a:xfrm>
            <a:off x="311700" y="1269875"/>
            <a:ext cx="8520600" cy="894600"/>
          </a:xfrm>
          <a:prstGeom prst="rect">
            <a:avLst/>
          </a:prstGeom>
        </p:spPr>
        <p:txBody>
          <a:bodyPr anchorCtr="0" anchor="t" bIns="91425" lIns="91425" spcFirstLastPara="1" rIns="91425" wrap="square" tIns="91425">
            <a:noAutofit/>
          </a:bodyPr>
          <a:lstStyle>
            <a:lvl1pPr lvl="0" algn="ctr">
              <a:lnSpc>
                <a:spcPct val="70000"/>
              </a:lnSpc>
              <a:spcBef>
                <a:spcPts val="0"/>
              </a:spcBef>
              <a:spcAft>
                <a:spcPts val="0"/>
              </a:spcAft>
              <a:buSzPts val="7900"/>
              <a:buNone/>
              <a:defRPr sz="7900"/>
            </a:lvl1pPr>
            <a:lvl2pPr lvl="1" algn="ctr">
              <a:lnSpc>
                <a:spcPct val="70000"/>
              </a:lnSpc>
              <a:spcBef>
                <a:spcPts val="0"/>
              </a:spcBef>
              <a:spcAft>
                <a:spcPts val="0"/>
              </a:spcAft>
              <a:buSzPts val="7900"/>
              <a:buNone/>
              <a:defRPr sz="7900"/>
            </a:lvl2pPr>
            <a:lvl3pPr lvl="2" algn="ctr">
              <a:lnSpc>
                <a:spcPct val="70000"/>
              </a:lnSpc>
              <a:spcBef>
                <a:spcPts val="0"/>
              </a:spcBef>
              <a:spcAft>
                <a:spcPts val="0"/>
              </a:spcAft>
              <a:buSzPts val="7900"/>
              <a:buNone/>
              <a:defRPr sz="7900"/>
            </a:lvl3pPr>
            <a:lvl4pPr lvl="3" algn="ctr">
              <a:lnSpc>
                <a:spcPct val="70000"/>
              </a:lnSpc>
              <a:spcBef>
                <a:spcPts val="0"/>
              </a:spcBef>
              <a:spcAft>
                <a:spcPts val="0"/>
              </a:spcAft>
              <a:buSzPts val="7900"/>
              <a:buNone/>
              <a:defRPr sz="7900"/>
            </a:lvl4pPr>
            <a:lvl5pPr lvl="4" algn="ctr">
              <a:lnSpc>
                <a:spcPct val="70000"/>
              </a:lnSpc>
              <a:spcBef>
                <a:spcPts val="0"/>
              </a:spcBef>
              <a:spcAft>
                <a:spcPts val="0"/>
              </a:spcAft>
              <a:buSzPts val="7900"/>
              <a:buNone/>
              <a:defRPr sz="7900"/>
            </a:lvl5pPr>
            <a:lvl6pPr lvl="5" algn="ctr">
              <a:lnSpc>
                <a:spcPct val="70000"/>
              </a:lnSpc>
              <a:spcBef>
                <a:spcPts val="0"/>
              </a:spcBef>
              <a:spcAft>
                <a:spcPts val="0"/>
              </a:spcAft>
              <a:buSzPts val="7900"/>
              <a:buNone/>
              <a:defRPr sz="7900"/>
            </a:lvl6pPr>
            <a:lvl7pPr lvl="6" algn="ctr">
              <a:lnSpc>
                <a:spcPct val="70000"/>
              </a:lnSpc>
              <a:spcBef>
                <a:spcPts val="0"/>
              </a:spcBef>
              <a:spcAft>
                <a:spcPts val="0"/>
              </a:spcAft>
              <a:buSzPts val="7900"/>
              <a:buNone/>
              <a:defRPr sz="7900"/>
            </a:lvl7pPr>
            <a:lvl8pPr lvl="7" algn="ctr">
              <a:lnSpc>
                <a:spcPct val="70000"/>
              </a:lnSpc>
              <a:spcBef>
                <a:spcPts val="0"/>
              </a:spcBef>
              <a:spcAft>
                <a:spcPts val="0"/>
              </a:spcAft>
              <a:buSzPts val="7900"/>
              <a:buNone/>
              <a:defRPr sz="7900"/>
            </a:lvl8pPr>
            <a:lvl9pPr lvl="8" algn="ctr">
              <a:lnSpc>
                <a:spcPct val="70000"/>
              </a:lnSpc>
              <a:spcBef>
                <a:spcPts val="0"/>
              </a:spcBef>
              <a:spcAft>
                <a:spcPts val="0"/>
              </a:spcAft>
              <a:buSzPts val="7900"/>
              <a:buNone/>
              <a:defRPr sz="7900"/>
            </a:lvl9pPr>
          </a:lstStyle>
          <a:p/>
        </p:txBody>
      </p:sp>
      <p:sp>
        <p:nvSpPr>
          <p:cNvPr id="287" name="Google Shape;287;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88" name="Google Shape;288;p19"/>
          <p:cNvSpPr txBox="1"/>
          <p:nvPr>
            <p:ph idx="2" type="body"/>
          </p:nvPr>
        </p:nvSpPr>
        <p:spPr>
          <a:xfrm>
            <a:off x="427525" y="3205025"/>
            <a:ext cx="2599200" cy="1007700"/>
          </a:xfrm>
          <a:prstGeom prst="rect">
            <a:avLst/>
          </a:prstGeom>
        </p:spPr>
        <p:txBody>
          <a:bodyPr anchorCtr="0" anchor="ctr"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04800" lvl="7" marL="3657600" algn="ctr">
              <a:spcBef>
                <a:spcPts val="0"/>
              </a:spcBef>
              <a:spcAft>
                <a:spcPts val="0"/>
              </a:spcAft>
              <a:buSzPts val="1200"/>
              <a:buChar char="○"/>
              <a:defRPr sz="1200"/>
            </a:lvl8pPr>
            <a:lvl9pPr indent="-317500" lvl="8" marL="4114800" algn="ctr">
              <a:spcBef>
                <a:spcPts val="0"/>
              </a:spcBef>
              <a:spcAft>
                <a:spcPts val="0"/>
              </a:spcAft>
              <a:buSzPts val="1400"/>
              <a:buChar char="■"/>
              <a:defRPr sz="1200"/>
            </a:lvl9pPr>
          </a:lstStyle>
          <a:p/>
        </p:txBody>
      </p:sp>
      <p:sp>
        <p:nvSpPr>
          <p:cNvPr id="289" name="Google Shape;289;p19"/>
          <p:cNvSpPr txBox="1"/>
          <p:nvPr>
            <p:ph idx="3" type="body"/>
          </p:nvPr>
        </p:nvSpPr>
        <p:spPr>
          <a:xfrm>
            <a:off x="3272400" y="3205025"/>
            <a:ext cx="2599200" cy="1007700"/>
          </a:xfrm>
          <a:prstGeom prst="rect">
            <a:avLst/>
          </a:prstGeom>
        </p:spPr>
        <p:txBody>
          <a:bodyPr anchorCtr="0" anchor="ctr"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04800" lvl="7" marL="3657600" algn="ctr">
              <a:spcBef>
                <a:spcPts val="0"/>
              </a:spcBef>
              <a:spcAft>
                <a:spcPts val="0"/>
              </a:spcAft>
              <a:buSzPts val="1200"/>
              <a:buChar char="○"/>
              <a:defRPr sz="1200"/>
            </a:lvl8pPr>
            <a:lvl9pPr indent="-317500" lvl="8" marL="4114800" algn="ctr">
              <a:spcBef>
                <a:spcPts val="0"/>
              </a:spcBef>
              <a:spcAft>
                <a:spcPts val="0"/>
              </a:spcAft>
              <a:buSzPts val="1400"/>
              <a:buChar char="■"/>
              <a:defRPr sz="1200"/>
            </a:lvl9pPr>
          </a:lstStyle>
          <a:p/>
        </p:txBody>
      </p:sp>
      <p:sp>
        <p:nvSpPr>
          <p:cNvPr id="290" name="Google Shape;290;p19"/>
          <p:cNvSpPr txBox="1"/>
          <p:nvPr>
            <p:ph idx="4" type="subTitle"/>
          </p:nvPr>
        </p:nvSpPr>
        <p:spPr>
          <a:xfrm>
            <a:off x="427525" y="2776650"/>
            <a:ext cx="25992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
        <p:nvSpPr>
          <p:cNvPr id="291" name="Google Shape;291;p19"/>
          <p:cNvSpPr txBox="1"/>
          <p:nvPr>
            <p:ph idx="5" type="subTitle"/>
          </p:nvPr>
        </p:nvSpPr>
        <p:spPr>
          <a:xfrm>
            <a:off x="3272150" y="2776650"/>
            <a:ext cx="25992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
        <p:nvSpPr>
          <p:cNvPr id="292" name="Google Shape;292;p19"/>
          <p:cNvSpPr txBox="1"/>
          <p:nvPr>
            <p:ph idx="6" type="subTitle"/>
          </p:nvPr>
        </p:nvSpPr>
        <p:spPr>
          <a:xfrm>
            <a:off x="6117025" y="2776650"/>
            <a:ext cx="25992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TITLE_ONLY_1_2">
    <p:spTree>
      <p:nvGrpSpPr>
        <p:cNvPr id="293" name="Shape 293"/>
        <p:cNvGrpSpPr/>
        <p:nvPr/>
      </p:nvGrpSpPr>
      <p:grpSpPr>
        <a:xfrm>
          <a:off x="0" y="0"/>
          <a:ext cx="0" cy="0"/>
          <a:chOff x="0" y="0"/>
          <a:chExt cx="0" cy="0"/>
        </a:xfrm>
      </p:grpSpPr>
      <p:sp>
        <p:nvSpPr>
          <p:cNvPr id="294" name="Google Shape;294;p20"/>
          <p:cNvSpPr txBox="1"/>
          <p:nvPr>
            <p:ph type="title"/>
          </p:nvPr>
        </p:nvSpPr>
        <p:spPr>
          <a:xfrm>
            <a:off x="311700" y="1269875"/>
            <a:ext cx="8520600" cy="894600"/>
          </a:xfrm>
          <a:prstGeom prst="rect">
            <a:avLst/>
          </a:prstGeom>
        </p:spPr>
        <p:txBody>
          <a:bodyPr anchorCtr="0" anchor="t" bIns="91425" lIns="91425" spcFirstLastPara="1" rIns="91425" wrap="square" tIns="91425">
            <a:noAutofit/>
          </a:bodyPr>
          <a:lstStyle>
            <a:lvl1pPr lvl="0" algn="ctr">
              <a:lnSpc>
                <a:spcPct val="70000"/>
              </a:lnSpc>
              <a:spcBef>
                <a:spcPts val="0"/>
              </a:spcBef>
              <a:spcAft>
                <a:spcPts val="0"/>
              </a:spcAft>
              <a:buSzPts val="7900"/>
              <a:buNone/>
              <a:defRPr sz="7900"/>
            </a:lvl1pPr>
            <a:lvl2pPr lvl="1" algn="ctr">
              <a:lnSpc>
                <a:spcPct val="70000"/>
              </a:lnSpc>
              <a:spcBef>
                <a:spcPts val="0"/>
              </a:spcBef>
              <a:spcAft>
                <a:spcPts val="0"/>
              </a:spcAft>
              <a:buSzPts val="7900"/>
              <a:buNone/>
              <a:defRPr sz="7900"/>
            </a:lvl2pPr>
            <a:lvl3pPr lvl="2" algn="ctr">
              <a:lnSpc>
                <a:spcPct val="70000"/>
              </a:lnSpc>
              <a:spcBef>
                <a:spcPts val="0"/>
              </a:spcBef>
              <a:spcAft>
                <a:spcPts val="0"/>
              </a:spcAft>
              <a:buSzPts val="7900"/>
              <a:buNone/>
              <a:defRPr sz="7900"/>
            </a:lvl3pPr>
            <a:lvl4pPr lvl="3" algn="ctr">
              <a:lnSpc>
                <a:spcPct val="70000"/>
              </a:lnSpc>
              <a:spcBef>
                <a:spcPts val="0"/>
              </a:spcBef>
              <a:spcAft>
                <a:spcPts val="0"/>
              </a:spcAft>
              <a:buSzPts val="7900"/>
              <a:buNone/>
              <a:defRPr sz="7900"/>
            </a:lvl4pPr>
            <a:lvl5pPr lvl="4" algn="ctr">
              <a:lnSpc>
                <a:spcPct val="70000"/>
              </a:lnSpc>
              <a:spcBef>
                <a:spcPts val="0"/>
              </a:spcBef>
              <a:spcAft>
                <a:spcPts val="0"/>
              </a:spcAft>
              <a:buSzPts val="7900"/>
              <a:buNone/>
              <a:defRPr sz="7900"/>
            </a:lvl5pPr>
            <a:lvl6pPr lvl="5" algn="ctr">
              <a:lnSpc>
                <a:spcPct val="70000"/>
              </a:lnSpc>
              <a:spcBef>
                <a:spcPts val="0"/>
              </a:spcBef>
              <a:spcAft>
                <a:spcPts val="0"/>
              </a:spcAft>
              <a:buSzPts val="7900"/>
              <a:buNone/>
              <a:defRPr sz="7900"/>
            </a:lvl6pPr>
            <a:lvl7pPr lvl="6" algn="ctr">
              <a:lnSpc>
                <a:spcPct val="70000"/>
              </a:lnSpc>
              <a:spcBef>
                <a:spcPts val="0"/>
              </a:spcBef>
              <a:spcAft>
                <a:spcPts val="0"/>
              </a:spcAft>
              <a:buSzPts val="7900"/>
              <a:buNone/>
              <a:defRPr sz="7900"/>
            </a:lvl7pPr>
            <a:lvl8pPr lvl="7" algn="ctr">
              <a:lnSpc>
                <a:spcPct val="70000"/>
              </a:lnSpc>
              <a:spcBef>
                <a:spcPts val="0"/>
              </a:spcBef>
              <a:spcAft>
                <a:spcPts val="0"/>
              </a:spcAft>
              <a:buSzPts val="7900"/>
              <a:buNone/>
              <a:defRPr sz="7900"/>
            </a:lvl8pPr>
            <a:lvl9pPr lvl="8" algn="ctr">
              <a:lnSpc>
                <a:spcPct val="70000"/>
              </a:lnSpc>
              <a:spcBef>
                <a:spcPts val="0"/>
              </a:spcBef>
              <a:spcAft>
                <a:spcPts val="0"/>
              </a:spcAft>
              <a:buSzPts val="7900"/>
              <a:buNone/>
              <a:defRPr sz="7900"/>
            </a:lvl9pPr>
          </a:lstStyle>
          <a:p/>
        </p:txBody>
      </p:sp>
      <p:sp>
        <p:nvSpPr>
          <p:cNvPr id="295" name="Google Shape;295;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96" name="Google Shape;296;p20"/>
          <p:cNvSpPr txBox="1"/>
          <p:nvPr>
            <p:ph idx="1" type="body"/>
          </p:nvPr>
        </p:nvSpPr>
        <p:spPr>
          <a:xfrm>
            <a:off x="427525" y="3205025"/>
            <a:ext cx="3961500" cy="1007700"/>
          </a:xfrm>
          <a:prstGeom prst="rect">
            <a:avLst/>
          </a:prstGeom>
        </p:spPr>
        <p:txBody>
          <a:bodyPr anchorCtr="0" anchor="ctr"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04800" lvl="7" marL="3657600" algn="ctr">
              <a:spcBef>
                <a:spcPts val="0"/>
              </a:spcBef>
              <a:spcAft>
                <a:spcPts val="0"/>
              </a:spcAft>
              <a:buSzPts val="1200"/>
              <a:buChar char="○"/>
              <a:defRPr sz="1200"/>
            </a:lvl8pPr>
            <a:lvl9pPr indent="-317500" lvl="8" marL="4114800" algn="ctr">
              <a:spcBef>
                <a:spcPts val="0"/>
              </a:spcBef>
              <a:spcAft>
                <a:spcPts val="0"/>
              </a:spcAft>
              <a:buSzPts val="1400"/>
              <a:buChar char="■"/>
              <a:defRPr sz="1200"/>
            </a:lvl9pPr>
          </a:lstStyle>
          <a:p/>
        </p:txBody>
      </p:sp>
      <p:sp>
        <p:nvSpPr>
          <p:cNvPr id="297" name="Google Shape;297;p20"/>
          <p:cNvSpPr txBox="1"/>
          <p:nvPr>
            <p:ph idx="2" type="body"/>
          </p:nvPr>
        </p:nvSpPr>
        <p:spPr>
          <a:xfrm>
            <a:off x="4763463" y="3205025"/>
            <a:ext cx="3961500" cy="1007700"/>
          </a:xfrm>
          <a:prstGeom prst="rect">
            <a:avLst/>
          </a:prstGeom>
        </p:spPr>
        <p:txBody>
          <a:bodyPr anchorCtr="0" anchor="ctr"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04800" lvl="7" marL="3657600" algn="ctr">
              <a:spcBef>
                <a:spcPts val="0"/>
              </a:spcBef>
              <a:spcAft>
                <a:spcPts val="0"/>
              </a:spcAft>
              <a:buSzPts val="1200"/>
              <a:buChar char="○"/>
              <a:defRPr sz="1200"/>
            </a:lvl8pPr>
            <a:lvl9pPr indent="-317500" lvl="8" marL="4114800" algn="ctr">
              <a:spcBef>
                <a:spcPts val="0"/>
              </a:spcBef>
              <a:spcAft>
                <a:spcPts val="0"/>
              </a:spcAft>
              <a:buSzPts val="1400"/>
              <a:buChar char="■"/>
              <a:defRPr sz="1200"/>
            </a:lvl9pPr>
          </a:lstStyle>
          <a:p/>
        </p:txBody>
      </p:sp>
      <p:sp>
        <p:nvSpPr>
          <p:cNvPr id="298" name="Google Shape;298;p20"/>
          <p:cNvSpPr txBox="1"/>
          <p:nvPr>
            <p:ph idx="3" type="subTitle"/>
          </p:nvPr>
        </p:nvSpPr>
        <p:spPr>
          <a:xfrm>
            <a:off x="427525" y="2776650"/>
            <a:ext cx="39615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
        <p:nvSpPr>
          <p:cNvPr id="299" name="Google Shape;299;p20"/>
          <p:cNvSpPr txBox="1"/>
          <p:nvPr>
            <p:ph idx="4" type="subTitle"/>
          </p:nvPr>
        </p:nvSpPr>
        <p:spPr>
          <a:xfrm>
            <a:off x="4763082" y="2776650"/>
            <a:ext cx="39615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design">
  <p:cSld name="TITLE_2">
    <p:spTree>
      <p:nvGrpSpPr>
        <p:cNvPr id="12" name="Shape 12"/>
        <p:cNvGrpSpPr/>
        <p:nvPr/>
      </p:nvGrpSpPr>
      <p:grpSpPr>
        <a:xfrm>
          <a:off x="0" y="0"/>
          <a:ext cx="0" cy="0"/>
          <a:chOff x="0" y="0"/>
          <a:chExt cx="0" cy="0"/>
        </a:xfrm>
      </p:grpSpPr>
      <p:sp>
        <p:nvSpPr>
          <p:cNvPr id="13" name="Google Shape;13;p3"/>
          <p:cNvSpPr txBox="1"/>
          <p:nvPr>
            <p:ph type="ctrTitle"/>
          </p:nvPr>
        </p:nvSpPr>
        <p:spPr>
          <a:xfrm>
            <a:off x="156190" y="387933"/>
            <a:ext cx="4363200" cy="2897400"/>
          </a:xfrm>
          <a:prstGeom prst="rect">
            <a:avLst/>
          </a:prstGeom>
        </p:spPr>
        <p:txBody>
          <a:bodyPr anchorCtr="0" anchor="b" bIns="91425" lIns="91425" spcFirstLastPara="1" rIns="91425" wrap="square" tIns="91425">
            <a:noAutofit/>
          </a:bodyPr>
          <a:lstStyle>
            <a:lvl1pPr lvl="0">
              <a:lnSpc>
                <a:spcPct val="90000"/>
              </a:lnSpc>
              <a:spcBef>
                <a:spcPts val="0"/>
              </a:spcBef>
              <a:spcAft>
                <a:spcPts val="0"/>
              </a:spcAft>
              <a:buSzPts val="10900"/>
              <a:buNone/>
              <a:defRPr sz="10900"/>
            </a:lvl1pPr>
            <a:lvl2pPr lvl="1" algn="ctr">
              <a:lnSpc>
                <a:spcPct val="90000"/>
              </a:lnSpc>
              <a:spcBef>
                <a:spcPts val="0"/>
              </a:spcBef>
              <a:spcAft>
                <a:spcPts val="0"/>
              </a:spcAft>
              <a:buSzPts val="5200"/>
              <a:buNone/>
              <a:defRPr sz="5200"/>
            </a:lvl2pPr>
            <a:lvl3pPr lvl="2" algn="ctr">
              <a:lnSpc>
                <a:spcPct val="90000"/>
              </a:lnSpc>
              <a:spcBef>
                <a:spcPts val="0"/>
              </a:spcBef>
              <a:spcAft>
                <a:spcPts val="0"/>
              </a:spcAft>
              <a:buSzPts val="5200"/>
              <a:buNone/>
              <a:defRPr sz="5200"/>
            </a:lvl3pPr>
            <a:lvl4pPr lvl="3" algn="ctr">
              <a:lnSpc>
                <a:spcPct val="90000"/>
              </a:lnSpc>
              <a:spcBef>
                <a:spcPts val="0"/>
              </a:spcBef>
              <a:spcAft>
                <a:spcPts val="0"/>
              </a:spcAft>
              <a:buSzPts val="5200"/>
              <a:buNone/>
              <a:defRPr sz="5200"/>
            </a:lvl4pPr>
            <a:lvl5pPr lvl="4" algn="ctr">
              <a:lnSpc>
                <a:spcPct val="90000"/>
              </a:lnSpc>
              <a:spcBef>
                <a:spcPts val="0"/>
              </a:spcBef>
              <a:spcAft>
                <a:spcPts val="0"/>
              </a:spcAft>
              <a:buSzPts val="5200"/>
              <a:buNone/>
              <a:defRPr sz="5200"/>
            </a:lvl5pPr>
            <a:lvl6pPr lvl="5" algn="ctr">
              <a:lnSpc>
                <a:spcPct val="90000"/>
              </a:lnSpc>
              <a:spcBef>
                <a:spcPts val="0"/>
              </a:spcBef>
              <a:spcAft>
                <a:spcPts val="0"/>
              </a:spcAft>
              <a:buSzPts val="5200"/>
              <a:buNone/>
              <a:defRPr sz="5200"/>
            </a:lvl6pPr>
            <a:lvl7pPr lvl="6" algn="ctr">
              <a:lnSpc>
                <a:spcPct val="90000"/>
              </a:lnSpc>
              <a:spcBef>
                <a:spcPts val="0"/>
              </a:spcBef>
              <a:spcAft>
                <a:spcPts val="0"/>
              </a:spcAft>
              <a:buSzPts val="5200"/>
              <a:buNone/>
              <a:defRPr sz="5200"/>
            </a:lvl7pPr>
            <a:lvl8pPr lvl="7" algn="ctr">
              <a:lnSpc>
                <a:spcPct val="90000"/>
              </a:lnSpc>
              <a:spcBef>
                <a:spcPts val="0"/>
              </a:spcBef>
              <a:spcAft>
                <a:spcPts val="0"/>
              </a:spcAft>
              <a:buSzPts val="5200"/>
              <a:buNone/>
              <a:defRPr sz="5200"/>
            </a:lvl8pPr>
            <a:lvl9pPr lvl="8" algn="ctr">
              <a:lnSpc>
                <a:spcPct val="90000"/>
              </a:lnSpc>
              <a:spcBef>
                <a:spcPts val="0"/>
              </a:spcBef>
              <a:spcAft>
                <a:spcPts val="0"/>
              </a:spcAft>
              <a:buSzPts val="5200"/>
              <a:buNone/>
              <a:defRPr sz="5200"/>
            </a:lvl9pPr>
          </a:lstStyle>
          <a:p/>
        </p:txBody>
      </p:sp>
      <p:sp>
        <p:nvSpPr>
          <p:cNvPr id="14" name="Google Shape;14;p3"/>
          <p:cNvSpPr txBox="1"/>
          <p:nvPr>
            <p:ph idx="1" type="subTitle"/>
          </p:nvPr>
        </p:nvSpPr>
        <p:spPr>
          <a:xfrm>
            <a:off x="233944" y="4240727"/>
            <a:ext cx="4363200" cy="792600"/>
          </a:xfrm>
          <a:prstGeom prst="rect">
            <a:avLst/>
          </a:prstGeom>
        </p:spPr>
        <p:txBody>
          <a:bodyPr anchorCtr="0" anchor="t" bIns="91425" lIns="91425" spcFirstLastPara="1" rIns="91425" wrap="square" tIns="91425">
            <a:noAutofit/>
          </a:bodyPr>
          <a:lstStyle>
            <a:lvl1pPr lvl="0">
              <a:spcBef>
                <a:spcPts val="0"/>
              </a:spcBef>
              <a:spcAft>
                <a:spcPts val="0"/>
              </a:spcAft>
              <a:buSzPts val="3100"/>
              <a:buFont typeface="Urbanist Black"/>
              <a:buNone/>
              <a:defRPr sz="3100">
                <a:latin typeface="Urbanist Black"/>
                <a:ea typeface="Urbanist Black"/>
                <a:cs typeface="Urbanist Black"/>
                <a:sym typeface="Urbanist Black"/>
              </a:defRPr>
            </a:lvl1pPr>
            <a:lvl2pPr lvl="1">
              <a:spcBef>
                <a:spcPts val="0"/>
              </a:spcBef>
              <a:spcAft>
                <a:spcPts val="0"/>
              </a:spcAft>
              <a:buSzPts val="3100"/>
              <a:buFont typeface="Urbanist Black"/>
              <a:buNone/>
              <a:defRPr sz="3100">
                <a:latin typeface="Urbanist Black"/>
                <a:ea typeface="Urbanist Black"/>
                <a:cs typeface="Urbanist Black"/>
                <a:sym typeface="Urbanist Black"/>
              </a:defRPr>
            </a:lvl2pPr>
            <a:lvl3pPr lvl="2">
              <a:spcBef>
                <a:spcPts val="0"/>
              </a:spcBef>
              <a:spcAft>
                <a:spcPts val="0"/>
              </a:spcAft>
              <a:buSzPts val="3100"/>
              <a:buFont typeface="Urbanist Black"/>
              <a:buNone/>
              <a:defRPr sz="3100">
                <a:latin typeface="Urbanist Black"/>
                <a:ea typeface="Urbanist Black"/>
                <a:cs typeface="Urbanist Black"/>
                <a:sym typeface="Urbanist Black"/>
              </a:defRPr>
            </a:lvl3pPr>
            <a:lvl4pPr lvl="3">
              <a:spcBef>
                <a:spcPts val="0"/>
              </a:spcBef>
              <a:spcAft>
                <a:spcPts val="0"/>
              </a:spcAft>
              <a:buSzPts val="3100"/>
              <a:buFont typeface="Urbanist Black"/>
              <a:buNone/>
              <a:defRPr sz="3100">
                <a:latin typeface="Urbanist Black"/>
                <a:ea typeface="Urbanist Black"/>
                <a:cs typeface="Urbanist Black"/>
                <a:sym typeface="Urbanist Black"/>
              </a:defRPr>
            </a:lvl4pPr>
            <a:lvl5pPr lvl="4">
              <a:spcBef>
                <a:spcPts val="0"/>
              </a:spcBef>
              <a:spcAft>
                <a:spcPts val="0"/>
              </a:spcAft>
              <a:buSzPts val="3100"/>
              <a:buFont typeface="Urbanist Black"/>
              <a:buNone/>
              <a:defRPr sz="3100">
                <a:latin typeface="Urbanist Black"/>
                <a:ea typeface="Urbanist Black"/>
                <a:cs typeface="Urbanist Black"/>
                <a:sym typeface="Urbanist Black"/>
              </a:defRPr>
            </a:lvl5pPr>
            <a:lvl6pPr lvl="5">
              <a:spcBef>
                <a:spcPts val="0"/>
              </a:spcBef>
              <a:spcAft>
                <a:spcPts val="0"/>
              </a:spcAft>
              <a:buSzPts val="3100"/>
              <a:buFont typeface="Urbanist Black"/>
              <a:buNone/>
              <a:defRPr sz="3100">
                <a:latin typeface="Urbanist Black"/>
                <a:ea typeface="Urbanist Black"/>
                <a:cs typeface="Urbanist Black"/>
                <a:sym typeface="Urbanist Black"/>
              </a:defRPr>
            </a:lvl6pPr>
            <a:lvl7pPr lvl="6">
              <a:spcBef>
                <a:spcPts val="0"/>
              </a:spcBef>
              <a:spcAft>
                <a:spcPts val="0"/>
              </a:spcAft>
              <a:buSzPts val="3100"/>
              <a:buFont typeface="Urbanist Black"/>
              <a:buNone/>
              <a:defRPr sz="3100">
                <a:latin typeface="Urbanist Black"/>
                <a:ea typeface="Urbanist Black"/>
                <a:cs typeface="Urbanist Black"/>
                <a:sym typeface="Urbanist Black"/>
              </a:defRPr>
            </a:lvl7pPr>
            <a:lvl8pPr lvl="7">
              <a:spcBef>
                <a:spcPts val="0"/>
              </a:spcBef>
              <a:spcAft>
                <a:spcPts val="0"/>
              </a:spcAft>
              <a:buSzPts val="3100"/>
              <a:buFont typeface="Urbanist Black"/>
              <a:buNone/>
              <a:defRPr sz="3100">
                <a:latin typeface="Urbanist Black"/>
                <a:ea typeface="Urbanist Black"/>
                <a:cs typeface="Urbanist Black"/>
                <a:sym typeface="Urbanist Black"/>
              </a:defRPr>
            </a:lvl8pPr>
            <a:lvl9pPr lvl="8">
              <a:spcBef>
                <a:spcPts val="0"/>
              </a:spcBef>
              <a:spcAft>
                <a:spcPts val="0"/>
              </a:spcAft>
              <a:buSzPts val="3100"/>
              <a:buFont typeface="Urbanist Black"/>
              <a:buNone/>
              <a:defRPr sz="3100">
                <a:latin typeface="Urbanist Black"/>
                <a:ea typeface="Urbanist Black"/>
                <a:cs typeface="Urbanist Black"/>
                <a:sym typeface="Urbanist Black"/>
              </a:defRPr>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16" name="Google Shape;16;p3"/>
          <p:cNvGrpSpPr/>
          <p:nvPr/>
        </p:nvGrpSpPr>
        <p:grpSpPr>
          <a:xfrm>
            <a:off x="5682567" y="1777922"/>
            <a:ext cx="2922519" cy="2897359"/>
            <a:chOff x="5489585" y="1688656"/>
            <a:chExt cx="3045242" cy="3019026"/>
          </a:xfrm>
        </p:grpSpPr>
        <p:grpSp>
          <p:nvGrpSpPr>
            <p:cNvPr id="17" name="Google Shape;17;p3"/>
            <p:cNvGrpSpPr/>
            <p:nvPr/>
          </p:nvGrpSpPr>
          <p:grpSpPr>
            <a:xfrm>
              <a:off x="5489585" y="1688656"/>
              <a:ext cx="3045242" cy="3019026"/>
              <a:chOff x="5923027" y="1926500"/>
              <a:chExt cx="2598551" cy="2576181"/>
            </a:xfrm>
          </p:grpSpPr>
          <p:sp>
            <p:nvSpPr>
              <p:cNvPr id="18" name="Google Shape;18;p3"/>
              <p:cNvSpPr/>
              <p:nvPr/>
            </p:nvSpPr>
            <p:spPr>
              <a:xfrm>
                <a:off x="6623800" y="2628610"/>
                <a:ext cx="1192800" cy="12021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9" name="Google Shape;19;p3"/>
              <p:cNvSpPr/>
              <p:nvPr/>
            </p:nvSpPr>
            <p:spPr>
              <a:xfrm rot="10800000">
                <a:off x="5923027" y="1926500"/>
                <a:ext cx="1310400" cy="13104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0" name="Google Shape;20;p3"/>
              <p:cNvSpPr/>
              <p:nvPr/>
            </p:nvSpPr>
            <p:spPr>
              <a:xfrm rot="5400000">
                <a:off x="5923035" y="3192281"/>
                <a:ext cx="1310400" cy="13104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1" name="Google Shape;21;p3"/>
              <p:cNvSpPr/>
              <p:nvPr/>
            </p:nvSpPr>
            <p:spPr>
              <a:xfrm>
                <a:off x="7211178" y="3192281"/>
                <a:ext cx="1310400" cy="13104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2" name="Google Shape;22;p3"/>
              <p:cNvSpPr/>
              <p:nvPr/>
            </p:nvSpPr>
            <p:spPr>
              <a:xfrm rot="-5400000">
                <a:off x="7211171" y="1926500"/>
                <a:ext cx="1310400" cy="13104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23" name="Google Shape;23;p3"/>
            <p:cNvSpPr/>
            <p:nvPr/>
          </p:nvSpPr>
          <p:spPr>
            <a:xfrm>
              <a:off x="6854273" y="3045975"/>
              <a:ext cx="319500" cy="3198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24" name="Google Shape;24;p3"/>
          <p:cNvSpPr/>
          <p:nvPr/>
        </p:nvSpPr>
        <p:spPr>
          <a:xfrm>
            <a:off x="6567377" y="134741"/>
            <a:ext cx="1152900" cy="1152900"/>
          </a:xfrm>
          <a:prstGeom prst="pie">
            <a:avLst>
              <a:gd fmla="val 0" name="adj1"/>
              <a:gd fmla="val 1620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nvGrpSpPr>
          <p:cNvPr id="25" name="Google Shape;25;p3"/>
          <p:cNvGrpSpPr/>
          <p:nvPr/>
        </p:nvGrpSpPr>
        <p:grpSpPr>
          <a:xfrm>
            <a:off x="5262520" y="134674"/>
            <a:ext cx="1132500" cy="1132500"/>
            <a:chOff x="5254564" y="134674"/>
            <a:chExt cx="1132500" cy="1132500"/>
          </a:xfrm>
        </p:grpSpPr>
        <p:sp>
          <p:nvSpPr>
            <p:cNvPr id="26" name="Google Shape;26;p3"/>
            <p:cNvSpPr/>
            <p:nvPr/>
          </p:nvSpPr>
          <p:spPr>
            <a:xfrm>
              <a:off x="5254564" y="134674"/>
              <a:ext cx="1132500" cy="1132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7" name="Google Shape;27;p3"/>
            <p:cNvSpPr/>
            <p:nvPr/>
          </p:nvSpPr>
          <p:spPr>
            <a:xfrm>
              <a:off x="5434076" y="271312"/>
              <a:ext cx="783300" cy="4296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8" name="Google Shape;28;p3"/>
            <p:cNvSpPr/>
            <p:nvPr/>
          </p:nvSpPr>
          <p:spPr>
            <a:xfrm rot="10800000">
              <a:off x="5434191" y="701025"/>
              <a:ext cx="783300" cy="429600"/>
            </a:xfrm>
            <a:prstGeom prst="triangle">
              <a:avLst>
                <a:gd fmla="val 50000"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nvGrpSpPr>
          <p:cNvPr id="29" name="Google Shape;29;p3"/>
          <p:cNvGrpSpPr/>
          <p:nvPr/>
        </p:nvGrpSpPr>
        <p:grpSpPr>
          <a:xfrm>
            <a:off x="7902515" y="206511"/>
            <a:ext cx="1009364" cy="1009364"/>
            <a:chOff x="7711668" y="191367"/>
            <a:chExt cx="1152900" cy="1152900"/>
          </a:xfrm>
        </p:grpSpPr>
        <p:sp>
          <p:nvSpPr>
            <p:cNvPr id="30" name="Google Shape;30;p3"/>
            <p:cNvSpPr/>
            <p:nvPr/>
          </p:nvSpPr>
          <p:spPr>
            <a:xfrm>
              <a:off x="7711668" y="191367"/>
              <a:ext cx="1152900" cy="1152900"/>
            </a:xfrm>
            <a:prstGeom prst="pie">
              <a:avLst>
                <a:gd fmla="val 5371730" name="adj1"/>
                <a:gd fmla="val 1620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1" name="Google Shape;31;p3"/>
            <p:cNvSpPr/>
            <p:nvPr/>
          </p:nvSpPr>
          <p:spPr>
            <a:xfrm>
              <a:off x="8266053" y="191367"/>
              <a:ext cx="580500" cy="1152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2" name="Google Shape;32;p3"/>
            <p:cNvSpPr/>
            <p:nvPr/>
          </p:nvSpPr>
          <p:spPr>
            <a:xfrm>
              <a:off x="7986408" y="421309"/>
              <a:ext cx="691800" cy="684900"/>
            </a:xfrm>
            <a:prstGeom prst="pie">
              <a:avLst>
                <a:gd fmla="val 5385340"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3" name="Google Shape;33;p3"/>
            <p:cNvSpPr/>
            <p:nvPr/>
          </p:nvSpPr>
          <p:spPr>
            <a:xfrm>
              <a:off x="8325900" y="421309"/>
              <a:ext cx="520500" cy="6849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34" name="Google Shape;34;p3"/>
          <p:cNvSpPr/>
          <p:nvPr/>
        </p:nvSpPr>
        <p:spPr>
          <a:xfrm rot="5400000">
            <a:off x="6618977" y="1994511"/>
            <a:ext cx="1049700" cy="1048500"/>
          </a:xfrm>
          <a:prstGeom prst="pie">
            <a:avLst>
              <a:gd fmla="val 5371730"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 name="Google Shape;35;p3"/>
          <p:cNvSpPr/>
          <p:nvPr/>
        </p:nvSpPr>
        <p:spPr>
          <a:xfrm rot="5400000">
            <a:off x="6618977" y="1481152"/>
            <a:ext cx="1049700" cy="1048500"/>
          </a:xfrm>
          <a:prstGeom prst="pie">
            <a:avLst>
              <a:gd fmla="val 5371730"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nvGrpSpPr>
          <p:cNvPr id="36" name="Google Shape;36;p3"/>
          <p:cNvGrpSpPr/>
          <p:nvPr/>
        </p:nvGrpSpPr>
        <p:grpSpPr>
          <a:xfrm>
            <a:off x="5252281" y="2624507"/>
            <a:ext cx="1152977" cy="1152977"/>
            <a:chOff x="5289000" y="2571675"/>
            <a:chExt cx="1285800" cy="1285800"/>
          </a:xfrm>
        </p:grpSpPr>
        <p:sp>
          <p:nvSpPr>
            <p:cNvPr id="37" name="Google Shape;37;p3"/>
            <p:cNvSpPr/>
            <p:nvPr/>
          </p:nvSpPr>
          <p:spPr>
            <a:xfrm rot="10800000">
              <a:off x="5289000" y="2571675"/>
              <a:ext cx="1285800" cy="12858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nvGrpSpPr>
            <p:cNvPr id="38" name="Google Shape;38;p3"/>
            <p:cNvGrpSpPr/>
            <p:nvPr/>
          </p:nvGrpSpPr>
          <p:grpSpPr>
            <a:xfrm>
              <a:off x="5493517" y="2781872"/>
              <a:ext cx="887935" cy="887716"/>
              <a:chOff x="5493517" y="2781872"/>
              <a:chExt cx="887935" cy="887716"/>
            </a:xfrm>
          </p:grpSpPr>
          <p:sp>
            <p:nvSpPr>
              <p:cNvPr id="39" name="Google Shape;39;p3"/>
              <p:cNvSpPr/>
              <p:nvPr/>
            </p:nvSpPr>
            <p:spPr>
              <a:xfrm>
                <a:off x="5493752" y="2781882"/>
                <a:ext cx="887700" cy="887700"/>
              </a:xfrm>
              <a:prstGeom prst="pie">
                <a:avLst>
                  <a:gd fmla="val 10800229" name="adj1"/>
                  <a:gd fmla="val 16200000"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0" name="Google Shape;40;p3"/>
              <p:cNvSpPr/>
              <p:nvPr/>
            </p:nvSpPr>
            <p:spPr>
              <a:xfrm rot="10800000">
                <a:off x="5493530" y="2781882"/>
                <a:ext cx="887700" cy="887700"/>
              </a:xfrm>
              <a:prstGeom prst="pie">
                <a:avLst>
                  <a:gd fmla="val 10800229" name="adj1"/>
                  <a:gd fmla="val 16217256"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1" name="Google Shape;41;p3"/>
              <p:cNvSpPr/>
              <p:nvPr/>
            </p:nvSpPr>
            <p:spPr>
              <a:xfrm rot="5400000">
                <a:off x="5493744" y="2781888"/>
                <a:ext cx="887700" cy="8877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2" name="Google Shape;42;p3"/>
              <p:cNvSpPr/>
              <p:nvPr/>
            </p:nvSpPr>
            <p:spPr>
              <a:xfrm rot="-5400000">
                <a:off x="5493517" y="2781872"/>
                <a:ext cx="887700" cy="887700"/>
              </a:xfrm>
              <a:prstGeom prst="pie">
                <a:avLst>
                  <a:gd fmla="val 10800229"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grpSp>
        <p:nvGrpSpPr>
          <p:cNvPr id="43" name="Google Shape;43;p3"/>
          <p:cNvGrpSpPr/>
          <p:nvPr/>
        </p:nvGrpSpPr>
        <p:grpSpPr>
          <a:xfrm>
            <a:off x="7830177" y="1408401"/>
            <a:ext cx="1154053" cy="1154053"/>
            <a:chOff x="7862550" y="1278950"/>
            <a:chExt cx="1287000" cy="1287000"/>
          </a:xfrm>
        </p:grpSpPr>
        <p:sp>
          <p:nvSpPr>
            <p:cNvPr id="44" name="Google Shape;44;p3"/>
            <p:cNvSpPr/>
            <p:nvPr/>
          </p:nvSpPr>
          <p:spPr>
            <a:xfrm>
              <a:off x="8434900" y="1278950"/>
              <a:ext cx="137400" cy="12870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5" name="Google Shape;45;p3"/>
            <p:cNvSpPr/>
            <p:nvPr/>
          </p:nvSpPr>
          <p:spPr>
            <a:xfrm rot="5400000">
              <a:off x="8437350" y="1278950"/>
              <a:ext cx="137400" cy="12870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6" name="Google Shape;46;p3"/>
            <p:cNvSpPr/>
            <p:nvPr/>
          </p:nvSpPr>
          <p:spPr>
            <a:xfrm rot="2700000">
              <a:off x="8447145" y="1277182"/>
              <a:ext cx="137462" cy="1287005"/>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7" name="Google Shape;47;p3"/>
            <p:cNvSpPr/>
            <p:nvPr/>
          </p:nvSpPr>
          <p:spPr>
            <a:xfrm rot="8100000">
              <a:off x="8448850" y="1278958"/>
              <a:ext cx="137462" cy="1287005"/>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48" name="Google Shape;48;p3"/>
          <p:cNvSpPr/>
          <p:nvPr/>
        </p:nvSpPr>
        <p:spPr>
          <a:xfrm>
            <a:off x="7909337" y="3926581"/>
            <a:ext cx="1964700" cy="1964700"/>
          </a:xfrm>
          <a:prstGeom prst="pie">
            <a:avLst>
              <a:gd fmla="val 10800229" name="adj1"/>
              <a:gd fmla="val 16200000" name="adj2"/>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9" name="Google Shape;49;p3"/>
          <p:cNvSpPr/>
          <p:nvPr>
            <p:ph idx="2" type="pic"/>
          </p:nvPr>
        </p:nvSpPr>
        <p:spPr>
          <a:xfrm>
            <a:off x="5251720" y="1368775"/>
            <a:ext cx="1154100" cy="1154100"/>
          </a:xfrm>
          <a:prstGeom prst="ellipse">
            <a:avLst/>
          </a:prstGeom>
          <a:noFill/>
          <a:ln>
            <a:noFill/>
          </a:ln>
        </p:spPr>
      </p:sp>
      <p:sp>
        <p:nvSpPr>
          <p:cNvPr id="50" name="Google Shape;50;p3"/>
          <p:cNvSpPr/>
          <p:nvPr>
            <p:ph idx="3" type="pic"/>
          </p:nvPr>
        </p:nvSpPr>
        <p:spPr>
          <a:xfrm>
            <a:off x="7865800" y="2667450"/>
            <a:ext cx="1154100" cy="1154100"/>
          </a:xfrm>
          <a:prstGeom prst="ellipse">
            <a:avLst/>
          </a:prstGeom>
          <a:noFill/>
          <a:ln>
            <a:noFill/>
          </a:ln>
        </p:spPr>
      </p:sp>
      <p:sp>
        <p:nvSpPr>
          <p:cNvPr id="51" name="Google Shape;51;p3"/>
          <p:cNvSpPr/>
          <p:nvPr>
            <p:ph idx="4" type="pic"/>
          </p:nvPr>
        </p:nvSpPr>
        <p:spPr>
          <a:xfrm>
            <a:off x="6566777" y="3873750"/>
            <a:ext cx="1154100" cy="1154100"/>
          </a:xfrm>
          <a:prstGeom prst="ellipse">
            <a:avLst/>
          </a:prstGeom>
          <a:noFill/>
          <a:ln>
            <a:noFill/>
          </a:ln>
        </p:spPr>
      </p:sp>
      <p:grpSp>
        <p:nvGrpSpPr>
          <p:cNvPr id="52" name="Google Shape;52;p3"/>
          <p:cNvGrpSpPr/>
          <p:nvPr/>
        </p:nvGrpSpPr>
        <p:grpSpPr>
          <a:xfrm>
            <a:off x="5304493" y="3926575"/>
            <a:ext cx="1048500" cy="1048500"/>
            <a:chOff x="5304493" y="3926575"/>
            <a:chExt cx="1048500" cy="1048500"/>
          </a:xfrm>
        </p:grpSpPr>
        <p:sp>
          <p:nvSpPr>
            <p:cNvPr id="53" name="Google Shape;53;p3"/>
            <p:cNvSpPr/>
            <p:nvPr/>
          </p:nvSpPr>
          <p:spPr>
            <a:xfrm rot="5400000">
              <a:off x="5564743" y="4170483"/>
              <a:ext cx="528000" cy="1048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4" name="Google Shape;54;p3"/>
            <p:cNvSpPr/>
            <p:nvPr/>
          </p:nvSpPr>
          <p:spPr>
            <a:xfrm rot="5400000">
              <a:off x="5304493" y="3926575"/>
              <a:ext cx="1048500" cy="1048500"/>
            </a:xfrm>
            <a:prstGeom prst="pie">
              <a:avLst>
                <a:gd fmla="val 5371730" name="adj1"/>
                <a:gd fmla="val 1620000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5" name="Google Shape;55;p3"/>
            <p:cNvSpPr/>
            <p:nvPr/>
          </p:nvSpPr>
          <p:spPr>
            <a:xfrm rot="5400000">
              <a:off x="5598925" y="4413681"/>
              <a:ext cx="467100" cy="6228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6" name="Google Shape;56;p3"/>
            <p:cNvSpPr/>
            <p:nvPr/>
          </p:nvSpPr>
          <p:spPr>
            <a:xfrm>
              <a:off x="5521200" y="4182625"/>
              <a:ext cx="622500" cy="621000"/>
            </a:xfrm>
            <a:prstGeom prst="blockArc">
              <a:avLst>
                <a:gd fmla="val 10800000" name="adj1"/>
                <a:gd fmla="val 0" name="adj2"/>
                <a:gd fmla="val 25000" name="adj3"/>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rbanist"/>
                <a:ea typeface="Urbanist"/>
                <a:cs typeface="Urbanist"/>
                <a:sym typeface="Urbanist"/>
              </a:endParaRPr>
            </a:p>
          </p:txBody>
        </p:sp>
        <p:sp>
          <p:nvSpPr>
            <p:cNvPr id="57" name="Google Shape;57;p3"/>
            <p:cNvSpPr/>
            <p:nvPr/>
          </p:nvSpPr>
          <p:spPr>
            <a:xfrm>
              <a:off x="5665375" y="4319000"/>
              <a:ext cx="328200" cy="3282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rbanist"/>
                <a:ea typeface="Urbanist"/>
                <a:cs typeface="Urbanist"/>
                <a:sym typeface="Urbanist"/>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TITLE_ONLY_1_1">
    <p:spTree>
      <p:nvGrpSpPr>
        <p:cNvPr id="300" name="Shape 300"/>
        <p:cNvGrpSpPr/>
        <p:nvPr/>
      </p:nvGrpSpPr>
      <p:grpSpPr>
        <a:xfrm>
          <a:off x="0" y="0"/>
          <a:ext cx="0" cy="0"/>
          <a:chOff x="0" y="0"/>
          <a:chExt cx="0" cy="0"/>
        </a:xfrm>
      </p:grpSpPr>
      <p:sp>
        <p:nvSpPr>
          <p:cNvPr id="301" name="Google Shape;301;p21"/>
          <p:cNvSpPr txBox="1"/>
          <p:nvPr>
            <p:ph type="title"/>
          </p:nvPr>
        </p:nvSpPr>
        <p:spPr>
          <a:xfrm>
            <a:off x="1765300" y="317375"/>
            <a:ext cx="5626200" cy="894600"/>
          </a:xfrm>
          <a:prstGeom prst="rect">
            <a:avLst/>
          </a:prstGeom>
        </p:spPr>
        <p:txBody>
          <a:bodyPr anchorCtr="0" anchor="t" bIns="91425" lIns="91425" spcFirstLastPara="1" rIns="91425" wrap="square" tIns="91425">
            <a:noAutofit/>
          </a:bodyPr>
          <a:lstStyle>
            <a:lvl1pPr lvl="0" algn="ctr">
              <a:lnSpc>
                <a:spcPct val="70000"/>
              </a:lnSpc>
              <a:spcBef>
                <a:spcPts val="0"/>
              </a:spcBef>
              <a:spcAft>
                <a:spcPts val="0"/>
              </a:spcAft>
              <a:buSzPts val="7900"/>
              <a:buNone/>
              <a:defRPr sz="7900"/>
            </a:lvl1pPr>
            <a:lvl2pPr lvl="1" algn="ctr">
              <a:lnSpc>
                <a:spcPct val="70000"/>
              </a:lnSpc>
              <a:spcBef>
                <a:spcPts val="0"/>
              </a:spcBef>
              <a:spcAft>
                <a:spcPts val="0"/>
              </a:spcAft>
              <a:buSzPts val="7900"/>
              <a:buNone/>
              <a:defRPr sz="7900"/>
            </a:lvl2pPr>
            <a:lvl3pPr lvl="2" algn="ctr">
              <a:lnSpc>
                <a:spcPct val="70000"/>
              </a:lnSpc>
              <a:spcBef>
                <a:spcPts val="0"/>
              </a:spcBef>
              <a:spcAft>
                <a:spcPts val="0"/>
              </a:spcAft>
              <a:buSzPts val="7900"/>
              <a:buNone/>
              <a:defRPr sz="7900"/>
            </a:lvl3pPr>
            <a:lvl4pPr lvl="3" algn="ctr">
              <a:lnSpc>
                <a:spcPct val="70000"/>
              </a:lnSpc>
              <a:spcBef>
                <a:spcPts val="0"/>
              </a:spcBef>
              <a:spcAft>
                <a:spcPts val="0"/>
              </a:spcAft>
              <a:buSzPts val="7900"/>
              <a:buNone/>
              <a:defRPr sz="7900"/>
            </a:lvl4pPr>
            <a:lvl5pPr lvl="4" algn="ctr">
              <a:lnSpc>
                <a:spcPct val="70000"/>
              </a:lnSpc>
              <a:spcBef>
                <a:spcPts val="0"/>
              </a:spcBef>
              <a:spcAft>
                <a:spcPts val="0"/>
              </a:spcAft>
              <a:buSzPts val="7900"/>
              <a:buNone/>
              <a:defRPr sz="7900"/>
            </a:lvl5pPr>
            <a:lvl6pPr lvl="5" algn="ctr">
              <a:lnSpc>
                <a:spcPct val="70000"/>
              </a:lnSpc>
              <a:spcBef>
                <a:spcPts val="0"/>
              </a:spcBef>
              <a:spcAft>
                <a:spcPts val="0"/>
              </a:spcAft>
              <a:buSzPts val="7900"/>
              <a:buNone/>
              <a:defRPr sz="7900"/>
            </a:lvl6pPr>
            <a:lvl7pPr lvl="6" algn="ctr">
              <a:lnSpc>
                <a:spcPct val="70000"/>
              </a:lnSpc>
              <a:spcBef>
                <a:spcPts val="0"/>
              </a:spcBef>
              <a:spcAft>
                <a:spcPts val="0"/>
              </a:spcAft>
              <a:buSzPts val="7900"/>
              <a:buNone/>
              <a:defRPr sz="7900"/>
            </a:lvl7pPr>
            <a:lvl8pPr lvl="7" algn="ctr">
              <a:lnSpc>
                <a:spcPct val="70000"/>
              </a:lnSpc>
              <a:spcBef>
                <a:spcPts val="0"/>
              </a:spcBef>
              <a:spcAft>
                <a:spcPts val="0"/>
              </a:spcAft>
              <a:buSzPts val="7900"/>
              <a:buNone/>
              <a:defRPr sz="7900"/>
            </a:lvl8pPr>
            <a:lvl9pPr lvl="8" algn="ctr">
              <a:lnSpc>
                <a:spcPct val="70000"/>
              </a:lnSpc>
              <a:spcBef>
                <a:spcPts val="0"/>
              </a:spcBef>
              <a:spcAft>
                <a:spcPts val="0"/>
              </a:spcAft>
              <a:buSzPts val="7900"/>
              <a:buNone/>
              <a:defRPr sz="7900"/>
            </a:lvl9pPr>
          </a:lstStyle>
          <a:p/>
        </p:txBody>
      </p:sp>
      <p:sp>
        <p:nvSpPr>
          <p:cNvPr id="302" name="Google Shape;302;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03" name="Google Shape;303;p21"/>
          <p:cNvSpPr txBox="1"/>
          <p:nvPr>
            <p:ph idx="1" type="body"/>
          </p:nvPr>
        </p:nvSpPr>
        <p:spPr>
          <a:xfrm>
            <a:off x="505885" y="2252525"/>
            <a:ext cx="3882600" cy="1007700"/>
          </a:xfrm>
          <a:prstGeom prst="rect">
            <a:avLst/>
          </a:prstGeom>
        </p:spPr>
        <p:txBody>
          <a:bodyPr anchorCtr="0" anchor="ctr"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04800" lvl="7" marL="3657600" algn="ctr">
              <a:spcBef>
                <a:spcPts val="0"/>
              </a:spcBef>
              <a:spcAft>
                <a:spcPts val="0"/>
              </a:spcAft>
              <a:buSzPts val="1200"/>
              <a:buChar char="○"/>
              <a:defRPr sz="1200"/>
            </a:lvl8pPr>
            <a:lvl9pPr indent="-317500" lvl="8" marL="4114800" algn="ctr">
              <a:spcBef>
                <a:spcPts val="0"/>
              </a:spcBef>
              <a:spcAft>
                <a:spcPts val="0"/>
              </a:spcAft>
              <a:buSzPts val="1400"/>
              <a:buChar char="■"/>
              <a:defRPr sz="1200"/>
            </a:lvl9pPr>
          </a:lstStyle>
          <a:p/>
        </p:txBody>
      </p:sp>
      <p:sp>
        <p:nvSpPr>
          <p:cNvPr id="304" name="Google Shape;304;p21"/>
          <p:cNvSpPr txBox="1"/>
          <p:nvPr>
            <p:ph idx="2" type="body"/>
          </p:nvPr>
        </p:nvSpPr>
        <p:spPr>
          <a:xfrm>
            <a:off x="4755515" y="2252525"/>
            <a:ext cx="3882600" cy="1007700"/>
          </a:xfrm>
          <a:prstGeom prst="rect">
            <a:avLst/>
          </a:prstGeom>
        </p:spPr>
        <p:txBody>
          <a:bodyPr anchorCtr="0" anchor="ctr"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04800" lvl="7" marL="3657600" algn="ctr">
              <a:spcBef>
                <a:spcPts val="0"/>
              </a:spcBef>
              <a:spcAft>
                <a:spcPts val="0"/>
              </a:spcAft>
              <a:buSzPts val="1200"/>
              <a:buChar char="○"/>
              <a:defRPr sz="1200"/>
            </a:lvl8pPr>
            <a:lvl9pPr indent="-317500" lvl="8" marL="4114800" algn="ctr">
              <a:spcBef>
                <a:spcPts val="0"/>
              </a:spcBef>
              <a:spcAft>
                <a:spcPts val="0"/>
              </a:spcAft>
              <a:buSzPts val="1400"/>
              <a:buChar char="■"/>
              <a:defRPr sz="1200"/>
            </a:lvl9pPr>
          </a:lstStyle>
          <a:p/>
        </p:txBody>
      </p:sp>
      <p:sp>
        <p:nvSpPr>
          <p:cNvPr id="305" name="Google Shape;305;p21"/>
          <p:cNvSpPr txBox="1"/>
          <p:nvPr>
            <p:ph idx="3" type="subTitle"/>
          </p:nvPr>
        </p:nvSpPr>
        <p:spPr>
          <a:xfrm>
            <a:off x="505885" y="1824150"/>
            <a:ext cx="38826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
        <p:nvSpPr>
          <p:cNvPr id="306" name="Google Shape;306;p21"/>
          <p:cNvSpPr txBox="1"/>
          <p:nvPr>
            <p:ph idx="4" type="subTitle"/>
          </p:nvPr>
        </p:nvSpPr>
        <p:spPr>
          <a:xfrm>
            <a:off x="4755142" y="1824150"/>
            <a:ext cx="38826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
        <p:nvSpPr>
          <p:cNvPr id="307" name="Google Shape;307;p21"/>
          <p:cNvSpPr txBox="1"/>
          <p:nvPr>
            <p:ph idx="5" type="body"/>
          </p:nvPr>
        </p:nvSpPr>
        <p:spPr>
          <a:xfrm>
            <a:off x="505885" y="3865425"/>
            <a:ext cx="3882600" cy="1007700"/>
          </a:xfrm>
          <a:prstGeom prst="rect">
            <a:avLst/>
          </a:prstGeom>
        </p:spPr>
        <p:txBody>
          <a:bodyPr anchorCtr="0" anchor="ctr"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04800" lvl="7" marL="3657600" algn="ctr">
              <a:spcBef>
                <a:spcPts val="0"/>
              </a:spcBef>
              <a:spcAft>
                <a:spcPts val="0"/>
              </a:spcAft>
              <a:buSzPts val="1200"/>
              <a:buChar char="○"/>
              <a:defRPr sz="1200"/>
            </a:lvl8pPr>
            <a:lvl9pPr indent="-317500" lvl="8" marL="4114800" algn="ctr">
              <a:spcBef>
                <a:spcPts val="0"/>
              </a:spcBef>
              <a:spcAft>
                <a:spcPts val="0"/>
              </a:spcAft>
              <a:buSzPts val="1400"/>
              <a:buChar char="■"/>
              <a:defRPr sz="1200"/>
            </a:lvl9pPr>
          </a:lstStyle>
          <a:p/>
        </p:txBody>
      </p:sp>
      <p:sp>
        <p:nvSpPr>
          <p:cNvPr id="308" name="Google Shape;308;p21"/>
          <p:cNvSpPr txBox="1"/>
          <p:nvPr>
            <p:ph idx="6" type="body"/>
          </p:nvPr>
        </p:nvSpPr>
        <p:spPr>
          <a:xfrm>
            <a:off x="4755515" y="3865425"/>
            <a:ext cx="3882600" cy="1007700"/>
          </a:xfrm>
          <a:prstGeom prst="rect">
            <a:avLst/>
          </a:prstGeom>
        </p:spPr>
        <p:txBody>
          <a:bodyPr anchorCtr="0" anchor="ctr"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04800" lvl="7" marL="3657600" algn="ctr">
              <a:spcBef>
                <a:spcPts val="0"/>
              </a:spcBef>
              <a:spcAft>
                <a:spcPts val="0"/>
              </a:spcAft>
              <a:buSzPts val="1200"/>
              <a:buChar char="○"/>
              <a:defRPr sz="1200"/>
            </a:lvl8pPr>
            <a:lvl9pPr indent="-317500" lvl="8" marL="4114800" algn="ctr">
              <a:spcBef>
                <a:spcPts val="0"/>
              </a:spcBef>
              <a:spcAft>
                <a:spcPts val="0"/>
              </a:spcAft>
              <a:buSzPts val="1400"/>
              <a:buChar char="■"/>
              <a:defRPr sz="1200"/>
            </a:lvl9pPr>
          </a:lstStyle>
          <a:p/>
        </p:txBody>
      </p:sp>
      <p:sp>
        <p:nvSpPr>
          <p:cNvPr id="309" name="Google Shape;309;p21"/>
          <p:cNvSpPr txBox="1"/>
          <p:nvPr>
            <p:ph idx="7" type="subTitle"/>
          </p:nvPr>
        </p:nvSpPr>
        <p:spPr>
          <a:xfrm>
            <a:off x="505885" y="3437050"/>
            <a:ext cx="38826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
        <p:nvSpPr>
          <p:cNvPr id="310" name="Google Shape;310;p21"/>
          <p:cNvSpPr txBox="1"/>
          <p:nvPr>
            <p:ph idx="8" type="subTitle"/>
          </p:nvPr>
        </p:nvSpPr>
        <p:spPr>
          <a:xfrm>
            <a:off x="4755142" y="3437050"/>
            <a:ext cx="38826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two images">
  <p:cSld name="ONE_COLUMN_TEXT">
    <p:spTree>
      <p:nvGrpSpPr>
        <p:cNvPr id="311" name="Shape 311"/>
        <p:cNvGrpSpPr/>
        <p:nvPr/>
      </p:nvGrpSpPr>
      <p:grpSpPr>
        <a:xfrm>
          <a:off x="0" y="0"/>
          <a:ext cx="0" cy="0"/>
          <a:chOff x="0" y="0"/>
          <a:chExt cx="0" cy="0"/>
        </a:xfrm>
      </p:grpSpPr>
      <p:sp>
        <p:nvSpPr>
          <p:cNvPr id="312" name="Google Shape;312;p22"/>
          <p:cNvSpPr txBox="1"/>
          <p:nvPr>
            <p:ph type="title"/>
          </p:nvPr>
        </p:nvSpPr>
        <p:spPr>
          <a:xfrm>
            <a:off x="311700" y="335025"/>
            <a:ext cx="2808000" cy="10545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313" name="Google Shape;313;p22"/>
          <p:cNvSpPr txBox="1"/>
          <p:nvPr>
            <p:ph idx="1" type="body"/>
          </p:nvPr>
        </p:nvSpPr>
        <p:spPr>
          <a:xfrm>
            <a:off x="3434025" y="335025"/>
            <a:ext cx="2808000" cy="1054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4" name="Google Shape;314;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15" name="Google Shape;315;p22"/>
          <p:cNvSpPr/>
          <p:nvPr>
            <p:ph idx="2" type="pic"/>
          </p:nvPr>
        </p:nvSpPr>
        <p:spPr>
          <a:xfrm>
            <a:off x="324925" y="2768075"/>
            <a:ext cx="5805900" cy="2127900"/>
          </a:xfrm>
          <a:prstGeom prst="roundRect">
            <a:avLst>
              <a:gd fmla="val 7618" name="adj"/>
            </a:avLst>
          </a:prstGeom>
          <a:noFill/>
          <a:ln>
            <a:noFill/>
          </a:ln>
        </p:spPr>
      </p:sp>
      <p:sp>
        <p:nvSpPr>
          <p:cNvPr id="316" name="Google Shape;316;p22"/>
          <p:cNvSpPr/>
          <p:nvPr>
            <p:ph idx="3" type="pic"/>
          </p:nvPr>
        </p:nvSpPr>
        <p:spPr>
          <a:xfrm>
            <a:off x="6428025" y="1119200"/>
            <a:ext cx="2410800" cy="3776700"/>
          </a:xfrm>
          <a:prstGeom prst="roundRect">
            <a:avLst>
              <a:gd fmla="val 7618" name="adj"/>
            </a:avLst>
          </a:prstGeom>
          <a:no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ONE_COLUMN_TEXT_1">
    <p:spTree>
      <p:nvGrpSpPr>
        <p:cNvPr id="317" name="Shape 317"/>
        <p:cNvGrpSpPr/>
        <p:nvPr/>
      </p:nvGrpSpPr>
      <p:grpSpPr>
        <a:xfrm>
          <a:off x="0" y="0"/>
          <a:ext cx="0" cy="0"/>
          <a:chOff x="0" y="0"/>
          <a:chExt cx="0" cy="0"/>
        </a:xfrm>
      </p:grpSpPr>
      <p:sp>
        <p:nvSpPr>
          <p:cNvPr id="318" name="Google Shape;318;p23"/>
          <p:cNvSpPr txBox="1"/>
          <p:nvPr>
            <p:ph type="title"/>
          </p:nvPr>
        </p:nvSpPr>
        <p:spPr>
          <a:xfrm>
            <a:off x="311700" y="335025"/>
            <a:ext cx="2808000" cy="10545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319" name="Google Shape;319;p23"/>
          <p:cNvSpPr txBox="1"/>
          <p:nvPr>
            <p:ph idx="1" type="body"/>
          </p:nvPr>
        </p:nvSpPr>
        <p:spPr>
          <a:xfrm>
            <a:off x="311700" y="1815925"/>
            <a:ext cx="5106000" cy="29790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0" name="Google Shape;320;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2">
  <p:cSld name="MAIN_POINT">
    <p:spTree>
      <p:nvGrpSpPr>
        <p:cNvPr id="321" name="Shape 321"/>
        <p:cNvGrpSpPr/>
        <p:nvPr/>
      </p:nvGrpSpPr>
      <p:grpSpPr>
        <a:xfrm>
          <a:off x="0" y="0"/>
          <a:ext cx="0" cy="0"/>
          <a:chOff x="0" y="0"/>
          <a:chExt cx="0" cy="0"/>
        </a:xfrm>
      </p:grpSpPr>
      <p:sp>
        <p:nvSpPr>
          <p:cNvPr id="322" name="Google Shape;322;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23" name="Google Shape;323;p24"/>
          <p:cNvSpPr txBox="1"/>
          <p:nvPr>
            <p:ph idx="1" type="body"/>
          </p:nvPr>
        </p:nvSpPr>
        <p:spPr>
          <a:xfrm>
            <a:off x="1189200" y="768575"/>
            <a:ext cx="6765600" cy="2877300"/>
          </a:xfrm>
          <a:prstGeom prst="rect">
            <a:avLst/>
          </a:prstGeom>
        </p:spPr>
        <p:txBody>
          <a:bodyPr anchorCtr="0" anchor="ctr" bIns="91425" lIns="91425" spcFirstLastPara="1" rIns="91425" wrap="square" tIns="91425">
            <a:noAutofit/>
          </a:bodyPr>
          <a:lstStyle>
            <a:lvl1pPr indent="-419100" lvl="0" marL="457200">
              <a:spcBef>
                <a:spcPts val="0"/>
              </a:spcBef>
              <a:spcAft>
                <a:spcPts val="0"/>
              </a:spcAft>
              <a:buSzPts val="3000"/>
              <a:buChar char="●"/>
              <a:defRPr sz="3000"/>
            </a:lvl1pPr>
            <a:lvl2pPr indent="-419100" lvl="1" marL="914400">
              <a:spcBef>
                <a:spcPts val="0"/>
              </a:spcBef>
              <a:spcAft>
                <a:spcPts val="0"/>
              </a:spcAft>
              <a:buSzPts val="3000"/>
              <a:buChar char="○"/>
              <a:defRPr sz="3000"/>
            </a:lvl2pPr>
            <a:lvl3pPr indent="-419100" lvl="2" marL="1371600">
              <a:spcBef>
                <a:spcPts val="0"/>
              </a:spcBef>
              <a:spcAft>
                <a:spcPts val="0"/>
              </a:spcAft>
              <a:buSzPts val="3000"/>
              <a:buChar char="■"/>
              <a:defRPr sz="3000"/>
            </a:lvl3pPr>
            <a:lvl4pPr indent="-419100" lvl="3" marL="1828800">
              <a:spcBef>
                <a:spcPts val="0"/>
              </a:spcBef>
              <a:spcAft>
                <a:spcPts val="0"/>
              </a:spcAft>
              <a:buSzPts val="3000"/>
              <a:buChar char="●"/>
              <a:defRPr sz="3000"/>
            </a:lvl4pPr>
            <a:lvl5pPr indent="-419100" lvl="4" marL="2286000">
              <a:spcBef>
                <a:spcPts val="0"/>
              </a:spcBef>
              <a:spcAft>
                <a:spcPts val="0"/>
              </a:spcAft>
              <a:buSzPts val="3000"/>
              <a:buChar char="○"/>
              <a:defRPr sz="3000"/>
            </a:lvl5pPr>
            <a:lvl6pPr indent="-419100" lvl="5" marL="2743200">
              <a:spcBef>
                <a:spcPts val="0"/>
              </a:spcBef>
              <a:spcAft>
                <a:spcPts val="0"/>
              </a:spcAft>
              <a:buSzPts val="3000"/>
              <a:buChar char="■"/>
              <a:defRPr sz="3000"/>
            </a:lvl6pPr>
            <a:lvl7pPr indent="-419100" lvl="6" marL="3200400">
              <a:spcBef>
                <a:spcPts val="0"/>
              </a:spcBef>
              <a:spcAft>
                <a:spcPts val="0"/>
              </a:spcAft>
              <a:buSzPts val="3000"/>
              <a:buChar char="●"/>
              <a:defRPr sz="3000"/>
            </a:lvl7pPr>
            <a:lvl8pPr indent="-419100" lvl="7" marL="3657600">
              <a:spcBef>
                <a:spcPts val="0"/>
              </a:spcBef>
              <a:spcAft>
                <a:spcPts val="0"/>
              </a:spcAft>
              <a:buSzPts val="3000"/>
              <a:buChar char="○"/>
              <a:defRPr sz="3000"/>
            </a:lvl8pPr>
            <a:lvl9pPr indent="-419100" lvl="8" marL="4114800">
              <a:spcBef>
                <a:spcPts val="0"/>
              </a:spcBef>
              <a:spcAft>
                <a:spcPts val="0"/>
              </a:spcAft>
              <a:buSzPts val="3000"/>
              <a:buChar char="■"/>
              <a:defRPr sz="3000"/>
            </a:lvl9pPr>
          </a:lstStyle>
          <a:p/>
        </p:txBody>
      </p:sp>
      <p:sp>
        <p:nvSpPr>
          <p:cNvPr id="324" name="Google Shape;324;p24"/>
          <p:cNvSpPr txBox="1"/>
          <p:nvPr>
            <p:ph type="title"/>
          </p:nvPr>
        </p:nvSpPr>
        <p:spPr>
          <a:xfrm>
            <a:off x="1189200" y="3557850"/>
            <a:ext cx="3615000" cy="393600"/>
          </a:xfrm>
          <a:prstGeom prst="rect">
            <a:avLst/>
          </a:prstGeom>
        </p:spPr>
        <p:txBody>
          <a:bodyPr anchorCtr="0" anchor="t" bIns="91425" lIns="91425" spcFirstLastPara="1" rIns="91425" wrap="square" tIns="91425">
            <a:noAutofit/>
          </a:bodyPr>
          <a:lstStyle>
            <a:lvl1pPr lvl="0">
              <a:spcBef>
                <a:spcPts val="0"/>
              </a:spcBef>
              <a:spcAft>
                <a:spcPts val="0"/>
              </a:spcAft>
              <a:buSzPts val="1900"/>
              <a:buNone/>
              <a:defRPr sz="19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25" name="Google Shape;325;p24"/>
          <p:cNvSpPr txBox="1"/>
          <p:nvPr>
            <p:ph idx="2" type="subTitle"/>
          </p:nvPr>
        </p:nvSpPr>
        <p:spPr>
          <a:xfrm>
            <a:off x="1189200" y="3882700"/>
            <a:ext cx="3615000" cy="261000"/>
          </a:xfrm>
          <a:prstGeom prst="rect">
            <a:avLst/>
          </a:prstGeom>
        </p:spPr>
        <p:txBody>
          <a:bodyPr anchorCtr="0" anchor="ctr" bIns="91425" lIns="91425" spcFirstLastPara="1" rIns="91425" wrap="square" tIns="91425">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MAIN_POINT_1">
    <p:spTree>
      <p:nvGrpSpPr>
        <p:cNvPr id="326" name="Shape 326"/>
        <p:cNvGrpSpPr/>
        <p:nvPr/>
      </p:nvGrpSpPr>
      <p:grpSpPr>
        <a:xfrm>
          <a:off x="0" y="0"/>
          <a:ext cx="0" cy="0"/>
          <a:chOff x="0" y="0"/>
          <a:chExt cx="0" cy="0"/>
        </a:xfrm>
      </p:grpSpPr>
      <p:sp>
        <p:nvSpPr>
          <p:cNvPr id="327" name="Google Shape;327;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28" name="Google Shape;328;p25"/>
          <p:cNvSpPr txBox="1"/>
          <p:nvPr>
            <p:ph idx="1" type="body"/>
          </p:nvPr>
        </p:nvSpPr>
        <p:spPr>
          <a:xfrm>
            <a:off x="319650" y="3063025"/>
            <a:ext cx="6765600" cy="1600200"/>
          </a:xfrm>
          <a:prstGeom prst="rect">
            <a:avLst/>
          </a:prstGeom>
        </p:spPr>
        <p:txBody>
          <a:bodyPr anchorCtr="0" anchor="ctr" bIns="91425" lIns="91425" spcFirstLastPara="1" rIns="91425" wrap="square" tIns="91425">
            <a:noAutofit/>
          </a:bodyPr>
          <a:lstStyle>
            <a:lvl1pPr indent="-317500" lvl="0" marL="457200">
              <a:spcBef>
                <a:spcPts val="0"/>
              </a:spcBef>
              <a:spcAft>
                <a:spcPts val="0"/>
              </a:spcAft>
              <a:buSzPts val="1400"/>
              <a:buChar char="●"/>
              <a:defRPr sz="1400"/>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3">
  <p:cSld name="CAPTION_ONLY">
    <p:spTree>
      <p:nvGrpSpPr>
        <p:cNvPr id="329" name="Shape 329"/>
        <p:cNvGrpSpPr/>
        <p:nvPr/>
      </p:nvGrpSpPr>
      <p:grpSpPr>
        <a:xfrm>
          <a:off x="0" y="0"/>
          <a:ext cx="0" cy="0"/>
          <a:chOff x="0" y="0"/>
          <a:chExt cx="0" cy="0"/>
        </a:xfrm>
      </p:grpSpPr>
      <p:sp>
        <p:nvSpPr>
          <p:cNvPr id="330" name="Google Shape;330;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31" name="Google Shape;331;p26"/>
          <p:cNvSpPr txBox="1"/>
          <p:nvPr>
            <p:ph idx="1" type="body"/>
          </p:nvPr>
        </p:nvSpPr>
        <p:spPr>
          <a:xfrm>
            <a:off x="4572000" y="1251400"/>
            <a:ext cx="4187700" cy="2749500"/>
          </a:xfrm>
          <a:prstGeom prst="rect">
            <a:avLst/>
          </a:prstGeom>
        </p:spPr>
        <p:txBody>
          <a:bodyPr anchorCtr="0" anchor="t" bIns="91425" lIns="91425" spcFirstLastPara="1" rIns="91425" wrap="square" tIns="91425">
            <a:noAutofit/>
          </a:bodyPr>
          <a:lstStyle>
            <a:lvl1pPr indent="-387350" lvl="0" marL="457200">
              <a:spcBef>
                <a:spcPts val="0"/>
              </a:spcBef>
              <a:spcAft>
                <a:spcPts val="0"/>
              </a:spcAft>
              <a:buSzPts val="2500"/>
              <a:buChar char="●"/>
              <a:defRPr sz="2500"/>
            </a:lvl1pPr>
            <a:lvl2pPr indent="-387350" lvl="1" marL="914400">
              <a:spcBef>
                <a:spcPts val="0"/>
              </a:spcBef>
              <a:spcAft>
                <a:spcPts val="0"/>
              </a:spcAft>
              <a:buSzPts val="2500"/>
              <a:buChar char="○"/>
              <a:defRPr sz="2500"/>
            </a:lvl2pPr>
            <a:lvl3pPr indent="-387350" lvl="2" marL="1371600">
              <a:spcBef>
                <a:spcPts val="0"/>
              </a:spcBef>
              <a:spcAft>
                <a:spcPts val="0"/>
              </a:spcAft>
              <a:buSzPts val="2500"/>
              <a:buChar char="■"/>
              <a:defRPr sz="2500"/>
            </a:lvl3pPr>
            <a:lvl4pPr indent="-387350" lvl="3" marL="1828800">
              <a:spcBef>
                <a:spcPts val="0"/>
              </a:spcBef>
              <a:spcAft>
                <a:spcPts val="0"/>
              </a:spcAft>
              <a:buSzPts val="2500"/>
              <a:buChar char="●"/>
              <a:defRPr sz="2500"/>
            </a:lvl4pPr>
            <a:lvl5pPr indent="-387350" lvl="4" marL="2286000">
              <a:spcBef>
                <a:spcPts val="0"/>
              </a:spcBef>
              <a:spcAft>
                <a:spcPts val="0"/>
              </a:spcAft>
              <a:buSzPts val="2500"/>
              <a:buChar char="○"/>
              <a:defRPr sz="2500"/>
            </a:lvl5pPr>
            <a:lvl6pPr indent="-387350" lvl="5" marL="2743200">
              <a:spcBef>
                <a:spcPts val="0"/>
              </a:spcBef>
              <a:spcAft>
                <a:spcPts val="0"/>
              </a:spcAft>
              <a:buSzPts val="2500"/>
              <a:buChar char="■"/>
              <a:defRPr sz="2500"/>
            </a:lvl6pPr>
            <a:lvl7pPr indent="-387350" lvl="6" marL="3200400">
              <a:spcBef>
                <a:spcPts val="0"/>
              </a:spcBef>
              <a:spcAft>
                <a:spcPts val="0"/>
              </a:spcAft>
              <a:buSzPts val="2500"/>
              <a:buChar char="●"/>
              <a:defRPr sz="2500"/>
            </a:lvl7pPr>
            <a:lvl8pPr indent="-387350" lvl="7" marL="3657600">
              <a:spcBef>
                <a:spcPts val="0"/>
              </a:spcBef>
              <a:spcAft>
                <a:spcPts val="0"/>
              </a:spcAft>
              <a:buSzPts val="2500"/>
              <a:buChar char="○"/>
              <a:defRPr sz="2500"/>
            </a:lvl8pPr>
            <a:lvl9pPr indent="-387350" lvl="8" marL="4114800">
              <a:spcBef>
                <a:spcPts val="0"/>
              </a:spcBef>
              <a:spcAft>
                <a:spcPts val="0"/>
              </a:spcAft>
              <a:buSzPts val="2500"/>
              <a:buChar char="■"/>
              <a:defRPr sz="2500"/>
            </a:lvl9pPr>
          </a:lstStyle>
          <a:p/>
        </p:txBody>
      </p:sp>
      <p:sp>
        <p:nvSpPr>
          <p:cNvPr id="332" name="Google Shape;332;p26"/>
          <p:cNvSpPr/>
          <p:nvPr>
            <p:ph idx="2" type="pic"/>
          </p:nvPr>
        </p:nvSpPr>
        <p:spPr>
          <a:xfrm>
            <a:off x="453800" y="517875"/>
            <a:ext cx="3708000" cy="4107600"/>
          </a:xfrm>
          <a:prstGeom prst="roundRect">
            <a:avLst>
              <a:gd fmla="val 7618" name="adj"/>
            </a:avLst>
          </a:prstGeom>
          <a:noFill/>
          <a:ln>
            <a:noFill/>
          </a:ln>
        </p:spPr>
      </p:sp>
      <p:sp>
        <p:nvSpPr>
          <p:cNvPr id="333" name="Google Shape;333;p26"/>
          <p:cNvSpPr txBox="1"/>
          <p:nvPr>
            <p:ph type="title"/>
          </p:nvPr>
        </p:nvSpPr>
        <p:spPr>
          <a:xfrm>
            <a:off x="4572000" y="3843600"/>
            <a:ext cx="3615000" cy="393600"/>
          </a:xfrm>
          <a:prstGeom prst="rect">
            <a:avLst/>
          </a:prstGeom>
        </p:spPr>
        <p:txBody>
          <a:bodyPr anchorCtr="0" anchor="t" bIns="91425" lIns="91425" spcFirstLastPara="1" rIns="91425" wrap="square" tIns="91425">
            <a:noAutofit/>
          </a:bodyPr>
          <a:lstStyle>
            <a:lvl1pPr lvl="0">
              <a:spcBef>
                <a:spcPts val="0"/>
              </a:spcBef>
              <a:spcAft>
                <a:spcPts val="0"/>
              </a:spcAft>
              <a:buSzPts val="1900"/>
              <a:buNone/>
              <a:defRPr sz="19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34" name="Google Shape;334;p26"/>
          <p:cNvSpPr txBox="1"/>
          <p:nvPr>
            <p:ph idx="3" type="subTitle"/>
          </p:nvPr>
        </p:nvSpPr>
        <p:spPr>
          <a:xfrm>
            <a:off x="4572000" y="4168450"/>
            <a:ext cx="3615000" cy="261000"/>
          </a:xfrm>
          <a:prstGeom prst="rect">
            <a:avLst/>
          </a:prstGeom>
        </p:spPr>
        <p:txBody>
          <a:bodyPr anchorCtr="0" anchor="ctr" bIns="91425" lIns="91425" spcFirstLastPara="1" rIns="91425" wrap="square" tIns="91425">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1" type="blank">
  <p:cSld name="BLANK">
    <p:spTree>
      <p:nvGrpSpPr>
        <p:cNvPr id="335" name="Shape 335"/>
        <p:cNvGrpSpPr/>
        <p:nvPr/>
      </p:nvGrpSpPr>
      <p:grpSpPr>
        <a:xfrm>
          <a:off x="0" y="0"/>
          <a:ext cx="0" cy="0"/>
          <a:chOff x="0" y="0"/>
          <a:chExt cx="0" cy="0"/>
        </a:xfrm>
      </p:grpSpPr>
      <p:sp>
        <p:nvSpPr>
          <p:cNvPr id="336" name="Google Shape;336;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37" name="Google Shape;337;p27"/>
          <p:cNvSpPr txBox="1"/>
          <p:nvPr>
            <p:ph idx="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38" name="Google Shape;338;p27"/>
          <p:cNvSpPr txBox="1"/>
          <p:nvPr>
            <p:ph idx="1" type="body"/>
          </p:nvPr>
        </p:nvSpPr>
        <p:spPr>
          <a:xfrm>
            <a:off x="370225" y="1251400"/>
            <a:ext cx="4187700" cy="2749500"/>
          </a:xfrm>
          <a:prstGeom prst="rect">
            <a:avLst/>
          </a:prstGeom>
        </p:spPr>
        <p:txBody>
          <a:bodyPr anchorCtr="0" anchor="t" bIns="91425" lIns="91425" spcFirstLastPara="1" rIns="91425" wrap="square" tIns="91425">
            <a:noAutofit/>
          </a:bodyPr>
          <a:lstStyle>
            <a:lvl1pPr indent="-387350" lvl="0" marL="457200">
              <a:spcBef>
                <a:spcPts val="0"/>
              </a:spcBef>
              <a:spcAft>
                <a:spcPts val="0"/>
              </a:spcAft>
              <a:buSzPts val="2500"/>
              <a:buChar char="●"/>
              <a:defRPr sz="2500"/>
            </a:lvl1pPr>
            <a:lvl2pPr indent="-387350" lvl="1" marL="914400">
              <a:spcBef>
                <a:spcPts val="0"/>
              </a:spcBef>
              <a:spcAft>
                <a:spcPts val="0"/>
              </a:spcAft>
              <a:buSzPts val="2500"/>
              <a:buChar char="○"/>
              <a:defRPr sz="2500"/>
            </a:lvl2pPr>
            <a:lvl3pPr indent="-387350" lvl="2" marL="1371600">
              <a:spcBef>
                <a:spcPts val="0"/>
              </a:spcBef>
              <a:spcAft>
                <a:spcPts val="0"/>
              </a:spcAft>
              <a:buSzPts val="2500"/>
              <a:buChar char="■"/>
              <a:defRPr sz="2500"/>
            </a:lvl3pPr>
            <a:lvl4pPr indent="-387350" lvl="3" marL="1828800">
              <a:spcBef>
                <a:spcPts val="0"/>
              </a:spcBef>
              <a:spcAft>
                <a:spcPts val="0"/>
              </a:spcAft>
              <a:buSzPts val="2500"/>
              <a:buChar char="●"/>
              <a:defRPr sz="2500"/>
            </a:lvl4pPr>
            <a:lvl5pPr indent="-387350" lvl="4" marL="2286000">
              <a:spcBef>
                <a:spcPts val="0"/>
              </a:spcBef>
              <a:spcAft>
                <a:spcPts val="0"/>
              </a:spcAft>
              <a:buSzPts val="2500"/>
              <a:buChar char="○"/>
              <a:defRPr sz="2500"/>
            </a:lvl5pPr>
            <a:lvl6pPr indent="-387350" lvl="5" marL="2743200">
              <a:spcBef>
                <a:spcPts val="0"/>
              </a:spcBef>
              <a:spcAft>
                <a:spcPts val="0"/>
              </a:spcAft>
              <a:buSzPts val="2500"/>
              <a:buChar char="■"/>
              <a:defRPr sz="2500"/>
            </a:lvl6pPr>
            <a:lvl7pPr indent="-387350" lvl="6" marL="3200400">
              <a:spcBef>
                <a:spcPts val="0"/>
              </a:spcBef>
              <a:spcAft>
                <a:spcPts val="0"/>
              </a:spcAft>
              <a:buSzPts val="2500"/>
              <a:buChar char="●"/>
              <a:defRPr sz="2500"/>
            </a:lvl7pPr>
            <a:lvl8pPr indent="-387350" lvl="7" marL="3657600">
              <a:spcBef>
                <a:spcPts val="0"/>
              </a:spcBef>
              <a:spcAft>
                <a:spcPts val="0"/>
              </a:spcAft>
              <a:buSzPts val="2500"/>
              <a:buChar char="○"/>
              <a:defRPr sz="2500"/>
            </a:lvl8pPr>
            <a:lvl9pPr indent="-387350" lvl="8" marL="4114800">
              <a:spcBef>
                <a:spcPts val="0"/>
              </a:spcBef>
              <a:spcAft>
                <a:spcPts val="0"/>
              </a:spcAft>
              <a:buSzPts val="2500"/>
              <a:buChar char="■"/>
              <a:defRPr sz="2500"/>
            </a:lvl9pPr>
          </a:lstStyle>
          <a:p/>
        </p:txBody>
      </p:sp>
      <p:sp>
        <p:nvSpPr>
          <p:cNvPr id="339" name="Google Shape;339;p27"/>
          <p:cNvSpPr/>
          <p:nvPr>
            <p:ph idx="3" type="pic"/>
          </p:nvPr>
        </p:nvSpPr>
        <p:spPr>
          <a:xfrm>
            <a:off x="5024275" y="517950"/>
            <a:ext cx="3708000" cy="4107600"/>
          </a:xfrm>
          <a:prstGeom prst="roundRect">
            <a:avLst>
              <a:gd fmla="val 7618" name="adj"/>
            </a:avLst>
          </a:prstGeom>
          <a:noFill/>
          <a:ln>
            <a:noFill/>
          </a:ln>
        </p:spPr>
      </p:sp>
      <p:sp>
        <p:nvSpPr>
          <p:cNvPr id="340" name="Google Shape;340;p27"/>
          <p:cNvSpPr txBox="1"/>
          <p:nvPr>
            <p:ph type="title"/>
          </p:nvPr>
        </p:nvSpPr>
        <p:spPr>
          <a:xfrm>
            <a:off x="370225" y="3843600"/>
            <a:ext cx="3615000" cy="393600"/>
          </a:xfrm>
          <a:prstGeom prst="rect">
            <a:avLst/>
          </a:prstGeom>
        </p:spPr>
        <p:txBody>
          <a:bodyPr anchorCtr="0" anchor="t" bIns="91425" lIns="91425" spcFirstLastPara="1" rIns="91425" wrap="square" tIns="91425">
            <a:noAutofit/>
          </a:bodyPr>
          <a:lstStyle>
            <a:lvl1pPr lvl="0">
              <a:spcBef>
                <a:spcPts val="0"/>
              </a:spcBef>
              <a:spcAft>
                <a:spcPts val="0"/>
              </a:spcAft>
              <a:buSzPts val="1900"/>
              <a:buNone/>
              <a:defRPr sz="19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41" name="Google Shape;341;p27"/>
          <p:cNvSpPr txBox="1"/>
          <p:nvPr>
            <p:ph idx="4" type="subTitle"/>
          </p:nvPr>
        </p:nvSpPr>
        <p:spPr>
          <a:xfrm>
            <a:off x="370225" y="4168450"/>
            <a:ext cx="3615000" cy="261000"/>
          </a:xfrm>
          <a:prstGeom prst="rect">
            <a:avLst/>
          </a:prstGeom>
        </p:spPr>
        <p:txBody>
          <a:bodyPr anchorCtr="0" anchor="ctr" bIns="91425" lIns="91425" spcFirstLastPara="1" rIns="91425" wrap="square" tIns="91425">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images">
  <p:cSld name="CUSTOM_2">
    <p:spTree>
      <p:nvGrpSpPr>
        <p:cNvPr id="342" name="Shape 342"/>
        <p:cNvGrpSpPr/>
        <p:nvPr/>
      </p:nvGrpSpPr>
      <p:grpSpPr>
        <a:xfrm>
          <a:off x="0" y="0"/>
          <a:ext cx="0" cy="0"/>
          <a:chOff x="0" y="0"/>
          <a:chExt cx="0" cy="0"/>
        </a:xfrm>
      </p:grpSpPr>
      <p:sp>
        <p:nvSpPr>
          <p:cNvPr id="343" name="Google Shape;343;p28"/>
          <p:cNvSpPr/>
          <p:nvPr>
            <p:ph idx="2" type="pic"/>
          </p:nvPr>
        </p:nvSpPr>
        <p:spPr>
          <a:xfrm>
            <a:off x="448500" y="1119200"/>
            <a:ext cx="2594700" cy="3580500"/>
          </a:xfrm>
          <a:prstGeom prst="roundRect">
            <a:avLst>
              <a:gd fmla="val 7618" name="adj"/>
            </a:avLst>
          </a:prstGeom>
          <a:noFill/>
          <a:ln>
            <a:noFill/>
          </a:ln>
        </p:spPr>
      </p:sp>
      <p:sp>
        <p:nvSpPr>
          <p:cNvPr id="344" name="Google Shape;344;p28"/>
          <p:cNvSpPr txBox="1"/>
          <p:nvPr>
            <p:ph type="title"/>
          </p:nvPr>
        </p:nvSpPr>
        <p:spPr>
          <a:xfrm>
            <a:off x="311700" y="173700"/>
            <a:ext cx="8392200" cy="10545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345" name="Google Shape;345;p28"/>
          <p:cNvSpPr/>
          <p:nvPr>
            <p:ph idx="3" type="pic"/>
          </p:nvPr>
        </p:nvSpPr>
        <p:spPr>
          <a:xfrm>
            <a:off x="3270300" y="1119200"/>
            <a:ext cx="2594700" cy="3580500"/>
          </a:xfrm>
          <a:prstGeom prst="roundRect">
            <a:avLst>
              <a:gd fmla="val 7618" name="adj"/>
            </a:avLst>
          </a:prstGeom>
          <a:noFill/>
          <a:ln>
            <a:noFill/>
          </a:ln>
        </p:spPr>
      </p:sp>
      <p:sp>
        <p:nvSpPr>
          <p:cNvPr id="346" name="Google Shape;346;p28"/>
          <p:cNvSpPr/>
          <p:nvPr>
            <p:ph idx="4" type="pic"/>
          </p:nvPr>
        </p:nvSpPr>
        <p:spPr>
          <a:xfrm>
            <a:off x="6092100" y="1119200"/>
            <a:ext cx="2594700" cy="3580500"/>
          </a:xfrm>
          <a:prstGeom prst="roundRect">
            <a:avLst>
              <a:gd fmla="val 7618" name="adj"/>
            </a:avLst>
          </a:prstGeom>
          <a:no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
  <p:cSld name="CUSTOM_2_3">
    <p:spTree>
      <p:nvGrpSpPr>
        <p:cNvPr id="347" name="Shape 347"/>
        <p:cNvGrpSpPr/>
        <p:nvPr/>
      </p:nvGrpSpPr>
      <p:grpSpPr>
        <a:xfrm>
          <a:off x="0" y="0"/>
          <a:ext cx="0" cy="0"/>
          <a:chOff x="0" y="0"/>
          <a:chExt cx="0" cy="0"/>
        </a:xfrm>
      </p:grpSpPr>
      <p:sp>
        <p:nvSpPr>
          <p:cNvPr id="348" name="Google Shape;348;p29"/>
          <p:cNvSpPr/>
          <p:nvPr>
            <p:ph idx="2" type="pic"/>
          </p:nvPr>
        </p:nvSpPr>
        <p:spPr>
          <a:xfrm>
            <a:off x="448500" y="1119200"/>
            <a:ext cx="8255400" cy="3580500"/>
          </a:xfrm>
          <a:prstGeom prst="roundRect">
            <a:avLst>
              <a:gd fmla="val 7618" name="adj"/>
            </a:avLst>
          </a:prstGeom>
          <a:noFill/>
          <a:ln>
            <a:noFill/>
          </a:ln>
        </p:spPr>
      </p:sp>
      <p:sp>
        <p:nvSpPr>
          <p:cNvPr id="349" name="Google Shape;349;p29"/>
          <p:cNvSpPr txBox="1"/>
          <p:nvPr>
            <p:ph type="title"/>
          </p:nvPr>
        </p:nvSpPr>
        <p:spPr>
          <a:xfrm>
            <a:off x="311700" y="173700"/>
            <a:ext cx="8392200" cy="10545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CUSTOM_2_2">
    <p:spTree>
      <p:nvGrpSpPr>
        <p:cNvPr id="350" name="Shape 350"/>
        <p:cNvGrpSpPr/>
        <p:nvPr/>
      </p:nvGrpSpPr>
      <p:grpSpPr>
        <a:xfrm>
          <a:off x="0" y="0"/>
          <a:ext cx="0" cy="0"/>
          <a:chOff x="0" y="0"/>
          <a:chExt cx="0" cy="0"/>
        </a:xfrm>
      </p:grpSpPr>
      <p:sp>
        <p:nvSpPr>
          <p:cNvPr id="351" name="Google Shape;351;p30"/>
          <p:cNvSpPr/>
          <p:nvPr>
            <p:ph idx="2" type="pic"/>
          </p:nvPr>
        </p:nvSpPr>
        <p:spPr>
          <a:xfrm>
            <a:off x="448500" y="1119200"/>
            <a:ext cx="2594700" cy="1900500"/>
          </a:xfrm>
          <a:prstGeom prst="roundRect">
            <a:avLst>
              <a:gd fmla="val 7618" name="adj"/>
            </a:avLst>
          </a:prstGeom>
          <a:noFill/>
          <a:ln>
            <a:noFill/>
          </a:ln>
        </p:spPr>
      </p:sp>
      <p:sp>
        <p:nvSpPr>
          <p:cNvPr id="352" name="Google Shape;352;p30"/>
          <p:cNvSpPr txBox="1"/>
          <p:nvPr>
            <p:ph type="title"/>
          </p:nvPr>
        </p:nvSpPr>
        <p:spPr>
          <a:xfrm>
            <a:off x="311700" y="173700"/>
            <a:ext cx="8392200" cy="10545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353" name="Google Shape;353;p30"/>
          <p:cNvSpPr txBox="1"/>
          <p:nvPr>
            <p:ph idx="1" type="body"/>
          </p:nvPr>
        </p:nvSpPr>
        <p:spPr>
          <a:xfrm>
            <a:off x="587850" y="3537900"/>
            <a:ext cx="2316000" cy="1183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4" name="Google Shape;354;p30"/>
          <p:cNvSpPr txBox="1"/>
          <p:nvPr>
            <p:ph idx="3" type="subTitle"/>
          </p:nvPr>
        </p:nvSpPr>
        <p:spPr>
          <a:xfrm>
            <a:off x="487200" y="3148300"/>
            <a:ext cx="2517300" cy="261000"/>
          </a:xfrm>
          <a:prstGeom prst="rect">
            <a:avLst/>
          </a:prstGeom>
        </p:spPr>
        <p:txBody>
          <a:bodyPr anchorCtr="0" anchor="ctr" bIns="91425" lIns="91425" spcFirstLastPara="1" rIns="91425" wrap="square" tIns="91425">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p:txBody>
      </p:sp>
      <p:sp>
        <p:nvSpPr>
          <p:cNvPr id="355" name="Google Shape;355;p30"/>
          <p:cNvSpPr/>
          <p:nvPr>
            <p:ph idx="4" type="pic"/>
          </p:nvPr>
        </p:nvSpPr>
        <p:spPr>
          <a:xfrm>
            <a:off x="6092100" y="1119200"/>
            <a:ext cx="2594700" cy="1900500"/>
          </a:xfrm>
          <a:prstGeom prst="roundRect">
            <a:avLst>
              <a:gd fmla="val 7618" name="adj"/>
            </a:avLst>
          </a:prstGeom>
          <a:noFill/>
          <a:ln>
            <a:noFill/>
          </a:ln>
        </p:spPr>
      </p:sp>
      <p:sp>
        <p:nvSpPr>
          <p:cNvPr id="356" name="Google Shape;356;p30"/>
          <p:cNvSpPr txBox="1"/>
          <p:nvPr>
            <p:ph idx="5" type="body"/>
          </p:nvPr>
        </p:nvSpPr>
        <p:spPr>
          <a:xfrm>
            <a:off x="6231450" y="3537900"/>
            <a:ext cx="2316000" cy="1183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7" name="Google Shape;357;p30"/>
          <p:cNvSpPr txBox="1"/>
          <p:nvPr>
            <p:ph idx="6" type="subTitle"/>
          </p:nvPr>
        </p:nvSpPr>
        <p:spPr>
          <a:xfrm>
            <a:off x="6130800" y="3148300"/>
            <a:ext cx="2517300" cy="261000"/>
          </a:xfrm>
          <a:prstGeom prst="rect">
            <a:avLst/>
          </a:prstGeom>
        </p:spPr>
        <p:txBody>
          <a:bodyPr anchorCtr="0" anchor="ctr" bIns="91425" lIns="91425" spcFirstLastPara="1" rIns="91425" wrap="square" tIns="91425">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p:txBody>
      </p:sp>
      <p:sp>
        <p:nvSpPr>
          <p:cNvPr id="358" name="Google Shape;358;p30"/>
          <p:cNvSpPr/>
          <p:nvPr>
            <p:ph idx="7" type="pic"/>
          </p:nvPr>
        </p:nvSpPr>
        <p:spPr>
          <a:xfrm>
            <a:off x="3270300" y="1119200"/>
            <a:ext cx="2594700" cy="1900500"/>
          </a:xfrm>
          <a:prstGeom prst="roundRect">
            <a:avLst>
              <a:gd fmla="val 7618" name="adj"/>
            </a:avLst>
          </a:prstGeom>
          <a:noFill/>
          <a:ln>
            <a:noFill/>
          </a:ln>
        </p:spPr>
      </p:sp>
      <p:sp>
        <p:nvSpPr>
          <p:cNvPr id="359" name="Google Shape;359;p30"/>
          <p:cNvSpPr txBox="1"/>
          <p:nvPr>
            <p:ph idx="8" type="body"/>
          </p:nvPr>
        </p:nvSpPr>
        <p:spPr>
          <a:xfrm>
            <a:off x="3409650" y="3537900"/>
            <a:ext cx="2316000" cy="1183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60" name="Google Shape;360;p30"/>
          <p:cNvSpPr txBox="1"/>
          <p:nvPr>
            <p:ph idx="9" type="subTitle"/>
          </p:nvPr>
        </p:nvSpPr>
        <p:spPr>
          <a:xfrm>
            <a:off x="3309000" y="3148300"/>
            <a:ext cx="2517300" cy="261000"/>
          </a:xfrm>
          <a:prstGeom prst="rect">
            <a:avLst/>
          </a:prstGeom>
        </p:spPr>
        <p:txBody>
          <a:bodyPr anchorCtr="0" anchor="ctr" bIns="91425" lIns="91425" spcFirstLastPara="1" rIns="91425" wrap="square" tIns="91425">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p:txBody>
      </p:sp>
    </p:spTree>
  </p:cSld>
  <p:clrMapOvr>
    <a:masterClrMapping/>
  </p:clrMapOvr>
  <p:extLst>
    <p:ext uri="{DCECCB84-F9BA-43D5-87BE-67443E8EF086}">
      <p15:sldGuideLst>
        <p15:guide id="1" pos="5472">
          <p15:clr>
            <a:srgbClr val="E46962"/>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TITLE_1">
    <p:spTree>
      <p:nvGrpSpPr>
        <p:cNvPr id="58" name="Shape 58"/>
        <p:cNvGrpSpPr/>
        <p:nvPr/>
      </p:nvGrpSpPr>
      <p:grpSpPr>
        <a:xfrm>
          <a:off x="0" y="0"/>
          <a:ext cx="0" cy="0"/>
          <a:chOff x="0" y="0"/>
          <a:chExt cx="0" cy="0"/>
        </a:xfrm>
      </p:grpSpPr>
      <p:sp>
        <p:nvSpPr>
          <p:cNvPr id="59" name="Google Shape;59;p4"/>
          <p:cNvSpPr txBox="1"/>
          <p:nvPr>
            <p:ph type="ctrTitle"/>
          </p:nvPr>
        </p:nvSpPr>
        <p:spPr>
          <a:xfrm>
            <a:off x="156190" y="1368783"/>
            <a:ext cx="4363200" cy="2897400"/>
          </a:xfrm>
          <a:prstGeom prst="rect">
            <a:avLst/>
          </a:prstGeom>
        </p:spPr>
        <p:txBody>
          <a:bodyPr anchorCtr="0" anchor="b" bIns="91425" lIns="91425" spcFirstLastPara="1" rIns="91425" wrap="square" tIns="91425">
            <a:noAutofit/>
          </a:bodyPr>
          <a:lstStyle>
            <a:lvl1pPr lvl="0">
              <a:lnSpc>
                <a:spcPct val="90000"/>
              </a:lnSpc>
              <a:spcBef>
                <a:spcPts val="0"/>
              </a:spcBef>
              <a:spcAft>
                <a:spcPts val="0"/>
              </a:spcAft>
              <a:buSzPts val="10900"/>
              <a:buNone/>
              <a:defRPr sz="10900"/>
            </a:lvl1pPr>
            <a:lvl2pPr lvl="1" algn="ctr">
              <a:lnSpc>
                <a:spcPct val="90000"/>
              </a:lnSpc>
              <a:spcBef>
                <a:spcPts val="0"/>
              </a:spcBef>
              <a:spcAft>
                <a:spcPts val="0"/>
              </a:spcAft>
              <a:buSzPts val="5200"/>
              <a:buNone/>
              <a:defRPr sz="5200"/>
            </a:lvl2pPr>
            <a:lvl3pPr lvl="2" algn="ctr">
              <a:lnSpc>
                <a:spcPct val="90000"/>
              </a:lnSpc>
              <a:spcBef>
                <a:spcPts val="0"/>
              </a:spcBef>
              <a:spcAft>
                <a:spcPts val="0"/>
              </a:spcAft>
              <a:buSzPts val="5200"/>
              <a:buNone/>
              <a:defRPr sz="5200"/>
            </a:lvl3pPr>
            <a:lvl4pPr lvl="3" algn="ctr">
              <a:lnSpc>
                <a:spcPct val="90000"/>
              </a:lnSpc>
              <a:spcBef>
                <a:spcPts val="0"/>
              </a:spcBef>
              <a:spcAft>
                <a:spcPts val="0"/>
              </a:spcAft>
              <a:buSzPts val="5200"/>
              <a:buNone/>
              <a:defRPr sz="5200"/>
            </a:lvl4pPr>
            <a:lvl5pPr lvl="4" algn="ctr">
              <a:lnSpc>
                <a:spcPct val="90000"/>
              </a:lnSpc>
              <a:spcBef>
                <a:spcPts val="0"/>
              </a:spcBef>
              <a:spcAft>
                <a:spcPts val="0"/>
              </a:spcAft>
              <a:buSzPts val="5200"/>
              <a:buNone/>
              <a:defRPr sz="5200"/>
            </a:lvl5pPr>
            <a:lvl6pPr lvl="5" algn="ctr">
              <a:lnSpc>
                <a:spcPct val="90000"/>
              </a:lnSpc>
              <a:spcBef>
                <a:spcPts val="0"/>
              </a:spcBef>
              <a:spcAft>
                <a:spcPts val="0"/>
              </a:spcAft>
              <a:buSzPts val="5200"/>
              <a:buNone/>
              <a:defRPr sz="5200"/>
            </a:lvl6pPr>
            <a:lvl7pPr lvl="6" algn="ctr">
              <a:lnSpc>
                <a:spcPct val="90000"/>
              </a:lnSpc>
              <a:spcBef>
                <a:spcPts val="0"/>
              </a:spcBef>
              <a:spcAft>
                <a:spcPts val="0"/>
              </a:spcAft>
              <a:buSzPts val="5200"/>
              <a:buNone/>
              <a:defRPr sz="5200"/>
            </a:lvl7pPr>
            <a:lvl8pPr lvl="7" algn="ctr">
              <a:lnSpc>
                <a:spcPct val="90000"/>
              </a:lnSpc>
              <a:spcBef>
                <a:spcPts val="0"/>
              </a:spcBef>
              <a:spcAft>
                <a:spcPts val="0"/>
              </a:spcAft>
              <a:buSzPts val="5200"/>
              <a:buNone/>
              <a:defRPr sz="5200"/>
            </a:lvl8pPr>
            <a:lvl9pPr lvl="8" algn="ctr">
              <a:lnSpc>
                <a:spcPct val="90000"/>
              </a:lnSpc>
              <a:spcBef>
                <a:spcPts val="0"/>
              </a:spcBef>
              <a:spcAft>
                <a:spcPts val="0"/>
              </a:spcAft>
              <a:buSzPts val="5200"/>
              <a:buNone/>
              <a:defRPr sz="5200"/>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CUSTOM_2_2_1">
    <p:spTree>
      <p:nvGrpSpPr>
        <p:cNvPr id="361" name="Shape 361"/>
        <p:cNvGrpSpPr/>
        <p:nvPr/>
      </p:nvGrpSpPr>
      <p:grpSpPr>
        <a:xfrm>
          <a:off x="0" y="0"/>
          <a:ext cx="0" cy="0"/>
          <a:chOff x="0" y="0"/>
          <a:chExt cx="0" cy="0"/>
        </a:xfrm>
      </p:grpSpPr>
      <p:sp>
        <p:nvSpPr>
          <p:cNvPr id="362" name="Google Shape;362;p31"/>
          <p:cNvSpPr/>
          <p:nvPr>
            <p:ph idx="2" type="pic"/>
          </p:nvPr>
        </p:nvSpPr>
        <p:spPr>
          <a:xfrm>
            <a:off x="448500" y="1119200"/>
            <a:ext cx="3946500" cy="1900500"/>
          </a:xfrm>
          <a:prstGeom prst="roundRect">
            <a:avLst>
              <a:gd fmla="val 7618" name="adj"/>
            </a:avLst>
          </a:prstGeom>
          <a:noFill/>
          <a:ln>
            <a:noFill/>
          </a:ln>
        </p:spPr>
      </p:sp>
      <p:sp>
        <p:nvSpPr>
          <p:cNvPr id="363" name="Google Shape;363;p31"/>
          <p:cNvSpPr txBox="1"/>
          <p:nvPr>
            <p:ph type="title"/>
          </p:nvPr>
        </p:nvSpPr>
        <p:spPr>
          <a:xfrm>
            <a:off x="311700" y="173700"/>
            <a:ext cx="8392200" cy="10545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364" name="Google Shape;364;p31"/>
          <p:cNvSpPr/>
          <p:nvPr>
            <p:ph idx="3" type="pic"/>
          </p:nvPr>
        </p:nvSpPr>
        <p:spPr>
          <a:xfrm>
            <a:off x="4740355" y="1119200"/>
            <a:ext cx="3946500" cy="1900500"/>
          </a:xfrm>
          <a:prstGeom prst="roundRect">
            <a:avLst>
              <a:gd fmla="val 7618" name="adj"/>
            </a:avLst>
          </a:prstGeom>
          <a:noFill/>
          <a:ln>
            <a:noFill/>
          </a:ln>
        </p:spPr>
      </p:sp>
      <p:sp>
        <p:nvSpPr>
          <p:cNvPr id="365" name="Google Shape;365;p31"/>
          <p:cNvSpPr txBox="1"/>
          <p:nvPr>
            <p:ph idx="1" type="body"/>
          </p:nvPr>
        </p:nvSpPr>
        <p:spPr>
          <a:xfrm>
            <a:off x="4952302" y="3537900"/>
            <a:ext cx="3522600" cy="1183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66" name="Google Shape;366;p31"/>
          <p:cNvSpPr txBox="1"/>
          <p:nvPr>
            <p:ph idx="4" type="subTitle"/>
          </p:nvPr>
        </p:nvSpPr>
        <p:spPr>
          <a:xfrm>
            <a:off x="4799217" y="3148300"/>
            <a:ext cx="3828600" cy="261000"/>
          </a:xfrm>
          <a:prstGeom prst="rect">
            <a:avLst/>
          </a:prstGeom>
        </p:spPr>
        <p:txBody>
          <a:bodyPr anchorCtr="0" anchor="ctr" bIns="91425" lIns="91425" spcFirstLastPara="1" rIns="91425" wrap="square" tIns="91425">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p:txBody>
      </p:sp>
      <p:sp>
        <p:nvSpPr>
          <p:cNvPr id="367" name="Google Shape;367;p31"/>
          <p:cNvSpPr txBox="1"/>
          <p:nvPr>
            <p:ph idx="5" type="body"/>
          </p:nvPr>
        </p:nvSpPr>
        <p:spPr>
          <a:xfrm>
            <a:off x="587850" y="3537900"/>
            <a:ext cx="3522600" cy="1183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68" name="Google Shape;368;p31"/>
          <p:cNvSpPr txBox="1"/>
          <p:nvPr>
            <p:ph idx="6" type="subTitle"/>
          </p:nvPr>
        </p:nvSpPr>
        <p:spPr>
          <a:xfrm>
            <a:off x="487200" y="3148300"/>
            <a:ext cx="3522600" cy="261000"/>
          </a:xfrm>
          <a:prstGeom prst="rect">
            <a:avLst/>
          </a:prstGeom>
        </p:spPr>
        <p:txBody>
          <a:bodyPr anchorCtr="0" anchor="ctr" bIns="91425" lIns="91425" spcFirstLastPara="1" rIns="91425" wrap="square" tIns="91425">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p:txBody>
      </p:sp>
    </p:spTree>
  </p:cSld>
  <p:clrMapOvr>
    <a:masterClrMapping/>
  </p:clrMapOvr>
  <p:extLst>
    <p:ext uri="{DCECCB84-F9BA-43D5-87BE-67443E8EF086}">
      <p15:sldGuideLst>
        <p15:guide id="1" pos="5472">
          <p15:clr>
            <a:srgbClr val="E46962"/>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CUSTOM_2_1">
    <p:spTree>
      <p:nvGrpSpPr>
        <p:cNvPr id="369" name="Shape 369"/>
        <p:cNvGrpSpPr/>
        <p:nvPr/>
      </p:nvGrpSpPr>
      <p:grpSpPr>
        <a:xfrm>
          <a:off x="0" y="0"/>
          <a:ext cx="0" cy="0"/>
          <a:chOff x="0" y="0"/>
          <a:chExt cx="0" cy="0"/>
        </a:xfrm>
      </p:grpSpPr>
      <p:sp>
        <p:nvSpPr>
          <p:cNvPr id="370" name="Google Shape;370;p32"/>
          <p:cNvSpPr/>
          <p:nvPr>
            <p:ph idx="2" type="pic"/>
          </p:nvPr>
        </p:nvSpPr>
        <p:spPr>
          <a:xfrm>
            <a:off x="452850" y="1119200"/>
            <a:ext cx="2594700" cy="1082700"/>
          </a:xfrm>
          <a:prstGeom prst="roundRect">
            <a:avLst>
              <a:gd fmla="val 7618" name="adj"/>
            </a:avLst>
          </a:prstGeom>
          <a:noFill/>
          <a:ln>
            <a:noFill/>
          </a:ln>
        </p:spPr>
      </p:sp>
      <p:sp>
        <p:nvSpPr>
          <p:cNvPr id="371" name="Google Shape;371;p32"/>
          <p:cNvSpPr/>
          <p:nvPr>
            <p:ph idx="3" type="pic"/>
          </p:nvPr>
        </p:nvSpPr>
        <p:spPr>
          <a:xfrm>
            <a:off x="3274650" y="1119200"/>
            <a:ext cx="2594700" cy="1082700"/>
          </a:xfrm>
          <a:prstGeom prst="roundRect">
            <a:avLst>
              <a:gd fmla="val 7618" name="adj"/>
            </a:avLst>
          </a:prstGeom>
          <a:noFill/>
          <a:ln>
            <a:noFill/>
          </a:ln>
        </p:spPr>
      </p:sp>
      <p:sp>
        <p:nvSpPr>
          <p:cNvPr id="372" name="Google Shape;372;p32"/>
          <p:cNvSpPr/>
          <p:nvPr>
            <p:ph idx="4" type="pic"/>
          </p:nvPr>
        </p:nvSpPr>
        <p:spPr>
          <a:xfrm>
            <a:off x="6096450" y="1119200"/>
            <a:ext cx="2594700" cy="1082700"/>
          </a:xfrm>
          <a:prstGeom prst="roundRect">
            <a:avLst>
              <a:gd fmla="val 7618" name="adj"/>
            </a:avLst>
          </a:prstGeom>
          <a:noFill/>
          <a:ln>
            <a:noFill/>
          </a:ln>
        </p:spPr>
      </p:sp>
      <p:sp>
        <p:nvSpPr>
          <p:cNvPr id="373" name="Google Shape;373;p32"/>
          <p:cNvSpPr/>
          <p:nvPr>
            <p:ph idx="5" type="pic"/>
          </p:nvPr>
        </p:nvSpPr>
        <p:spPr>
          <a:xfrm>
            <a:off x="452850" y="2413849"/>
            <a:ext cx="2594700" cy="1082700"/>
          </a:xfrm>
          <a:prstGeom prst="roundRect">
            <a:avLst>
              <a:gd fmla="val 7618" name="adj"/>
            </a:avLst>
          </a:prstGeom>
          <a:noFill/>
          <a:ln>
            <a:noFill/>
          </a:ln>
        </p:spPr>
      </p:sp>
      <p:sp>
        <p:nvSpPr>
          <p:cNvPr id="374" name="Google Shape;374;p32"/>
          <p:cNvSpPr/>
          <p:nvPr>
            <p:ph idx="6" type="pic"/>
          </p:nvPr>
        </p:nvSpPr>
        <p:spPr>
          <a:xfrm>
            <a:off x="3274650" y="2413849"/>
            <a:ext cx="2594700" cy="1082700"/>
          </a:xfrm>
          <a:prstGeom prst="roundRect">
            <a:avLst>
              <a:gd fmla="val 7618" name="adj"/>
            </a:avLst>
          </a:prstGeom>
          <a:noFill/>
          <a:ln>
            <a:noFill/>
          </a:ln>
        </p:spPr>
      </p:sp>
      <p:sp>
        <p:nvSpPr>
          <p:cNvPr id="375" name="Google Shape;375;p32"/>
          <p:cNvSpPr/>
          <p:nvPr>
            <p:ph idx="7" type="pic"/>
          </p:nvPr>
        </p:nvSpPr>
        <p:spPr>
          <a:xfrm>
            <a:off x="6096450" y="2413849"/>
            <a:ext cx="2594700" cy="1082700"/>
          </a:xfrm>
          <a:prstGeom prst="roundRect">
            <a:avLst>
              <a:gd fmla="val 7618" name="adj"/>
            </a:avLst>
          </a:prstGeom>
          <a:noFill/>
          <a:ln>
            <a:noFill/>
          </a:ln>
        </p:spPr>
      </p:sp>
      <p:sp>
        <p:nvSpPr>
          <p:cNvPr id="376" name="Google Shape;376;p32"/>
          <p:cNvSpPr/>
          <p:nvPr>
            <p:ph idx="8" type="pic"/>
          </p:nvPr>
        </p:nvSpPr>
        <p:spPr>
          <a:xfrm>
            <a:off x="452850" y="3668962"/>
            <a:ext cx="2594700" cy="1082700"/>
          </a:xfrm>
          <a:prstGeom prst="roundRect">
            <a:avLst>
              <a:gd fmla="val 7618" name="adj"/>
            </a:avLst>
          </a:prstGeom>
          <a:noFill/>
          <a:ln>
            <a:noFill/>
          </a:ln>
        </p:spPr>
      </p:sp>
      <p:sp>
        <p:nvSpPr>
          <p:cNvPr id="377" name="Google Shape;377;p32"/>
          <p:cNvSpPr/>
          <p:nvPr>
            <p:ph idx="9" type="pic"/>
          </p:nvPr>
        </p:nvSpPr>
        <p:spPr>
          <a:xfrm>
            <a:off x="3274650" y="3668962"/>
            <a:ext cx="2594700" cy="1082700"/>
          </a:xfrm>
          <a:prstGeom prst="roundRect">
            <a:avLst>
              <a:gd fmla="val 7618" name="adj"/>
            </a:avLst>
          </a:prstGeom>
          <a:noFill/>
          <a:ln>
            <a:noFill/>
          </a:ln>
        </p:spPr>
      </p:sp>
      <p:sp>
        <p:nvSpPr>
          <p:cNvPr id="378" name="Google Shape;378;p32"/>
          <p:cNvSpPr/>
          <p:nvPr>
            <p:ph idx="13" type="pic"/>
          </p:nvPr>
        </p:nvSpPr>
        <p:spPr>
          <a:xfrm>
            <a:off x="6096450" y="3668962"/>
            <a:ext cx="2594700" cy="1082700"/>
          </a:xfrm>
          <a:prstGeom prst="roundRect">
            <a:avLst>
              <a:gd fmla="val 7618" name="adj"/>
            </a:avLst>
          </a:prstGeom>
          <a:noFill/>
          <a:ln>
            <a:noFill/>
          </a:ln>
        </p:spPr>
      </p:sp>
      <p:sp>
        <p:nvSpPr>
          <p:cNvPr id="379" name="Google Shape;379;p32"/>
          <p:cNvSpPr txBox="1"/>
          <p:nvPr>
            <p:ph type="title"/>
          </p:nvPr>
        </p:nvSpPr>
        <p:spPr>
          <a:xfrm>
            <a:off x="311700" y="173700"/>
            <a:ext cx="8392200" cy="10545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Tree>
  </p:cSld>
  <p:clrMapOvr>
    <a:masterClrMapping/>
  </p:clrMapOvr>
  <p:extLst>
    <p:ext uri="{DCECCB84-F9BA-43D5-87BE-67443E8EF086}">
      <p15:sldGuideLst>
        <p15:guide id="1" pos="283">
          <p15:clr>
            <a:srgbClr val="E46962"/>
          </p15:clr>
        </p15:guide>
        <p15:guide id="2" pos="5472">
          <p15:clr>
            <a:srgbClr val="E46962"/>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image grid">
  <p:cSld name="CUSTOM_4">
    <p:spTree>
      <p:nvGrpSpPr>
        <p:cNvPr id="380" name="Shape 380"/>
        <p:cNvGrpSpPr/>
        <p:nvPr/>
      </p:nvGrpSpPr>
      <p:grpSpPr>
        <a:xfrm>
          <a:off x="0" y="0"/>
          <a:ext cx="0" cy="0"/>
          <a:chOff x="0" y="0"/>
          <a:chExt cx="0" cy="0"/>
        </a:xfrm>
      </p:grpSpPr>
      <p:sp>
        <p:nvSpPr>
          <p:cNvPr id="381" name="Google Shape;381;p33"/>
          <p:cNvSpPr/>
          <p:nvPr>
            <p:ph idx="2" type="pic"/>
          </p:nvPr>
        </p:nvSpPr>
        <p:spPr>
          <a:xfrm>
            <a:off x="5548625" y="2673475"/>
            <a:ext cx="3355200" cy="2220300"/>
          </a:xfrm>
          <a:prstGeom prst="roundRect">
            <a:avLst>
              <a:gd fmla="val 7618" name="adj"/>
            </a:avLst>
          </a:prstGeom>
          <a:noFill/>
          <a:ln>
            <a:noFill/>
          </a:ln>
        </p:spPr>
      </p:sp>
      <p:sp>
        <p:nvSpPr>
          <p:cNvPr id="382" name="Google Shape;382;p33"/>
          <p:cNvSpPr/>
          <p:nvPr>
            <p:ph idx="3" type="pic"/>
          </p:nvPr>
        </p:nvSpPr>
        <p:spPr>
          <a:xfrm>
            <a:off x="5548625" y="247600"/>
            <a:ext cx="3355200" cy="2220300"/>
          </a:xfrm>
          <a:prstGeom prst="roundRect">
            <a:avLst>
              <a:gd fmla="val 7618" name="adj"/>
            </a:avLst>
          </a:prstGeom>
          <a:noFill/>
          <a:ln>
            <a:noFill/>
          </a:ln>
        </p:spPr>
      </p:sp>
      <p:sp>
        <p:nvSpPr>
          <p:cNvPr id="383" name="Google Shape;383;p33"/>
          <p:cNvSpPr/>
          <p:nvPr>
            <p:ph idx="4" type="pic"/>
          </p:nvPr>
        </p:nvSpPr>
        <p:spPr>
          <a:xfrm>
            <a:off x="260425" y="247600"/>
            <a:ext cx="5088900" cy="4646100"/>
          </a:xfrm>
          <a:prstGeom prst="roundRect">
            <a:avLst>
              <a:gd fmla="val 7618" name="adj"/>
            </a:avLst>
          </a:prstGeom>
          <a:no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CUSTOM_4_1">
    <p:spTree>
      <p:nvGrpSpPr>
        <p:cNvPr id="384" name="Shape 384"/>
        <p:cNvGrpSpPr/>
        <p:nvPr/>
      </p:nvGrpSpPr>
      <p:grpSpPr>
        <a:xfrm>
          <a:off x="0" y="0"/>
          <a:ext cx="0" cy="0"/>
          <a:chOff x="0" y="0"/>
          <a:chExt cx="0" cy="0"/>
        </a:xfrm>
      </p:grpSpPr>
      <p:sp>
        <p:nvSpPr>
          <p:cNvPr id="385" name="Google Shape;385;p34"/>
          <p:cNvSpPr/>
          <p:nvPr>
            <p:ph idx="2" type="pic"/>
          </p:nvPr>
        </p:nvSpPr>
        <p:spPr>
          <a:xfrm>
            <a:off x="260425" y="247600"/>
            <a:ext cx="8643300" cy="4646100"/>
          </a:xfrm>
          <a:prstGeom prst="roundRect">
            <a:avLst>
              <a:gd fmla="val 7618" name="adj"/>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two images">
  <p:cSld name="CUSTOM_3">
    <p:spTree>
      <p:nvGrpSpPr>
        <p:cNvPr id="386" name="Shape 386"/>
        <p:cNvGrpSpPr/>
        <p:nvPr/>
      </p:nvGrpSpPr>
      <p:grpSpPr>
        <a:xfrm>
          <a:off x="0" y="0"/>
          <a:ext cx="0" cy="0"/>
          <a:chOff x="0" y="0"/>
          <a:chExt cx="0" cy="0"/>
        </a:xfrm>
      </p:grpSpPr>
      <p:sp>
        <p:nvSpPr>
          <p:cNvPr id="387" name="Google Shape;387;p35"/>
          <p:cNvSpPr/>
          <p:nvPr>
            <p:ph idx="2" type="pic"/>
          </p:nvPr>
        </p:nvSpPr>
        <p:spPr>
          <a:xfrm>
            <a:off x="6428025" y="1119200"/>
            <a:ext cx="2410800" cy="3776700"/>
          </a:xfrm>
          <a:prstGeom prst="roundRect">
            <a:avLst>
              <a:gd fmla="val 7618" name="adj"/>
            </a:avLst>
          </a:prstGeom>
          <a:noFill/>
          <a:ln>
            <a:noFill/>
          </a:ln>
        </p:spPr>
      </p:sp>
      <p:sp>
        <p:nvSpPr>
          <p:cNvPr id="388" name="Google Shape;388;p35"/>
          <p:cNvSpPr/>
          <p:nvPr>
            <p:ph idx="3" type="pic"/>
          </p:nvPr>
        </p:nvSpPr>
        <p:spPr>
          <a:xfrm>
            <a:off x="324925" y="1119200"/>
            <a:ext cx="5805900" cy="2115600"/>
          </a:xfrm>
          <a:prstGeom prst="roundRect">
            <a:avLst>
              <a:gd fmla="val 7618" name="adj"/>
            </a:avLst>
          </a:prstGeom>
          <a:noFill/>
          <a:ln>
            <a:noFill/>
          </a:ln>
        </p:spPr>
      </p:sp>
      <p:sp>
        <p:nvSpPr>
          <p:cNvPr id="389" name="Google Shape;389;p35"/>
          <p:cNvSpPr txBox="1"/>
          <p:nvPr>
            <p:ph type="title"/>
          </p:nvPr>
        </p:nvSpPr>
        <p:spPr>
          <a:xfrm>
            <a:off x="311700" y="173700"/>
            <a:ext cx="8527200" cy="10545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390" name="Google Shape;390;p35"/>
          <p:cNvSpPr txBox="1"/>
          <p:nvPr>
            <p:ph idx="1" type="body"/>
          </p:nvPr>
        </p:nvSpPr>
        <p:spPr>
          <a:xfrm>
            <a:off x="770775" y="3493500"/>
            <a:ext cx="5309100" cy="903900"/>
          </a:xfrm>
          <a:prstGeom prst="rect">
            <a:avLst/>
          </a:prstGeom>
        </p:spPr>
        <p:txBody>
          <a:bodyPr anchorCtr="0" anchor="t" bIns="91425" lIns="91425" spcFirstLastPara="1" rIns="91425" wrap="square" tIns="91425">
            <a:noAutofit/>
          </a:bodyPr>
          <a:lstStyle>
            <a:lvl1pPr indent="-387350" lvl="0" marL="457200">
              <a:spcBef>
                <a:spcPts val="0"/>
              </a:spcBef>
              <a:spcAft>
                <a:spcPts val="0"/>
              </a:spcAft>
              <a:buSzPts val="2500"/>
              <a:buChar char="●"/>
              <a:defRPr sz="2500"/>
            </a:lvl1pPr>
            <a:lvl2pPr indent="-387350" lvl="1" marL="914400">
              <a:spcBef>
                <a:spcPts val="0"/>
              </a:spcBef>
              <a:spcAft>
                <a:spcPts val="0"/>
              </a:spcAft>
              <a:buSzPts val="2500"/>
              <a:buChar char="○"/>
              <a:defRPr sz="2500"/>
            </a:lvl2pPr>
            <a:lvl3pPr indent="-387350" lvl="2" marL="1371600">
              <a:spcBef>
                <a:spcPts val="0"/>
              </a:spcBef>
              <a:spcAft>
                <a:spcPts val="0"/>
              </a:spcAft>
              <a:buSzPts val="2500"/>
              <a:buChar char="■"/>
              <a:defRPr sz="2500"/>
            </a:lvl3pPr>
            <a:lvl4pPr indent="-387350" lvl="3" marL="1828800">
              <a:spcBef>
                <a:spcPts val="0"/>
              </a:spcBef>
              <a:spcAft>
                <a:spcPts val="0"/>
              </a:spcAft>
              <a:buSzPts val="2500"/>
              <a:buChar char="●"/>
              <a:defRPr sz="2500"/>
            </a:lvl4pPr>
            <a:lvl5pPr indent="-387350" lvl="4" marL="2286000">
              <a:spcBef>
                <a:spcPts val="0"/>
              </a:spcBef>
              <a:spcAft>
                <a:spcPts val="0"/>
              </a:spcAft>
              <a:buSzPts val="2500"/>
              <a:buChar char="○"/>
              <a:defRPr sz="2500"/>
            </a:lvl5pPr>
            <a:lvl6pPr indent="-387350" lvl="5" marL="2743200">
              <a:spcBef>
                <a:spcPts val="0"/>
              </a:spcBef>
              <a:spcAft>
                <a:spcPts val="0"/>
              </a:spcAft>
              <a:buSzPts val="2500"/>
              <a:buChar char="■"/>
              <a:defRPr sz="2500"/>
            </a:lvl6pPr>
            <a:lvl7pPr indent="-387350" lvl="6" marL="3200400">
              <a:spcBef>
                <a:spcPts val="0"/>
              </a:spcBef>
              <a:spcAft>
                <a:spcPts val="0"/>
              </a:spcAft>
              <a:buSzPts val="2500"/>
              <a:buChar char="●"/>
              <a:defRPr sz="2500"/>
            </a:lvl7pPr>
            <a:lvl8pPr indent="-387350" lvl="7" marL="3657600">
              <a:spcBef>
                <a:spcPts val="0"/>
              </a:spcBef>
              <a:spcAft>
                <a:spcPts val="0"/>
              </a:spcAft>
              <a:buSzPts val="2500"/>
              <a:buChar char="○"/>
              <a:defRPr sz="2500"/>
            </a:lvl8pPr>
            <a:lvl9pPr indent="-387350" lvl="8" marL="4114800">
              <a:spcBef>
                <a:spcPts val="0"/>
              </a:spcBef>
              <a:spcAft>
                <a:spcPts val="0"/>
              </a:spcAft>
              <a:buSzPts val="2500"/>
              <a:buChar char="■"/>
              <a:defRPr sz="2500"/>
            </a:lvl9pPr>
          </a:lstStyle>
          <a:p/>
        </p:txBody>
      </p:sp>
      <p:sp>
        <p:nvSpPr>
          <p:cNvPr id="391" name="Google Shape;391;p35"/>
          <p:cNvSpPr txBox="1"/>
          <p:nvPr>
            <p:ph idx="4" type="title"/>
          </p:nvPr>
        </p:nvSpPr>
        <p:spPr>
          <a:xfrm>
            <a:off x="770775" y="4397400"/>
            <a:ext cx="3615000" cy="393600"/>
          </a:xfrm>
          <a:prstGeom prst="rect">
            <a:avLst/>
          </a:prstGeom>
        </p:spPr>
        <p:txBody>
          <a:bodyPr anchorCtr="0" anchor="t" bIns="91425" lIns="91425" spcFirstLastPara="1" rIns="91425" wrap="square" tIns="91425">
            <a:noAutofit/>
          </a:bodyPr>
          <a:lstStyle>
            <a:lvl1pPr lvl="0">
              <a:spcBef>
                <a:spcPts val="0"/>
              </a:spcBef>
              <a:spcAft>
                <a:spcPts val="0"/>
              </a:spcAft>
              <a:buSzPts val="1900"/>
              <a:buNone/>
              <a:defRPr sz="19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92" name="Google Shape;392;p35"/>
          <p:cNvSpPr txBox="1"/>
          <p:nvPr>
            <p:ph idx="5" type="subTitle"/>
          </p:nvPr>
        </p:nvSpPr>
        <p:spPr>
          <a:xfrm>
            <a:off x="770775" y="4722250"/>
            <a:ext cx="3615000" cy="261000"/>
          </a:xfrm>
          <a:prstGeom prst="rect">
            <a:avLst/>
          </a:prstGeom>
        </p:spPr>
        <p:txBody>
          <a:bodyPr anchorCtr="0" anchor="ctr" bIns="91425" lIns="91425" spcFirstLastPara="1" rIns="91425" wrap="square" tIns="91425">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CUSTOM_3_1">
    <p:spTree>
      <p:nvGrpSpPr>
        <p:cNvPr id="393" name="Shape 393"/>
        <p:cNvGrpSpPr/>
        <p:nvPr/>
      </p:nvGrpSpPr>
      <p:grpSpPr>
        <a:xfrm>
          <a:off x="0" y="0"/>
          <a:ext cx="0" cy="0"/>
          <a:chOff x="0" y="0"/>
          <a:chExt cx="0" cy="0"/>
        </a:xfrm>
      </p:grpSpPr>
      <p:sp>
        <p:nvSpPr>
          <p:cNvPr id="394" name="Google Shape;394;p36"/>
          <p:cNvSpPr txBox="1"/>
          <p:nvPr>
            <p:ph idx="1" type="body"/>
          </p:nvPr>
        </p:nvSpPr>
        <p:spPr>
          <a:xfrm>
            <a:off x="311700" y="1447800"/>
            <a:ext cx="4158600" cy="33528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95" name="Google Shape;395;p36"/>
          <p:cNvSpPr txBox="1"/>
          <p:nvPr>
            <p:ph type="title"/>
          </p:nvPr>
        </p:nvSpPr>
        <p:spPr>
          <a:xfrm>
            <a:off x="311700" y="173700"/>
            <a:ext cx="8527200" cy="10545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396" name="Google Shape;396;p36"/>
          <p:cNvSpPr txBox="1"/>
          <p:nvPr>
            <p:ph idx="2" type="body"/>
          </p:nvPr>
        </p:nvSpPr>
        <p:spPr>
          <a:xfrm>
            <a:off x="4680300" y="1447800"/>
            <a:ext cx="4158600" cy="33528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Tree>
  </p:cSld>
  <p:clrMapOvr>
    <a:masterClrMapping/>
  </p:clrMapOvr>
  <p:extLst>
    <p:ext uri="{DCECCB84-F9BA-43D5-87BE-67443E8EF086}">
      <p15:sldGuideLst>
        <p15:guide id="1" orient="horz" pos="2115">
          <p15:clr>
            <a:srgbClr val="E46962"/>
          </p15:clr>
        </p15:guide>
      </p15:sldGuideLst>
    </p:ext>
  </p:extLs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_1_1">
    <p:spTree>
      <p:nvGrpSpPr>
        <p:cNvPr id="397" name="Shape 397"/>
        <p:cNvGrpSpPr/>
        <p:nvPr/>
      </p:nvGrpSpPr>
      <p:grpSpPr>
        <a:xfrm>
          <a:off x="0" y="0"/>
          <a:ext cx="0" cy="0"/>
          <a:chOff x="0" y="0"/>
          <a:chExt cx="0" cy="0"/>
        </a:xfrm>
      </p:grpSpPr>
      <p:sp>
        <p:nvSpPr>
          <p:cNvPr id="398" name="Google Shape;398;p3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99" name="Google Shape;399;p3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00" name="Google Shape;400;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_1">
    <p:spTree>
      <p:nvGrpSpPr>
        <p:cNvPr id="401" name="Shape 401"/>
        <p:cNvGrpSpPr/>
        <p:nvPr/>
      </p:nvGrpSpPr>
      <p:grpSpPr>
        <a:xfrm>
          <a:off x="0" y="0"/>
          <a:ext cx="0" cy="0"/>
          <a:chOff x="0" y="0"/>
          <a:chExt cx="0" cy="0"/>
        </a:xfrm>
      </p:grpSpPr>
      <p:sp>
        <p:nvSpPr>
          <p:cNvPr id="402" name="Google Shape;402;p38"/>
          <p:cNvSpPr/>
          <p:nvPr/>
        </p:nvSpPr>
        <p:spPr>
          <a:xfrm>
            <a:off x="4572000" y="-1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3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04" name="Google Shape;404;p3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405" name="Google Shape;405;p3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6" name="Google Shape;406;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with design">
  <p:cSld name="TITLE_1_1">
    <p:spTree>
      <p:nvGrpSpPr>
        <p:cNvPr id="60" name="Shape 60"/>
        <p:cNvGrpSpPr/>
        <p:nvPr/>
      </p:nvGrpSpPr>
      <p:grpSpPr>
        <a:xfrm>
          <a:off x="0" y="0"/>
          <a:ext cx="0" cy="0"/>
          <a:chOff x="0" y="0"/>
          <a:chExt cx="0" cy="0"/>
        </a:xfrm>
      </p:grpSpPr>
      <p:sp>
        <p:nvSpPr>
          <p:cNvPr id="61" name="Google Shape;61;p5"/>
          <p:cNvSpPr txBox="1"/>
          <p:nvPr>
            <p:ph type="ctrTitle"/>
          </p:nvPr>
        </p:nvSpPr>
        <p:spPr>
          <a:xfrm>
            <a:off x="156190" y="1368783"/>
            <a:ext cx="4363200" cy="2897400"/>
          </a:xfrm>
          <a:prstGeom prst="rect">
            <a:avLst/>
          </a:prstGeom>
        </p:spPr>
        <p:txBody>
          <a:bodyPr anchorCtr="0" anchor="b" bIns="91425" lIns="91425" spcFirstLastPara="1" rIns="91425" wrap="square" tIns="91425">
            <a:noAutofit/>
          </a:bodyPr>
          <a:lstStyle>
            <a:lvl1pPr lvl="0">
              <a:lnSpc>
                <a:spcPct val="90000"/>
              </a:lnSpc>
              <a:spcBef>
                <a:spcPts val="0"/>
              </a:spcBef>
              <a:spcAft>
                <a:spcPts val="0"/>
              </a:spcAft>
              <a:buSzPts val="10900"/>
              <a:buNone/>
              <a:defRPr sz="10900"/>
            </a:lvl1pPr>
            <a:lvl2pPr lvl="1" algn="ctr">
              <a:lnSpc>
                <a:spcPct val="90000"/>
              </a:lnSpc>
              <a:spcBef>
                <a:spcPts val="0"/>
              </a:spcBef>
              <a:spcAft>
                <a:spcPts val="0"/>
              </a:spcAft>
              <a:buSzPts val="5200"/>
              <a:buNone/>
              <a:defRPr sz="5200"/>
            </a:lvl2pPr>
            <a:lvl3pPr lvl="2" algn="ctr">
              <a:lnSpc>
                <a:spcPct val="90000"/>
              </a:lnSpc>
              <a:spcBef>
                <a:spcPts val="0"/>
              </a:spcBef>
              <a:spcAft>
                <a:spcPts val="0"/>
              </a:spcAft>
              <a:buSzPts val="5200"/>
              <a:buNone/>
              <a:defRPr sz="5200"/>
            </a:lvl3pPr>
            <a:lvl4pPr lvl="3" algn="ctr">
              <a:lnSpc>
                <a:spcPct val="90000"/>
              </a:lnSpc>
              <a:spcBef>
                <a:spcPts val="0"/>
              </a:spcBef>
              <a:spcAft>
                <a:spcPts val="0"/>
              </a:spcAft>
              <a:buSzPts val="5200"/>
              <a:buNone/>
              <a:defRPr sz="5200"/>
            </a:lvl4pPr>
            <a:lvl5pPr lvl="4" algn="ctr">
              <a:lnSpc>
                <a:spcPct val="90000"/>
              </a:lnSpc>
              <a:spcBef>
                <a:spcPts val="0"/>
              </a:spcBef>
              <a:spcAft>
                <a:spcPts val="0"/>
              </a:spcAft>
              <a:buSzPts val="5200"/>
              <a:buNone/>
              <a:defRPr sz="5200"/>
            </a:lvl5pPr>
            <a:lvl6pPr lvl="5" algn="ctr">
              <a:lnSpc>
                <a:spcPct val="90000"/>
              </a:lnSpc>
              <a:spcBef>
                <a:spcPts val="0"/>
              </a:spcBef>
              <a:spcAft>
                <a:spcPts val="0"/>
              </a:spcAft>
              <a:buSzPts val="5200"/>
              <a:buNone/>
              <a:defRPr sz="5200"/>
            </a:lvl6pPr>
            <a:lvl7pPr lvl="6" algn="ctr">
              <a:lnSpc>
                <a:spcPct val="90000"/>
              </a:lnSpc>
              <a:spcBef>
                <a:spcPts val="0"/>
              </a:spcBef>
              <a:spcAft>
                <a:spcPts val="0"/>
              </a:spcAft>
              <a:buSzPts val="5200"/>
              <a:buNone/>
              <a:defRPr sz="5200"/>
            </a:lvl7pPr>
            <a:lvl8pPr lvl="7" algn="ctr">
              <a:lnSpc>
                <a:spcPct val="90000"/>
              </a:lnSpc>
              <a:spcBef>
                <a:spcPts val="0"/>
              </a:spcBef>
              <a:spcAft>
                <a:spcPts val="0"/>
              </a:spcAft>
              <a:buSzPts val="5200"/>
              <a:buNone/>
              <a:defRPr sz="5200"/>
            </a:lvl8pPr>
            <a:lvl9pPr lvl="8" algn="ctr">
              <a:lnSpc>
                <a:spcPct val="90000"/>
              </a:lnSpc>
              <a:spcBef>
                <a:spcPts val="0"/>
              </a:spcBef>
              <a:spcAft>
                <a:spcPts val="0"/>
              </a:spcAft>
              <a:buSzPts val="5200"/>
              <a:buNone/>
              <a:defRPr sz="5200"/>
            </a:lvl9pPr>
          </a:lstStyle>
          <a:p/>
        </p:txBody>
      </p:sp>
      <p:sp>
        <p:nvSpPr>
          <p:cNvPr id="62" name="Google Shape;62;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63" name="Google Shape;63;p5"/>
          <p:cNvGrpSpPr/>
          <p:nvPr/>
        </p:nvGrpSpPr>
        <p:grpSpPr>
          <a:xfrm>
            <a:off x="5665365" y="1777922"/>
            <a:ext cx="2922519" cy="2897359"/>
            <a:chOff x="5489585" y="1688656"/>
            <a:chExt cx="3045242" cy="3019026"/>
          </a:xfrm>
        </p:grpSpPr>
        <p:grpSp>
          <p:nvGrpSpPr>
            <p:cNvPr id="64" name="Google Shape;64;p5"/>
            <p:cNvGrpSpPr/>
            <p:nvPr/>
          </p:nvGrpSpPr>
          <p:grpSpPr>
            <a:xfrm>
              <a:off x="5489585" y="1688656"/>
              <a:ext cx="3045242" cy="3019026"/>
              <a:chOff x="5923027" y="1926500"/>
              <a:chExt cx="2598551" cy="2576181"/>
            </a:xfrm>
          </p:grpSpPr>
          <p:sp>
            <p:nvSpPr>
              <p:cNvPr id="65" name="Google Shape;65;p5"/>
              <p:cNvSpPr/>
              <p:nvPr/>
            </p:nvSpPr>
            <p:spPr>
              <a:xfrm>
                <a:off x="6623800" y="2628610"/>
                <a:ext cx="1192800" cy="12021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6" name="Google Shape;66;p5"/>
              <p:cNvSpPr/>
              <p:nvPr/>
            </p:nvSpPr>
            <p:spPr>
              <a:xfrm rot="10800000">
                <a:off x="5923027" y="1926500"/>
                <a:ext cx="1310400" cy="13104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7" name="Google Shape;67;p5"/>
              <p:cNvSpPr/>
              <p:nvPr/>
            </p:nvSpPr>
            <p:spPr>
              <a:xfrm rot="5400000">
                <a:off x="5923035" y="3192281"/>
                <a:ext cx="1310400" cy="13104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8" name="Google Shape;68;p5"/>
              <p:cNvSpPr/>
              <p:nvPr/>
            </p:nvSpPr>
            <p:spPr>
              <a:xfrm>
                <a:off x="7211178" y="3192281"/>
                <a:ext cx="1310400" cy="13104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9" name="Google Shape;69;p5"/>
              <p:cNvSpPr/>
              <p:nvPr/>
            </p:nvSpPr>
            <p:spPr>
              <a:xfrm rot="-5400000">
                <a:off x="7211171" y="1926500"/>
                <a:ext cx="1310400" cy="13104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70" name="Google Shape;70;p5"/>
            <p:cNvSpPr/>
            <p:nvPr/>
          </p:nvSpPr>
          <p:spPr>
            <a:xfrm>
              <a:off x="6854273" y="3045975"/>
              <a:ext cx="319500" cy="3198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71" name="Google Shape;71;p5"/>
          <p:cNvSpPr/>
          <p:nvPr/>
        </p:nvSpPr>
        <p:spPr>
          <a:xfrm>
            <a:off x="6550174" y="134741"/>
            <a:ext cx="1152900" cy="1152900"/>
          </a:xfrm>
          <a:prstGeom prst="pie">
            <a:avLst>
              <a:gd fmla="val 0" name="adj1"/>
              <a:gd fmla="val 1620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nvGrpSpPr>
          <p:cNvPr id="72" name="Google Shape;72;p5"/>
          <p:cNvGrpSpPr/>
          <p:nvPr/>
        </p:nvGrpSpPr>
        <p:grpSpPr>
          <a:xfrm>
            <a:off x="5262520" y="134674"/>
            <a:ext cx="1132500" cy="1132500"/>
            <a:chOff x="5254564" y="134674"/>
            <a:chExt cx="1132500" cy="1132500"/>
          </a:xfrm>
        </p:grpSpPr>
        <p:sp>
          <p:nvSpPr>
            <p:cNvPr id="73" name="Google Shape;73;p5"/>
            <p:cNvSpPr/>
            <p:nvPr/>
          </p:nvSpPr>
          <p:spPr>
            <a:xfrm>
              <a:off x="5254564" y="134674"/>
              <a:ext cx="1132500" cy="1132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74" name="Google Shape;74;p5"/>
            <p:cNvSpPr/>
            <p:nvPr/>
          </p:nvSpPr>
          <p:spPr>
            <a:xfrm>
              <a:off x="5434076" y="271312"/>
              <a:ext cx="783300" cy="4296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75" name="Google Shape;75;p5"/>
            <p:cNvSpPr/>
            <p:nvPr/>
          </p:nvSpPr>
          <p:spPr>
            <a:xfrm rot="10800000">
              <a:off x="5434191" y="701025"/>
              <a:ext cx="783300" cy="429600"/>
            </a:xfrm>
            <a:prstGeom prst="triangle">
              <a:avLst>
                <a:gd fmla="val 50000"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nvGrpSpPr>
          <p:cNvPr id="76" name="Google Shape;76;p5"/>
          <p:cNvGrpSpPr/>
          <p:nvPr/>
        </p:nvGrpSpPr>
        <p:grpSpPr>
          <a:xfrm>
            <a:off x="7902515" y="206511"/>
            <a:ext cx="1009364" cy="1009364"/>
            <a:chOff x="7711668" y="191367"/>
            <a:chExt cx="1152900" cy="1152900"/>
          </a:xfrm>
        </p:grpSpPr>
        <p:sp>
          <p:nvSpPr>
            <p:cNvPr id="77" name="Google Shape;77;p5"/>
            <p:cNvSpPr/>
            <p:nvPr/>
          </p:nvSpPr>
          <p:spPr>
            <a:xfrm>
              <a:off x="7711668" y="191367"/>
              <a:ext cx="1152900" cy="1152900"/>
            </a:xfrm>
            <a:prstGeom prst="pie">
              <a:avLst>
                <a:gd fmla="val 5371730" name="adj1"/>
                <a:gd fmla="val 1620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78" name="Google Shape;78;p5"/>
            <p:cNvSpPr/>
            <p:nvPr/>
          </p:nvSpPr>
          <p:spPr>
            <a:xfrm>
              <a:off x="8266053" y="191367"/>
              <a:ext cx="580500" cy="1152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79" name="Google Shape;79;p5"/>
            <p:cNvSpPr/>
            <p:nvPr/>
          </p:nvSpPr>
          <p:spPr>
            <a:xfrm>
              <a:off x="7986408" y="421309"/>
              <a:ext cx="691800" cy="684900"/>
            </a:xfrm>
            <a:prstGeom prst="pie">
              <a:avLst>
                <a:gd fmla="val 5385340"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80" name="Google Shape;80;p5"/>
            <p:cNvSpPr/>
            <p:nvPr/>
          </p:nvSpPr>
          <p:spPr>
            <a:xfrm>
              <a:off x="8325900" y="421309"/>
              <a:ext cx="520500" cy="6849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81" name="Google Shape;81;p5"/>
          <p:cNvSpPr/>
          <p:nvPr/>
        </p:nvSpPr>
        <p:spPr>
          <a:xfrm rot="5400000">
            <a:off x="6601774" y="1994511"/>
            <a:ext cx="1049700" cy="1048500"/>
          </a:xfrm>
          <a:prstGeom prst="pie">
            <a:avLst>
              <a:gd fmla="val 5371730"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2" name="Google Shape;82;p5"/>
          <p:cNvSpPr/>
          <p:nvPr/>
        </p:nvSpPr>
        <p:spPr>
          <a:xfrm rot="5400000">
            <a:off x="6601774" y="1481152"/>
            <a:ext cx="1049700" cy="1048500"/>
          </a:xfrm>
          <a:prstGeom prst="pie">
            <a:avLst>
              <a:gd fmla="val 5371730"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nvGrpSpPr>
          <p:cNvPr id="83" name="Google Shape;83;p5"/>
          <p:cNvGrpSpPr/>
          <p:nvPr/>
        </p:nvGrpSpPr>
        <p:grpSpPr>
          <a:xfrm>
            <a:off x="5252281" y="2624507"/>
            <a:ext cx="1152977" cy="1152977"/>
            <a:chOff x="5289000" y="2571675"/>
            <a:chExt cx="1285800" cy="1285800"/>
          </a:xfrm>
        </p:grpSpPr>
        <p:sp>
          <p:nvSpPr>
            <p:cNvPr id="84" name="Google Shape;84;p5"/>
            <p:cNvSpPr/>
            <p:nvPr/>
          </p:nvSpPr>
          <p:spPr>
            <a:xfrm rot="10800000">
              <a:off x="5289000" y="2571675"/>
              <a:ext cx="1285800" cy="12858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nvGrpSpPr>
            <p:cNvPr id="85" name="Google Shape;85;p5"/>
            <p:cNvGrpSpPr/>
            <p:nvPr/>
          </p:nvGrpSpPr>
          <p:grpSpPr>
            <a:xfrm>
              <a:off x="5493517" y="2781872"/>
              <a:ext cx="887935" cy="887716"/>
              <a:chOff x="5493517" y="2781872"/>
              <a:chExt cx="887935" cy="887716"/>
            </a:xfrm>
          </p:grpSpPr>
          <p:sp>
            <p:nvSpPr>
              <p:cNvPr id="86" name="Google Shape;86;p5"/>
              <p:cNvSpPr/>
              <p:nvPr/>
            </p:nvSpPr>
            <p:spPr>
              <a:xfrm>
                <a:off x="5493752" y="2781882"/>
                <a:ext cx="887700" cy="887700"/>
              </a:xfrm>
              <a:prstGeom prst="pie">
                <a:avLst>
                  <a:gd fmla="val 10800229" name="adj1"/>
                  <a:gd fmla="val 16200000"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87" name="Google Shape;87;p5"/>
              <p:cNvSpPr/>
              <p:nvPr/>
            </p:nvSpPr>
            <p:spPr>
              <a:xfrm rot="10800000">
                <a:off x="5493530" y="2781882"/>
                <a:ext cx="887700" cy="887700"/>
              </a:xfrm>
              <a:prstGeom prst="pie">
                <a:avLst>
                  <a:gd fmla="val 10800229" name="adj1"/>
                  <a:gd fmla="val 16217256"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88" name="Google Shape;88;p5"/>
              <p:cNvSpPr/>
              <p:nvPr/>
            </p:nvSpPr>
            <p:spPr>
              <a:xfrm rot="5400000">
                <a:off x="5493744" y="2781888"/>
                <a:ext cx="887700" cy="8877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89" name="Google Shape;89;p5"/>
              <p:cNvSpPr/>
              <p:nvPr/>
            </p:nvSpPr>
            <p:spPr>
              <a:xfrm rot="-5400000">
                <a:off x="5493517" y="2781872"/>
                <a:ext cx="887700" cy="887700"/>
              </a:xfrm>
              <a:prstGeom prst="pie">
                <a:avLst>
                  <a:gd fmla="val 10800229"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grpSp>
        <p:nvGrpSpPr>
          <p:cNvPr id="90" name="Google Shape;90;p5"/>
          <p:cNvGrpSpPr/>
          <p:nvPr/>
        </p:nvGrpSpPr>
        <p:grpSpPr>
          <a:xfrm>
            <a:off x="7830177" y="1408401"/>
            <a:ext cx="1154053" cy="1154053"/>
            <a:chOff x="7862550" y="1278950"/>
            <a:chExt cx="1287000" cy="1287000"/>
          </a:xfrm>
        </p:grpSpPr>
        <p:sp>
          <p:nvSpPr>
            <p:cNvPr id="91" name="Google Shape;91;p5"/>
            <p:cNvSpPr/>
            <p:nvPr/>
          </p:nvSpPr>
          <p:spPr>
            <a:xfrm>
              <a:off x="8434900" y="1278950"/>
              <a:ext cx="137400" cy="12870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92" name="Google Shape;92;p5"/>
            <p:cNvSpPr/>
            <p:nvPr/>
          </p:nvSpPr>
          <p:spPr>
            <a:xfrm rot="5400000">
              <a:off x="8437350" y="1278950"/>
              <a:ext cx="137400" cy="12870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93" name="Google Shape;93;p5"/>
            <p:cNvSpPr/>
            <p:nvPr/>
          </p:nvSpPr>
          <p:spPr>
            <a:xfrm rot="2700000">
              <a:off x="8447145" y="1277182"/>
              <a:ext cx="137462" cy="1287005"/>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94" name="Google Shape;94;p5"/>
            <p:cNvSpPr/>
            <p:nvPr/>
          </p:nvSpPr>
          <p:spPr>
            <a:xfrm rot="8100000">
              <a:off x="8448850" y="1278958"/>
              <a:ext cx="137462" cy="1287005"/>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95" name="Google Shape;95;p5"/>
          <p:cNvSpPr/>
          <p:nvPr/>
        </p:nvSpPr>
        <p:spPr>
          <a:xfrm>
            <a:off x="7909337" y="3926581"/>
            <a:ext cx="1964700" cy="1964700"/>
          </a:xfrm>
          <a:prstGeom prst="pie">
            <a:avLst>
              <a:gd fmla="val 10800229" name="adj1"/>
              <a:gd fmla="val 16200000" name="adj2"/>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96" name="Google Shape;96;p5"/>
          <p:cNvSpPr/>
          <p:nvPr>
            <p:ph idx="2" type="pic"/>
          </p:nvPr>
        </p:nvSpPr>
        <p:spPr>
          <a:xfrm>
            <a:off x="5251720" y="1368775"/>
            <a:ext cx="1154100" cy="1154100"/>
          </a:xfrm>
          <a:prstGeom prst="ellipse">
            <a:avLst/>
          </a:prstGeom>
          <a:noFill/>
          <a:ln>
            <a:noFill/>
          </a:ln>
        </p:spPr>
      </p:sp>
      <p:sp>
        <p:nvSpPr>
          <p:cNvPr id="97" name="Google Shape;97;p5"/>
          <p:cNvSpPr/>
          <p:nvPr>
            <p:ph idx="3" type="pic"/>
          </p:nvPr>
        </p:nvSpPr>
        <p:spPr>
          <a:xfrm>
            <a:off x="7865800" y="2667450"/>
            <a:ext cx="1154100" cy="1154100"/>
          </a:xfrm>
          <a:prstGeom prst="ellipse">
            <a:avLst/>
          </a:prstGeom>
          <a:noFill/>
          <a:ln>
            <a:noFill/>
          </a:ln>
        </p:spPr>
      </p:sp>
      <p:sp>
        <p:nvSpPr>
          <p:cNvPr id="98" name="Google Shape;98;p5"/>
          <p:cNvSpPr/>
          <p:nvPr>
            <p:ph idx="4" type="pic"/>
          </p:nvPr>
        </p:nvSpPr>
        <p:spPr>
          <a:xfrm>
            <a:off x="6549574" y="3873750"/>
            <a:ext cx="1154100" cy="1154100"/>
          </a:xfrm>
          <a:prstGeom prst="ellipse">
            <a:avLst/>
          </a:prstGeom>
          <a:noFill/>
          <a:ln>
            <a:noFill/>
          </a:ln>
        </p:spPr>
      </p:sp>
      <p:grpSp>
        <p:nvGrpSpPr>
          <p:cNvPr id="99" name="Google Shape;99;p5"/>
          <p:cNvGrpSpPr/>
          <p:nvPr/>
        </p:nvGrpSpPr>
        <p:grpSpPr>
          <a:xfrm>
            <a:off x="5304493" y="3926575"/>
            <a:ext cx="1048500" cy="1048500"/>
            <a:chOff x="5304493" y="3926575"/>
            <a:chExt cx="1048500" cy="1048500"/>
          </a:xfrm>
        </p:grpSpPr>
        <p:sp>
          <p:nvSpPr>
            <p:cNvPr id="100" name="Google Shape;100;p5"/>
            <p:cNvSpPr/>
            <p:nvPr/>
          </p:nvSpPr>
          <p:spPr>
            <a:xfrm rot="5400000">
              <a:off x="5564743" y="4170483"/>
              <a:ext cx="528000" cy="1048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01" name="Google Shape;101;p5"/>
            <p:cNvSpPr/>
            <p:nvPr/>
          </p:nvSpPr>
          <p:spPr>
            <a:xfrm rot="5400000">
              <a:off x="5304493" y="3926575"/>
              <a:ext cx="1048500" cy="1048500"/>
            </a:xfrm>
            <a:prstGeom prst="pie">
              <a:avLst>
                <a:gd fmla="val 5371730" name="adj1"/>
                <a:gd fmla="val 1620000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02" name="Google Shape;102;p5"/>
            <p:cNvSpPr/>
            <p:nvPr/>
          </p:nvSpPr>
          <p:spPr>
            <a:xfrm rot="5400000">
              <a:off x="5598925" y="4413681"/>
              <a:ext cx="467100" cy="6228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03" name="Google Shape;103;p5"/>
            <p:cNvSpPr/>
            <p:nvPr/>
          </p:nvSpPr>
          <p:spPr>
            <a:xfrm>
              <a:off x="5521200" y="4182625"/>
              <a:ext cx="622500" cy="621000"/>
            </a:xfrm>
            <a:prstGeom prst="blockArc">
              <a:avLst>
                <a:gd fmla="val 10800000" name="adj1"/>
                <a:gd fmla="val 0" name="adj2"/>
                <a:gd fmla="val 25000" name="adj3"/>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rbanist"/>
                <a:ea typeface="Urbanist"/>
                <a:cs typeface="Urbanist"/>
                <a:sym typeface="Urbanist"/>
              </a:endParaRPr>
            </a:p>
          </p:txBody>
        </p:sp>
        <p:sp>
          <p:nvSpPr>
            <p:cNvPr id="104" name="Google Shape;104;p5"/>
            <p:cNvSpPr/>
            <p:nvPr/>
          </p:nvSpPr>
          <p:spPr>
            <a:xfrm>
              <a:off x="5665375" y="4319000"/>
              <a:ext cx="328200" cy="3282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rbanist"/>
                <a:ea typeface="Urbanist"/>
                <a:cs typeface="Urbanist"/>
                <a:sym typeface="Urbanist"/>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105" name="Shape 105"/>
        <p:cNvGrpSpPr/>
        <p:nvPr/>
      </p:nvGrpSpPr>
      <p:grpSpPr>
        <a:xfrm>
          <a:off x="0" y="0"/>
          <a:ext cx="0" cy="0"/>
          <a:chOff x="0" y="0"/>
          <a:chExt cx="0" cy="0"/>
        </a:xfrm>
      </p:grpSpPr>
      <p:sp>
        <p:nvSpPr>
          <p:cNvPr id="106" name="Google Shape;106;p6"/>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6200"/>
              <a:buNone/>
              <a:defRPr sz="6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07" name="Google Shape;10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ith design">
  <p:cSld name="SECTION_HEADER_1_1">
    <p:spTree>
      <p:nvGrpSpPr>
        <p:cNvPr id="108" name="Shape 108"/>
        <p:cNvGrpSpPr/>
        <p:nvPr/>
      </p:nvGrpSpPr>
      <p:grpSpPr>
        <a:xfrm>
          <a:off x="0" y="0"/>
          <a:ext cx="0" cy="0"/>
          <a:chOff x="0" y="0"/>
          <a:chExt cx="0" cy="0"/>
        </a:xfrm>
      </p:grpSpPr>
      <p:sp>
        <p:nvSpPr>
          <p:cNvPr id="109" name="Google Shape;109;p7"/>
          <p:cNvSpPr/>
          <p:nvPr/>
        </p:nvSpPr>
        <p:spPr>
          <a:xfrm>
            <a:off x="3827121" y="442880"/>
            <a:ext cx="986700" cy="986700"/>
          </a:xfrm>
          <a:prstGeom prst="pie">
            <a:avLst>
              <a:gd fmla="val 5371730"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10" name="Google Shape;110;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111" name="Google Shape;111;p7"/>
          <p:cNvGrpSpPr/>
          <p:nvPr/>
        </p:nvGrpSpPr>
        <p:grpSpPr>
          <a:xfrm>
            <a:off x="4467749" y="2331802"/>
            <a:ext cx="3699724" cy="3667875"/>
            <a:chOff x="4467749" y="2331802"/>
            <a:chExt cx="3699724" cy="3667875"/>
          </a:xfrm>
        </p:grpSpPr>
        <p:grpSp>
          <p:nvGrpSpPr>
            <p:cNvPr id="112" name="Google Shape;112;p7"/>
            <p:cNvGrpSpPr/>
            <p:nvPr/>
          </p:nvGrpSpPr>
          <p:grpSpPr>
            <a:xfrm>
              <a:off x="4467749" y="2331802"/>
              <a:ext cx="3699724" cy="3667875"/>
              <a:chOff x="4467749" y="2331802"/>
              <a:chExt cx="3699724" cy="3667875"/>
            </a:xfrm>
          </p:grpSpPr>
          <p:sp>
            <p:nvSpPr>
              <p:cNvPr id="113" name="Google Shape;113;p7"/>
              <p:cNvSpPr/>
              <p:nvPr/>
            </p:nvSpPr>
            <p:spPr>
              <a:xfrm>
                <a:off x="5465523" y="3331479"/>
                <a:ext cx="1698300" cy="1711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14" name="Google Shape;114;p7"/>
              <p:cNvSpPr/>
              <p:nvPr/>
            </p:nvSpPr>
            <p:spPr>
              <a:xfrm rot="10800000">
                <a:off x="4467749" y="2331802"/>
                <a:ext cx="1865700" cy="18657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15" name="Google Shape;115;p7"/>
              <p:cNvSpPr/>
              <p:nvPr/>
            </p:nvSpPr>
            <p:spPr>
              <a:xfrm rot="5400000">
                <a:off x="4467762" y="4133978"/>
                <a:ext cx="1865700" cy="18657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16" name="Google Shape;116;p7"/>
              <p:cNvSpPr/>
              <p:nvPr/>
            </p:nvSpPr>
            <p:spPr>
              <a:xfrm>
                <a:off x="6301773" y="4133978"/>
                <a:ext cx="1865700" cy="18657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17" name="Google Shape;117;p7"/>
              <p:cNvSpPr/>
              <p:nvPr/>
            </p:nvSpPr>
            <p:spPr>
              <a:xfrm rot="-5400000">
                <a:off x="6301763" y="2331802"/>
                <a:ext cx="1865700" cy="18657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118" name="Google Shape;118;p7"/>
            <p:cNvSpPr/>
            <p:nvPr/>
          </p:nvSpPr>
          <p:spPr>
            <a:xfrm>
              <a:off x="6153961" y="4001955"/>
              <a:ext cx="327300" cy="3276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nvGrpSpPr>
          <p:cNvPr id="119" name="Google Shape;119;p7"/>
          <p:cNvGrpSpPr/>
          <p:nvPr/>
        </p:nvGrpSpPr>
        <p:grpSpPr>
          <a:xfrm>
            <a:off x="7362326" y="3495617"/>
            <a:ext cx="1427100" cy="1427100"/>
            <a:chOff x="7362326" y="3495617"/>
            <a:chExt cx="1427100" cy="1427100"/>
          </a:xfrm>
        </p:grpSpPr>
        <p:sp>
          <p:nvSpPr>
            <p:cNvPr id="120" name="Google Shape;120;p7"/>
            <p:cNvSpPr/>
            <p:nvPr/>
          </p:nvSpPr>
          <p:spPr>
            <a:xfrm>
              <a:off x="7362326" y="3495617"/>
              <a:ext cx="1427100" cy="1427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1" name="Google Shape;121;p7"/>
            <p:cNvSpPr/>
            <p:nvPr/>
          </p:nvSpPr>
          <p:spPr>
            <a:xfrm>
              <a:off x="7588475" y="3667753"/>
              <a:ext cx="986700" cy="5412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22" name="Google Shape;122;p7"/>
            <p:cNvSpPr/>
            <p:nvPr/>
          </p:nvSpPr>
          <p:spPr>
            <a:xfrm rot="10800000">
              <a:off x="7588720" y="4209115"/>
              <a:ext cx="986700" cy="541200"/>
            </a:xfrm>
            <a:prstGeom prst="triangle">
              <a:avLst>
                <a:gd fmla="val 50000"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123" name="Google Shape;123;p7"/>
          <p:cNvSpPr/>
          <p:nvPr>
            <p:ph idx="2" type="pic"/>
          </p:nvPr>
        </p:nvSpPr>
        <p:spPr>
          <a:xfrm>
            <a:off x="1967105" y="172100"/>
            <a:ext cx="1427100" cy="1427100"/>
          </a:xfrm>
          <a:prstGeom prst="ellipse">
            <a:avLst/>
          </a:prstGeom>
          <a:noFill/>
          <a:ln>
            <a:noFill/>
          </a:ln>
        </p:spPr>
      </p:sp>
      <p:grpSp>
        <p:nvGrpSpPr>
          <p:cNvPr id="124" name="Google Shape;124;p7"/>
          <p:cNvGrpSpPr/>
          <p:nvPr/>
        </p:nvGrpSpPr>
        <p:grpSpPr>
          <a:xfrm>
            <a:off x="3606911" y="172102"/>
            <a:ext cx="1427100" cy="1427100"/>
            <a:chOff x="3627648" y="1768477"/>
            <a:chExt cx="1427100" cy="1427100"/>
          </a:xfrm>
        </p:grpSpPr>
        <p:sp>
          <p:nvSpPr>
            <p:cNvPr id="125" name="Google Shape;125;p7"/>
            <p:cNvSpPr/>
            <p:nvPr/>
          </p:nvSpPr>
          <p:spPr>
            <a:xfrm>
              <a:off x="3627648" y="1768477"/>
              <a:ext cx="1427100" cy="1427100"/>
            </a:xfrm>
            <a:prstGeom prst="pie">
              <a:avLst>
                <a:gd fmla="val 5371730" name="adj1"/>
                <a:gd fmla="val 1620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26" name="Google Shape;126;p7"/>
            <p:cNvSpPr/>
            <p:nvPr/>
          </p:nvSpPr>
          <p:spPr>
            <a:xfrm>
              <a:off x="3888272" y="2026616"/>
              <a:ext cx="905700" cy="905700"/>
            </a:xfrm>
            <a:prstGeom prst="pie">
              <a:avLst>
                <a:gd fmla="val 5370378"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nvGrpSpPr>
          <p:cNvPr id="127" name="Google Shape;127;p7"/>
          <p:cNvGrpSpPr/>
          <p:nvPr/>
        </p:nvGrpSpPr>
        <p:grpSpPr>
          <a:xfrm>
            <a:off x="4714607" y="110592"/>
            <a:ext cx="1550100" cy="1550100"/>
            <a:chOff x="4610744" y="1678917"/>
            <a:chExt cx="1550100" cy="1550100"/>
          </a:xfrm>
        </p:grpSpPr>
        <p:sp>
          <p:nvSpPr>
            <p:cNvPr id="128" name="Google Shape;128;p7"/>
            <p:cNvSpPr/>
            <p:nvPr/>
          </p:nvSpPr>
          <p:spPr>
            <a:xfrm>
              <a:off x="5300028" y="1678917"/>
              <a:ext cx="165600" cy="15501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29" name="Google Shape;129;p7"/>
            <p:cNvSpPr/>
            <p:nvPr/>
          </p:nvSpPr>
          <p:spPr>
            <a:xfrm rot="5400000">
              <a:off x="5302994" y="1679032"/>
              <a:ext cx="165600" cy="15501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30" name="Google Shape;130;p7"/>
            <p:cNvSpPr/>
            <p:nvPr/>
          </p:nvSpPr>
          <p:spPr>
            <a:xfrm rot="2700000">
              <a:off x="5314756" y="1676715"/>
              <a:ext cx="165463" cy="1550261"/>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31" name="Google Shape;131;p7"/>
            <p:cNvSpPr/>
            <p:nvPr/>
          </p:nvSpPr>
          <p:spPr>
            <a:xfrm rot="8100000">
              <a:off x="5316947" y="1678838"/>
              <a:ext cx="165463" cy="1550261"/>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132" name="Google Shape;132;p7"/>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6200"/>
              <a:buNone/>
              <a:defRPr sz="6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33" name="Google Shape;133;p7"/>
          <p:cNvSpPr/>
          <p:nvPr/>
        </p:nvSpPr>
        <p:spPr>
          <a:xfrm rot="10800000">
            <a:off x="7481003" y="159665"/>
            <a:ext cx="1335900" cy="1335000"/>
          </a:xfrm>
          <a:prstGeom prst="pie">
            <a:avLst>
              <a:gd fmla="val 5371730"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nvGrpSpPr>
          <p:cNvPr id="134" name="Google Shape;134;p7"/>
          <p:cNvGrpSpPr/>
          <p:nvPr/>
        </p:nvGrpSpPr>
        <p:grpSpPr>
          <a:xfrm>
            <a:off x="327330" y="172104"/>
            <a:ext cx="1427100" cy="1427100"/>
            <a:chOff x="327330" y="1704829"/>
            <a:chExt cx="1427100" cy="1427100"/>
          </a:xfrm>
        </p:grpSpPr>
        <p:sp>
          <p:nvSpPr>
            <p:cNvPr id="135" name="Google Shape;135;p7"/>
            <p:cNvSpPr/>
            <p:nvPr/>
          </p:nvSpPr>
          <p:spPr>
            <a:xfrm>
              <a:off x="327330" y="1704829"/>
              <a:ext cx="1427100" cy="14271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36" name="Google Shape;136;p7"/>
            <p:cNvSpPr/>
            <p:nvPr/>
          </p:nvSpPr>
          <p:spPr>
            <a:xfrm>
              <a:off x="553479" y="1876966"/>
              <a:ext cx="986700" cy="5412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37" name="Google Shape;137;p7"/>
            <p:cNvSpPr/>
            <p:nvPr/>
          </p:nvSpPr>
          <p:spPr>
            <a:xfrm rot="10800000">
              <a:off x="553724" y="2418485"/>
              <a:ext cx="986700" cy="541200"/>
            </a:xfrm>
            <a:prstGeom prst="triangle">
              <a:avLst>
                <a:gd fmla="val 50000"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138" name="Google Shape;138;p7"/>
          <p:cNvSpPr/>
          <p:nvPr>
            <p:ph idx="3" type="pic"/>
          </p:nvPr>
        </p:nvSpPr>
        <p:spPr>
          <a:xfrm>
            <a:off x="6513505" y="172100"/>
            <a:ext cx="1427100" cy="1427100"/>
          </a:xfrm>
          <a:prstGeom prst="ellipse">
            <a:avLst/>
          </a:prstGeom>
          <a:noFill/>
          <a:ln>
            <a:noFill/>
          </a:ln>
        </p:spPr>
      </p:sp>
      <p:sp>
        <p:nvSpPr>
          <p:cNvPr id="139" name="Google Shape;139;p7"/>
          <p:cNvSpPr/>
          <p:nvPr>
            <p:ph idx="4" type="pic"/>
          </p:nvPr>
        </p:nvSpPr>
        <p:spPr>
          <a:xfrm>
            <a:off x="3858455" y="3482800"/>
            <a:ext cx="1427100" cy="1427100"/>
          </a:xfrm>
          <a:prstGeom prst="ellipse">
            <a:avLst/>
          </a:prstGeom>
          <a:noFill/>
          <a:ln>
            <a:noFill/>
          </a:ln>
        </p:spPr>
      </p:sp>
      <p:grpSp>
        <p:nvGrpSpPr>
          <p:cNvPr id="140" name="Google Shape;140;p7"/>
          <p:cNvGrpSpPr/>
          <p:nvPr/>
        </p:nvGrpSpPr>
        <p:grpSpPr>
          <a:xfrm>
            <a:off x="2085716" y="3493182"/>
            <a:ext cx="1427371" cy="1427480"/>
            <a:chOff x="2051556" y="3485072"/>
            <a:chExt cx="1427371" cy="1427480"/>
          </a:xfrm>
        </p:grpSpPr>
        <p:sp>
          <p:nvSpPr>
            <p:cNvPr id="141" name="Google Shape;141;p7"/>
            <p:cNvSpPr/>
            <p:nvPr/>
          </p:nvSpPr>
          <p:spPr>
            <a:xfrm rot="10800000">
              <a:off x="2051556" y="3485072"/>
              <a:ext cx="1427100" cy="1427100"/>
            </a:xfrm>
            <a:prstGeom prst="pie">
              <a:avLst>
                <a:gd fmla="val 10800229" name="adj1"/>
                <a:gd fmla="val 1620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42" name="Google Shape;142;p7"/>
            <p:cNvSpPr/>
            <p:nvPr/>
          </p:nvSpPr>
          <p:spPr>
            <a:xfrm>
              <a:off x="2051827" y="3485452"/>
              <a:ext cx="1427100" cy="1427100"/>
            </a:xfrm>
            <a:prstGeom prst="pie">
              <a:avLst>
                <a:gd fmla="val 10800229"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nvGrpSpPr>
          <p:cNvPr id="143" name="Google Shape;143;p7"/>
          <p:cNvGrpSpPr/>
          <p:nvPr/>
        </p:nvGrpSpPr>
        <p:grpSpPr>
          <a:xfrm>
            <a:off x="326779" y="3493318"/>
            <a:ext cx="1427345" cy="1427345"/>
            <a:chOff x="333654" y="3411140"/>
            <a:chExt cx="1509300" cy="1509300"/>
          </a:xfrm>
        </p:grpSpPr>
        <p:sp>
          <p:nvSpPr>
            <p:cNvPr id="144" name="Google Shape;144;p7"/>
            <p:cNvSpPr/>
            <p:nvPr/>
          </p:nvSpPr>
          <p:spPr>
            <a:xfrm rot="10800000">
              <a:off x="333654" y="3411140"/>
              <a:ext cx="1509300" cy="15093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nvGrpSpPr>
            <p:cNvPr id="145" name="Google Shape;145;p7"/>
            <p:cNvGrpSpPr/>
            <p:nvPr/>
          </p:nvGrpSpPr>
          <p:grpSpPr>
            <a:xfrm>
              <a:off x="573636" y="3657790"/>
              <a:ext cx="1042347" cy="1042090"/>
              <a:chOff x="5601407" y="2781872"/>
              <a:chExt cx="887935" cy="887716"/>
            </a:xfrm>
          </p:grpSpPr>
          <p:sp>
            <p:nvSpPr>
              <p:cNvPr id="146" name="Google Shape;146;p7"/>
              <p:cNvSpPr/>
              <p:nvPr/>
            </p:nvSpPr>
            <p:spPr>
              <a:xfrm>
                <a:off x="5601642" y="2781882"/>
                <a:ext cx="887700" cy="887700"/>
              </a:xfrm>
              <a:prstGeom prst="pie">
                <a:avLst>
                  <a:gd fmla="val 10800229" name="adj1"/>
                  <a:gd fmla="val 16200000"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47" name="Google Shape;147;p7"/>
              <p:cNvSpPr/>
              <p:nvPr/>
            </p:nvSpPr>
            <p:spPr>
              <a:xfrm rot="10800000">
                <a:off x="5601420" y="2781882"/>
                <a:ext cx="887700" cy="887700"/>
              </a:xfrm>
              <a:prstGeom prst="pie">
                <a:avLst>
                  <a:gd fmla="val 10800229" name="adj1"/>
                  <a:gd fmla="val 16217256"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48" name="Google Shape;148;p7"/>
              <p:cNvSpPr/>
              <p:nvPr/>
            </p:nvSpPr>
            <p:spPr>
              <a:xfrm rot="5400000">
                <a:off x="5601634" y="2781888"/>
                <a:ext cx="887700" cy="8877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49" name="Google Shape;149;p7"/>
              <p:cNvSpPr/>
              <p:nvPr/>
            </p:nvSpPr>
            <p:spPr>
              <a:xfrm rot="-5400000">
                <a:off x="5601407" y="2781872"/>
                <a:ext cx="887700" cy="887700"/>
              </a:xfrm>
              <a:prstGeom prst="pie">
                <a:avLst>
                  <a:gd fmla="val 10800229"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CUSTOM">
    <p:spTree>
      <p:nvGrpSpPr>
        <p:cNvPr id="150" name="Shape 150"/>
        <p:cNvGrpSpPr/>
        <p:nvPr/>
      </p:nvGrpSpPr>
      <p:grpSpPr>
        <a:xfrm>
          <a:off x="0" y="0"/>
          <a:ext cx="0" cy="0"/>
          <a:chOff x="0" y="0"/>
          <a:chExt cx="0" cy="0"/>
        </a:xfrm>
      </p:grpSpPr>
      <p:sp>
        <p:nvSpPr>
          <p:cNvPr id="151" name="Google Shape;151;p8"/>
          <p:cNvSpPr txBox="1"/>
          <p:nvPr>
            <p:ph type="title"/>
          </p:nvPr>
        </p:nvSpPr>
        <p:spPr>
          <a:xfrm>
            <a:off x="1901725" y="2150850"/>
            <a:ext cx="54702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10900"/>
              <a:buNone/>
              <a:defRPr sz="109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ith design">
  <p:cSld name="CUSTOM_7">
    <p:spTree>
      <p:nvGrpSpPr>
        <p:cNvPr id="152" name="Shape 152"/>
        <p:cNvGrpSpPr/>
        <p:nvPr/>
      </p:nvGrpSpPr>
      <p:grpSpPr>
        <a:xfrm>
          <a:off x="0" y="0"/>
          <a:ext cx="0" cy="0"/>
          <a:chOff x="0" y="0"/>
          <a:chExt cx="0" cy="0"/>
        </a:xfrm>
      </p:grpSpPr>
      <p:grpSp>
        <p:nvGrpSpPr>
          <p:cNvPr id="153" name="Google Shape;153;p9"/>
          <p:cNvGrpSpPr/>
          <p:nvPr/>
        </p:nvGrpSpPr>
        <p:grpSpPr>
          <a:xfrm>
            <a:off x="6525689" y="209797"/>
            <a:ext cx="1280952" cy="1280952"/>
            <a:chOff x="5304493" y="3926575"/>
            <a:chExt cx="1048500" cy="1048500"/>
          </a:xfrm>
        </p:grpSpPr>
        <p:sp>
          <p:nvSpPr>
            <p:cNvPr id="154" name="Google Shape;154;p9"/>
            <p:cNvSpPr/>
            <p:nvPr/>
          </p:nvSpPr>
          <p:spPr>
            <a:xfrm rot="5400000">
              <a:off x="5564743" y="4170483"/>
              <a:ext cx="528000" cy="1048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55" name="Google Shape;155;p9"/>
            <p:cNvSpPr/>
            <p:nvPr/>
          </p:nvSpPr>
          <p:spPr>
            <a:xfrm rot="5400000">
              <a:off x="5304493" y="3926575"/>
              <a:ext cx="1048500" cy="1048500"/>
            </a:xfrm>
            <a:prstGeom prst="pie">
              <a:avLst>
                <a:gd fmla="val 5371730" name="adj1"/>
                <a:gd fmla="val 1620000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56" name="Google Shape;156;p9"/>
            <p:cNvSpPr/>
            <p:nvPr/>
          </p:nvSpPr>
          <p:spPr>
            <a:xfrm rot="5400000">
              <a:off x="5598925" y="4413681"/>
              <a:ext cx="467100" cy="6228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57" name="Google Shape;157;p9"/>
            <p:cNvSpPr/>
            <p:nvPr/>
          </p:nvSpPr>
          <p:spPr>
            <a:xfrm>
              <a:off x="5521200" y="4182625"/>
              <a:ext cx="622500" cy="621000"/>
            </a:xfrm>
            <a:prstGeom prst="blockArc">
              <a:avLst>
                <a:gd fmla="val 10800000" name="adj1"/>
                <a:gd fmla="val 0" name="adj2"/>
                <a:gd fmla="val 25000" name="adj3"/>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rbanist"/>
                <a:ea typeface="Urbanist"/>
                <a:cs typeface="Urbanist"/>
                <a:sym typeface="Urbanist"/>
              </a:endParaRPr>
            </a:p>
          </p:txBody>
        </p:sp>
        <p:sp>
          <p:nvSpPr>
            <p:cNvPr id="158" name="Google Shape;158;p9"/>
            <p:cNvSpPr/>
            <p:nvPr/>
          </p:nvSpPr>
          <p:spPr>
            <a:xfrm>
              <a:off x="5665375" y="4319000"/>
              <a:ext cx="328200" cy="3282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rbanist"/>
                <a:ea typeface="Urbanist"/>
                <a:cs typeface="Urbanist"/>
                <a:sym typeface="Urbanist"/>
              </a:endParaRPr>
            </a:p>
          </p:txBody>
        </p:sp>
      </p:grpSp>
      <p:grpSp>
        <p:nvGrpSpPr>
          <p:cNvPr id="159" name="Google Shape;159;p9"/>
          <p:cNvGrpSpPr/>
          <p:nvPr/>
        </p:nvGrpSpPr>
        <p:grpSpPr>
          <a:xfrm>
            <a:off x="4467749" y="2331802"/>
            <a:ext cx="3699724" cy="3667875"/>
            <a:chOff x="4467749" y="2331802"/>
            <a:chExt cx="3699724" cy="3667875"/>
          </a:xfrm>
        </p:grpSpPr>
        <p:grpSp>
          <p:nvGrpSpPr>
            <p:cNvPr id="160" name="Google Shape;160;p9"/>
            <p:cNvGrpSpPr/>
            <p:nvPr/>
          </p:nvGrpSpPr>
          <p:grpSpPr>
            <a:xfrm>
              <a:off x="4467749" y="2331802"/>
              <a:ext cx="3699724" cy="3667875"/>
              <a:chOff x="4467749" y="2331802"/>
              <a:chExt cx="3699724" cy="3667875"/>
            </a:xfrm>
          </p:grpSpPr>
          <p:sp>
            <p:nvSpPr>
              <p:cNvPr id="161" name="Google Shape;161;p9"/>
              <p:cNvSpPr/>
              <p:nvPr/>
            </p:nvSpPr>
            <p:spPr>
              <a:xfrm>
                <a:off x="5465523" y="3331479"/>
                <a:ext cx="1698300" cy="1711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62" name="Google Shape;162;p9"/>
              <p:cNvSpPr/>
              <p:nvPr/>
            </p:nvSpPr>
            <p:spPr>
              <a:xfrm rot="10800000">
                <a:off x="4467749" y="2331802"/>
                <a:ext cx="1865700" cy="18657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63" name="Google Shape;163;p9"/>
              <p:cNvSpPr/>
              <p:nvPr/>
            </p:nvSpPr>
            <p:spPr>
              <a:xfrm rot="5400000">
                <a:off x="4467762" y="4133978"/>
                <a:ext cx="1865700" cy="18657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64" name="Google Shape;164;p9"/>
              <p:cNvSpPr/>
              <p:nvPr/>
            </p:nvSpPr>
            <p:spPr>
              <a:xfrm>
                <a:off x="6301773" y="4133978"/>
                <a:ext cx="1865700" cy="18657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65" name="Google Shape;165;p9"/>
              <p:cNvSpPr/>
              <p:nvPr/>
            </p:nvSpPr>
            <p:spPr>
              <a:xfrm rot="-5400000">
                <a:off x="6301763" y="2331802"/>
                <a:ext cx="1865700" cy="18657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166" name="Google Shape;166;p9"/>
            <p:cNvSpPr/>
            <p:nvPr/>
          </p:nvSpPr>
          <p:spPr>
            <a:xfrm>
              <a:off x="6153961" y="4001955"/>
              <a:ext cx="327300" cy="3276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nvGrpSpPr>
          <p:cNvPr id="167" name="Google Shape;167;p9"/>
          <p:cNvGrpSpPr/>
          <p:nvPr/>
        </p:nvGrpSpPr>
        <p:grpSpPr>
          <a:xfrm>
            <a:off x="7362326" y="3495617"/>
            <a:ext cx="1427100" cy="1427100"/>
            <a:chOff x="7362326" y="3495617"/>
            <a:chExt cx="1427100" cy="1427100"/>
          </a:xfrm>
        </p:grpSpPr>
        <p:sp>
          <p:nvSpPr>
            <p:cNvPr id="168" name="Google Shape;168;p9"/>
            <p:cNvSpPr/>
            <p:nvPr/>
          </p:nvSpPr>
          <p:spPr>
            <a:xfrm>
              <a:off x="7362326" y="3495617"/>
              <a:ext cx="1427100" cy="1427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9" name="Google Shape;169;p9"/>
            <p:cNvSpPr/>
            <p:nvPr/>
          </p:nvSpPr>
          <p:spPr>
            <a:xfrm>
              <a:off x="7588475" y="3667753"/>
              <a:ext cx="986700" cy="5412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70" name="Google Shape;170;p9"/>
            <p:cNvSpPr/>
            <p:nvPr/>
          </p:nvSpPr>
          <p:spPr>
            <a:xfrm rot="10800000">
              <a:off x="7588720" y="4209115"/>
              <a:ext cx="986700" cy="541200"/>
            </a:xfrm>
            <a:prstGeom prst="triangle">
              <a:avLst>
                <a:gd fmla="val 50000"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171" name="Google Shape;171;p9"/>
          <p:cNvGrpSpPr/>
          <p:nvPr/>
        </p:nvGrpSpPr>
        <p:grpSpPr>
          <a:xfrm>
            <a:off x="3859917" y="165239"/>
            <a:ext cx="1427100" cy="1427100"/>
            <a:chOff x="3859917" y="165239"/>
            <a:chExt cx="1427100" cy="1427100"/>
          </a:xfrm>
        </p:grpSpPr>
        <p:sp>
          <p:nvSpPr>
            <p:cNvPr id="172" name="Google Shape;172;p9"/>
            <p:cNvSpPr/>
            <p:nvPr/>
          </p:nvSpPr>
          <p:spPr>
            <a:xfrm>
              <a:off x="3859917" y="165239"/>
              <a:ext cx="1427100" cy="1427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73" name="Google Shape;173;p9"/>
            <p:cNvSpPr/>
            <p:nvPr/>
          </p:nvSpPr>
          <p:spPr>
            <a:xfrm>
              <a:off x="4078528" y="337375"/>
              <a:ext cx="986700" cy="5412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74" name="Google Shape;174;p9"/>
            <p:cNvSpPr/>
            <p:nvPr/>
          </p:nvSpPr>
          <p:spPr>
            <a:xfrm rot="10800000">
              <a:off x="4078773" y="878737"/>
              <a:ext cx="986700" cy="541200"/>
            </a:xfrm>
            <a:prstGeom prst="triangle">
              <a:avLst>
                <a:gd fmla="val 50000" name="adj"/>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nvGrpSpPr>
          <p:cNvPr id="175" name="Google Shape;175;p9"/>
          <p:cNvGrpSpPr/>
          <p:nvPr/>
        </p:nvGrpSpPr>
        <p:grpSpPr>
          <a:xfrm>
            <a:off x="7508450" y="-426897"/>
            <a:ext cx="1281000" cy="1912749"/>
            <a:chOff x="7508450" y="-426897"/>
            <a:chExt cx="1281000" cy="1912749"/>
          </a:xfrm>
        </p:grpSpPr>
        <p:sp>
          <p:nvSpPr>
            <p:cNvPr id="176" name="Google Shape;176;p9"/>
            <p:cNvSpPr/>
            <p:nvPr/>
          </p:nvSpPr>
          <p:spPr>
            <a:xfrm rot="10800000">
              <a:off x="7508450" y="204853"/>
              <a:ext cx="1281000" cy="1281000"/>
            </a:xfrm>
            <a:prstGeom prst="pie">
              <a:avLst>
                <a:gd fmla="val 10800229" name="adj1"/>
                <a:gd fmla="val 1620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77" name="Google Shape;177;p9"/>
            <p:cNvSpPr/>
            <p:nvPr/>
          </p:nvSpPr>
          <p:spPr>
            <a:xfrm rot="10800000">
              <a:off x="7508450" y="-426897"/>
              <a:ext cx="1281000" cy="1281000"/>
            </a:xfrm>
            <a:prstGeom prst="pie">
              <a:avLst>
                <a:gd fmla="val 10800229" name="adj1"/>
                <a:gd fmla="val 1620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nvGrpSpPr>
          <p:cNvPr id="178" name="Google Shape;178;p9"/>
          <p:cNvGrpSpPr/>
          <p:nvPr/>
        </p:nvGrpSpPr>
        <p:grpSpPr>
          <a:xfrm>
            <a:off x="5527405" y="186685"/>
            <a:ext cx="1281000" cy="1921351"/>
            <a:chOff x="5527405" y="186685"/>
            <a:chExt cx="1281000" cy="1921351"/>
          </a:xfrm>
        </p:grpSpPr>
        <p:sp>
          <p:nvSpPr>
            <p:cNvPr id="179" name="Google Shape;179;p9"/>
            <p:cNvSpPr/>
            <p:nvPr/>
          </p:nvSpPr>
          <p:spPr>
            <a:xfrm>
              <a:off x="5527405" y="186685"/>
              <a:ext cx="1281000" cy="12810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80" name="Google Shape;180;p9"/>
            <p:cNvSpPr/>
            <p:nvPr/>
          </p:nvSpPr>
          <p:spPr>
            <a:xfrm>
              <a:off x="5527405" y="827036"/>
              <a:ext cx="1281000" cy="1281000"/>
            </a:xfrm>
            <a:prstGeom prst="pie">
              <a:avLst>
                <a:gd fmla="val 10800229"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181" name="Google Shape;181;p9"/>
          <p:cNvSpPr/>
          <p:nvPr>
            <p:ph idx="2" type="pic"/>
          </p:nvPr>
        </p:nvSpPr>
        <p:spPr>
          <a:xfrm>
            <a:off x="2139450" y="826800"/>
            <a:ext cx="1335000" cy="1335000"/>
          </a:xfrm>
          <a:prstGeom prst="pie">
            <a:avLst>
              <a:gd fmla="val 10796830" name="adj1"/>
              <a:gd fmla="val 21593224" name="adj2"/>
            </a:avLst>
          </a:prstGeom>
          <a:noFill/>
          <a:ln>
            <a:noFill/>
          </a:ln>
        </p:spPr>
      </p:sp>
      <p:grpSp>
        <p:nvGrpSpPr>
          <p:cNvPr id="182" name="Google Shape;182;p9"/>
          <p:cNvGrpSpPr/>
          <p:nvPr/>
        </p:nvGrpSpPr>
        <p:grpSpPr>
          <a:xfrm>
            <a:off x="400244" y="-426897"/>
            <a:ext cx="1281000" cy="2563936"/>
            <a:chOff x="400244" y="-426897"/>
            <a:chExt cx="1281000" cy="2563936"/>
          </a:xfrm>
        </p:grpSpPr>
        <p:sp>
          <p:nvSpPr>
            <p:cNvPr id="183" name="Google Shape;183;p9"/>
            <p:cNvSpPr/>
            <p:nvPr/>
          </p:nvSpPr>
          <p:spPr>
            <a:xfrm rot="10800000">
              <a:off x="400244" y="213454"/>
              <a:ext cx="1281000" cy="1281000"/>
            </a:xfrm>
            <a:prstGeom prst="pie">
              <a:avLst>
                <a:gd fmla="val 10800229" name="adj1"/>
                <a:gd fmla="val 1620000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84" name="Google Shape;184;p9"/>
            <p:cNvSpPr/>
            <p:nvPr/>
          </p:nvSpPr>
          <p:spPr>
            <a:xfrm rot="10800000">
              <a:off x="400244" y="-426897"/>
              <a:ext cx="1281000" cy="1281000"/>
            </a:xfrm>
            <a:prstGeom prst="pie">
              <a:avLst>
                <a:gd fmla="val 10800229" name="adj1"/>
                <a:gd fmla="val 1620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85" name="Google Shape;185;p9"/>
            <p:cNvSpPr/>
            <p:nvPr/>
          </p:nvSpPr>
          <p:spPr>
            <a:xfrm>
              <a:off x="400244" y="215689"/>
              <a:ext cx="1281000" cy="12810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86" name="Google Shape;186;p9"/>
            <p:cNvSpPr/>
            <p:nvPr/>
          </p:nvSpPr>
          <p:spPr>
            <a:xfrm>
              <a:off x="400244" y="856039"/>
              <a:ext cx="1281000" cy="1281000"/>
            </a:xfrm>
            <a:prstGeom prst="pie">
              <a:avLst>
                <a:gd fmla="val 10800229"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187" name="Google Shape;187;p9"/>
          <p:cNvSpPr/>
          <p:nvPr>
            <p:ph idx="3" type="pic"/>
          </p:nvPr>
        </p:nvSpPr>
        <p:spPr>
          <a:xfrm>
            <a:off x="3859930" y="3482800"/>
            <a:ext cx="1427100" cy="1427100"/>
          </a:xfrm>
          <a:prstGeom prst="ellipse">
            <a:avLst/>
          </a:prstGeom>
          <a:noFill/>
          <a:ln>
            <a:noFill/>
          </a:ln>
        </p:spPr>
      </p:sp>
      <p:sp>
        <p:nvSpPr>
          <p:cNvPr id="188" name="Google Shape;188;p9"/>
          <p:cNvSpPr txBox="1"/>
          <p:nvPr>
            <p:ph type="title"/>
          </p:nvPr>
        </p:nvSpPr>
        <p:spPr>
          <a:xfrm>
            <a:off x="1901725" y="2150850"/>
            <a:ext cx="54702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6200"/>
              <a:buNone/>
              <a:defRPr sz="6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grpSp>
        <p:nvGrpSpPr>
          <p:cNvPr id="189" name="Google Shape;189;p9"/>
          <p:cNvGrpSpPr/>
          <p:nvPr/>
        </p:nvGrpSpPr>
        <p:grpSpPr>
          <a:xfrm>
            <a:off x="327194" y="1794842"/>
            <a:ext cx="1427100" cy="1427100"/>
            <a:chOff x="327194" y="1704829"/>
            <a:chExt cx="1427100" cy="1427100"/>
          </a:xfrm>
        </p:grpSpPr>
        <p:sp>
          <p:nvSpPr>
            <p:cNvPr id="190" name="Google Shape;190;p9"/>
            <p:cNvSpPr/>
            <p:nvPr/>
          </p:nvSpPr>
          <p:spPr>
            <a:xfrm>
              <a:off x="327194" y="1704829"/>
              <a:ext cx="1427100" cy="14271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91" name="Google Shape;191;p9"/>
            <p:cNvSpPr/>
            <p:nvPr/>
          </p:nvSpPr>
          <p:spPr>
            <a:xfrm>
              <a:off x="547394" y="1876966"/>
              <a:ext cx="986700" cy="5412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92" name="Google Shape;192;p9"/>
            <p:cNvSpPr/>
            <p:nvPr/>
          </p:nvSpPr>
          <p:spPr>
            <a:xfrm rot="10800000">
              <a:off x="547394" y="2418485"/>
              <a:ext cx="986700" cy="541200"/>
            </a:xfrm>
            <a:prstGeom prst="triangle">
              <a:avLst>
                <a:gd fmla="val 50000"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nvGrpSpPr>
          <p:cNvPr id="193" name="Google Shape;193;p9"/>
          <p:cNvGrpSpPr/>
          <p:nvPr/>
        </p:nvGrpSpPr>
        <p:grpSpPr>
          <a:xfrm>
            <a:off x="6835192" y="1825802"/>
            <a:ext cx="1981761" cy="1335000"/>
            <a:chOff x="6835192" y="1825802"/>
            <a:chExt cx="1981761" cy="1335000"/>
          </a:xfrm>
        </p:grpSpPr>
        <p:sp>
          <p:nvSpPr>
            <p:cNvPr id="194" name="Google Shape;194;p9"/>
            <p:cNvSpPr/>
            <p:nvPr/>
          </p:nvSpPr>
          <p:spPr>
            <a:xfrm rot="10800000">
              <a:off x="7481053" y="1825802"/>
              <a:ext cx="1335900" cy="1335000"/>
            </a:xfrm>
            <a:prstGeom prst="pie">
              <a:avLst>
                <a:gd fmla="val 5371730"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95" name="Google Shape;195;p9"/>
            <p:cNvSpPr/>
            <p:nvPr/>
          </p:nvSpPr>
          <p:spPr>
            <a:xfrm rot="10800000">
              <a:off x="6835192" y="1825802"/>
              <a:ext cx="1335900" cy="1335000"/>
            </a:xfrm>
            <a:prstGeom prst="pie">
              <a:avLst>
                <a:gd fmla="val 5371730"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nvGrpSpPr>
          <p:cNvPr id="196" name="Google Shape;196;p9"/>
          <p:cNvGrpSpPr/>
          <p:nvPr/>
        </p:nvGrpSpPr>
        <p:grpSpPr>
          <a:xfrm>
            <a:off x="326779" y="3493318"/>
            <a:ext cx="1427345" cy="1427345"/>
            <a:chOff x="207002" y="3411140"/>
            <a:chExt cx="1509300" cy="1509300"/>
          </a:xfrm>
        </p:grpSpPr>
        <p:sp>
          <p:nvSpPr>
            <p:cNvPr id="197" name="Google Shape;197;p9"/>
            <p:cNvSpPr/>
            <p:nvPr/>
          </p:nvSpPr>
          <p:spPr>
            <a:xfrm rot="10800000">
              <a:off x="207002" y="3411140"/>
              <a:ext cx="1509300" cy="15093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nvGrpSpPr>
            <p:cNvPr id="198" name="Google Shape;198;p9"/>
            <p:cNvGrpSpPr/>
            <p:nvPr/>
          </p:nvGrpSpPr>
          <p:grpSpPr>
            <a:xfrm>
              <a:off x="446984" y="3657790"/>
              <a:ext cx="1042347" cy="1042090"/>
              <a:chOff x="5493517" y="2781872"/>
              <a:chExt cx="887935" cy="887716"/>
            </a:xfrm>
          </p:grpSpPr>
          <p:sp>
            <p:nvSpPr>
              <p:cNvPr id="199" name="Google Shape;199;p9"/>
              <p:cNvSpPr/>
              <p:nvPr/>
            </p:nvSpPr>
            <p:spPr>
              <a:xfrm>
                <a:off x="5493752" y="2781882"/>
                <a:ext cx="887700" cy="887700"/>
              </a:xfrm>
              <a:prstGeom prst="pie">
                <a:avLst>
                  <a:gd fmla="val 10800229" name="adj1"/>
                  <a:gd fmla="val 16200000"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00" name="Google Shape;200;p9"/>
              <p:cNvSpPr/>
              <p:nvPr/>
            </p:nvSpPr>
            <p:spPr>
              <a:xfrm rot="10800000">
                <a:off x="5493530" y="2781882"/>
                <a:ext cx="887700" cy="887700"/>
              </a:xfrm>
              <a:prstGeom prst="pie">
                <a:avLst>
                  <a:gd fmla="val 10800229" name="adj1"/>
                  <a:gd fmla="val 16217256"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01" name="Google Shape;201;p9"/>
              <p:cNvSpPr/>
              <p:nvPr/>
            </p:nvSpPr>
            <p:spPr>
              <a:xfrm rot="5400000">
                <a:off x="5493744" y="2781888"/>
                <a:ext cx="887700" cy="8877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02" name="Google Shape;202;p9"/>
              <p:cNvSpPr/>
              <p:nvPr/>
            </p:nvSpPr>
            <p:spPr>
              <a:xfrm rot="-5400000">
                <a:off x="5493517" y="2781872"/>
                <a:ext cx="887700" cy="887700"/>
              </a:xfrm>
              <a:prstGeom prst="pie">
                <a:avLst>
                  <a:gd fmla="val 10800229"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grpSp>
        <p:nvGrpSpPr>
          <p:cNvPr id="203" name="Google Shape;203;p9"/>
          <p:cNvGrpSpPr/>
          <p:nvPr/>
        </p:nvGrpSpPr>
        <p:grpSpPr>
          <a:xfrm>
            <a:off x="2085716" y="3493182"/>
            <a:ext cx="1427371" cy="1427480"/>
            <a:chOff x="2051556" y="3485072"/>
            <a:chExt cx="1427371" cy="1427480"/>
          </a:xfrm>
        </p:grpSpPr>
        <p:sp>
          <p:nvSpPr>
            <p:cNvPr id="204" name="Google Shape;204;p9"/>
            <p:cNvSpPr/>
            <p:nvPr/>
          </p:nvSpPr>
          <p:spPr>
            <a:xfrm rot="10800000">
              <a:off x="2051556" y="3485072"/>
              <a:ext cx="1427100" cy="1427100"/>
            </a:xfrm>
            <a:prstGeom prst="pie">
              <a:avLst>
                <a:gd fmla="val 10800229" name="adj1"/>
                <a:gd fmla="val 1620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05" name="Google Shape;205;p9"/>
            <p:cNvSpPr/>
            <p:nvPr/>
          </p:nvSpPr>
          <p:spPr>
            <a:xfrm>
              <a:off x="2051827" y="3485452"/>
              <a:ext cx="1427100" cy="1427100"/>
            </a:xfrm>
            <a:prstGeom prst="pie">
              <a:avLst>
                <a:gd fmla="val 10800229"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206" name="Google Shape;206;p9"/>
          <p:cNvSpPr/>
          <p:nvPr/>
        </p:nvSpPr>
        <p:spPr>
          <a:xfrm rot="5400000">
            <a:off x="2139563" y="161951"/>
            <a:ext cx="1335000" cy="1335000"/>
          </a:xfrm>
          <a:prstGeom prst="pie">
            <a:avLst>
              <a:gd fmla="val 5371730" name="adj1"/>
              <a:gd fmla="val 1620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pic>
        <p:nvPicPr>
          <p:cNvPr descr="Marble background." id="207" name="Google Shape;207;p9"/>
          <p:cNvPicPr preferRelativeResize="0"/>
          <p:nvPr/>
        </p:nvPicPr>
        <p:blipFill rotWithShape="1">
          <a:blip r:embed="rId2">
            <a:alphaModFix/>
          </a:blip>
          <a:srcRect b="0" l="16648" r="16654" t="0"/>
          <a:stretch/>
        </p:blipFill>
        <p:spPr>
          <a:xfrm>
            <a:off x="2139450" y="826800"/>
            <a:ext cx="1335000" cy="1335000"/>
          </a:xfrm>
          <a:prstGeom prst="pie">
            <a:avLst>
              <a:gd fmla="val 10857415" name="adj1"/>
              <a:gd fmla="val 7813" name="adj2"/>
            </a:avLst>
          </a:prstGeom>
          <a:noFill/>
          <a:ln>
            <a:noFill/>
          </a:ln>
        </p:spPr>
      </p:pic>
    </p:spTree>
  </p:cSld>
  <p:clrMapOvr>
    <a:masterClrMapping/>
  </p:clrMapOvr>
  <p:extLst>
    <p:ext uri="{DCECCB84-F9BA-43D5-87BE-67443E8EF086}">
      <p15:sldGuideLst>
        <p15:guide id="1" orient="horz" pos="383">
          <p15:clr>
            <a:srgbClr val="E46962"/>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USTOM_6">
    <p:spTree>
      <p:nvGrpSpPr>
        <p:cNvPr id="208" name="Shape 208"/>
        <p:cNvGrpSpPr/>
        <p:nvPr/>
      </p:nvGrpSpPr>
      <p:grpSpPr>
        <a:xfrm>
          <a:off x="0" y="0"/>
          <a:ext cx="0" cy="0"/>
          <a:chOff x="0" y="0"/>
          <a:chExt cx="0" cy="0"/>
        </a:xfrm>
      </p:grpSpPr>
    </p:spTree>
  </p:cSld>
  <p:clrMapOvr>
    <a:masterClrMapping/>
  </p:clrMapOvr>
  <p:extLst>
    <p:ext uri="{DCECCB84-F9BA-43D5-87BE-67443E8EF086}">
      <p15:sldGuideLst>
        <p15:guide id="1" orient="horz" pos="383">
          <p15:clr>
            <a:srgbClr val="E46962"/>
          </p15:clr>
        </p15:guide>
      </p15:sldGuideLst>
    </p:ext>
  </p:extLst>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38" Type="http://schemas.openxmlformats.org/officeDocument/2006/relationships/theme" Target="../theme/theme2.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Urbanist Black"/>
              <a:buNone/>
              <a:defRPr sz="2800">
                <a:solidFill>
                  <a:schemeClr val="dk1"/>
                </a:solidFill>
                <a:latin typeface="Urbanist Black"/>
                <a:ea typeface="Urbanist Black"/>
                <a:cs typeface="Urbanist Black"/>
                <a:sym typeface="Urbanist Black"/>
              </a:defRPr>
            </a:lvl1pPr>
            <a:lvl2pPr lvl="1">
              <a:spcBef>
                <a:spcPts val="0"/>
              </a:spcBef>
              <a:spcAft>
                <a:spcPts val="0"/>
              </a:spcAft>
              <a:buClr>
                <a:schemeClr val="dk1"/>
              </a:buClr>
              <a:buSzPts val="2800"/>
              <a:buFont typeface="Urbanist Black"/>
              <a:buNone/>
              <a:defRPr sz="2800">
                <a:solidFill>
                  <a:schemeClr val="dk1"/>
                </a:solidFill>
                <a:latin typeface="Urbanist Black"/>
                <a:ea typeface="Urbanist Black"/>
                <a:cs typeface="Urbanist Black"/>
                <a:sym typeface="Urbanist Black"/>
              </a:defRPr>
            </a:lvl2pPr>
            <a:lvl3pPr lvl="2">
              <a:spcBef>
                <a:spcPts val="0"/>
              </a:spcBef>
              <a:spcAft>
                <a:spcPts val="0"/>
              </a:spcAft>
              <a:buClr>
                <a:schemeClr val="dk1"/>
              </a:buClr>
              <a:buSzPts val="2800"/>
              <a:buFont typeface="Urbanist Black"/>
              <a:buNone/>
              <a:defRPr sz="2800">
                <a:solidFill>
                  <a:schemeClr val="dk1"/>
                </a:solidFill>
                <a:latin typeface="Urbanist Black"/>
                <a:ea typeface="Urbanist Black"/>
                <a:cs typeface="Urbanist Black"/>
                <a:sym typeface="Urbanist Black"/>
              </a:defRPr>
            </a:lvl3pPr>
            <a:lvl4pPr lvl="3">
              <a:spcBef>
                <a:spcPts val="0"/>
              </a:spcBef>
              <a:spcAft>
                <a:spcPts val="0"/>
              </a:spcAft>
              <a:buClr>
                <a:schemeClr val="dk1"/>
              </a:buClr>
              <a:buSzPts val="2800"/>
              <a:buFont typeface="Urbanist Black"/>
              <a:buNone/>
              <a:defRPr sz="2800">
                <a:solidFill>
                  <a:schemeClr val="dk1"/>
                </a:solidFill>
                <a:latin typeface="Urbanist Black"/>
                <a:ea typeface="Urbanist Black"/>
                <a:cs typeface="Urbanist Black"/>
                <a:sym typeface="Urbanist Black"/>
              </a:defRPr>
            </a:lvl4pPr>
            <a:lvl5pPr lvl="4">
              <a:spcBef>
                <a:spcPts val="0"/>
              </a:spcBef>
              <a:spcAft>
                <a:spcPts val="0"/>
              </a:spcAft>
              <a:buClr>
                <a:schemeClr val="dk1"/>
              </a:buClr>
              <a:buSzPts val="2800"/>
              <a:buFont typeface="Urbanist Black"/>
              <a:buNone/>
              <a:defRPr sz="2800">
                <a:solidFill>
                  <a:schemeClr val="dk1"/>
                </a:solidFill>
                <a:latin typeface="Urbanist Black"/>
                <a:ea typeface="Urbanist Black"/>
                <a:cs typeface="Urbanist Black"/>
                <a:sym typeface="Urbanist Black"/>
              </a:defRPr>
            </a:lvl5pPr>
            <a:lvl6pPr lvl="5">
              <a:spcBef>
                <a:spcPts val="0"/>
              </a:spcBef>
              <a:spcAft>
                <a:spcPts val="0"/>
              </a:spcAft>
              <a:buClr>
                <a:schemeClr val="dk1"/>
              </a:buClr>
              <a:buSzPts val="2800"/>
              <a:buFont typeface="Urbanist Black"/>
              <a:buNone/>
              <a:defRPr sz="2800">
                <a:solidFill>
                  <a:schemeClr val="dk1"/>
                </a:solidFill>
                <a:latin typeface="Urbanist Black"/>
                <a:ea typeface="Urbanist Black"/>
                <a:cs typeface="Urbanist Black"/>
                <a:sym typeface="Urbanist Black"/>
              </a:defRPr>
            </a:lvl6pPr>
            <a:lvl7pPr lvl="6">
              <a:spcBef>
                <a:spcPts val="0"/>
              </a:spcBef>
              <a:spcAft>
                <a:spcPts val="0"/>
              </a:spcAft>
              <a:buClr>
                <a:schemeClr val="dk1"/>
              </a:buClr>
              <a:buSzPts val="2800"/>
              <a:buFont typeface="Urbanist Black"/>
              <a:buNone/>
              <a:defRPr sz="2800">
                <a:solidFill>
                  <a:schemeClr val="dk1"/>
                </a:solidFill>
                <a:latin typeface="Urbanist Black"/>
                <a:ea typeface="Urbanist Black"/>
                <a:cs typeface="Urbanist Black"/>
                <a:sym typeface="Urbanist Black"/>
              </a:defRPr>
            </a:lvl7pPr>
            <a:lvl8pPr lvl="7">
              <a:spcBef>
                <a:spcPts val="0"/>
              </a:spcBef>
              <a:spcAft>
                <a:spcPts val="0"/>
              </a:spcAft>
              <a:buClr>
                <a:schemeClr val="dk1"/>
              </a:buClr>
              <a:buSzPts val="2800"/>
              <a:buFont typeface="Urbanist Black"/>
              <a:buNone/>
              <a:defRPr sz="2800">
                <a:solidFill>
                  <a:schemeClr val="dk1"/>
                </a:solidFill>
                <a:latin typeface="Urbanist Black"/>
                <a:ea typeface="Urbanist Black"/>
                <a:cs typeface="Urbanist Black"/>
                <a:sym typeface="Urbanist Black"/>
              </a:defRPr>
            </a:lvl8pPr>
            <a:lvl9pPr lvl="8">
              <a:spcBef>
                <a:spcPts val="0"/>
              </a:spcBef>
              <a:spcAft>
                <a:spcPts val="0"/>
              </a:spcAft>
              <a:buClr>
                <a:schemeClr val="dk1"/>
              </a:buClr>
              <a:buSzPts val="2800"/>
              <a:buFont typeface="Urbanist Black"/>
              <a:buNone/>
              <a:defRPr sz="2800">
                <a:solidFill>
                  <a:schemeClr val="dk1"/>
                </a:solidFill>
                <a:latin typeface="Urbanist Black"/>
                <a:ea typeface="Urbanist Black"/>
                <a:cs typeface="Urbanist Black"/>
                <a:sym typeface="Urbanist Black"/>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Font typeface="Urbanist"/>
              <a:buChar char="●"/>
              <a:defRPr sz="1800">
                <a:solidFill>
                  <a:schemeClr val="dk1"/>
                </a:solidFill>
                <a:latin typeface="Urbanist"/>
                <a:ea typeface="Urbanist"/>
                <a:cs typeface="Urbanist"/>
                <a:sym typeface="Urbanist"/>
              </a:defRPr>
            </a:lvl1pPr>
            <a:lvl2pPr indent="-317500" lvl="1" marL="914400">
              <a:spcBef>
                <a:spcPts val="0"/>
              </a:spcBef>
              <a:spcAft>
                <a:spcPts val="0"/>
              </a:spcAft>
              <a:buClr>
                <a:schemeClr val="dk1"/>
              </a:buClr>
              <a:buSzPts val="1400"/>
              <a:buFont typeface="Urbanist"/>
              <a:buChar char="○"/>
              <a:defRPr>
                <a:solidFill>
                  <a:schemeClr val="dk1"/>
                </a:solidFill>
                <a:latin typeface="Urbanist"/>
                <a:ea typeface="Urbanist"/>
                <a:cs typeface="Urbanist"/>
                <a:sym typeface="Urbanist"/>
              </a:defRPr>
            </a:lvl2pPr>
            <a:lvl3pPr indent="-317500" lvl="2" marL="1371600">
              <a:spcBef>
                <a:spcPts val="0"/>
              </a:spcBef>
              <a:spcAft>
                <a:spcPts val="0"/>
              </a:spcAft>
              <a:buClr>
                <a:schemeClr val="dk1"/>
              </a:buClr>
              <a:buSzPts val="1400"/>
              <a:buFont typeface="Urbanist"/>
              <a:buChar char="■"/>
              <a:defRPr>
                <a:solidFill>
                  <a:schemeClr val="dk1"/>
                </a:solidFill>
                <a:latin typeface="Urbanist"/>
                <a:ea typeface="Urbanist"/>
                <a:cs typeface="Urbanist"/>
                <a:sym typeface="Urbanist"/>
              </a:defRPr>
            </a:lvl3pPr>
            <a:lvl4pPr indent="-317500" lvl="3" marL="1828800">
              <a:spcBef>
                <a:spcPts val="0"/>
              </a:spcBef>
              <a:spcAft>
                <a:spcPts val="0"/>
              </a:spcAft>
              <a:buClr>
                <a:schemeClr val="dk1"/>
              </a:buClr>
              <a:buSzPts val="1400"/>
              <a:buFont typeface="Urbanist"/>
              <a:buChar char="●"/>
              <a:defRPr>
                <a:solidFill>
                  <a:schemeClr val="dk1"/>
                </a:solidFill>
                <a:latin typeface="Urbanist"/>
                <a:ea typeface="Urbanist"/>
                <a:cs typeface="Urbanist"/>
                <a:sym typeface="Urbanist"/>
              </a:defRPr>
            </a:lvl4pPr>
            <a:lvl5pPr indent="-317500" lvl="4" marL="2286000">
              <a:spcBef>
                <a:spcPts val="0"/>
              </a:spcBef>
              <a:spcAft>
                <a:spcPts val="0"/>
              </a:spcAft>
              <a:buClr>
                <a:schemeClr val="dk1"/>
              </a:buClr>
              <a:buSzPts val="1400"/>
              <a:buFont typeface="Urbanist"/>
              <a:buChar char="○"/>
              <a:defRPr>
                <a:solidFill>
                  <a:schemeClr val="dk1"/>
                </a:solidFill>
                <a:latin typeface="Urbanist"/>
                <a:ea typeface="Urbanist"/>
                <a:cs typeface="Urbanist"/>
                <a:sym typeface="Urbanist"/>
              </a:defRPr>
            </a:lvl5pPr>
            <a:lvl6pPr indent="-317500" lvl="5" marL="2743200">
              <a:spcBef>
                <a:spcPts val="0"/>
              </a:spcBef>
              <a:spcAft>
                <a:spcPts val="0"/>
              </a:spcAft>
              <a:buClr>
                <a:schemeClr val="dk1"/>
              </a:buClr>
              <a:buSzPts val="1400"/>
              <a:buFont typeface="Urbanist"/>
              <a:buChar char="■"/>
              <a:defRPr>
                <a:solidFill>
                  <a:schemeClr val="dk1"/>
                </a:solidFill>
                <a:latin typeface="Urbanist"/>
                <a:ea typeface="Urbanist"/>
                <a:cs typeface="Urbanist"/>
                <a:sym typeface="Urbanist"/>
              </a:defRPr>
            </a:lvl6pPr>
            <a:lvl7pPr indent="-317500" lvl="6" marL="3200400">
              <a:spcBef>
                <a:spcPts val="0"/>
              </a:spcBef>
              <a:spcAft>
                <a:spcPts val="0"/>
              </a:spcAft>
              <a:buClr>
                <a:schemeClr val="dk1"/>
              </a:buClr>
              <a:buSzPts val="1400"/>
              <a:buFont typeface="Urbanist"/>
              <a:buChar char="●"/>
              <a:defRPr>
                <a:solidFill>
                  <a:schemeClr val="dk1"/>
                </a:solidFill>
                <a:latin typeface="Urbanist"/>
                <a:ea typeface="Urbanist"/>
                <a:cs typeface="Urbanist"/>
                <a:sym typeface="Urbanist"/>
              </a:defRPr>
            </a:lvl7pPr>
            <a:lvl8pPr indent="-317500" lvl="7" marL="3657600">
              <a:spcBef>
                <a:spcPts val="0"/>
              </a:spcBef>
              <a:spcAft>
                <a:spcPts val="0"/>
              </a:spcAft>
              <a:buClr>
                <a:schemeClr val="dk1"/>
              </a:buClr>
              <a:buSzPts val="1400"/>
              <a:buFont typeface="Urbanist"/>
              <a:buChar char="○"/>
              <a:defRPr>
                <a:solidFill>
                  <a:schemeClr val="dk1"/>
                </a:solidFill>
                <a:latin typeface="Urbanist"/>
                <a:ea typeface="Urbanist"/>
                <a:cs typeface="Urbanist"/>
                <a:sym typeface="Urbanist"/>
              </a:defRPr>
            </a:lvl8pPr>
            <a:lvl9pPr indent="-317500" lvl="8" marL="4114800">
              <a:spcBef>
                <a:spcPts val="0"/>
              </a:spcBef>
              <a:spcAft>
                <a:spcPts val="0"/>
              </a:spcAft>
              <a:buClr>
                <a:schemeClr val="dk1"/>
              </a:buClr>
              <a:buSzPts val="1400"/>
              <a:buFont typeface="Urbanist"/>
              <a:buChar char="■"/>
              <a:defRPr>
                <a:solidFill>
                  <a:schemeClr val="dk1"/>
                </a:solidFill>
                <a:latin typeface="Urbanist"/>
                <a:ea typeface="Urbanist"/>
                <a:cs typeface="Urbanist"/>
                <a:sym typeface="Urbanis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0.xml"/><Relationship Id="rId3" Type="http://schemas.openxmlformats.org/officeDocument/2006/relationships/image" Target="../media/image12.jp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1.xml"/><Relationship Id="rId3" Type="http://schemas.openxmlformats.org/officeDocument/2006/relationships/hyperlink" Target="http://drive.google.com/file/d/1pNGHP4rBdqvbnxBLRwtQNpQrQuKnF0T4/view" TargetMode="External"/><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4.xml"/><Relationship Id="rId3" Type="http://schemas.openxmlformats.org/officeDocument/2006/relationships/image" Target="../media/image3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21.jpg"/><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8.xml"/><Relationship Id="rId3" Type="http://schemas.openxmlformats.org/officeDocument/2006/relationships/image" Target="../media/image15.png"/><Relationship Id="rId4" Type="http://schemas.openxmlformats.org/officeDocument/2006/relationships/image" Target="../media/image37.png"/><Relationship Id="rId5"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4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5.jpg"/><Relationship Id="rId4" Type="http://schemas.openxmlformats.org/officeDocument/2006/relationships/image" Target="../media/image7.jpg"/><Relationship Id="rId5" Type="http://schemas.openxmlformats.org/officeDocument/2006/relationships/image" Target="../media/image1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0.xml"/><Relationship Id="rId3" Type="http://schemas.openxmlformats.org/officeDocument/2006/relationships/hyperlink" Target="http://drive.google.com/file/d/1YwoSFzw5mQuhiWzqgCjUriWcDufQXPlS/view" TargetMode="Externa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2.xml"/><Relationship Id="rId3" Type="http://schemas.openxmlformats.org/officeDocument/2006/relationships/image" Target="../media/image43.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3.xml"/><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4.xml"/><Relationship Id="rId3"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5.xml"/><Relationship Id="rId3"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23.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7.xml"/><Relationship Id="rId3"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hyperlink" Target="http://drive.google.com/file/d/18net5RKbwowYK-By4AwZYy-zhASWrQQA/view" TargetMode="External"/><Relationship Id="rId4" Type="http://schemas.openxmlformats.org/officeDocument/2006/relationships/image" Target="../media/image3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34.png"/><Relationship Id="rId4" Type="http://schemas.openxmlformats.org/officeDocument/2006/relationships/image" Target="../media/image42.png"/><Relationship Id="rId5"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image" Target="../media/image1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5.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xml"/><Relationship Id="rId3" Type="http://schemas.openxmlformats.org/officeDocument/2006/relationships/image" Target="../media/image17.jpg"/><Relationship Id="rId4" Type="http://schemas.openxmlformats.org/officeDocument/2006/relationships/image" Target="../media/image2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xml"/><Relationship Id="rId3" Type="http://schemas.openxmlformats.org/officeDocument/2006/relationships/image" Target="../media/image2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8.xml"/><Relationship Id="rId3" Type="http://schemas.openxmlformats.org/officeDocument/2006/relationships/image" Target="../media/image4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xml"/><Relationship Id="rId3"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39"/>
          <p:cNvSpPr txBox="1"/>
          <p:nvPr>
            <p:ph type="ctrTitle"/>
          </p:nvPr>
        </p:nvSpPr>
        <p:spPr>
          <a:xfrm>
            <a:off x="74140" y="1682683"/>
            <a:ext cx="4363200" cy="289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Girls Lax Stats</a:t>
            </a:r>
            <a:endParaRPr/>
          </a:p>
        </p:txBody>
      </p:sp>
      <p:sp>
        <p:nvSpPr>
          <p:cNvPr id="412" name="Google Shape;412;p39"/>
          <p:cNvSpPr txBox="1"/>
          <p:nvPr>
            <p:ph idx="1" type="subTitle"/>
          </p:nvPr>
        </p:nvSpPr>
        <p:spPr>
          <a:xfrm>
            <a:off x="233944" y="4240727"/>
            <a:ext cx="43632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INGLA 2026</a:t>
            </a:r>
            <a:endParaRPr/>
          </a:p>
        </p:txBody>
      </p:sp>
      <p:sp>
        <p:nvSpPr>
          <p:cNvPr id="413" name="Google Shape;413;p39"/>
          <p:cNvSpPr/>
          <p:nvPr/>
        </p:nvSpPr>
        <p:spPr>
          <a:xfrm>
            <a:off x="330054" y="3051425"/>
            <a:ext cx="3851400" cy="159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2"/>
              </a:solidFill>
            </a:endParaRPr>
          </a:p>
        </p:txBody>
      </p:sp>
      <p:sp>
        <p:nvSpPr>
          <p:cNvPr id="414" name="Google Shape;414;p39"/>
          <p:cNvSpPr/>
          <p:nvPr/>
        </p:nvSpPr>
        <p:spPr>
          <a:xfrm>
            <a:off x="330054" y="1547950"/>
            <a:ext cx="2774700" cy="159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2"/>
              </a:solidFill>
            </a:endParaRPr>
          </a:p>
        </p:txBody>
      </p:sp>
      <p:pic>
        <p:nvPicPr>
          <p:cNvPr descr="Very close up of a poster printed in pink and orange." id="415" name="Google Shape;415;p39"/>
          <p:cNvPicPr preferRelativeResize="0"/>
          <p:nvPr>
            <p:ph idx="4" type="pic"/>
          </p:nvPr>
        </p:nvPicPr>
        <p:blipFill rotWithShape="1">
          <a:blip r:embed="rId3">
            <a:alphaModFix/>
          </a:blip>
          <a:srcRect b="0" l="12503" r="12495" t="0"/>
          <a:stretch/>
        </p:blipFill>
        <p:spPr>
          <a:xfrm>
            <a:off x="6566777" y="3873750"/>
            <a:ext cx="1154100" cy="1154100"/>
          </a:xfrm>
          <a:prstGeom prst="ellipse">
            <a:avLst/>
          </a:prstGeom>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48"/>
          <p:cNvSpPr txBox="1"/>
          <p:nvPr>
            <p:ph idx="1" type="body"/>
          </p:nvPr>
        </p:nvSpPr>
        <p:spPr>
          <a:xfrm>
            <a:off x="370225" y="1251400"/>
            <a:ext cx="4187700" cy="274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3600"/>
              <a:t>Goal (G) </a:t>
            </a:r>
            <a:endParaRPr b="1" sz="3600"/>
          </a:p>
          <a:p>
            <a:pPr indent="0" lvl="0" marL="0" rtl="0" algn="l">
              <a:spcBef>
                <a:spcPts val="1200"/>
              </a:spcBef>
              <a:spcAft>
                <a:spcPts val="1200"/>
              </a:spcAft>
              <a:buNone/>
            </a:pPr>
            <a:r>
              <a:t/>
            </a:r>
            <a:endParaRPr/>
          </a:p>
        </p:txBody>
      </p:sp>
      <p:sp>
        <p:nvSpPr>
          <p:cNvPr id="521" name="Google Shape;521;p48"/>
          <p:cNvSpPr/>
          <p:nvPr/>
        </p:nvSpPr>
        <p:spPr>
          <a:xfrm>
            <a:off x="480776" y="915131"/>
            <a:ext cx="661800" cy="661800"/>
          </a:xfrm>
          <a:prstGeom prst="pie">
            <a:avLst>
              <a:gd fmla="val 10800229" name="adj1"/>
              <a:gd fmla="val 16200000" name="adj2"/>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522" name="Google Shape;522;p48"/>
          <p:cNvSpPr/>
          <p:nvPr/>
        </p:nvSpPr>
        <p:spPr>
          <a:xfrm>
            <a:off x="811149" y="915131"/>
            <a:ext cx="661800" cy="6618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3"/>
              </a:solidFill>
            </a:endParaRPr>
          </a:p>
        </p:txBody>
      </p:sp>
      <p:sp>
        <p:nvSpPr>
          <p:cNvPr id="523" name="Google Shape;523;p48"/>
          <p:cNvSpPr/>
          <p:nvPr/>
        </p:nvSpPr>
        <p:spPr>
          <a:xfrm rot="10800000">
            <a:off x="3648103" y="3396509"/>
            <a:ext cx="661800" cy="661800"/>
          </a:xfrm>
          <a:prstGeom prst="pie">
            <a:avLst>
              <a:gd fmla="val 10800229"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524" name="Google Shape;524;p48"/>
          <p:cNvSpPr/>
          <p:nvPr/>
        </p:nvSpPr>
        <p:spPr>
          <a:xfrm rot="10800000">
            <a:off x="3317730" y="3396509"/>
            <a:ext cx="661800" cy="661800"/>
          </a:xfrm>
          <a:prstGeom prst="pie">
            <a:avLst>
              <a:gd fmla="val 10800229" name="adj1"/>
              <a:gd fmla="val 1620000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pic>
        <p:nvPicPr>
          <p:cNvPr id="525" name="Google Shape;525;p48"/>
          <p:cNvPicPr preferRelativeResize="0"/>
          <p:nvPr/>
        </p:nvPicPr>
        <p:blipFill>
          <a:blip r:embed="rId3">
            <a:alphaModFix/>
          </a:blip>
          <a:stretch>
            <a:fillRect/>
          </a:stretch>
        </p:blipFill>
        <p:spPr>
          <a:xfrm>
            <a:off x="4150500" y="309363"/>
            <a:ext cx="4873300" cy="3248875"/>
          </a:xfrm>
          <a:prstGeom prst="rect">
            <a:avLst/>
          </a:prstGeom>
          <a:noFill/>
          <a:ln>
            <a:noFill/>
          </a:ln>
        </p:spPr>
      </p:pic>
      <p:pic>
        <p:nvPicPr>
          <p:cNvPr id="526" name="Google Shape;526;p48"/>
          <p:cNvPicPr preferRelativeResize="0"/>
          <p:nvPr/>
        </p:nvPicPr>
        <p:blipFill>
          <a:blip r:embed="rId4">
            <a:alphaModFix/>
          </a:blip>
          <a:stretch>
            <a:fillRect/>
          </a:stretch>
        </p:blipFill>
        <p:spPr>
          <a:xfrm>
            <a:off x="635950" y="2751075"/>
            <a:ext cx="2343150" cy="19526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49"/>
          <p:cNvSpPr txBox="1"/>
          <p:nvPr>
            <p:ph type="title"/>
          </p:nvPr>
        </p:nvSpPr>
        <p:spPr>
          <a:xfrm>
            <a:off x="311700" y="173700"/>
            <a:ext cx="8392200" cy="1054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Assist (A) </a:t>
            </a:r>
            <a:endParaRPr/>
          </a:p>
        </p:txBody>
      </p:sp>
      <p:sp>
        <p:nvSpPr>
          <p:cNvPr id="532" name="Google Shape;532;p49"/>
          <p:cNvSpPr/>
          <p:nvPr/>
        </p:nvSpPr>
        <p:spPr>
          <a:xfrm rot="10800000">
            <a:off x="66330" y="737046"/>
            <a:ext cx="763500" cy="763500"/>
          </a:xfrm>
          <a:prstGeom prst="pie">
            <a:avLst>
              <a:gd fmla="val 10800229" name="adj1"/>
              <a:gd fmla="val 1620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33" name="Google Shape;533;p49"/>
          <p:cNvSpPr/>
          <p:nvPr/>
        </p:nvSpPr>
        <p:spPr>
          <a:xfrm>
            <a:off x="66330" y="1119561"/>
            <a:ext cx="763500" cy="7635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nvGrpSpPr>
          <p:cNvPr id="534" name="Google Shape;534;p49"/>
          <p:cNvGrpSpPr/>
          <p:nvPr/>
        </p:nvGrpSpPr>
        <p:grpSpPr>
          <a:xfrm>
            <a:off x="8084931" y="361697"/>
            <a:ext cx="557859" cy="557859"/>
            <a:chOff x="6658859" y="157834"/>
            <a:chExt cx="2410800" cy="2410800"/>
          </a:xfrm>
        </p:grpSpPr>
        <p:sp>
          <p:nvSpPr>
            <p:cNvPr id="535" name="Google Shape;535;p49"/>
            <p:cNvSpPr/>
            <p:nvPr/>
          </p:nvSpPr>
          <p:spPr>
            <a:xfrm>
              <a:off x="7731122" y="157834"/>
              <a:ext cx="257400" cy="24108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36" name="Google Shape;536;p49"/>
            <p:cNvSpPr/>
            <p:nvPr/>
          </p:nvSpPr>
          <p:spPr>
            <a:xfrm rot="5400000">
              <a:off x="7735559" y="157731"/>
              <a:ext cx="257400" cy="24108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37" name="Google Shape;537;p49"/>
            <p:cNvSpPr/>
            <p:nvPr/>
          </p:nvSpPr>
          <p:spPr>
            <a:xfrm rot="2700000">
              <a:off x="7753980" y="154455"/>
              <a:ext cx="257528" cy="2410457"/>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38" name="Google Shape;538;p49"/>
            <p:cNvSpPr/>
            <p:nvPr/>
          </p:nvSpPr>
          <p:spPr>
            <a:xfrm rot="8100000">
              <a:off x="7757334" y="157849"/>
              <a:ext cx="257528" cy="2410457"/>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nvGrpSpPr>
          <p:cNvPr id="539" name="Google Shape;539;p49"/>
          <p:cNvGrpSpPr/>
          <p:nvPr/>
        </p:nvGrpSpPr>
        <p:grpSpPr>
          <a:xfrm>
            <a:off x="8304738" y="3933280"/>
            <a:ext cx="763650" cy="1144915"/>
            <a:chOff x="8304977" y="4132553"/>
            <a:chExt cx="763650" cy="1144915"/>
          </a:xfrm>
        </p:grpSpPr>
        <p:sp>
          <p:nvSpPr>
            <p:cNvPr id="540" name="Google Shape;540;p49"/>
            <p:cNvSpPr/>
            <p:nvPr/>
          </p:nvSpPr>
          <p:spPr>
            <a:xfrm rot="10800000">
              <a:off x="8305127" y="4132553"/>
              <a:ext cx="763500" cy="763500"/>
            </a:xfrm>
            <a:prstGeom prst="pie">
              <a:avLst>
                <a:gd fmla="val 10800229" name="adj1"/>
                <a:gd fmla="val 1620000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41" name="Google Shape;541;p49"/>
            <p:cNvSpPr/>
            <p:nvPr/>
          </p:nvSpPr>
          <p:spPr>
            <a:xfrm>
              <a:off x="8304977" y="4513969"/>
              <a:ext cx="763500" cy="763500"/>
            </a:xfrm>
            <a:prstGeom prst="pie">
              <a:avLst>
                <a:gd fmla="val 10800229"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542" name="Google Shape;542;p49"/>
          <p:cNvSpPr txBox="1"/>
          <p:nvPr/>
        </p:nvSpPr>
        <p:spPr>
          <a:xfrm>
            <a:off x="311700" y="2172750"/>
            <a:ext cx="53256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Urbanist"/>
                <a:ea typeface="Urbanist"/>
                <a:cs typeface="Urbanist"/>
                <a:sym typeface="Urbanist"/>
              </a:rPr>
              <a:t>A pass contributing directly to a goal</a:t>
            </a:r>
            <a:endParaRPr sz="1800">
              <a:solidFill>
                <a:schemeClr val="dk1"/>
              </a:solidFill>
              <a:latin typeface="Urbanist"/>
              <a:ea typeface="Urbanist"/>
              <a:cs typeface="Urbanist"/>
              <a:sym typeface="Urbanist"/>
            </a:endParaRPr>
          </a:p>
          <a:p>
            <a:pPr indent="0" lvl="0" marL="0" rtl="0" algn="l">
              <a:spcBef>
                <a:spcPts val="0"/>
              </a:spcBef>
              <a:spcAft>
                <a:spcPts val="0"/>
              </a:spcAft>
              <a:buNone/>
            </a:pPr>
            <a:r>
              <a:t/>
            </a:r>
            <a:endParaRPr sz="1800">
              <a:solidFill>
                <a:schemeClr val="dk1"/>
              </a:solidFill>
              <a:latin typeface="Urbanist"/>
              <a:ea typeface="Urbanist"/>
              <a:cs typeface="Urbanist"/>
              <a:sym typeface="Urbanist"/>
            </a:endParaRPr>
          </a:p>
          <a:p>
            <a:pPr indent="0" lvl="0" marL="0" rtl="0" algn="l">
              <a:spcBef>
                <a:spcPts val="0"/>
              </a:spcBef>
              <a:spcAft>
                <a:spcPts val="0"/>
              </a:spcAft>
              <a:buNone/>
            </a:pPr>
            <a:r>
              <a:rPr lang="en" sz="1800">
                <a:solidFill>
                  <a:schemeClr val="dk1"/>
                </a:solidFill>
                <a:latin typeface="Urbanist"/>
                <a:ea typeface="Urbanist"/>
                <a:cs typeface="Urbanist"/>
                <a:sym typeface="Urbanist"/>
              </a:rPr>
              <a:t>In your (the statistician’s) opinion</a:t>
            </a:r>
            <a:endParaRPr sz="1800">
              <a:solidFill>
                <a:schemeClr val="dk1"/>
              </a:solidFill>
              <a:latin typeface="Urbanist"/>
              <a:ea typeface="Urbanist"/>
              <a:cs typeface="Urbanist"/>
              <a:sym typeface="Urbanist"/>
            </a:endParaRPr>
          </a:p>
        </p:txBody>
      </p:sp>
      <p:pic>
        <p:nvPicPr>
          <p:cNvPr id="543" name="Google Shape;543;p49" title="Screen Recording 2025-03-04 122954.mp4">
            <a:hlinkClick r:id="rId3"/>
          </p:cNvPr>
          <p:cNvPicPr preferRelativeResize="0"/>
          <p:nvPr/>
        </p:nvPicPr>
        <p:blipFill>
          <a:blip r:embed="rId4">
            <a:alphaModFix/>
          </a:blip>
          <a:stretch>
            <a:fillRect/>
          </a:stretch>
        </p:blipFill>
        <p:spPr>
          <a:xfrm>
            <a:off x="4224725" y="868034"/>
            <a:ext cx="4919276" cy="2782267"/>
          </a:xfrm>
          <a:prstGeom prst="rect">
            <a:avLst/>
          </a:prstGeom>
          <a:noFill/>
          <a:ln>
            <a:noFill/>
          </a:ln>
        </p:spPr>
      </p:pic>
      <p:sp>
        <p:nvSpPr>
          <p:cNvPr id="544" name="Google Shape;544;p49"/>
          <p:cNvSpPr txBox="1"/>
          <p:nvPr/>
        </p:nvSpPr>
        <p:spPr>
          <a:xfrm>
            <a:off x="4896775" y="3897450"/>
            <a:ext cx="4263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Urbanist"/>
                <a:ea typeface="Urbanist"/>
                <a:cs typeface="Urbanist"/>
                <a:sym typeface="Urbanist"/>
              </a:rPr>
              <a:t>#7 white starts with the ball</a:t>
            </a:r>
            <a:endParaRPr sz="1800">
              <a:solidFill>
                <a:schemeClr val="dk1"/>
              </a:solidFill>
              <a:latin typeface="Urbanist"/>
              <a:ea typeface="Urbanist"/>
              <a:cs typeface="Urbanist"/>
              <a:sym typeface="Urbanis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3"/>
                                        </p:tgtEl>
                                        <p:attrNameLst>
                                          <p:attrName>style.visibility</p:attrName>
                                        </p:attrNameLst>
                                      </p:cBhvr>
                                      <p:to>
                                        <p:strVal val="visible"/>
                                      </p:to>
                                    </p:set>
                                    <p:animEffect filter="fade" transition="in">
                                      <p:cBhvr>
                                        <p:cTn dur="1000"/>
                                        <p:tgtEl>
                                          <p:spTgt spid="5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50"/>
          <p:cNvSpPr txBox="1"/>
          <p:nvPr>
            <p:ph type="title"/>
          </p:nvPr>
        </p:nvSpPr>
        <p:spPr>
          <a:xfrm>
            <a:off x="5756375" y="1145775"/>
            <a:ext cx="3223200" cy="89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Shot</a:t>
            </a:r>
            <a:r>
              <a:rPr lang="en"/>
              <a:t>s on Goal</a:t>
            </a:r>
            <a:endParaRPr/>
          </a:p>
        </p:txBody>
      </p:sp>
      <p:sp>
        <p:nvSpPr>
          <p:cNvPr id="550" name="Google Shape;550;p50"/>
          <p:cNvSpPr txBox="1"/>
          <p:nvPr>
            <p:ph idx="2" type="body"/>
          </p:nvPr>
        </p:nvSpPr>
        <p:spPr>
          <a:xfrm>
            <a:off x="427525" y="3205025"/>
            <a:ext cx="2599200" cy="1007700"/>
          </a:xfrm>
          <a:prstGeom prst="rect">
            <a:avLst/>
          </a:prstGeom>
        </p:spPr>
        <p:txBody>
          <a:bodyPr anchorCtr="0" anchor="ctr" bIns="91425" lIns="91425" spcFirstLastPara="1" rIns="91425" wrap="square" tIns="91425">
            <a:noAutofit/>
          </a:bodyPr>
          <a:lstStyle/>
          <a:p>
            <a:pPr indent="0" lvl="0" marL="0" rtl="0" algn="ctr">
              <a:spcBef>
                <a:spcPts val="0"/>
              </a:spcBef>
              <a:spcAft>
                <a:spcPts val="1200"/>
              </a:spcAft>
              <a:buNone/>
            </a:pPr>
            <a:r>
              <a:t/>
            </a:r>
            <a:endParaRPr/>
          </a:p>
        </p:txBody>
      </p:sp>
      <p:sp>
        <p:nvSpPr>
          <p:cNvPr id="551" name="Google Shape;551;p50"/>
          <p:cNvSpPr txBox="1"/>
          <p:nvPr>
            <p:ph idx="1" type="body"/>
          </p:nvPr>
        </p:nvSpPr>
        <p:spPr>
          <a:xfrm>
            <a:off x="4903000" y="3934275"/>
            <a:ext cx="4041900" cy="1007700"/>
          </a:xfrm>
          <a:prstGeom prst="rect">
            <a:avLst/>
          </a:prstGeom>
        </p:spPr>
        <p:txBody>
          <a:bodyPr anchorCtr="0" anchor="ctr" bIns="91425" lIns="91425" spcFirstLastPara="1" rIns="91425" wrap="square" tIns="91425">
            <a:noAutofit/>
          </a:bodyPr>
          <a:lstStyle/>
          <a:p>
            <a:pPr indent="-304800" lvl="2" marL="1371600" rtl="0" algn="l">
              <a:lnSpc>
                <a:spcPct val="115000"/>
              </a:lnSpc>
              <a:spcBef>
                <a:spcPts val="300"/>
              </a:spcBef>
              <a:spcAft>
                <a:spcPts val="0"/>
              </a:spcAft>
              <a:buClr>
                <a:srgbClr val="1F1F1F"/>
              </a:buClr>
              <a:buSzPts val="1200"/>
              <a:buFont typeface="Roboto"/>
              <a:buChar char="■"/>
            </a:pPr>
            <a:r>
              <a:rPr lang="en" sz="1200">
                <a:solidFill>
                  <a:srgbClr val="1F1F1F"/>
                </a:solidFill>
                <a:latin typeface="Roboto"/>
                <a:ea typeface="Roboto"/>
                <a:cs typeface="Roboto"/>
                <a:sym typeface="Roboto"/>
              </a:rPr>
              <a:t>A shot on goal is not the same thing as a shot at the goal. The latter encompasses all shots; the former encompasses only shots scoring and those having been saved by the goalie</a:t>
            </a:r>
            <a:endParaRPr/>
          </a:p>
        </p:txBody>
      </p:sp>
      <p:sp>
        <p:nvSpPr>
          <p:cNvPr id="552" name="Google Shape;552;p50"/>
          <p:cNvSpPr txBox="1"/>
          <p:nvPr>
            <p:ph idx="5" type="subTitle"/>
          </p:nvPr>
        </p:nvSpPr>
        <p:spPr>
          <a:xfrm>
            <a:off x="427525" y="2776650"/>
            <a:ext cx="2599200" cy="261000"/>
          </a:xfrm>
          <a:prstGeom prst="rect">
            <a:avLst/>
          </a:prstGeom>
        </p:spPr>
        <p:txBody>
          <a:bodyPr anchorCtr="0" anchor="ctr" bIns="91425" lIns="91425" spcFirstLastPara="1" rIns="91425" wrap="square" tIns="91425">
            <a:noAutofit/>
          </a:bodyPr>
          <a:lstStyle/>
          <a:p>
            <a:pPr indent="0" lvl="0" marL="0" rtl="0" algn="ctr">
              <a:spcBef>
                <a:spcPts val="0"/>
              </a:spcBef>
              <a:spcAft>
                <a:spcPts val="1200"/>
              </a:spcAft>
              <a:buNone/>
            </a:pPr>
            <a:r>
              <a:t/>
            </a:r>
            <a:endParaRPr/>
          </a:p>
        </p:txBody>
      </p:sp>
      <p:pic>
        <p:nvPicPr>
          <p:cNvPr id="553" name="Google Shape;553;p50"/>
          <p:cNvPicPr preferRelativeResize="0"/>
          <p:nvPr/>
        </p:nvPicPr>
        <p:blipFill>
          <a:blip r:embed="rId3">
            <a:alphaModFix/>
          </a:blip>
          <a:stretch>
            <a:fillRect/>
          </a:stretch>
        </p:blipFill>
        <p:spPr>
          <a:xfrm>
            <a:off x="138603" y="1214587"/>
            <a:ext cx="5427851" cy="359531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51"/>
          <p:cNvSpPr txBox="1"/>
          <p:nvPr>
            <p:ph type="title"/>
          </p:nvPr>
        </p:nvSpPr>
        <p:spPr>
          <a:xfrm>
            <a:off x="265450" y="1005825"/>
            <a:ext cx="8527200" cy="1054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(Penalty)</a:t>
            </a:r>
            <a:endParaRPr/>
          </a:p>
          <a:p>
            <a:pPr indent="0" lvl="0" marL="0" rtl="0" algn="l">
              <a:spcBef>
                <a:spcPts val="0"/>
              </a:spcBef>
              <a:spcAft>
                <a:spcPts val="0"/>
              </a:spcAft>
              <a:buNone/>
            </a:pPr>
            <a:r>
              <a:rPr lang="en"/>
              <a:t>Red Card</a:t>
            </a:r>
            <a:endParaRPr/>
          </a:p>
        </p:txBody>
      </p:sp>
      <p:sp>
        <p:nvSpPr>
          <p:cNvPr id="559" name="Google Shape;559;p51"/>
          <p:cNvSpPr txBox="1"/>
          <p:nvPr>
            <p:ph idx="1" type="body"/>
          </p:nvPr>
        </p:nvSpPr>
        <p:spPr>
          <a:xfrm>
            <a:off x="311700" y="3493500"/>
            <a:ext cx="8832300" cy="9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-Referee will hold up card  			-”Person In Major” Trouble</a:t>
            </a:r>
            <a:endParaRPr/>
          </a:p>
          <a:p>
            <a:pPr indent="0" lvl="0" marL="0" rtl="0" algn="l">
              <a:spcBef>
                <a:spcPts val="1200"/>
              </a:spcBef>
              <a:spcAft>
                <a:spcPts val="1200"/>
              </a:spcAft>
              <a:buNone/>
            </a:pPr>
            <a:r>
              <a:rPr lang="en"/>
              <a:t>- Player may not return to game </a:t>
            </a:r>
            <a:endParaRPr/>
          </a:p>
        </p:txBody>
      </p:sp>
      <p:sp>
        <p:nvSpPr>
          <p:cNvPr id="560" name="Google Shape;560;p51"/>
          <p:cNvSpPr/>
          <p:nvPr/>
        </p:nvSpPr>
        <p:spPr>
          <a:xfrm>
            <a:off x="423440" y="3152988"/>
            <a:ext cx="661800" cy="6618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561" name="Google Shape;561;p51"/>
          <p:cNvSpPr/>
          <p:nvPr/>
        </p:nvSpPr>
        <p:spPr>
          <a:xfrm>
            <a:off x="753813" y="3152988"/>
            <a:ext cx="661800" cy="661800"/>
          </a:xfrm>
          <a:prstGeom prst="pie">
            <a:avLst>
              <a:gd fmla="val 10800229"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3"/>
              </a:solidFill>
            </a:endParaRPr>
          </a:p>
        </p:txBody>
      </p:sp>
      <p:sp>
        <p:nvSpPr>
          <p:cNvPr id="562" name="Google Shape;562;p51"/>
          <p:cNvSpPr/>
          <p:nvPr/>
        </p:nvSpPr>
        <p:spPr>
          <a:xfrm rot="10800000">
            <a:off x="3467378" y="4442834"/>
            <a:ext cx="661800" cy="661800"/>
          </a:xfrm>
          <a:prstGeom prst="pie">
            <a:avLst>
              <a:gd fmla="val 10800229"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563" name="Google Shape;563;p51"/>
          <p:cNvSpPr/>
          <p:nvPr/>
        </p:nvSpPr>
        <p:spPr>
          <a:xfrm>
            <a:off x="3338594" y="4552624"/>
            <a:ext cx="661800" cy="661800"/>
          </a:xfrm>
          <a:prstGeom prst="pie">
            <a:avLst>
              <a:gd fmla="val 10800229" name="adj1"/>
              <a:gd fmla="val 1620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pic>
        <p:nvPicPr>
          <p:cNvPr id="564" name="Google Shape;564;p51"/>
          <p:cNvPicPr preferRelativeResize="0"/>
          <p:nvPr/>
        </p:nvPicPr>
        <p:blipFill>
          <a:blip r:embed="rId3">
            <a:alphaModFix/>
          </a:blip>
          <a:stretch>
            <a:fillRect/>
          </a:stretch>
        </p:blipFill>
        <p:spPr>
          <a:xfrm>
            <a:off x="3416275" y="436796"/>
            <a:ext cx="5146724" cy="29014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52"/>
          <p:cNvSpPr txBox="1"/>
          <p:nvPr>
            <p:ph idx="1" type="body"/>
          </p:nvPr>
        </p:nvSpPr>
        <p:spPr>
          <a:xfrm>
            <a:off x="384300" y="1251400"/>
            <a:ext cx="4187700" cy="274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3600"/>
              <a:t>(Penalty)</a:t>
            </a:r>
            <a:endParaRPr b="1" sz="3600"/>
          </a:p>
          <a:p>
            <a:pPr indent="0" lvl="0" marL="0" rtl="0" algn="l">
              <a:spcBef>
                <a:spcPts val="1200"/>
              </a:spcBef>
              <a:spcAft>
                <a:spcPts val="0"/>
              </a:spcAft>
              <a:buClr>
                <a:schemeClr val="dk1"/>
              </a:buClr>
              <a:buSzPts val="1100"/>
              <a:buFont typeface="Arial"/>
              <a:buNone/>
            </a:pPr>
            <a:r>
              <a:rPr b="1" lang="en" sz="3600"/>
              <a:t>Yellow Card</a:t>
            </a:r>
            <a:endParaRPr b="1" sz="3600"/>
          </a:p>
          <a:p>
            <a:pPr indent="0" lvl="0" marL="0" rtl="0" algn="l">
              <a:spcBef>
                <a:spcPts val="1200"/>
              </a:spcBef>
              <a:spcAft>
                <a:spcPts val="1200"/>
              </a:spcAft>
              <a:buNone/>
            </a:pPr>
            <a:r>
              <a:t/>
            </a:r>
            <a:endParaRPr/>
          </a:p>
        </p:txBody>
      </p:sp>
      <p:sp>
        <p:nvSpPr>
          <p:cNvPr id="570" name="Google Shape;570;p52"/>
          <p:cNvSpPr/>
          <p:nvPr/>
        </p:nvSpPr>
        <p:spPr>
          <a:xfrm>
            <a:off x="480776" y="915131"/>
            <a:ext cx="661800" cy="661800"/>
          </a:xfrm>
          <a:prstGeom prst="pie">
            <a:avLst>
              <a:gd fmla="val 10800229" name="adj1"/>
              <a:gd fmla="val 16200000" name="adj2"/>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571" name="Google Shape;571;p52"/>
          <p:cNvSpPr/>
          <p:nvPr/>
        </p:nvSpPr>
        <p:spPr>
          <a:xfrm>
            <a:off x="811149" y="915131"/>
            <a:ext cx="661800" cy="6618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3"/>
              </a:solidFill>
            </a:endParaRPr>
          </a:p>
        </p:txBody>
      </p:sp>
      <p:sp>
        <p:nvSpPr>
          <p:cNvPr id="572" name="Google Shape;572;p52"/>
          <p:cNvSpPr/>
          <p:nvPr/>
        </p:nvSpPr>
        <p:spPr>
          <a:xfrm rot="10800000">
            <a:off x="3648103" y="3396509"/>
            <a:ext cx="661800" cy="661800"/>
          </a:xfrm>
          <a:prstGeom prst="pie">
            <a:avLst>
              <a:gd fmla="val 10800229"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573" name="Google Shape;573;p52"/>
          <p:cNvSpPr/>
          <p:nvPr/>
        </p:nvSpPr>
        <p:spPr>
          <a:xfrm rot="10800000">
            <a:off x="3317730" y="3396509"/>
            <a:ext cx="661800" cy="661800"/>
          </a:xfrm>
          <a:prstGeom prst="pie">
            <a:avLst>
              <a:gd fmla="val 10800229" name="adj1"/>
              <a:gd fmla="val 1620000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pic>
        <p:nvPicPr>
          <p:cNvPr id="574" name="Google Shape;574;p52"/>
          <p:cNvPicPr preferRelativeResize="0"/>
          <p:nvPr/>
        </p:nvPicPr>
        <p:blipFill>
          <a:blip r:embed="rId3">
            <a:alphaModFix/>
          </a:blip>
          <a:stretch>
            <a:fillRect/>
          </a:stretch>
        </p:blipFill>
        <p:spPr>
          <a:xfrm>
            <a:off x="3131050" y="152400"/>
            <a:ext cx="4281276" cy="2852400"/>
          </a:xfrm>
          <a:prstGeom prst="rect">
            <a:avLst/>
          </a:prstGeom>
          <a:noFill/>
          <a:ln>
            <a:noFill/>
          </a:ln>
        </p:spPr>
      </p:pic>
      <p:pic>
        <p:nvPicPr>
          <p:cNvPr id="575" name="Google Shape;575;p52"/>
          <p:cNvPicPr preferRelativeResize="0"/>
          <p:nvPr/>
        </p:nvPicPr>
        <p:blipFill>
          <a:blip r:embed="rId4">
            <a:alphaModFix/>
          </a:blip>
          <a:stretch>
            <a:fillRect/>
          </a:stretch>
        </p:blipFill>
        <p:spPr>
          <a:xfrm>
            <a:off x="6545275" y="1477638"/>
            <a:ext cx="2266950" cy="3400425"/>
          </a:xfrm>
          <a:prstGeom prst="rect">
            <a:avLst/>
          </a:prstGeom>
          <a:noFill/>
          <a:ln>
            <a:noFill/>
          </a:ln>
        </p:spPr>
      </p:pic>
      <p:sp>
        <p:nvSpPr>
          <p:cNvPr id="576" name="Google Shape;576;p52"/>
          <p:cNvSpPr txBox="1"/>
          <p:nvPr/>
        </p:nvSpPr>
        <p:spPr>
          <a:xfrm>
            <a:off x="156850" y="3396500"/>
            <a:ext cx="7644300" cy="18471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Referee signal </a:t>
            </a:r>
            <a:endParaRPr sz="1800">
              <a:solidFill>
                <a:schemeClr val="dk1"/>
              </a:solidFill>
              <a:latin typeface="Urbanist"/>
              <a:ea typeface="Urbanist"/>
              <a:cs typeface="Urbanist"/>
              <a:sym typeface="Urbanist"/>
            </a:endParaRPr>
          </a:p>
          <a:p>
            <a:pPr indent="-342900" lvl="0" marL="457200" rtl="0" algn="l">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Player comes off the field</a:t>
            </a:r>
            <a:endParaRPr sz="1800">
              <a:solidFill>
                <a:schemeClr val="dk1"/>
              </a:solidFill>
              <a:latin typeface="Urbanist"/>
              <a:ea typeface="Urbanist"/>
              <a:cs typeface="Urbanist"/>
              <a:sym typeface="Urbanist"/>
            </a:endParaRPr>
          </a:p>
          <a:p>
            <a:pPr indent="-342900" lvl="0" marL="457200" rtl="0" algn="l">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Clock stops</a:t>
            </a:r>
            <a:endParaRPr sz="1800">
              <a:solidFill>
                <a:schemeClr val="dk1"/>
              </a:solidFill>
              <a:latin typeface="Urbanist"/>
              <a:ea typeface="Urbanist"/>
              <a:cs typeface="Urbanist"/>
              <a:sym typeface="Urbanist"/>
            </a:endParaRPr>
          </a:p>
          <a:p>
            <a:pPr indent="-342900" lvl="0" marL="457200" rtl="0" algn="l">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Player # is very important</a:t>
            </a:r>
            <a:endParaRPr sz="1800">
              <a:solidFill>
                <a:schemeClr val="dk1"/>
              </a:solidFill>
              <a:latin typeface="Urbanist"/>
              <a:ea typeface="Urbanist"/>
              <a:cs typeface="Urbanist"/>
              <a:sym typeface="Urbanist"/>
            </a:endParaRPr>
          </a:p>
          <a:p>
            <a:pPr indent="-342900" lvl="1" marL="914400" rtl="0" algn="l">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2 yellows=cannot return to game</a:t>
            </a:r>
            <a:endParaRPr sz="1800">
              <a:solidFill>
                <a:schemeClr val="dk1"/>
              </a:solidFill>
              <a:latin typeface="Urbanist"/>
              <a:ea typeface="Urbanist"/>
              <a:cs typeface="Urbanist"/>
              <a:sym typeface="Urbanist"/>
            </a:endParaRPr>
          </a:p>
          <a:p>
            <a:pPr indent="-342900" lvl="1" marL="914400" rtl="0" algn="l">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4 team yellows= team plays down a player</a:t>
            </a:r>
            <a:endParaRPr sz="1800">
              <a:solidFill>
                <a:schemeClr val="dk1"/>
              </a:solidFill>
              <a:latin typeface="Urbanist"/>
              <a:ea typeface="Urbanist"/>
              <a:cs typeface="Urbanist"/>
              <a:sym typeface="Urbanis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53"/>
          <p:cNvSpPr txBox="1"/>
          <p:nvPr>
            <p:ph type="title"/>
          </p:nvPr>
        </p:nvSpPr>
        <p:spPr>
          <a:xfrm>
            <a:off x="243150" y="200275"/>
            <a:ext cx="3615000" cy="9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GB </a:t>
            </a:r>
            <a:endParaRPr sz="3600"/>
          </a:p>
          <a:p>
            <a:pPr indent="0" lvl="0" marL="0" rtl="0" algn="l">
              <a:spcBef>
                <a:spcPts val="0"/>
              </a:spcBef>
              <a:spcAft>
                <a:spcPts val="0"/>
              </a:spcAft>
              <a:buNone/>
            </a:pPr>
            <a:r>
              <a:rPr lang="en" sz="3600"/>
              <a:t>Ground Balls</a:t>
            </a:r>
            <a:endParaRPr sz="3600"/>
          </a:p>
        </p:txBody>
      </p:sp>
      <p:sp>
        <p:nvSpPr>
          <p:cNvPr id="582" name="Google Shape;582;p53"/>
          <p:cNvSpPr txBox="1"/>
          <p:nvPr>
            <p:ph idx="1" type="body"/>
          </p:nvPr>
        </p:nvSpPr>
        <p:spPr>
          <a:xfrm>
            <a:off x="157425" y="1745425"/>
            <a:ext cx="3615000" cy="1989900"/>
          </a:xfrm>
          <a:prstGeom prst="rect">
            <a:avLst/>
          </a:prstGeom>
        </p:spPr>
        <p:txBody>
          <a:bodyPr anchorCtr="0" anchor="t" bIns="91425" lIns="91425" spcFirstLastPara="1" rIns="91425" wrap="square" tIns="91425">
            <a:noAutofit/>
          </a:bodyPr>
          <a:lstStyle/>
          <a:p>
            <a:pPr indent="-336550" lvl="0" marL="457200" rtl="0" algn="l">
              <a:lnSpc>
                <a:spcPct val="115000"/>
              </a:lnSpc>
              <a:spcBef>
                <a:spcPts val="300"/>
              </a:spcBef>
              <a:spcAft>
                <a:spcPts val="0"/>
              </a:spcAft>
              <a:buClr>
                <a:srgbClr val="1F1F1F"/>
              </a:buClr>
              <a:buSzPts val="1700"/>
              <a:buFont typeface="Roboto"/>
              <a:buChar char="●"/>
            </a:pPr>
            <a:r>
              <a:rPr lang="en" sz="1700">
                <a:solidFill>
                  <a:srgbClr val="1F1F1F"/>
                </a:solidFill>
                <a:latin typeface="Roboto"/>
                <a:ea typeface="Roboto"/>
                <a:cs typeface="Roboto"/>
                <a:sym typeface="Roboto"/>
              </a:rPr>
              <a:t>When a ball </a:t>
            </a:r>
            <a:r>
              <a:rPr lang="en" sz="1700">
                <a:solidFill>
                  <a:srgbClr val="1F1F1F"/>
                </a:solidFill>
                <a:highlight>
                  <a:srgbClr val="FFFF00"/>
                </a:highlight>
                <a:latin typeface="Roboto"/>
                <a:ea typeface="Roboto"/>
                <a:cs typeface="Roboto"/>
                <a:sym typeface="Roboto"/>
              </a:rPr>
              <a:t>changes possession</a:t>
            </a:r>
            <a:r>
              <a:rPr lang="en" sz="1700">
                <a:solidFill>
                  <a:srgbClr val="1F1F1F"/>
                </a:solidFill>
                <a:latin typeface="Roboto"/>
                <a:ea typeface="Roboto"/>
                <a:cs typeface="Roboto"/>
                <a:sym typeface="Roboto"/>
              </a:rPr>
              <a:t> </a:t>
            </a:r>
            <a:r>
              <a:rPr lang="en" sz="1700">
                <a:solidFill>
                  <a:srgbClr val="1F1F1F"/>
                </a:solidFill>
                <a:highlight>
                  <a:srgbClr val="FF00FF"/>
                </a:highlight>
                <a:latin typeface="Roboto"/>
                <a:ea typeface="Roboto"/>
                <a:cs typeface="Roboto"/>
                <a:sym typeface="Roboto"/>
              </a:rPr>
              <a:t>between teams</a:t>
            </a:r>
            <a:r>
              <a:rPr lang="en" sz="1700">
                <a:solidFill>
                  <a:srgbClr val="1F1F1F"/>
                </a:solidFill>
                <a:latin typeface="Roboto"/>
                <a:ea typeface="Roboto"/>
                <a:cs typeface="Roboto"/>
                <a:sym typeface="Roboto"/>
              </a:rPr>
              <a:t> during live-ball play</a:t>
            </a:r>
            <a:endParaRPr sz="1700">
              <a:solidFill>
                <a:srgbClr val="1F1F1F"/>
              </a:solidFill>
              <a:latin typeface="Roboto"/>
              <a:ea typeface="Roboto"/>
              <a:cs typeface="Roboto"/>
              <a:sym typeface="Roboto"/>
            </a:endParaRPr>
          </a:p>
          <a:p>
            <a:pPr indent="-336550" lvl="0" marL="457200" rtl="0" algn="l">
              <a:lnSpc>
                <a:spcPct val="115000"/>
              </a:lnSpc>
              <a:spcBef>
                <a:spcPts val="0"/>
              </a:spcBef>
              <a:spcAft>
                <a:spcPts val="0"/>
              </a:spcAft>
              <a:buClr>
                <a:srgbClr val="1F1F1F"/>
              </a:buClr>
              <a:buSzPts val="1700"/>
              <a:buFont typeface="Roboto"/>
              <a:buChar char="●"/>
            </a:pPr>
            <a:r>
              <a:rPr lang="en" sz="1700">
                <a:solidFill>
                  <a:srgbClr val="1F1F1F"/>
                </a:solidFill>
                <a:latin typeface="Roboto"/>
                <a:ea typeface="Roboto"/>
                <a:cs typeface="Roboto"/>
                <a:sym typeface="Roboto"/>
              </a:rPr>
              <a:t>Off an interception? </a:t>
            </a:r>
            <a:endParaRPr sz="1700">
              <a:solidFill>
                <a:srgbClr val="1F1F1F"/>
              </a:solidFill>
              <a:latin typeface="Roboto"/>
              <a:ea typeface="Roboto"/>
              <a:cs typeface="Roboto"/>
              <a:sym typeface="Roboto"/>
            </a:endParaRPr>
          </a:p>
          <a:p>
            <a:pPr indent="-336550" lvl="1" marL="1828800" rtl="0" algn="l">
              <a:lnSpc>
                <a:spcPct val="115000"/>
              </a:lnSpc>
              <a:spcBef>
                <a:spcPts val="0"/>
              </a:spcBef>
              <a:spcAft>
                <a:spcPts val="0"/>
              </a:spcAft>
              <a:buClr>
                <a:srgbClr val="1F1F1F"/>
              </a:buClr>
              <a:buSzPts val="1700"/>
              <a:buFont typeface="Roboto"/>
              <a:buChar char="○"/>
            </a:pPr>
            <a:r>
              <a:rPr lang="en" sz="1700">
                <a:solidFill>
                  <a:srgbClr val="1F1F1F"/>
                </a:solidFill>
                <a:latin typeface="Roboto"/>
                <a:ea typeface="Roboto"/>
                <a:cs typeface="Roboto"/>
                <a:sym typeface="Roboto"/>
              </a:rPr>
              <a:t>Yes- Ground ball &amp; Forced Turnover (FT)</a:t>
            </a:r>
            <a:endParaRPr sz="1700">
              <a:solidFill>
                <a:srgbClr val="1F1F1F"/>
              </a:solidFill>
              <a:latin typeface="Roboto"/>
              <a:ea typeface="Roboto"/>
              <a:cs typeface="Roboto"/>
              <a:sym typeface="Roboto"/>
            </a:endParaRPr>
          </a:p>
          <a:p>
            <a:pPr indent="-336550" lvl="0" marL="457200" rtl="0" algn="l">
              <a:lnSpc>
                <a:spcPct val="115000"/>
              </a:lnSpc>
              <a:spcBef>
                <a:spcPts val="0"/>
              </a:spcBef>
              <a:spcAft>
                <a:spcPts val="0"/>
              </a:spcAft>
              <a:buClr>
                <a:srgbClr val="1F1F1F"/>
              </a:buClr>
              <a:buSzPts val="1700"/>
              <a:buFont typeface="Roboto"/>
              <a:buChar char="●"/>
            </a:pPr>
            <a:r>
              <a:rPr lang="en" sz="1700">
                <a:solidFill>
                  <a:srgbClr val="1F1F1F"/>
                </a:solidFill>
                <a:latin typeface="Roboto"/>
                <a:ea typeface="Roboto"/>
                <a:cs typeface="Roboto"/>
                <a:sym typeface="Roboto"/>
              </a:rPr>
              <a:t>Off of a shot? </a:t>
            </a:r>
            <a:endParaRPr sz="1700">
              <a:solidFill>
                <a:srgbClr val="1F1F1F"/>
              </a:solidFill>
              <a:latin typeface="Roboto"/>
              <a:ea typeface="Roboto"/>
              <a:cs typeface="Roboto"/>
              <a:sym typeface="Roboto"/>
            </a:endParaRPr>
          </a:p>
          <a:p>
            <a:pPr indent="-336550" lvl="1" marL="1828800" rtl="0" algn="l">
              <a:lnSpc>
                <a:spcPct val="115000"/>
              </a:lnSpc>
              <a:spcBef>
                <a:spcPts val="0"/>
              </a:spcBef>
              <a:spcAft>
                <a:spcPts val="0"/>
              </a:spcAft>
              <a:buClr>
                <a:srgbClr val="1F1F1F"/>
              </a:buClr>
              <a:buSzPts val="1700"/>
              <a:buFont typeface="Roboto"/>
              <a:buChar char="○"/>
            </a:pPr>
            <a:r>
              <a:rPr lang="en" sz="1700">
                <a:solidFill>
                  <a:srgbClr val="1F1F1F"/>
                </a:solidFill>
                <a:latin typeface="Roboto"/>
                <a:ea typeface="Roboto"/>
                <a:cs typeface="Roboto"/>
                <a:sym typeface="Roboto"/>
              </a:rPr>
              <a:t>Yes- ball stays in </a:t>
            </a:r>
            <a:endParaRPr sz="1700">
              <a:solidFill>
                <a:srgbClr val="1F1F1F"/>
              </a:solidFill>
              <a:latin typeface="Roboto"/>
              <a:ea typeface="Roboto"/>
              <a:cs typeface="Roboto"/>
              <a:sym typeface="Roboto"/>
            </a:endParaRPr>
          </a:p>
          <a:p>
            <a:pPr indent="-336550" lvl="1" marL="1828800" rtl="0" algn="l">
              <a:lnSpc>
                <a:spcPct val="115000"/>
              </a:lnSpc>
              <a:spcBef>
                <a:spcPts val="0"/>
              </a:spcBef>
              <a:spcAft>
                <a:spcPts val="0"/>
              </a:spcAft>
              <a:buClr>
                <a:srgbClr val="1F1F1F"/>
              </a:buClr>
              <a:buSzPts val="1700"/>
              <a:buFont typeface="Roboto"/>
              <a:buChar char="○"/>
            </a:pPr>
            <a:r>
              <a:rPr lang="en" sz="1700">
                <a:solidFill>
                  <a:srgbClr val="1F1F1F"/>
                </a:solidFill>
                <a:latin typeface="Roboto"/>
                <a:ea typeface="Roboto"/>
                <a:cs typeface="Roboto"/>
                <a:sym typeface="Roboto"/>
              </a:rPr>
              <a:t>No- ball goes out of bounds</a:t>
            </a:r>
            <a:endParaRPr sz="1700">
              <a:solidFill>
                <a:srgbClr val="1F1F1F"/>
              </a:solidFill>
              <a:latin typeface="Roboto"/>
              <a:ea typeface="Roboto"/>
              <a:cs typeface="Roboto"/>
              <a:sym typeface="Roboto"/>
            </a:endParaRPr>
          </a:p>
          <a:p>
            <a:pPr indent="0" lvl="0" marL="0" rtl="0" algn="l">
              <a:lnSpc>
                <a:spcPct val="115000"/>
              </a:lnSpc>
              <a:spcBef>
                <a:spcPts val="300"/>
              </a:spcBef>
              <a:spcAft>
                <a:spcPts val="300"/>
              </a:spcAft>
              <a:buNone/>
            </a:pPr>
            <a:r>
              <a:t/>
            </a:r>
            <a:endParaRPr sz="1200">
              <a:solidFill>
                <a:srgbClr val="1F1F1F"/>
              </a:solidFill>
              <a:latin typeface="Roboto"/>
              <a:ea typeface="Roboto"/>
              <a:cs typeface="Roboto"/>
              <a:sym typeface="Roboto"/>
            </a:endParaRPr>
          </a:p>
        </p:txBody>
      </p:sp>
      <p:pic>
        <p:nvPicPr>
          <p:cNvPr id="583" name="Google Shape;583;p53"/>
          <p:cNvPicPr preferRelativeResize="0"/>
          <p:nvPr/>
        </p:nvPicPr>
        <p:blipFill>
          <a:blip r:embed="rId3">
            <a:alphaModFix/>
          </a:blip>
          <a:stretch>
            <a:fillRect/>
          </a:stretch>
        </p:blipFill>
        <p:spPr>
          <a:xfrm>
            <a:off x="3896250" y="531000"/>
            <a:ext cx="2619375" cy="1743075"/>
          </a:xfrm>
          <a:prstGeom prst="rect">
            <a:avLst/>
          </a:prstGeom>
          <a:noFill/>
          <a:ln>
            <a:noFill/>
          </a:ln>
        </p:spPr>
      </p:pic>
      <p:pic>
        <p:nvPicPr>
          <p:cNvPr id="584" name="Google Shape;584;p53"/>
          <p:cNvPicPr preferRelativeResize="0"/>
          <p:nvPr/>
        </p:nvPicPr>
        <p:blipFill>
          <a:blip r:embed="rId4">
            <a:alphaModFix/>
          </a:blip>
          <a:stretch>
            <a:fillRect/>
          </a:stretch>
        </p:blipFill>
        <p:spPr>
          <a:xfrm>
            <a:off x="5984900" y="2941325"/>
            <a:ext cx="2847975" cy="1600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54"/>
          <p:cNvSpPr txBox="1"/>
          <p:nvPr>
            <p:ph type="title"/>
          </p:nvPr>
        </p:nvSpPr>
        <p:spPr>
          <a:xfrm>
            <a:off x="311700" y="173700"/>
            <a:ext cx="4331100" cy="1652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Turnover/Unforced Error (UE)</a:t>
            </a:r>
            <a:endParaRPr/>
          </a:p>
        </p:txBody>
      </p:sp>
      <p:sp>
        <p:nvSpPr>
          <p:cNvPr id="590" name="Google Shape;590;p54"/>
          <p:cNvSpPr/>
          <p:nvPr/>
        </p:nvSpPr>
        <p:spPr>
          <a:xfrm rot="10800000">
            <a:off x="2202305" y="4087471"/>
            <a:ext cx="763500" cy="763500"/>
          </a:xfrm>
          <a:prstGeom prst="pie">
            <a:avLst>
              <a:gd fmla="val 10800229" name="adj1"/>
              <a:gd fmla="val 1620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91" name="Google Shape;591;p54"/>
          <p:cNvSpPr/>
          <p:nvPr/>
        </p:nvSpPr>
        <p:spPr>
          <a:xfrm>
            <a:off x="2202305" y="4469986"/>
            <a:ext cx="763500" cy="7635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nvGrpSpPr>
          <p:cNvPr id="592" name="Google Shape;592;p54"/>
          <p:cNvGrpSpPr/>
          <p:nvPr/>
        </p:nvGrpSpPr>
        <p:grpSpPr>
          <a:xfrm>
            <a:off x="8084931" y="361697"/>
            <a:ext cx="557859" cy="557859"/>
            <a:chOff x="6658859" y="157834"/>
            <a:chExt cx="2410800" cy="2410800"/>
          </a:xfrm>
        </p:grpSpPr>
        <p:sp>
          <p:nvSpPr>
            <p:cNvPr id="593" name="Google Shape;593;p54"/>
            <p:cNvSpPr/>
            <p:nvPr/>
          </p:nvSpPr>
          <p:spPr>
            <a:xfrm>
              <a:off x="7731122" y="157834"/>
              <a:ext cx="257400" cy="24108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94" name="Google Shape;594;p54"/>
            <p:cNvSpPr/>
            <p:nvPr/>
          </p:nvSpPr>
          <p:spPr>
            <a:xfrm rot="5400000">
              <a:off x="7735559" y="157731"/>
              <a:ext cx="257400" cy="24108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95" name="Google Shape;595;p54"/>
            <p:cNvSpPr/>
            <p:nvPr/>
          </p:nvSpPr>
          <p:spPr>
            <a:xfrm rot="2700000">
              <a:off x="7753980" y="154455"/>
              <a:ext cx="257528" cy="2410457"/>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96" name="Google Shape;596;p54"/>
            <p:cNvSpPr/>
            <p:nvPr/>
          </p:nvSpPr>
          <p:spPr>
            <a:xfrm rot="8100000">
              <a:off x="7757334" y="157849"/>
              <a:ext cx="257528" cy="2410457"/>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nvGrpSpPr>
          <p:cNvPr id="597" name="Google Shape;597;p54"/>
          <p:cNvGrpSpPr/>
          <p:nvPr/>
        </p:nvGrpSpPr>
        <p:grpSpPr>
          <a:xfrm>
            <a:off x="2965788" y="919542"/>
            <a:ext cx="763650" cy="1144915"/>
            <a:chOff x="8304977" y="4132553"/>
            <a:chExt cx="763650" cy="1144915"/>
          </a:xfrm>
        </p:grpSpPr>
        <p:sp>
          <p:nvSpPr>
            <p:cNvPr id="598" name="Google Shape;598;p54"/>
            <p:cNvSpPr/>
            <p:nvPr/>
          </p:nvSpPr>
          <p:spPr>
            <a:xfrm rot="10800000">
              <a:off x="8305127" y="4132553"/>
              <a:ext cx="763500" cy="763500"/>
            </a:xfrm>
            <a:prstGeom prst="pie">
              <a:avLst>
                <a:gd fmla="val 10800229" name="adj1"/>
                <a:gd fmla="val 1620000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99" name="Google Shape;599;p54"/>
            <p:cNvSpPr/>
            <p:nvPr/>
          </p:nvSpPr>
          <p:spPr>
            <a:xfrm>
              <a:off x="8304977" y="4513969"/>
              <a:ext cx="763500" cy="763500"/>
            </a:xfrm>
            <a:prstGeom prst="pie">
              <a:avLst>
                <a:gd fmla="val 10800229"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600" name="Google Shape;600;p54"/>
          <p:cNvSpPr txBox="1"/>
          <p:nvPr/>
        </p:nvSpPr>
        <p:spPr>
          <a:xfrm>
            <a:off x="311700" y="2172750"/>
            <a:ext cx="5325600" cy="240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Urbanist"/>
                <a:ea typeface="Urbanist"/>
                <a:cs typeface="Urbanist"/>
                <a:sym typeface="Urbanist"/>
              </a:rPr>
              <a:t>-When a player loses </a:t>
            </a:r>
            <a:r>
              <a:rPr lang="en" sz="1800">
                <a:solidFill>
                  <a:schemeClr val="dk1"/>
                </a:solidFill>
                <a:latin typeface="Urbanist"/>
                <a:ea typeface="Urbanist"/>
                <a:cs typeface="Urbanist"/>
                <a:sym typeface="Urbanist"/>
              </a:rPr>
              <a:t>possession</a:t>
            </a:r>
            <a:r>
              <a:rPr lang="en" sz="1800">
                <a:solidFill>
                  <a:schemeClr val="dk1"/>
                </a:solidFill>
                <a:latin typeface="Urbanist"/>
                <a:ea typeface="Urbanist"/>
                <a:cs typeface="Urbanist"/>
                <a:sym typeface="Urbanist"/>
              </a:rPr>
              <a:t> of the ball </a:t>
            </a:r>
            <a:endParaRPr sz="1800">
              <a:solidFill>
                <a:schemeClr val="dk1"/>
              </a:solidFill>
              <a:latin typeface="Urbanist"/>
              <a:ea typeface="Urbanist"/>
              <a:cs typeface="Urbanist"/>
              <a:sym typeface="Urbanist"/>
            </a:endParaRPr>
          </a:p>
          <a:p>
            <a:pPr indent="-342900" lvl="0" marL="914400" rtl="0" algn="l">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Judgement call on which player is “responsible” </a:t>
            </a:r>
            <a:endParaRPr sz="1800">
              <a:solidFill>
                <a:schemeClr val="dk1"/>
              </a:solidFill>
              <a:latin typeface="Urbanist"/>
              <a:ea typeface="Urbanist"/>
              <a:cs typeface="Urbanist"/>
              <a:sym typeface="Urbanist"/>
            </a:endParaRPr>
          </a:p>
          <a:p>
            <a:pPr indent="-342900" lvl="0" marL="914400" rtl="0" algn="l">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Missed shot ≠ turnover</a:t>
            </a:r>
            <a:endParaRPr sz="1800" u="sng">
              <a:solidFill>
                <a:schemeClr val="dk1"/>
              </a:solidFill>
              <a:latin typeface="Urbanist"/>
              <a:ea typeface="Urbanist"/>
              <a:cs typeface="Urbanist"/>
              <a:sym typeface="Urbanist"/>
            </a:endParaRPr>
          </a:p>
          <a:p>
            <a:pPr indent="0" lvl="0" marL="0" rtl="0" algn="l">
              <a:spcBef>
                <a:spcPts val="0"/>
              </a:spcBef>
              <a:spcAft>
                <a:spcPts val="0"/>
              </a:spcAft>
              <a:buNone/>
            </a:pPr>
            <a:r>
              <a:rPr lang="en" sz="1800">
                <a:solidFill>
                  <a:schemeClr val="dk1"/>
                </a:solidFill>
                <a:latin typeface="Urbanist"/>
                <a:ea typeface="Urbanist"/>
                <a:cs typeface="Urbanist"/>
                <a:sym typeface="Urbanist"/>
              </a:rPr>
              <a:t>-NCAA (College) lacrosse records more team stats</a:t>
            </a:r>
            <a:endParaRPr sz="1800">
              <a:solidFill>
                <a:schemeClr val="dk1"/>
              </a:solidFill>
              <a:latin typeface="Urbanist"/>
              <a:ea typeface="Urbanist"/>
              <a:cs typeface="Urbanist"/>
              <a:sym typeface="Urbanist"/>
            </a:endParaRPr>
          </a:p>
          <a:p>
            <a:pPr indent="0" lvl="0" marL="0" rtl="0" algn="l">
              <a:spcBef>
                <a:spcPts val="0"/>
              </a:spcBef>
              <a:spcAft>
                <a:spcPts val="0"/>
              </a:spcAft>
              <a:buNone/>
            </a:pPr>
            <a:r>
              <a:rPr lang="en" sz="1800">
                <a:solidFill>
                  <a:schemeClr val="dk1"/>
                </a:solidFill>
                <a:latin typeface="Urbanist"/>
                <a:ea typeface="Urbanist"/>
                <a:cs typeface="Urbanist"/>
                <a:sym typeface="Urbanist"/>
              </a:rPr>
              <a:t>-Turnover  ≠ forced turnover </a:t>
            </a:r>
            <a:endParaRPr sz="1800">
              <a:solidFill>
                <a:schemeClr val="dk1"/>
              </a:solidFill>
              <a:latin typeface="Urbanist"/>
              <a:ea typeface="Urbanist"/>
              <a:cs typeface="Urbanist"/>
              <a:sym typeface="Urbanist"/>
            </a:endParaRPr>
          </a:p>
          <a:p>
            <a:pPr indent="0" lvl="0" marL="0" rtl="0" algn="l">
              <a:spcBef>
                <a:spcPts val="0"/>
              </a:spcBef>
              <a:spcAft>
                <a:spcPts val="0"/>
              </a:spcAft>
              <a:buNone/>
            </a:pPr>
            <a:r>
              <a:rPr lang="en" sz="1800">
                <a:solidFill>
                  <a:schemeClr val="dk1"/>
                </a:solidFill>
                <a:latin typeface="Urbanist"/>
                <a:ea typeface="Urbanist"/>
                <a:cs typeface="Urbanist"/>
                <a:sym typeface="Urbanist"/>
              </a:rPr>
              <a:t>-Turnover = caused turnover = unforced </a:t>
            </a:r>
            <a:r>
              <a:rPr lang="en" sz="1800">
                <a:solidFill>
                  <a:schemeClr val="dk1"/>
                </a:solidFill>
                <a:latin typeface="Urbanist"/>
                <a:ea typeface="Urbanist"/>
                <a:cs typeface="Urbanist"/>
                <a:sym typeface="Urbanist"/>
              </a:rPr>
              <a:t>error</a:t>
            </a:r>
            <a:endParaRPr sz="1800">
              <a:solidFill>
                <a:schemeClr val="dk1"/>
              </a:solidFill>
              <a:latin typeface="Urbanist"/>
              <a:ea typeface="Urbanist"/>
              <a:cs typeface="Urbanist"/>
              <a:sym typeface="Urbanist"/>
            </a:endParaRPr>
          </a:p>
          <a:p>
            <a:pPr indent="0" lvl="0" marL="0" rtl="0" algn="l">
              <a:spcBef>
                <a:spcPts val="0"/>
              </a:spcBef>
              <a:spcAft>
                <a:spcPts val="0"/>
              </a:spcAft>
              <a:buNone/>
            </a:pPr>
            <a:r>
              <a:t/>
            </a:r>
            <a:endParaRPr sz="1800">
              <a:solidFill>
                <a:schemeClr val="dk1"/>
              </a:solidFill>
              <a:latin typeface="Urbanist"/>
              <a:ea typeface="Urbanist"/>
              <a:cs typeface="Urbanist"/>
              <a:sym typeface="Urbanist"/>
            </a:endParaRPr>
          </a:p>
        </p:txBody>
      </p:sp>
      <p:pic>
        <p:nvPicPr>
          <p:cNvPr id="601" name="Google Shape;601;p54"/>
          <p:cNvPicPr preferRelativeResize="0"/>
          <p:nvPr/>
        </p:nvPicPr>
        <p:blipFill>
          <a:blip r:embed="rId3">
            <a:alphaModFix/>
          </a:blip>
          <a:stretch>
            <a:fillRect/>
          </a:stretch>
        </p:blipFill>
        <p:spPr>
          <a:xfrm>
            <a:off x="5182475" y="442159"/>
            <a:ext cx="2362638" cy="1800330"/>
          </a:xfrm>
          <a:prstGeom prst="rect">
            <a:avLst/>
          </a:prstGeom>
          <a:noFill/>
          <a:ln>
            <a:noFill/>
          </a:ln>
        </p:spPr>
      </p:pic>
      <p:pic>
        <p:nvPicPr>
          <p:cNvPr id="602" name="Google Shape;602;p54"/>
          <p:cNvPicPr preferRelativeResize="0"/>
          <p:nvPr/>
        </p:nvPicPr>
        <p:blipFill>
          <a:blip r:embed="rId4">
            <a:alphaModFix/>
          </a:blip>
          <a:stretch>
            <a:fillRect/>
          </a:stretch>
        </p:blipFill>
        <p:spPr>
          <a:xfrm>
            <a:off x="5570369" y="2450075"/>
            <a:ext cx="3512326" cy="24910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55"/>
          <p:cNvSpPr txBox="1"/>
          <p:nvPr>
            <p:ph type="title"/>
          </p:nvPr>
        </p:nvSpPr>
        <p:spPr>
          <a:xfrm>
            <a:off x="265450" y="1005825"/>
            <a:ext cx="8527200" cy="1054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Forced </a:t>
            </a:r>
            <a:endParaRPr/>
          </a:p>
          <a:p>
            <a:pPr indent="0" lvl="0" marL="0" rtl="0" algn="l">
              <a:spcBef>
                <a:spcPts val="0"/>
              </a:spcBef>
              <a:spcAft>
                <a:spcPts val="0"/>
              </a:spcAft>
              <a:buNone/>
            </a:pPr>
            <a:r>
              <a:rPr lang="en"/>
              <a:t>Turnover (FT) </a:t>
            </a:r>
            <a:endParaRPr/>
          </a:p>
        </p:txBody>
      </p:sp>
      <p:sp>
        <p:nvSpPr>
          <p:cNvPr id="608" name="Google Shape;608;p55"/>
          <p:cNvSpPr txBox="1"/>
          <p:nvPr>
            <p:ph idx="1" type="body"/>
          </p:nvPr>
        </p:nvSpPr>
        <p:spPr>
          <a:xfrm>
            <a:off x="311650" y="2880450"/>
            <a:ext cx="8434800" cy="9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r>
            <a:r>
              <a:rPr lang="en"/>
              <a:t>when a player’s positive, aggressive action(s) causes a turnover by the opponent</a:t>
            </a:r>
            <a:endParaRPr/>
          </a:p>
          <a:p>
            <a:pPr indent="0" lvl="0" marL="0" rtl="0" algn="l">
              <a:spcBef>
                <a:spcPts val="1200"/>
              </a:spcBef>
              <a:spcAft>
                <a:spcPts val="0"/>
              </a:spcAft>
              <a:buNone/>
            </a:pPr>
            <a:r>
              <a:rPr lang="en"/>
              <a:t>-</a:t>
            </a:r>
            <a:r>
              <a:rPr lang="en"/>
              <a:t>Turnover  ≠ forced turnover 				-interceptions</a:t>
            </a:r>
            <a:endParaRPr/>
          </a:p>
          <a:p>
            <a:pPr indent="0" lvl="0" marL="0" rtl="0" algn="l">
              <a:spcBef>
                <a:spcPts val="1200"/>
              </a:spcBef>
              <a:spcAft>
                <a:spcPts val="1200"/>
              </a:spcAft>
              <a:buNone/>
            </a:pPr>
            <a:r>
              <a:rPr lang="en"/>
              <a:t>- must change possession between teams</a:t>
            </a:r>
            <a:endParaRPr/>
          </a:p>
        </p:txBody>
      </p:sp>
      <p:sp>
        <p:nvSpPr>
          <p:cNvPr id="609" name="Google Shape;609;p55"/>
          <p:cNvSpPr/>
          <p:nvPr/>
        </p:nvSpPr>
        <p:spPr>
          <a:xfrm>
            <a:off x="675188" y="2539938"/>
            <a:ext cx="661800" cy="661800"/>
          </a:xfrm>
          <a:prstGeom prst="pie">
            <a:avLst>
              <a:gd fmla="val 10800229"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3"/>
              </a:solidFill>
            </a:endParaRPr>
          </a:p>
        </p:txBody>
      </p:sp>
      <p:sp>
        <p:nvSpPr>
          <p:cNvPr id="610" name="Google Shape;610;p55"/>
          <p:cNvSpPr/>
          <p:nvPr/>
        </p:nvSpPr>
        <p:spPr>
          <a:xfrm>
            <a:off x="841478" y="2539959"/>
            <a:ext cx="661800" cy="661800"/>
          </a:xfrm>
          <a:prstGeom prst="pie">
            <a:avLst>
              <a:gd fmla="val 10800229"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611" name="Google Shape;611;p55"/>
          <p:cNvSpPr/>
          <p:nvPr/>
        </p:nvSpPr>
        <p:spPr>
          <a:xfrm>
            <a:off x="1009165" y="2539938"/>
            <a:ext cx="661800" cy="6618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612" name="Google Shape;612;p55"/>
          <p:cNvSpPr/>
          <p:nvPr/>
        </p:nvSpPr>
        <p:spPr>
          <a:xfrm>
            <a:off x="1208344" y="2539949"/>
            <a:ext cx="661800" cy="661800"/>
          </a:xfrm>
          <a:prstGeom prst="pie">
            <a:avLst>
              <a:gd fmla="val 10800229" name="adj1"/>
              <a:gd fmla="val 1620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pic>
        <p:nvPicPr>
          <p:cNvPr id="613" name="Google Shape;613;p55"/>
          <p:cNvPicPr preferRelativeResize="0"/>
          <p:nvPr/>
        </p:nvPicPr>
        <p:blipFill>
          <a:blip r:embed="rId3">
            <a:alphaModFix/>
          </a:blip>
          <a:stretch>
            <a:fillRect/>
          </a:stretch>
        </p:blipFill>
        <p:spPr>
          <a:xfrm>
            <a:off x="4416573" y="90038"/>
            <a:ext cx="4040125" cy="28860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56"/>
          <p:cNvSpPr txBox="1"/>
          <p:nvPr>
            <p:ph idx="1" type="body"/>
          </p:nvPr>
        </p:nvSpPr>
        <p:spPr>
          <a:xfrm>
            <a:off x="85425" y="837100"/>
            <a:ext cx="4187700" cy="274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3600"/>
              <a:t>Draw </a:t>
            </a:r>
            <a:endParaRPr b="1" sz="3600"/>
          </a:p>
          <a:p>
            <a:pPr indent="0" lvl="0" marL="0" rtl="0" algn="l">
              <a:spcBef>
                <a:spcPts val="1200"/>
              </a:spcBef>
              <a:spcAft>
                <a:spcPts val="0"/>
              </a:spcAft>
              <a:buClr>
                <a:schemeClr val="dk1"/>
              </a:buClr>
              <a:buSzPts val="1100"/>
              <a:buFont typeface="Arial"/>
              <a:buNone/>
            </a:pPr>
            <a:r>
              <a:rPr b="1" lang="en" sz="3600"/>
              <a:t>Control (DC)</a:t>
            </a:r>
            <a:endParaRPr b="1" sz="3600"/>
          </a:p>
          <a:p>
            <a:pPr indent="0" lvl="0" marL="0" rtl="0" algn="l">
              <a:spcBef>
                <a:spcPts val="1200"/>
              </a:spcBef>
              <a:spcAft>
                <a:spcPts val="1200"/>
              </a:spcAft>
              <a:buNone/>
            </a:pPr>
            <a:r>
              <a:t/>
            </a:r>
            <a:endParaRPr/>
          </a:p>
        </p:txBody>
      </p:sp>
      <p:sp>
        <p:nvSpPr>
          <p:cNvPr id="619" name="Google Shape;619;p56"/>
          <p:cNvSpPr/>
          <p:nvPr/>
        </p:nvSpPr>
        <p:spPr>
          <a:xfrm>
            <a:off x="149351" y="207906"/>
            <a:ext cx="661800" cy="661800"/>
          </a:xfrm>
          <a:prstGeom prst="pie">
            <a:avLst>
              <a:gd fmla="val 10800229" name="adj1"/>
              <a:gd fmla="val 16200000" name="adj2"/>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620" name="Google Shape;620;p56"/>
          <p:cNvSpPr/>
          <p:nvPr/>
        </p:nvSpPr>
        <p:spPr>
          <a:xfrm rot="10800000">
            <a:off x="149349" y="207906"/>
            <a:ext cx="661800" cy="6618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3"/>
              </a:solidFill>
            </a:endParaRPr>
          </a:p>
        </p:txBody>
      </p:sp>
      <p:sp>
        <p:nvSpPr>
          <p:cNvPr id="621" name="Google Shape;621;p56"/>
          <p:cNvSpPr/>
          <p:nvPr/>
        </p:nvSpPr>
        <p:spPr>
          <a:xfrm>
            <a:off x="3282528" y="4368034"/>
            <a:ext cx="661800" cy="661800"/>
          </a:xfrm>
          <a:prstGeom prst="pie">
            <a:avLst>
              <a:gd fmla="val 10800229"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622" name="Google Shape;622;p56"/>
          <p:cNvSpPr/>
          <p:nvPr/>
        </p:nvSpPr>
        <p:spPr>
          <a:xfrm rot="10800000">
            <a:off x="3282530" y="4368034"/>
            <a:ext cx="661800" cy="661800"/>
          </a:xfrm>
          <a:prstGeom prst="pie">
            <a:avLst>
              <a:gd fmla="val 10800229" name="adj1"/>
              <a:gd fmla="val 1620000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623" name="Google Shape;623;p56"/>
          <p:cNvSpPr txBox="1"/>
          <p:nvPr/>
        </p:nvSpPr>
        <p:spPr>
          <a:xfrm>
            <a:off x="149350" y="2682150"/>
            <a:ext cx="5701500" cy="24012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awarded to the player who controls the ball and/or creates an opportunity to play after the taking of a draw</a:t>
            </a:r>
            <a:endParaRPr sz="1800">
              <a:solidFill>
                <a:schemeClr val="dk1"/>
              </a:solidFill>
              <a:latin typeface="Urbanist"/>
              <a:ea typeface="Urbanist"/>
              <a:cs typeface="Urbanist"/>
              <a:sym typeface="Urbanist"/>
            </a:endParaRPr>
          </a:p>
          <a:p>
            <a:pPr indent="-342900" lvl="0" marL="457200" rtl="0" algn="l">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Referee signal </a:t>
            </a:r>
            <a:endParaRPr sz="1800">
              <a:solidFill>
                <a:schemeClr val="dk1"/>
              </a:solidFill>
              <a:latin typeface="Urbanist"/>
              <a:ea typeface="Urbanist"/>
              <a:cs typeface="Urbanist"/>
              <a:sym typeface="Urbanist"/>
            </a:endParaRPr>
          </a:p>
          <a:p>
            <a:pPr indent="-342900" lvl="0" marL="457200" rtl="0" algn="l">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Draw control ≠ Ground ball (even if picked up off the ground) </a:t>
            </a:r>
            <a:endParaRPr sz="1800">
              <a:solidFill>
                <a:schemeClr val="dk1"/>
              </a:solidFill>
              <a:latin typeface="Urbanist"/>
              <a:ea typeface="Urbanist"/>
              <a:cs typeface="Urbanist"/>
              <a:sym typeface="Urbanist"/>
            </a:endParaRPr>
          </a:p>
          <a:p>
            <a:pPr indent="-342900" lvl="0" marL="457200" rtl="0" algn="l">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AP/Foul? </a:t>
            </a:r>
            <a:endParaRPr sz="1800">
              <a:solidFill>
                <a:schemeClr val="dk1"/>
              </a:solidFill>
              <a:latin typeface="Urbanist"/>
              <a:ea typeface="Urbanist"/>
              <a:cs typeface="Urbanist"/>
              <a:sym typeface="Urbanist"/>
            </a:endParaRPr>
          </a:p>
          <a:p>
            <a:pPr indent="-342900" lvl="1" marL="914400" rtl="0" algn="l">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No credit</a:t>
            </a:r>
            <a:endParaRPr sz="1800">
              <a:solidFill>
                <a:schemeClr val="dk1"/>
              </a:solidFill>
              <a:latin typeface="Urbanist"/>
              <a:ea typeface="Urbanist"/>
              <a:cs typeface="Urbanist"/>
              <a:sym typeface="Urbanist"/>
            </a:endParaRPr>
          </a:p>
        </p:txBody>
      </p:sp>
      <p:pic>
        <p:nvPicPr>
          <p:cNvPr id="624" name="Google Shape;624;p56"/>
          <p:cNvPicPr preferRelativeResize="0"/>
          <p:nvPr/>
        </p:nvPicPr>
        <p:blipFill>
          <a:blip r:embed="rId3">
            <a:alphaModFix/>
          </a:blip>
          <a:stretch>
            <a:fillRect/>
          </a:stretch>
        </p:blipFill>
        <p:spPr>
          <a:xfrm>
            <a:off x="3282525" y="138100"/>
            <a:ext cx="3566025" cy="2377350"/>
          </a:xfrm>
          <a:prstGeom prst="rect">
            <a:avLst/>
          </a:prstGeom>
          <a:noFill/>
          <a:ln>
            <a:noFill/>
          </a:ln>
        </p:spPr>
      </p:pic>
      <p:pic>
        <p:nvPicPr>
          <p:cNvPr id="625" name="Google Shape;625;p56"/>
          <p:cNvPicPr preferRelativeResize="0"/>
          <p:nvPr/>
        </p:nvPicPr>
        <p:blipFill>
          <a:blip r:embed="rId4">
            <a:alphaModFix/>
          </a:blip>
          <a:stretch>
            <a:fillRect/>
          </a:stretch>
        </p:blipFill>
        <p:spPr>
          <a:xfrm>
            <a:off x="7049175" y="365375"/>
            <a:ext cx="2005553" cy="2150065"/>
          </a:xfrm>
          <a:prstGeom prst="rect">
            <a:avLst/>
          </a:prstGeom>
          <a:noFill/>
          <a:ln>
            <a:noFill/>
          </a:ln>
        </p:spPr>
      </p:pic>
      <p:pic>
        <p:nvPicPr>
          <p:cNvPr id="626" name="Google Shape;626;p56"/>
          <p:cNvPicPr preferRelativeResize="0"/>
          <p:nvPr/>
        </p:nvPicPr>
        <p:blipFill>
          <a:blip r:embed="rId5">
            <a:alphaModFix/>
          </a:blip>
          <a:stretch>
            <a:fillRect/>
          </a:stretch>
        </p:blipFill>
        <p:spPr>
          <a:xfrm>
            <a:off x="5608050" y="2879750"/>
            <a:ext cx="3822360" cy="21500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57"/>
          <p:cNvSpPr txBox="1"/>
          <p:nvPr>
            <p:ph type="title"/>
          </p:nvPr>
        </p:nvSpPr>
        <p:spPr>
          <a:xfrm>
            <a:off x="229475" y="164475"/>
            <a:ext cx="6147600" cy="2849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Draw Attempts/</a:t>
            </a:r>
            <a:endParaRPr/>
          </a:p>
          <a:p>
            <a:pPr indent="0" lvl="0" marL="0" rtl="0" algn="ctr">
              <a:spcBef>
                <a:spcPts val="0"/>
              </a:spcBef>
              <a:spcAft>
                <a:spcPts val="0"/>
              </a:spcAft>
              <a:buNone/>
            </a:pPr>
            <a:r>
              <a:rPr lang="en"/>
              <a:t>Draws won</a:t>
            </a:r>
            <a:endParaRPr/>
          </a:p>
        </p:txBody>
      </p:sp>
      <p:sp>
        <p:nvSpPr>
          <p:cNvPr id="632" name="Google Shape;632;p57"/>
          <p:cNvSpPr txBox="1"/>
          <p:nvPr>
            <p:ph idx="1" type="body"/>
          </p:nvPr>
        </p:nvSpPr>
        <p:spPr>
          <a:xfrm>
            <a:off x="392700" y="3145225"/>
            <a:ext cx="4735800" cy="156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New stat in Maxpreps we (INGLA) are not requiring</a:t>
            </a:r>
            <a:endParaRPr/>
          </a:p>
          <a:p>
            <a:pPr indent="0" lvl="0" marL="0" rtl="0" algn="ctr">
              <a:spcBef>
                <a:spcPts val="1200"/>
              </a:spcBef>
              <a:spcAft>
                <a:spcPts val="0"/>
              </a:spcAft>
              <a:buNone/>
            </a:pPr>
            <a:r>
              <a:rPr lang="en"/>
              <a:t>Draw Attempt=player taking the draw in the center position</a:t>
            </a:r>
            <a:endParaRPr/>
          </a:p>
          <a:p>
            <a:pPr indent="0" lvl="0" marL="0" rtl="0" algn="ctr">
              <a:spcBef>
                <a:spcPts val="1200"/>
              </a:spcBef>
              <a:spcAft>
                <a:spcPts val="1200"/>
              </a:spcAft>
              <a:buNone/>
            </a:pPr>
            <a:r>
              <a:rPr lang="en"/>
              <a:t>Draws won= the team won possession of the draw</a:t>
            </a:r>
            <a:endParaRPr/>
          </a:p>
        </p:txBody>
      </p:sp>
      <p:pic>
        <p:nvPicPr>
          <p:cNvPr id="633" name="Google Shape;633;p57" title="IMG_7212.jpg"/>
          <p:cNvPicPr preferRelativeResize="0"/>
          <p:nvPr/>
        </p:nvPicPr>
        <p:blipFill>
          <a:blip r:embed="rId3">
            <a:alphaModFix/>
          </a:blip>
          <a:stretch>
            <a:fillRect/>
          </a:stretch>
        </p:blipFill>
        <p:spPr>
          <a:xfrm>
            <a:off x="6034950" y="527250"/>
            <a:ext cx="3109048" cy="248662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pic>
        <p:nvPicPr>
          <p:cNvPr descr="Closeup of an orange." id="420" name="Google Shape;420;p40"/>
          <p:cNvPicPr preferRelativeResize="0"/>
          <p:nvPr>
            <p:ph idx="2" type="pic"/>
          </p:nvPr>
        </p:nvPicPr>
        <p:blipFill rotWithShape="1">
          <a:blip r:embed="rId3">
            <a:alphaModFix/>
          </a:blip>
          <a:srcRect b="12966" l="57766" r="14257" t="49733"/>
          <a:stretch/>
        </p:blipFill>
        <p:spPr>
          <a:xfrm>
            <a:off x="1967105" y="172100"/>
            <a:ext cx="1427100" cy="1427100"/>
          </a:xfrm>
          <a:prstGeom prst="ellipse">
            <a:avLst/>
          </a:prstGeom>
        </p:spPr>
      </p:pic>
      <p:pic>
        <p:nvPicPr>
          <p:cNvPr descr="Stone background." id="421" name="Google Shape;421;p40"/>
          <p:cNvPicPr preferRelativeResize="0"/>
          <p:nvPr>
            <p:ph idx="4" type="pic"/>
          </p:nvPr>
        </p:nvPicPr>
        <p:blipFill rotWithShape="1">
          <a:blip r:embed="rId4">
            <a:alphaModFix/>
          </a:blip>
          <a:srcRect b="0" l="16676" r="16676" t="0"/>
          <a:stretch/>
        </p:blipFill>
        <p:spPr>
          <a:xfrm>
            <a:off x="3858455" y="3482800"/>
            <a:ext cx="1427100" cy="1427100"/>
          </a:xfrm>
          <a:prstGeom prst="ellipse">
            <a:avLst/>
          </a:prstGeom>
        </p:spPr>
      </p:pic>
      <p:pic>
        <p:nvPicPr>
          <p:cNvPr descr="Very close up of a poster printed in pink and orange." id="422" name="Google Shape;422;p40"/>
          <p:cNvPicPr preferRelativeResize="0"/>
          <p:nvPr>
            <p:ph idx="3" type="pic"/>
          </p:nvPr>
        </p:nvPicPr>
        <p:blipFill rotWithShape="1">
          <a:blip r:embed="rId5">
            <a:alphaModFix/>
          </a:blip>
          <a:srcRect b="0" l="12503" r="12495" t="0"/>
          <a:stretch/>
        </p:blipFill>
        <p:spPr>
          <a:xfrm>
            <a:off x="6513505" y="172100"/>
            <a:ext cx="1427100" cy="1427100"/>
          </a:xfrm>
          <a:prstGeom prst="ellipse">
            <a:avLst/>
          </a:prstGeom>
        </p:spPr>
      </p:pic>
      <p:sp>
        <p:nvSpPr>
          <p:cNvPr id="423" name="Google Shape;423;p40"/>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Welcome &amp; Thank you!</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9302">
            <a:alpha val="32910"/>
          </a:srgbClr>
        </a:solidFill>
      </p:bgPr>
    </p:bg>
    <p:spTree>
      <p:nvGrpSpPr>
        <p:cNvPr id="637" name="Shape 637"/>
        <p:cNvGrpSpPr/>
        <p:nvPr/>
      </p:nvGrpSpPr>
      <p:grpSpPr>
        <a:xfrm>
          <a:off x="0" y="0"/>
          <a:ext cx="0" cy="0"/>
          <a:chOff x="0" y="0"/>
          <a:chExt cx="0" cy="0"/>
        </a:xfrm>
      </p:grpSpPr>
      <p:pic>
        <p:nvPicPr>
          <p:cNvPr id="638" name="Google Shape;638;p58" title="Video Project 2.mp4">
            <a:hlinkClick r:id="rId3"/>
          </p:cNvPr>
          <p:cNvPicPr preferRelativeResize="0"/>
          <p:nvPr/>
        </p:nvPicPr>
        <p:blipFill>
          <a:blip r:embed="rId4">
            <a:alphaModFix/>
          </a:blip>
          <a:stretch>
            <a:fillRect/>
          </a:stretch>
        </p:blipFill>
        <p:spPr>
          <a:xfrm>
            <a:off x="1659750" y="102425"/>
            <a:ext cx="6468250" cy="4851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8"/>
                                        </p:tgtEl>
                                        <p:attrNameLst>
                                          <p:attrName>style.visibility</p:attrName>
                                        </p:attrNameLst>
                                      </p:cBhvr>
                                      <p:to>
                                        <p:strVal val="visible"/>
                                      </p:to>
                                    </p:set>
                                    <p:animEffect filter="fade" transition="in">
                                      <p:cBhvr>
                                        <p:cTn dur="1000"/>
                                        <p:tgtEl>
                                          <p:spTgt spid="6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59"/>
          <p:cNvSpPr txBox="1"/>
          <p:nvPr>
            <p:ph type="title"/>
          </p:nvPr>
        </p:nvSpPr>
        <p:spPr>
          <a:xfrm>
            <a:off x="259475" y="94325"/>
            <a:ext cx="3615000" cy="9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Field Player Stats not on Maxpreps</a:t>
            </a:r>
            <a:endParaRPr sz="3600"/>
          </a:p>
        </p:txBody>
      </p:sp>
      <p:sp>
        <p:nvSpPr>
          <p:cNvPr id="644" name="Google Shape;644;p59"/>
          <p:cNvSpPr txBox="1"/>
          <p:nvPr>
            <p:ph idx="1" type="body"/>
          </p:nvPr>
        </p:nvSpPr>
        <p:spPr>
          <a:xfrm>
            <a:off x="207450" y="1759700"/>
            <a:ext cx="3615000" cy="3383700"/>
          </a:xfrm>
          <a:prstGeom prst="rect">
            <a:avLst/>
          </a:prstGeom>
        </p:spPr>
        <p:txBody>
          <a:bodyPr anchorCtr="0" anchor="t" bIns="91425" lIns="91425" spcFirstLastPara="1" rIns="91425" wrap="square" tIns="91425">
            <a:noAutofit/>
          </a:bodyPr>
          <a:lstStyle/>
          <a:p>
            <a:pPr indent="0" lvl="0" marL="0" rtl="0" algn="l">
              <a:lnSpc>
                <a:spcPct val="115000"/>
              </a:lnSpc>
              <a:spcBef>
                <a:spcPts val="300"/>
              </a:spcBef>
              <a:spcAft>
                <a:spcPts val="0"/>
              </a:spcAft>
              <a:buNone/>
            </a:pPr>
            <a:r>
              <a:rPr lang="en" sz="1200">
                <a:solidFill>
                  <a:srgbClr val="1F1F1F"/>
                </a:solidFill>
                <a:latin typeface="Roboto"/>
                <a:ea typeface="Roboto"/>
                <a:cs typeface="Roboto"/>
                <a:sym typeface="Roboto"/>
              </a:rPr>
              <a:t>Shots</a:t>
            </a:r>
            <a:endParaRPr sz="1200">
              <a:solidFill>
                <a:srgbClr val="1F1F1F"/>
              </a:solidFill>
              <a:latin typeface="Roboto"/>
              <a:ea typeface="Roboto"/>
              <a:cs typeface="Roboto"/>
              <a:sym typeface="Roboto"/>
            </a:endParaRPr>
          </a:p>
          <a:p>
            <a:pPr indent="-304800" lvl="0" marL="457200" rtl="0" algn="l">
              <a:lnSpc>
                <a:spcPct val="115000"/>
              </a:lnSpc>
              <a:spcBef>
                <a:spcPts val="300"/>
              </a:spcBef>
              <a:spcAft>
                <a:spcPts val="0"/>
              </a:spcAft>
              <a:buClr>
                <a:srgbClr val="1F1F1F"/>
              </a:buClr>
              <a:buSzPts val="1200"/>
              <a:buFont typeface="Roboto"/>
              <a:buChar char="-"/>
            </a:pPr>
            <a:r>
              <a:rPr lang="en" sz="1200">
                <a:solidFill>
                  <a:srgbClr val="1F1F1F"/>
                </a:solidFill>
                <a:latin typeface="Roboto"/>
                <a:ea typeface="Roboto"/>
                <a:cs typeface="Roboto"/>
                <a:sym typeface="Roboto"/>
              </a:rPr>
              <a:t>A ball propelled toward the goal by an offensive player with her stick shall be called a shot. The ball may be thrown from the stick or deflected by her stick.</a:t>
            </a:r>
            <a:endParaRPr sz="1200">
              <a:solidFill>
                <a:srgbClr val="1F1F1F"/>
              </a:solidFill>
              <a:latin typeface="Roboto"/>
              <a:ea typeface="Roboto"/>
              <a:cs typeface="Roboto"/>
              <a:sym typeface="Roboto"/>
            </a:endParaRPr>
          </a:p>
          <a:p>
            <a:pPr indent="0" lvl="0" marL="0" rtl="0" algn="l">
              <a:lnSpc>
                <a:spcPct val="115000"/>
              </a:lnSpc>
              <a:spcBef>
                <a:spcPts val="300"/>
              </a:spcBef>
              <a:spcAft>
                <a:spcPts val="0"/>
              </a:spcAft>
              <a:buNone/>
            </a:pPr>
            <a:r>
              <a:rPr lang="en" sz="1200">
                <a:solidFill>
                  <a:srgbClr val="1F1F1F"/>
                </a:solidFill>
                <a:latin typeface="Roboto"/>
                <a:ea typeface="Roboto"/>
                <a:cs typeface="Roboto"/>
                <a:sym typeface="Roboto"/>
              </a:rPr>
              <a:t>Good Clear</a:t>
            </a:r>
            <a:endParaRPr sz="1200">
              <a:solidFill>
                <a:srgbClr val="1F1F1F"/>
              </a:solidFill>
              <a:latin typeface="Roboto"/>
              <a:ea typeface="Roboto"/>
              <a:cs typeface="Roboto"/>
              <a:sym typeface="Roboto"/>
            </a:endParaRPr>
          </a:p>
          <a:p>
            <a:pPr indent="-304800" lvl="0" marL="457200" rtl="0" algn="l">
              <a:lnSpc>
                <a:spcPct val="115000"/>
              </a:lnSpc>
              <a:spcBef>
                <a:spcPts val="300"/>
              </a:spcBef>
              <a:spcAft>
                <a:spcPts val="0"/>
              </a:spcAft>
              <a:buClr>
                <a:srgbClr val="1F1F1F"/>
              </a:buClr>
              <a:buSzPts val="1200"/>
              <a:buFont typeface="Roboto"/>
              <a:buChar char="-"/>
            </a:pPr>
            <a:r>
              <a:rPr lang="en" sz="1200">
                <a:solidFill>
                  <a:srgbClr val="1F1F1F"/>
                </a:solidFill>
                <a:latin typeface="Roboto"/>
                <a:ea typeface="Roboto"/>
                <a:cs typeface="Roboto"/>
                <a:sym typeface="Roboto"/>
              </a:rPr>
              <a:t>A clearing attempt occurs as when a team has possession of the ball behind its defensive restraining line to the offensive attack area</a:t>
            </a:r>
            <a:endParaRPr sz="1200">
              <a:solidFill>
                <a:srgbClr val="1F1F1F"/>
              </a:solidFill>
              <a:latin typeface="Roboto"/>
              <a:ea typeface="Roboto"/>
              <a:cs typeface="Roboto"/>
              <a:sym typeface="Roboto"/>
            </a:endParaRPr>
          </a:p>
          <a:p>
            <a:pPr indent="0" lvl="0" marL="0" rtl="0" algn="l">
              <a:lnSpc>
                <a:spcPct val="115000"/>
              </a:lnSpc>
              <a:spcBef>
                <a:spcPts val="300"/>
              </a:spcBef>
              <a:spcAft>
                <a:spcPts val="0"/>
              </a:spcAft>
              <a:buNone/>
            </a:pPr>
            <a:r>
              <a:rPr lang="en" sz="1200">
                <a:solidFill>
                  <a:srgbClr val="1F1F1F"/>
                </a:solidFill>
                <a:latin typeface="Roboto"/>
                <a:ea typeface="Roboto"/>
                <a:cs typeface="Roboto"/>
                <a:sym typeface="Roboto"/>
              </a:rPr>
              <a:t>Broken Clear</a:t>
            </a:r>
            <a:endParaRPr sz="1200">
              <a:solidFill>
                <a:srgbClr val="1F1F1F"/>
              </a:solidFill>
              <a:latin typeface="Roboto"/>
              <a:ea typeface="Roboto"/>
              <a:cs typeface="Roboto"/>
              <a:sym typeface="Roboto"/>
            </a:endParaRPr>
          </a:p>
          <a:p>
            <a:pPr indent="-304800" lvl="0" marL="457200" rtl="0" algn="l">
              <a:lnSpc>
                <a:spcPct val="115000"/>
              </a:lnSpc>
              <a:spcBef>
                <a:spcPts val="300"/>
              </a:spcBef>
              <a:spcAft>
                <a:spcPts val="0"/>
              </a:spcAft>
              <a:buClr>
                <a:srgbClr val="1F1F1F"/>
              </a:buClr>
              <a:buSzPts val="1200"/>
              <a:buFont typeface="Roboto"/>
              <a:buChar char="-"/>
            </a:pPr>
            <a:r>
              <a:rPr lang="en" sz="1200">
                <a:solidFill>
                  <a:srgbClr val="1F1F1F"/>
                </a:solidFill>
                <a:latin typeface="Roboto"/>
                <a:ea typeface="Roboto"/>
                <a:cs typeface="Roboto"/>
                <a:sym typeface="Roboto"/>
              </a:rPr>
              <a:t>A clearing attempt that is unsuccessful</a:t>
            </a:r>
            <a:endParaRPr sz="1200">
              <a:solidFill>
                <a:srgbClr val="1F1F1F"/>
              </a:solidFill>
              <a:latin typeface="Roboto"/>
              <a:ea typeface="Roboto"/>
              <a:cs typeface="Roboto"/>
              <a:sym typeface="Roboto"/>
            </a:endParaRPr>
          </a:p>
          <a:p>
            <a:pPr indent="0" lvl="0" marL="0" rtl="0" algn="l">
              <a:lnSpc>
                <a:spcPct val="115000"/>
              </a:lnSpc>
              <a:spcBef>
                <a:spcPts val="300"/>
              </a:spcBef>
              <a:spcAft>
                <a:spcPts val="0"/>
              </a:spcAft>
              <a:buNone/>
            </a:pPr>
            <a:r>
              <a:rPr lang="en" sz="1200">
                <a:solidFill>
                  <a:srgbClr val="1F1F1F"/>
                </a:solidFill>
                <a:latin typeface="Roboto"/>
                <a:ea typeface="Roboto"/>
                <a:cs typeface="Roboto"/>
                <a:sym typeface="Roboto"/>
              </a:rPr>
              <a:t>Interception</a:t>
            </a:r>
            <a:endParaRPr sz="1200">
              <a:solidFill>
                <a:srgbClr val="1F1F1F"/>
              </a:solidFill>
              <a:latin typeface="Roboto"/>
              <a:ea typeface="Roboto"/>
              <a:cs typeface="Roboto"/>
              <a:sym typeface="Roboto"/>
            </a:endParaRPr>
          </a:p>
          <a:p>
            <a:pPr indent="-304800" lvl="0" marL="457200" rtl="0" algn="l">
              <a:lnSpc>
                <a:spcPct val="115000"/>
              </a:lnSpc>
              <a:spcBef>
                <a:spcPts val="300"/>
              </a:spcBef>
              <a:spcAft>
                <a:spcPts val="0"/>
              </a:spcAft>
              <a:buClr>
                <a:srgbClr val="1F1F1F"/>
              </a:buClr>
              <a:buSzPts val="1200"/>
              <a:buFont typeface="Roboto"/>
              <a:buChar char="-"/>
            </a:pPr>
            <a:r>
              <a:rPr lang="en" sz="1200">
                <a:solidFill>
                  <a:srgbClr val="1F1F1F"/>
                </a:solidFill>
                <a:latin typeface="Roboto"/>
                <a:ea typeface="Roboto"/>
                <a:cs typeface="Roboto"/>
                <a:sym typeface="Roboto"/>
              </a:rPr>
              <a:t>A forced turnover that happens in the air </a:t>
            </a:r>
            <a:endParaRPr sz="1200">
              <a:solidFill>
                <a:srgbClr val="1F1F1F"/>
              </a:solidFill>
              <a:latin typeface="Roboto"/>
              <a:ea typeface="Roboto"/>
              <a:cs typeface="Roboto"/>
              <a:sym typeface="Roboto"/>
            </a:endParaRPr>
          </a:p>
          <a:p>
            <a:pPr indent="0" lvl="0" marL="457200" rtl="0" algn="l">
              <a:lnSpc>
                <a:spcPct val="115000"/>
              </a:lnSpc>
              <a:spcBef>
                <a:spcPts val="300"/>
              </a:spcBef>
              <a:spcAft>
                <a:spcPts val="300"/>
              </a:spcAft>
              <a:buNone/>
            </a:pPr>
            <a:r>
              <a:t/>
            </a:r>
            <a:endParaRPr sz="1200">
              <a:solidFill>
                <a:srgbClr val="1F1F1F"/>
              </a:solidFill>
              <a:latin typeface="Roboto"/>
              <a:ea typeface="Roboto"/>
              <a:cs typeface="Roboto"/>
              <a:sym typeface="Roboto"/>
            </a:endParaRPr>
          </a:p>
        </p:txBody>
      </p:sp>
      <p:pic>
        <p:nvPicPr>
          <p:cNvPr id="645" name="Google Shape;645;p59"/>
          <p:cNvPicPr preferRelativeResize="0"/>
          <p:nvPr/>
        </p:nvPicPr>
        <p:blipFill>
          <a:blip r:embed="rId3">
            <a:alphaModFix/>
          </a:blip>
          <a:stretch>
            <a:fillRect/>
          </a:stretch>
        </p:blipFill>
        <p:spPr>
          <a:xfrm>
            <a:off x="5260725" y="200277"/>
            <a:ext cx="3883274" cy="25919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60"/>
          <p:cNvSpPr txBox="1"/>
          <p:nvPr>
            <p:ph type="title"/>
          </p:nvPr>
        </p:nvSpPr>
        <p:spPr>
          <a:xfrm>
            <a:off x="311700" y="1269875"/>
            <a:ext cx="8520600" cy="89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Goalie Stats</a:t>
            </a:r>
            <a:endParaRPr/>
          </a:p>
        </p:txBody>
      </p:sp>
      <p:pic>
        <p:nvPicPr>
          <p:cNvPr id="651" name="Google Shape;651;p60"/>
          <p:cNvPicPr preferRelativeResize="0"/>
          <p:nvPr/>
        </p:nvPicPr>
        <p:blipFill>
          <a:blip r:embed="rId3">
            <a:alphaModFix/>
          </a:blip>
          <a:stretch>
            <a:fillRect/>
          </a:stretch>
        </p:blipFill>
        <p:spPr>
          <a:xfrm>
            <a:off x="152400" y="2316875"/>
            <a:ext cx="2674224" cy="2674224"/>
          </a:xfrm>
          <a:prstGeom prst="rect">
            <a:avLst/>
          </a:prstGeom>
          <a:noFill/>
          <a:ln>
            <a:noFill/>
          </a:ln>
        </p:spPr>
      </p:pic>
      <p:pic>
        <p:nvPicPr>
          <p:cNvPr id="652" name="Google Shape;652;p60"/>
          <p:cNvPicPr preferRelativeResize="0"/>
          <p:nvPr/>
        </p:nvPicPr>
        <p:blipFill>
          <a:blip r:embed="rId4">
            <a:alphaModFix/>
          </a:blip>
          <a:stretch>
            <a:fillRect/>
          </a:stretch>
        </p:blipFill>
        <p:spPr>
          <a:xfrm>
            <a:off x="3830074" y="2316875"/>
            <a:ext cx="4754179" cy="267422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6" name="Shape 656"/>
        <p:cNvGrpSpPr/>
        <p:nvPr/>
      </p:nvGrpSpPr>
      <p:grpSpPr>
        <a:xfrm>
          <a:off x="0" y="0"/>
          <a:ext cx="0" cy="0"/>
          <a:chOff x="0" y="0"/>
          <a:chExt cx="0" cy="0"/>
        </a:xfrm>
      </p:grpSpPr>
      <p:sp>
        <p:nvSpPr>
          <p:cNvPr id="657" name="Google Shape;657;p61"/>
          <p:cNvSpPr txBox="1"/>
          <p:nvPr>
            <p:ph type="title"/>
          </p:nvPr>
        </p:nvSpPr>
        <p:spPr>
          <a:xfrm>
            <a:off x="4817300" y="38912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Saves (SVs)</a:t>
            </a:r>
            <a:endParaRPr/>
          </a:p>
        </p:txBody>
      </p:sp>
      <p:sp>
        <p:nvSpPr>
          <p:cNvPr id="658" name="Google Shape;658;p61"/>
          <p:cNvSpPr txBox="1"/>
          <p:nvPr>
            <p:ph idx="1" type="subTitle"/>
          </p:nvPr>
        </p:nvSpPr>
        <p:spPr>
          <a:xfrm>
            <a:off x="4077800" y="2198025"/>
            <a:ext cx="4324200" cy="1743900"/>
          </a:xfrm>
          <a:prstGeom prst="rect">
            <a:avLst/>
          </a:prstGeom>
        </p:spPr>
        <p:txBody>
          <a:bodyPr anchorCtr="0" anchor="t" bIns="91425" lIns="91425" spcFirstLastPara="1" rIns="91425" wrap="square" tIns="91425">
            <a:noAutofit/>
          </a:bodyPr>
          <a:lstStyle/>
          <a:p>
            <a:pPr indent="0" lvl="0" marL="0" rtl="0" algn="l">
              <a:lnSpc>
                <a:spcPct val="115000"/>
              </a:lnSpc>
              <a:spcBef>
                <a:spcPts val="300"/>
              </a:spcBef>
              <a:spcAft>
                <a:spcPts val="0"/>
              </a:spcAft>
              <a:buNone/>
            </a:pPr>
            <a:r>
              <a:t/>
            </a:r>
            <a:endParaRPr sz="2000">
              <a:solidFill>
                <a:srgbClr val="1F1F1F"/>
              </a:solidFill>
              <a:latin typeface="Roboto"/>
              <a:ea typeface="Roboto"/>
              <a:cs typeface="Roboto"/>
              <a:sym typeface="Roboto"/>
            </a:endParaRPr>
          </a:p>
          <a:p>
            <a:pPr indent="-304800" lvl="3" marL="1828800" rtl="0" algn="l">
              <a:lnSpc>
                <a:spcPct val="115000"/>
              </a:lnSpc>
              <a:spcBef>
                <a:spcPts val="300"/>
              </a:spcBef>
              <a:spcAft>
                <a:spcPts val="0"/>
              </a:spcAft>
              <a:buClr>
                <a:srgbClr val="1F1F1F"/>
              </a:buClr>
              <a:buSzPts val="1200"/>
              <a:buFont typeface="Roboto"/>
              <a:buChar char="●"/>
            </a:pPr>
            <a:r>
              <a:rPr lang="en" sz="1200">
                <a:solidFill>
                  <a:srgbClr val="1F1F1F"/>
                </a:solidFill>
                <a:latin typeface="Roboto"/>
                <a:ea typeface="Roboto"/>
                <a:cs typeface="Roboto"/>
                <a:sym typeface="Roboto"/>
              </a:rPr>
              <a:t>The basic rule of a save is that any time a ball is stopped or deflected with any part of the goalie’s body or stick, which if not stopped or deflected would have resulted in the ball entering the goal, a save is recorded</a:t>
            </a:r>
            <a:endParaRPr sz="2000">
              <a:solidFill>
                <a:srgbClr val="1F1F1F"/>
              </a:solidFill>
              <a:latin typeface="Roboto"/>
              <a:ea typeface="Roboto"/>
              <a:cs typeface="Roboto"/>
              <a:sym typeface="Roboto"/>
            </a:endParaRPr>
          </a:p>
        </p:txBody>
      </p:sp>
      <p:pic>
        <p:nvPicPr>
          <p:cNvPr id="659" name="Google Shape;659;p61"/>
          <p:cNvPicPr preferRelativeResize="0"/>
          <p:nvPr/>
        </p:nvPicPr>
        <p:blipFill>
          <a:blip r:embed="rId3">
            <a:alphaModFix/>
          </a:blip>
          <a:stretch>
            <a:fillRect/>
          </a:stretch>
        </p:blipFill>
        <p:spPr>
          <a:xfrm>
            <a:off x="455825" y="1462325"/>
            <a:ext cx="3772999" cy="234811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62"/>
          <p:cNvSpPr txBox="1"/>
          <p:nvPr>
            <p:ph type="title"/>
          </p:nvPr>
        </p:nvSpPr>
        <p:spPr>
          <a:xfrm>
            <a:off x="265450" y="1005825"/>
            <a:ext cx="8527200" cy="1054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Goals Allowed</a:t>
            </a:r>
            <a:endParaRPr/>
          </a:p>
          <a:p>
            <a:pPr indent="0" lvl="0" marL="0" rtl="0" algn="l">
              <a:spcBef>
                <a:spcPts val="0"/>
              </a:spcBef>
              <a:spcAft>
                <a:spcPts val="0"/>
              </a:spcAft>
              <a:buNone/>
            </a:pPr>
            <a:r>
              <a:rPr lang="en"/>
              <a:t>(GA)  </a:t>
            </a:r>
            <a:endParaRPr/>
          </a:p>
        </p:txBody>
      </p:sp>
      <p:sp>
        <p:nvSpPr>
          <p:cNvPr id="665" name="Google Shape;665;p62"/>
          <p:cNvSpPr txBox="1"/>
          <p:nvPr>
            <p:ph idx="1" type="body"/>
          </p:nvPr>
        </p:nvSpPr>
        <p:spPr>
          <a:xfrm>
            <a:off x="311700" y="3493500"/>
            <a:ext cx="8434800" cy="9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-aka a goal scored by the other team</a:t>
            </a:r>
            <a:endParaRPr/>
          </a:p>
          <a:p>
            <a:pPr indent="0" lvl="0" marL="0" rtl="0" algn="l">
              <a:spcBef>
                <a:spcPts val="1200"/>
              </a:spcBef>
              <a:spcAft>
                <a:spcPts val="0"/>
              </a:spcAft>
              <a:buNone/>
            </a:pPr>
            <a:r>
              <a:rPr lang="en"/>
              <a:t>-should equal your opponents score</a:t>
            </a:r>
            <a:endParaRPr/>
          </a:p>
          <a:p>
            <a:pPr indent="0" lvl="0" marL="0" rtl="0" algn="l">
              <a:spcBef>
                <a:spcPts val="1200"/>
              </a:spcBef>
              <a:spcAft>
                <a:spcPts val="1200"/>
              </a:spcAft>
              <a:buNone/>
            </a:pPr>
            <a:r>
              <a:rPr lang="en"/>
              <a:t>-Goals allowed + Saves = SOG  (automatically calculated)</a:t>
            </a:r>
            <a:endParaRPr/>
          </a:p>
        </p:txBody>
      </p:sp>
      <p:sp>
        <p:nvSpPr>
          <p:cNvPr id="666" name="Google Shape;666;p62"/>
          <p:cNvSpPr/>
          <p:nvPr/>
        </p:nvSpPr>
        <p:spPr>
          <a:xfrm>
            <a:off x="423440" y="3152988"/>
            <a:ext cx="661800" cy="6618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667" name="Google Shape;667;p62"/>
          <p:cNvSpPr/>
          <p:nvPr/>
        </p:nvSpPr>
        <p:spPr>
          <a:xfrm>
            <a:off x="753813" y="3152988"/>
            <a:ext cx="661800" cy="661800"/>
          </a:xfrm>
          <a:prstGeom prst="pie">
            <a:avLst>
              <a:gd fmla="val 10800229"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3"/>
              </a:solidFill>
            </a:endParaRPr>
          </a:p>
        </p:txBody>
      </p:sp>
      <p:sp>
        <p:nvSpPr>
          <p:cNvPr id="668" name="Google Shape;668;p62"/>
          <p:cNvSpPr/>
          <p:nvPr/>
        </p:nvSpPr>
        <p:spPr>
          <a:xfrm rot="10800000">
            <a:off x="3163603" y="1979909"/>
            <a:ext cx="661800" cy="661800"/>
          </a:xfrm>
          <a:prstGeom prst="pie">
            <a:avLst>
              <a:gd fmla="val 10800229"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669" name="Google Shape;669;p62"/>
          <p:cNvSpPr/>
          <p:nvPr/>
        </p:nvSpPr>
        <p:spPr>
          <a:xfrm>
            <a:off x="2770419" y="1876199"/>
            <a:ext cx="661800" cy="661800"/>
          </a:xfrm>
          <a:prstGeom prst="pie">
            <a:avLst>
              <a:gd fmla="val 10800229" name="adj1"/>
              <a:gd fmla="val 1620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pic>
        <p:nvPicPr>
          <p:cNvPr id="670" name="Google Shape;670;p62"/>
          <p:cNvPicPr preferRelativeResize="0"/>
          <p:nvPr/>
        </p:nvPicPr>
        <p:blipFill>
          <a:blip r:embed="rId3">
            <a:alphaModFix/>
          </a:blip>
          <a:stretch>
            <a:fillRect/>
          </a:stretch>
        </p:blipFill>
        <p:spPr>
          <a:xfrm>
            <a:off x="5030950" y="-41150"/>
            <a:ext cx="4113050" cy="34056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63"/>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Shots on Goal (SOG)</a:t>
            </a:r>
            <a:endParaRPr/>
          </a:p>
        </p:txBody>
      </p:sp>
      <p:sp>
        <p:nvSpPr>
          <p:cNvPr id="676" name="Google Shape;676;p63"/>
          <p:cNvSpPr txBox="1"/>
          <p:nvPr>
            <p:ph idx="1" type="subTitle"/>
          </p:nvPr>
        </p:nvSpPr>
        <p:spPr>
          <a:xfrm>
            <a:off x="265500" y="2803075"/>
            <a:ext cx="3198900" cy="1235100"/>
          </a:xfrm>
          <a:prstGeom prst="rect">
            <a:avLst/>
          </a:prstGeom>
        </p:spPr>
        <p:txBody>
          <a:bodyPr anchorCtr="0" anchor="t" bIns="91425" lIns="91425" spcFirstLastPara="1" rIns="91425" wrap="square" tIns="91425">
            <a:noAutofit/>
          </a:bodyPr>
          <a:lstStyle/>
          <a:p>
            <a:pPr indent="-355600" lvl="2" marL="1371600" rtl="0" algn="l">
              <a:lnSpc>
                <a:spcPct val="115000"/>
              </a:lnSpc>
              <a:spcBef>
                <a:spcPts val="300"/>
              </a:spcBef>
              <a:spcAft>
                <a:spcPts val="0"/>
              </a:spcAft>
              <a:buClr>
                <a:srgbClr val="1F1F1F"/>
              </a:buClr>
              <a:buSzPts val="2000"/>
              <a:buFont typeface="Roboto"/>
              <a:buChar char="■"/>
            </a:pPr>
            <a:r>
              <a:rPr lang="en" sz="2000">
                <a:solidFill>
                  <a:srgbClr val="1F1F1F"/>
                </a:solidFill>
                <a:latin typeface="Roboto"/>
                <a:ea typeface="Roboto"/>
                <a:cs typeface="Roboto"/>
                <a:sym typeface="Roboto"/>
              </a:rPr>
              <a:t> only shots scoring and those having been saved by the goalie</a:t>
            </a:r>
            <a:endParaRPr sz="2900"/>
          </a:p>
        </p:txBody>
      </p:sp>
      <p:pic>
        <p:nvPicPr>
          <p:cNvPr id="677" name="Google Shape;677;p63"/>
          <p:cNvPicPr preferRelativeResize="0"/>
          <p:nvPr/>
        </p:nvPicPr>
        <p:blipFill>
          <a:blip r:embed="rId3">
            <a:alphaModFix/>
          </a:blip>
          <a:stretch>
            <a:fillRect/>
          </a:stretch>
        </p:blipFill>
        <p:spPr>
          <a:xfrm>
            <a:off x="4074350" y="948425"/>
            <a:ext cx="4855725" cy="32464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64"/>
          <p:cNvSpPr txBox="1"/>
          <p:nvPr>
            <p:ph type="title"/>
          </p:nvPr>
        </p:nvSpPr>
        <p:spPr>
          <a:xfrm>
            <a:off x="243150" y="200275"/>
            <a:ext cx="3615000" cy="9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GB </a:t>
            </a:r>
            <a:endParaRPr sz="3600"/>
          </a:p>
          <a:p>
            <a:pPr indent="0" lvl="0" marL="0" rtl="0" algn="l">
              <a:spcBef>
                <a:spcPts val="0"/>
              </a:spcBef>
              <a:spcAft>
                <a:spcPts val="0"/>
              </a:spcAft>
              <a:buNone/>
            </a:pPr>
            <a:r>
              <a:rPr lang="en" sz="3600"/>
              <a:t>Ground Balls</a:t>
            </a:r>
            <a:endParaRPr sz="3600"/>
          </a:p>
        </p:txBody>
      </p:sp>
      <p:sp>
        <p:nvSpPr>
          <p:cNvPr id="683" name="Google Shape;683;p64"/>
          <p:cNvSpPr txBox="1"/>
          <p:nvPr>
            <p:ph idx="1" type="body"/>
          </p:nvPr>
        </p:nvSpPr>
        <p:spPr>
          <a:xfrm>
            <a:off x="157425" y="1745425"/>
            <a:ext cx="3615000" cy="1989900"/>
          </a:xfrm>
          <a:prstGeom prst="rect">
            <a:avLst/>
          </a:prstGeom>
        </p:spPr>
        <p:txBody>
          <a:bodyPr anchorCtr="0" anchor="t" bIns="91425" lIns="91425" spcFirstLastPara="1" rIns="91425" wrap="square" tIns="91425">
            <a:noAutofit/>
          </a:bodyPr>
          <a:lstStyle/>
          <a:p>
            <a:pPr indent="-336550" lvl="0" marL="457200" rtl="0" algn="l">
              <a:lnSpc>
                <a:spcPct val="115000"/>
              </a:lnSpc>
              <a:spcBef>
                <a:spcPts val="300"/>
              </a:spcBef>
              <a:spcAft>
                <a:spcPts val="0"/>
              </a:spcAft>
              <a:buClr>
                <a:srgbClr val="1F1F1F"/>
              </a:buClr>
              <a:buSzPts val="1700"/>
              <a:buFont typeface="Roboto"/>
              <a:buChar char="●"/>
            </a:pPr>
            <a:r>
              <a:rPr lang="en" sz="1700">
                <a:solidFill>
                  <a:srgbClr val="1F1F1F"/>
                </a:solidFill>
                <a:latin typeface="Roboto"/>
                <a:ea typeface="Roboto"/>
                <a:cs typeface="Roboto"/>
                <a:sym typeface="Roboto"/>
              </a:rPr>
              <a:t>Must be outside goal circle</a:t>
            </a:r>
            <a:endParaRPr sz="1700">
              <a:solidFill>
                <a:srgbClr val="1F1F1F"/>
              </a:solidFill>
              <a:latin typeface="Roboto"/>
              <a:ea typeface="Roboto"/>
              <a:cs typeface="Roboto"/>
              <a:sym typeface="Roboto"/>
            </a:endParaRPr>
          </a:p>
          <a:p>
            <a:pPr indent="-336550" lvl="0" marL="457200" rtl="0" algn="l">
              <a:lnSpc>
                <a:spcPct val="115000"/>
              </a:lnSpc>
              <a:spcBef>
                <a:spcPts val="0"/>
              </a:spcBef>
              <a:spcAft>
                <a:spcPts val="0"/>
              </a:spcAft>
              <a:buClr>
                <a:srgbClr val="1F1F1F"/>
              </a:buClr>
              <a:buSzPts val="1700"/>
              <a:buFont typeface="Roboto"/>
              <a:buChar char="●"/>
            </a:pPr>
            <a:r>
              <a:rPr lang="en" sz="1700">
                <a:solidFill>
                  <a:srgbClr val="1F1F1F"/>
                </a:solidFill>
                <a:latin typeface="Roboto"/>
                <a:ea typeface="Roboto"/>
                <a:cs typeface="Roboto"/>
                <a:sym typeface="Roboto"/>
              </a:rPr>
              <a:t>Off an interception? </a:t>
            </a:r>
            <a:endParaRPr sz="1700">
              <a:solidFill>
                <a:srgbClr val="1F1F1F"/>
              </a:solidFill>
              <a:latin typeface="Roboto"/>
              <a:ea typeface="Roboto"/>
              <a:cs typeface="Roboto"/>
              <a:sym typeface="Roboto"/>
            </a:endParaRPr>
          </a:p>
          <a:p>
            <a:pPr indent="-336550" lvl="1" marL="1828800" rtl="0" algn="l">
              <a:lnSpc>
                <a:spcPct val="115000"/>
              </a:lnSpc>
              <a:spcBef>
                <a:spcPts val="0"/>
              </a:spcBef>
              <a:spcAft>
                <a:spcPts val="0"/>
              </a:spcAft>
              <a:buClr>
                <a:srgbClr val="1F1F1F"/>
              </a:buClr>
              <a:buSzPts val="1700"/>
              <a:buFont typeface="Roboto"/>
              <a:buChar char="○"/>
            </a:pPr>
            <a:r>
              <a:rPr lang="en" sz="1700">
                <a:solidFill>
                  <a:srgbClr val="1F1F1F"/>
                </a:solidFill>
                <a:latin typeface="Roboto"/>
                <a:ea typeface="Roboto"/>
                <a:cs typeface="Roboto"/>
                <a:sym typeface="Roboto"/>
              </a:rPr>
              <a:t>Yes- Ground ball</a:t>
            </a:r>
            <a:endParaRPr sz="1700">
              <a:solidFill>
                <a:srgbClr val="1F1F1F"/>
              </a:solidFill>
              <a:latin typeface="Roboto"/>
              <a:ea typeface="Roboto"/>
              <a:cs typeface="Roboto"/>
              <a:sym typeface="Roboto"/>
            </a:endParaRPr>
          </a:p>
          <a:p>
            <a:pPr indent="-336550" lvl="1" marL="1828800" rtl="0" algn="l">
              <a:lnSpc>
                <a:spcPct val="115000"/>
              </a:lnSpc>
              <a:spcBef>
                <a:spcPts val="0"/>
              </a:spcBef>
              <a:spcAft>
                <a:spcPts val="0"/>
              </a:spcAft>
              <a:buClr>
                <a:srgbClr val="1F1F1F"/>
              </a:buClr>
              <a:buSzPts val="1700"/>
              <a:buFont typeface="Roboto"/>
              <a:buChar char="○"/>
            </a:pPr>
            <a:r>
              <a:rPr lang="en" sz="1700">
                <a:solidFill>
                  <a:srgbClr val="1F1F1F"/>
                </a:solidFill>
                <a:latin typeface="Roboto"/>
                <a:ea typeface="Roboto"/>
                <a:cs typeface="Roboto"/>
                <a:sym typeface="Roboto"/>
              </a:rPr>
              <a:t>Inside circle or outside</a:t>
            </a:r>
            <a:endParaRPr sz="1700">
              <a:solidFill>
                <a:srgbClr val="1F1F1F"/>
              </a:solidFill>
              <a:latin typeface="Roboto"/>
              <a:ea typeface="Roboto"/>
              <a:cs typeface="Roboto"/>
              <a:sym typeface="Roboto"/>
            </a:endParaRPr>
          </a:p>
          <a:p>
            <a:pPr indent="0" lvl="0" marL="0" rtl="0" algn="l">
              <a:lnSpc>
                <a:spcPct val="115000"/>
              </a:lnSpc>
              <a:spcBef>
                <a:spcPts val="300"/>
              </a:spcBef>
              <a:spcAft>
                <a:spcPts val="0"/>
              </a:spcAft>
              <a:buNone/>
            </a:pPr>
            <a:r>
              <a:t/>
            </a:r>
            <a:endParaRPr sz="1700">
              <a:solidFill>
                <a:srgbClr val="1F1F1F"/>
              </a:solidFill>
              <a:latin typeface="Roboto"/>
              <a:ea typeface="Roboto"/>
              <a:cs typeface="Roboto"/>
              <a:sym typeface="Roboto"/>
            </a:endParaRPr>
          </a:p>
          <a:p>
            <a:pPr indent="0" lvl="0" marL="0" rtl="0" algn="l">
              <a:lnSpc>
                <a:spcPct val="115000"/>
              </a:lnSpc>
              <a:spcBef>
                <a:spcPts val="300"/>
              </a:spcBef>
              <a:spcAft>
                <a:spcPts val="0"/>
              </a:spcAft>
              <a:buNone/>
            </a:pPr>
            <a:r>
              <a:rPr lang="en" sz="1700">
                <a:solidFill>
                  <a:srgbClr val="1F1F1F"/>
                </a:solidFill>
                <a:latin typeface="Roboto"/>
                <a:ea typeface="Roboto"/>
                <a:cs typeface="Roboto"/>
                <a:sym typeface="Roboto"/>
              </a:rPr>
              <a:t>Can a goalie get a forced turnover? </a:t>
            </a:r>
            <a:endParaRPr sz="1700">
              <a:solidFill>
                <a:srgbClr val="1F1F1F"/>
              </a:solidFill>
              <a:latin typeface="Roboto"/>
              <a:ea typeface="Roboto"/>
              <a:cs typeface="Roboto"/>
              <a:sym typeface="Roboto"/>
            </a:endParaRPr>
          </a:p>
          <a:p>
            <a:pPr indent="-336550" lvl="0" marL="457200" rtl="0" algn="l">
              <a:lnSpc>
                <a:spcPct val="115000"/>
              </a:lnSpc>
              <a:spcBef>
                <a:spcPts val="300"/>
              </a:spcBef>
              <a:spcAft>
                <a:spcPts val="0"/>
              </a:spcAft>
              <a:buClr>
                <a:srgbClr val="1F1F1F"/>
              </a:buClr>
              <a:buSzPts val="1700"/>
              <a:buFont typeface="Roboto"/>
              <a:buChar char="●"/>
            </a:pPr>
            <a:r>
              <a:rPr lang="en" sz="1700">
                <a:solidFill>
                  <a:srgbClr val="1F1F1F"/>
                </a:solidFill>
                <a:latin typeface="Roboto"/>
                <a:ea typeface="Roboto"/>
                <a:cs typeface="Roboto"/>
                <a:sym typeface="Roboto"/>
              </a:rPr>
              <a:t>No - list as ground ball </a:t>
            </a:r>
            <a:endParaRPr sz="1700">
              <a:solidFill>
                <a:srgbClr val="1F1F1F"/>
              </a:solidFill>
              <a:latin typeface="Roboto"/>
              <a:ea typeface="Roboto"/>
              <a:cs typeface="Roboto"/>
              <a:sym typeface="Roboto"/>
            </a:endParaRPr>
          </a:p>
          <a:p>
            <a:pPr indent="0" lvl="0" marL="0" rtl="0" algn="l">
              <a:lnSpc>
                <a:spcPct val="115000"/>
              </a:lnSpc>
              <a:spcBef>
                <a:spcPts val="300"/>
              </a:spcBef>
              <a:spcAft>
                <a:spcPts val="300"/>
              </a:spcAft>
              <a:buNone/>
            </a:pPr>
            <a:r>
              <a:t/>
            </a:r>
            <a:endParaRPr sz="1200">
              <a:solidFill>
                <a:srgbClr val="1F1F1F"/>
              </a:solidFill>
              <a:latin typeface="Roboto"/>
              <a:ea typeface="Roboto"/>
              <a:cs typeface="Roboto"/>
              <a:sym typeface="Roboto"/>
            </a:endParaRPr>
          </a:p>
        </p:txBody>
      </p:sp>
      <p:pic>
        <p:nvPicPr>
          <p:cNvPr id="684" name="Google Shape;684;p64"/>
          <p:cNvPicPr preferRelativeResize="0"/>
          <p:nvPr/>
        </p:nvPicPr>
        <p:blipFill>
          <a:blip r:embed="rId3">
            <a:alphaModFix/>
          </a:blip>
          <a:stretch>
            <a:fillRect/>
          </a:stretch>
        </p:blipFill>
        <p:spPr>
          <a:xfrm>
            <a:off x="3961850" y="2287675"/>
            <a:ext cx="5066775" cy="2855819"/>
          </a:xfrm>
          <a:prstGeom prst="rect">
            <a:avLst/>
          </a:prstGeom>
          <a:noFill/>
          <a:ln>
            <a:noFill/>
          </a:ln>
        </p:spPr>
      </p:pic>
      <p:pic>
        <p:nvPicPr>
          <p:cNvPr id="685" name="Google Shape;685;p64"/>
          <p:cNvPicPr preferRelativeResize="0"/>
          <p:nvPr/>
        </p:nvPicPr>
        <p:blipFill>
          <a:blip r:embed="rId4">
            <a:alphaModFix/>
          </a:blip>
          <a:stretch>
            <a:fillRect/>
          </a:stretch>
        </p:blipFill>
        <p:spPr>
          <a:xfrm>
            <a:off x="3536875" y="200275"/>
            <a:ext cx="2982417" cy="19828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65"/>
          <p:cNvSpPr txBox="1"/>
          <p:nvPr>
            <p:ph type="title"/>
          </p:nvPr>
        </p:nvSpPr>
        <p:spPr>
          <a:xfrm>
            <a:off x="265450" y="1005825"/>
            <a:ext cx="8527200" cy="1054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Yellow &amp; </a:t>
            </a:r>
            <a:endParaRPr/>
          </a:p>
          <a:p>
            <a:pPr indent="0" lvl="0" marL="0" rtl="0" algn="l">
              <a:spcBef>
                <a:spcPts val="0"/>
              </a:spcBef>
              <a:spcAft>
                <a:spcPts val="0"/>
              </a:spcAft>
              <a:buNone/>
            </a:pPr>
            <a:r>
              <a:rPr lang="en"/>
              <a:t>Red Cards</a:t>
            </a:r>
            <a:endParaRPr/>
          </a:p>
        </p:txBody>
      </p:sp>
      <p:sp>
        <p:nvSpPr>
          <p:cNvPr id="691" name="Google Shape;691;p65"/>
          <p:cNvSpPr txBox="1"/>
          <p:nvPr>
            <p:ph idx="1" type="body"/>
          </p:nvPr>
        </p:nvSpPr>
        <p:spPr>
          <a:xfrm>
            <a:off x="311700" y="3493500"/>
            <a:ext cx="8434800" cy="9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-Very rare but possible; red cards </a:t>
            </a:r>
            <a:endParaRPr/>
          </a:p>
          <a:p>
            <a:pPr indent="0" lvl="0" marL="0" rtl="0" algn="l">
              <a:spcBef>
                <a:spcPts val="1200"/>
              </a:spcBef>
              <a:spcAft>
                <a:spcPts val="0"/>
              </a:spcAft>
              <a:buNone/>
            </a:pPr>
            <a:r>
              <a:rPr lang="en"/>
              <a:t>-goalie doesn’t have to leave field if team has no backup</a:t>
            </a:r>
            <a:endParaRPr/>
          </a:p>
          <a:p>
            <a:pPr indent="457200" lvl="0" marL="0" rtl="0" algn="l">
              <a:spcBef>
                <a:spcPts val="1200"/>
              </a:spcBef>
              <a:spcAft>
                <a:spcPts val="1200"/>
              </a:spcAft>
              <a:buNone/>
            </a:pPr>
            <a:r>
              <a:rPr lang="en"/>
              <a:t>- in the book it gets attributed to the goalie  </a:t>
            </a:r>
            <a:endParaRPr/>
          </a:p>
        </p:txBody>
      </p:sp>
      <p:sp>
        <p:nvSpPr>
          <p:cNvPr id="692" name="Google Shape;692;p65"/>
          <p:cNvSpPr/>
          <p:nvPr/>
        </p:nvSpPr>
        <p:spPr>
          <a:xfrm>
            <a:off x="675238" y="3152988"/>
            <a:ext cx="661800" cy="661800"/>
          </a:xfrm>
          <a:prstGeom prst="pie">
            <a:avLst>
              <a:gd fmla="val 10800229"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3"/>
              </a:solidFill>
            </a:endParaRPr>
          </a:p>
        </p:txBody>
      </p:sp>
      <p:sp>
        <p:nvSpPr>
          <p:cNvPr id="693" name="Google Shape;693;p65"/>
          <p:cNvSpPr/>
          <p:nvPr/>
        </p:nvSpPr>
        <p:spPr>
          <a:xfrm>
            <a:off x="841528" y="3153009"/>
            <a:ext cx="661800" cy="661800"/>
          </a:xfrm>
          <a:prstGeom prst="pie">
            <a:avLst>
              <a:gd fmla="val 10800229"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694" name="Google Shape;694;p65"/>
          <p:cNvSpPr/>
          <p:nvPr/>
        </p:nvSpPr>
        <p:spPr>
          <a:xfrm>
            <a:off x="1009215" y="3152988"/>
            <a:ext cx="661800" cy="6618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695" name="Google Shape;695;p65"/>
          <p:cNvSpPr/>
          <p:nvPr/>
        </p:nvSpPr>
        <p:spPr>
          <a:xfrm>
            <a:off x="1208394" y="3152999"/>
            <a:ext cx="661800" cy="661800"/>
          </a:xfrm>
          <a:prstGeom prst="pie">
            <a:avLst>
              <a:gd fmla="val 10800229" name="adj1"/>
              <a:gd fmla="val 1620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pic>
        <p:nvPicPr>
          <p:cNvPr id="696" name="Google Shape;696;p65"/>
          <p:cNvPicPr preferRelativeResize="0"/>
          <p:nvPr/>
        </p:nvPicPr>
        <p:blipFill>
          <a:blip r:embed="rId3">
            <a:alphaModFix/>
          </a:blip>
          <a:stretch>
            <a:fillRect/>
          </a:stretch>
        </p:blipFill>
        <p:spPr>
          <a:xfrm>
            <a:off x="3174900" y="175822"/>
            <a:ext cx="4540350" cy="25522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EBA">
            <a:alpha val="20250"/>
          </a:srgbClr>
        </a:solidFill>
      </p:bgPr>
    </p:bg>
    <p:spTree>
      <p:nvGrpSpPr>
        <p:cNvPr id="700" name="Shape 700"/>
        <p:cNvGrpSpPr/>
        <p:nvPr/>
      </p:nvGrpSpPr>
      <p:grpSpPr>
        <a:xfrm>
          <a:off x="0" y="0"/>
          <a:ext cx="0" cy="0"/>
          <a:chOff x="0" y="0"/>
          <a:chExt cx="0" cy="0"/>
        </a:xfrm>
      </p:grpSpPr>
      <p:sp>
        <p:nvSpPr>
          <p:cNvPr id="701" name="Google Shape;701;p66"/>
          <p:cNvSpPr txBox="1"/>
          <p:nvPr>
            <p:ph type="title"/>
          </p:nvPr>
        </p:nvSpPr>
        <p:spPr>
          <a:xfrm rot="112">
            <a:off x="-20688" y="102688"/>
            <a:ext cx="91854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6100"/>
              <a:t>Good Clear/Broken Clear</a:t>
            </a:r>
            <a:endParaRPr sz="6100"/>
          </a:p>
        </p:txBody>
      </p:sp>
      <p:pic>
        <p:nvPicPr>
          <p:cNvPr id="702" name="Google Shape;702;p66" title="Screen Recording 2025-03-04 110849.mp4">
            <a:hlinkClick r:id="rId3"/>
          </p:cNvPr>
          <p:cNvPicPr preferRelativeResize="0"/>
          <p:nvPr/>
        </p:nvPicPr>
        <p:blipFill>
          <a:blip r:embed="rId4">
            <a:alphaModFix/>
          </a:blip>
          <a:stretch>
            <a:fillRect/>
          </a:stretch>
        </p:blipFill>
        <p:spPr>
          <a:xfrm>
            <a:off x="1153825" y="1004438"/>
            <a:ext cx="7009310" cy="389406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2"/>
                                        </p:tgtEl>
                                        <p:attrNameLst>
                                          <p:attrName>style.visibility</p:attrName>
                                        </p:attrNameLst>
                                      </p:cBhvr>
                                      <p:to>
                                        <p:strVal val="visible"/>
                                      </p:to>
                                    </p:set>
                                    <p:animEffect filter="fade" transition="in">
                                      <p:cBhvr>
                                        <p:cTn dur="1000"/>
                                        <p:tgtEl>
                                          <p:spTgt spid="7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67"/>
          <p:cNvSpPr txBox="1"/>
          <p:nvPr>
            <p:ph type="title"/>
          </p:nvPr>
        </p:nvSpPr>
        <p:spPr>
          <a:xfrm>
            <a:off x="86250" y="2109200"/>
            <a:ext cx="54702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After the game</a:t>
            </a:r>
            <a:endParaRPr/>
          </a:p>
        </p:txBody>
      </p:sp>
      <p:pic>
        <p:nvPicPr>
          <p:cNvPr id="708" name="Google Shape;708;p67"/>
          <p:cNvPicPr preferRelativeResize="0"/>
          <p:nvPr/>
        </p:nvPicPr>
        <p:blipFill>
          <a:blip r:embed="rId3">
            <a:alphaModFix/>
          </a:blip>
          <a:stretch>
            <a:fillRect/>
          </a:stretch>
        </p:blipFill>
        <p:spPr>
          <a:xfrm>
            <a:off x="5708850" y="152400"/>
            <a:ext cx="3282750" cy="407336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grpSp>
        <p:nvGrpSpPr>
          <p:cNvPr id="428" name="Google Shape;428;p41"/>
          <p:cNvGrpSpPr/>
          <p:nvPr/>
        </p:nvGrpSpPr>
        <p:grpSpPr>
          <a:xfrm>
            <a:off x="-837878" y="-514256"/>
            <a:ext cx="3396047" cy="3366810"/>
            <a:chOff x="-837878" y="-514256"/>
            <a:chExt cx="3396047" cy="3366810"/>
          </a:xfrm>
        </p:grpSpPr>
        <p:grpSp>
          <p:nvGrpSpPr>
            <p:cNvPr id="429" name="Google Shape;429;p41"/>
            <p:cNvGrpSpPr/>
            <p:nvPr/>
          </p:nvGrpSpPr>
          <p:grpSpPr>
            <a:xfrm>
              <a:off x="-837878" y="-514256"/>
              <a:ext cx="3396047" cy="3366810"/>
              <a:chOff x="5923027" y="1926500"/>
              <a:chExt cx="2598551" cy="2576181"/>
            </a:xfrm>
          </p:grpSpPr>
          <p:sp>
            <p:nvSpPr>
              <p:cNvPr id="430" name="Google Shape;430;p41"/>
              <p:cNvSpPr/>
              <p:nvPr/>
            </p:nvSpPr>
            <p:spPr>
              <a:xfrm>
                <a:off x="6623800" y="2628610"/>
                <a:ext cx="1192800" cy="12021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1" name="Google Shape;431;p41"/>
              <p:cNvSpPr/>
              <p:nvPr/>
            </p:nvSpPr>
            <p:spPr>
              <a:xfrm rot="10800000">
                <a:off x="5923027" y="1926500"/>
                <a:ext cx="1310400" cy="13104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32" name="Google Shape;432;p41"/>
              <p:cNvSpPr/>
              <p:nvPr/>
            </p:nvSpPr>
            <p:spPr>
              <a:xfrm rot="5400000">
                <a:off x="5923035" y="3192281"/>
                <a:ext cx="1310400" cy="13104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33" name="Google Shape;433;p41"/>
              <p:cNvSpPr/>
              <p:nvPr/>
            </p:nvSpPr>
            <p:spPr>
              <a:xfrm>
                <a:off x="7211178" y="3192281"/>
                <a:ext cx="1310400" cy="13104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34" name="Google Shape;434;p41"/>
              <p:cNvSpPr/>
              <p:nvPr/>
            </p:nvSpPr>
            <p:spPr>
              <a:xfrm rot="-5400000">
                <a:off x="7211171" y="1926500"/>
                <a:ext cx="1310400" cy="13104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435" name="Google Shape;435;p41"/>
            <p:cNvSpPr/>
            <p:nvPr/>
          </p:nvSpPr>
          <p:spPr>
            <a:xfrm>
              <a:off x="684606" y="990802"/>
              <a:ext cx="356400" cy="3567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436" name="Google Shape;436;p41"/>
          <p:cNvSpPr txBox="1"/>
          <p:nvPr>
            <p:ph type="title"/>
          </p:nvPr>
        </p:nvSpPr>
        <p:spPr>
          <a:xfrm>
            <a:off x="2023375" y="1117650"/>
            <a:ext cx="6809100" cy="1734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en"/>
              <a:t>Speakers</a:t>
            </a:r>
            <a:endParaRPr/>
          </a:p>
          <a:p>
            <a:pPr indent="0" lvl="0" marL="0" rtl="0" algn="ctr">
              <a:spcBef>
                <a:spcPts val="0"/>
              </a:spcBef>
              <a:spcAft>
                <a:spcPts val="0"/>
              </a:spcAft>
              <a:buNone/>
            </a:pPr>
            <a:r>
              <a:t/>
            </a:r>
            <a:endParaRPr sz="2000"/>
          </a:p>
          <a:p>
            <a:pPr indent="0" lvl="0" marL="0" rtl="0" algn="ctr">
              <a:spcBef>
                <a:spcPts val="0"/>
              </a:spcBef>
              <a:spcAft>
                <a:spcPts val="0"/>
              </a:spcAft>
              <a:buNone/>
            </a:pPr>
            <a:r>
              <a:t/>
            </a:r>
            <a:endParaRPr/>
          </a:p>
          <a:p>
            <a:pPr indent="0" lvl="0" marL="0" rtl="0" algn="ctr">
              <a:spcBef>
                <a:spcPts val="0"/>
              </a:spcBef>
              <a:spcAft>
                <a:spcPts val="0"/>
              </a:spcAft>
              <a:buNone/>
            </a:pPr>
            <a:r>
              <a:t/>
            </a:r>
            <a:endParaRPr sz="1800"/>
          </a:p>
          <a:p>
            <a:pPr indent="0" lvl="0" marL="0" rtl="0" algn="ctr">
              <a:spcBef>
                <a:spcPts val="0"/>
              </a:spcBef>
              <a:spcAft>
                <a:spcPts val="0"/>
              </a:spcAft>
              <a:buNone/>
            </a:pPr>
            <a:r>
              <a:rPr lang="en"/>
              <a:t>Abby Ferrettie, Carmel HS Girls Lacrosse Stats </a:t>
            </a:r>
            <a:endParaRPr/>
          </a:p>
          <a:p>
            <a:pPr indent="0" lvl="0" marL="0" rtl="0" algn="ctr">
              <a:spcBef>
                <a:spcPts val="0"/>
              </a:spcBef>
              <a:spcAft>
                <a:spcPts val="0"/>
              </a:spcAft>
              <a:buNone/>
            </a:pPr>
            <a:r>
              <a:rPr lang="en"/>
              <a:t> </a:t>
            </a:r>
            <a:endParaRPr sz="2000"/>
          </a:p>
          <a:p>
            <a:pPr indent="0" lvl="0" marL="0" rtl="0" algn="ctr">
              <a:spcBef>
                <a:spcPts val="0"/>
              </a:spcBef>
              <a:spcAft>
                <a:spcPts val="0"/>
              </a:spcAft>
              <a:buNone/>
            </a:pPr>
            <a:r>
              <a:rPr lang="en"/>
              <a:t>M.E. Mildenberg- referee, INGLA Secretary</a:t>
            </a:r>
            <a:endParaRPr/>
          </a:p>
          <a:p>
            <a:pPr indent="0" lvl="0" marL="0" rtl="0" algn="ctr">
              <a:spcBef>
                <a:spcPts val="0"/>
              </a:spcBef>
              <a:spcAft>
                <a:spcPts val="0"/>
              </a:spcAft>
              <a:buNone/>
            </a:pPr>
            <a:r>
              <a:t/>
            </a:r>
            <a:endParaRPr/>
          </a:p>
        </p:txBody>
      </p:sp>
      <p:grpSp>
        <p:nvGrpSpPr>
          <p:cNvPr id="437" name="Google Shape;437;p41"/>
          <p:cNvGrpSpPr/>
          <p:nvPr/>
        </p:nvGrpSpPr>
        <p:grpSpPr>
          <a:xfrm>
            <a:off x="638523" y="3484252"/>
            <a:ext cx="932700" cy="932700"/>
            <a:chOff x="638523" y="3484252"/>
            <a:chExt cx="932700" cy="932700"/>
          </a:xfrm>
        </p:grpSpPr>
        <p:sp>
          <p:nvSpPr>
            <p:cNvPr id="438" name="Google Shape;438;p41"/>
            <p:cNvSpPr/>
            <p:nvPr/>
          </p:nvSpPr>
          <p:spPr>
            <a:xfrm>
              <a:off x="638523" y="3484252"/>
              <a:ext cx="932700" cy="932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39" name="Google Shape;439;p41"/>
            <p:cNvSpPr/>
            <p:nvPr/>
          </p:nvSpPr>
          <p:spPr>
            <a:xfrm>
              <a:off x="786346" y="3596768"/>
              <a:ext cx="645000" cy="3537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40" name="Google Shape;440;p41"/>
            <p:cNvSpPr/>
            <p:nvPr/>
          </p:nvSpPr>
          <p:spPr>
            <a:xfrm rot="10800000">
              <a:off x="786465" y="3950685"/>
              <a:ext cx="645000" cy="353700"/>
            </a:xfrm>
            <a:prstGeom prst="triangle">
              <a:avLst>
                <a:gd fmla="val 50000"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pic>
        <p:nvPicPr>
          <p:cNvPr descr="Marble background." id="441" name="Google Shape;441;p41"/>
          <p:cNvPicPr preferRelativeResize="0"/>
          <p:nvPr>
            <p:ph idx="2" type="pic"/>
          </p:nvPr>
        </p:nvPicPr>
        <p:blipFill rotWithShape="1">
          <a:blip r:embed="rId3">
            <a:alphaModFix/>
          </a:blip>
          <a:srcRect b="0" l="16648" r="16654" t="0"/>
          <a:stretch/>
        </p:blipFill>
        <p:spPr>
          <a:xfrm>
            <a:off x="223775" y="3174025"/>
            <a:ext cx="645000" cy="645000"/>
          </a:xfrm>
          <a:prstGeom prst="ellipse">
            <a:avLst/>
          </a:prstGeom>
        </p:spPr>
      </p:pic>
      <p:sp>
        <p:nvSpPr>
          <p:cNvPr id="442" name="Google Shape;442;p41"/>
          <p:cNvSpPr/>
          <p:nvPr/>
        </p:nvSpPr>
        <p:spPr>
          <a:xfrm>
            <a:off x="2023382" y="576427"/>
            <a:ext cx="501000" cy="5013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nvGrpSpPr>
          <p:cNvPr id="443" name="Google Shape;443;p41"/>
          <p:cNvGrpSpPr/>
          <p:nvPr/>
        </p:nvGrpSpPr>
        <p:grpSpPr>
          <a:xfrm>
            <a:off x="93660" y="1522911"/>
            <a:ext cx="1532996" cy="1532996"/>
            <a:chOff x="207002" y="3411140"/>
            <a:chExt cx="1509300" cy="1509300"/>
          </a:xfrm>
        </p:grpSpPr>
        <p:sp>
          <p:nvSpPr>
            <p:cNvPr id="444" name="Google Shape;444;p41"/>
            <p:cNvSpPr/>
            <p:nvPr/>
          </p:nvSpPr>
          <p:spPr>
            <a:xfrm rot="10800000">
              <a:off x="207002" y="3411140"/>
              <a:ext cx="1509300" cy="15093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nvGrpSpPr>
            <p:cNvPr id="445" name="Google Shape;445;p41"/>
            <p:cNvGrpSpPr/>
            <p:nvPr/>
          </p:nvGrpSpPr>
          <p:grpSpPr>
            <a:xfrm>
              <a:off x="446984" y="3657790"/>
              <a:ext cx="1042347" cy="1042090"/>
              <a:chOff x="5493517" y="2781872"/>
              <a:chExt cx="887935" cy="887716"/>
            </a:xfrm>
          </p:grpSpPr>
          <p:sp>
            <p:nvSpPr>
              <p:cNvPr id="446" name="Google Shape;446;p41"/>
              <p:cNvSpPr/>
              <p:nvPr/>
            </p:nvSpPr>
            <p:spPr>
              <a:xfrm>
                <a:off x="5493752" y="2781882"/>
                <a:ext cx="887700" cy="887700"/>
              </a:xfrm>
              <a:prstGeom prst="pie">
                <a:avLst>
                  <a:gd fmla="val 10800229" name="adj1"/>
                  <a:gd fmla="val 16200000"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47" name="Google Shape;447;p41"/>
              <p:cNvSpPr/>
              <p:nvPr/>
            </p:nvSpPr>
            <p:spPr>
              <a:xfrm rot="10800000">
                <a:off x="5493530" y="2781882"/>
                <a:ext cx="887700" cy="887700"/>
              </a:xfrm>
              <a:prstGeom prst="pie">
                <a:avLst>
                  <a:gd fmla="val 10800229" name="adj1"/>
                  <a:gd fmla="val 16217256"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48" name="Google Shape;448;p41"/>
              <p:cNvSpPr/>
              <p:nvPr/>
            </p:nvSpPr>
            <p:spPr>
              <a:xfrm rot="5400000">
                <a:off x="5493744" y="2781888"/>
                <a:ext cx="887700" cy="8877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49" name="Google Shape;449;p41"/>
              <p:cNvSpPr/>
              <p:nvPr/>
            </p:nvSpPr>
            <p:spPr>
              <a:xfrm rot="-5400000">
                <a:off x="5493517" y="2781872"/>
                <a:ext cx="887700" cy="887700"/>
              </a:xfrm>
              <a:prstGeom prst="pie">
                <a:avLst>
                  <a:gd fmla="val 10800229"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EBA">
            <a:alpha val="20250"/>
          </a:srgbClr>
        </a:solidFill>
      </p:bgPr>
    </p:bg>
    <p:spTree>
      <p:nvGrpSpPr>
        <p:cNvPr id="712" name="Shape 712"/>
        <p:cNvGrpSpPr/>
        <p:nvPr/>
      </p:nvGrpSpPr>
      <p:grpSpPr>
        <a:xfrm>
          <a:off x="0" y="0"/>
          <a:ext cx="0" cy="0"/>
          <a:chOff x="0" y="0"/>
          <a:chExt cx="0" cy="0"/>
        </a:xfrm>
      </p:grpSpPr>
      <p:sp>
        <p:nvSpPr>
          <p:cNvPr id="713" name="Google Shape;713;p68"/>
          <p:cNvSpPr txBox="1"/>
          <p:nvPr>
            <p:ph type="ctrTitle"/>
          </p:nvPr>
        </p:nvSpPr>
        <p:spPr>
          <a:xfrm>
            <a:off x="208800" y="155145"/>
            <a:ext cx="4363200" cy="4638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9200"/>
              <a:t>Why do we do this?</a:t>
            </a:r>
            <a:r>
              <a:rPr lang="en"/>
              <a:t> </a:t>
            </a:r>
            <a:endParaRPr/>
          </a:p>
        </p:txBody>
      </p:sp>
      <p:pic>
        <p:nvPicPr>
          <p:cNvPr id="714" name="Google Shape;714;p68"/>
          <p:cNvPicPr preferRelativeResize="0"/>
          <p:nvPr/>
        </p:nvPicPr>
        <p:blipFill>
          <a:blip r:embed="rId3">
            <a:alphaModFix/>
          </a:blip>
          <a:stretch>
            <a:fillRect/>
          </a:stretch>
        </p:blipFill>
        <p:spPr>
          <a:xfrm>
            <a:off x="6259200" y="2373800"/>
            <a:ext cx="2884800" cy="1668125"/>
          </a:xfrm>
          <a:prstGeom prst="rect">
            <a:avLst/>
          </a:prstGeom>
          <a:noFill/>
          <a:ln>
            <a:noFill/>
          </a:ln>
        </p:spPr>
      </p:pic>
      <p:pic>
        <p:nvPicPr>
          <p:cNvPr id="715" name="Google Shape;715;p68"/>
          <p:cNvPicPr preferRelativeResize="0"/>
          <p:nvPr/>
        </p:nvPicPr>
        <p:blipFill>
          <a:blip r:embed="rId4">
            <a:alphaModFix/>
          </a:blip>
          <a:stretch>
            <a:fillRect/>
          </a:stretch>
        </p:blipFill>
        <p:spPr>
          <a:xfrm>
            <a:off x="5244350" y="108075"/>
            <a:ext cx="3615324" cy="2145600"/>
          </a:xfrm>
          <a:prstGeom prst="rect">
            <a:avLst/>
          </a:prstGeom>
          <a:noFill/>
          <a:ln>
            <a:noFill/>
          </a:ln>
        </p:spPr>
      </p:pic>
      <p:pic>
        <p:nvPicPr>
          <p:cNvPr id="716" name="Google Shape;716;p68"/>
          <p:cNvPicPr preferRelativeResize="0"/>
          <p:nvPr/>
        </p:nvPicPr>
        <p:blipFill>
          <a:blip r:embed="rId5">
            <a:alphaModFix/>
          </a:blip>
          <a:stretch>
            <a:fillRect/>
          </a:stretch>
        </p:blipFill>
        <p:spPr>
          <a:xfrm>
            <a:off x="3206250" y="3302125"/>
            <a:ext cx="3682774" cy="18413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pic>
        <p:nvPicPr>
          <p:cNvPr descr="Very close up of a poster printed in pink and orange." id="721" name="Google Shape;721;p69"/>
          <p:cNvPicPr preferRelativeResize="0"/>
          <p:nvPr>
            <p:ph idx="3" type="pic"/>
          </p:nvPr>
        </p:nvPicPr>
        <p:blipFill rotWithShape="1">
          <a:blip r:embed="rId3">
            <a:alphaModFix/>
          </a:blip>
          <a:srcRect b="0" l="12503" r="12495" t="0"/>
          <a:stretch/>
        </p:blipFill>
        <p:spPr>
          <a:xfrm>
            <a:off x="3859930" y="3482800"/>
            <a:ext cx="1427100" cy="1427100"/>
          </a:xfrm>
          <a:prstGeom prst="ellipse">
            <a:avLst/>
          </a:prstGeom>
        </p:spPr>
      </p:pic>
      <p:sp>
        <p:nvSpPr>
          <p:cNvPr id="722" name="Google Shape;722;p69"/>
          <p:cNvSpPr txBox="1"/>
          <p:nvPr>
            <p:ph type="title"/>
          </p:nvPr>
        </p:nvSpPr>
        <p:spPr>
          <a:xfrm>
            <a:off x="1901725" y="2150850"/>
            <a:ext cx="54702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THANK YOU!</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42"/>
          <p:cNvSpPr txBox="1"/>
          <p:nvPr>
            <p:ph type="title"/>
          </p:nvPr>
        </p:nvSpPr>
        <p:spPr>
          <a:xfrm>
            <a:off x="311700" y="1269875"/>
            <a:ext cx="8520600" cy="89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Agenda</a:t>
            </a:r>
            <a:endParaRPr/>
          </a:p>
        </p:txBody>
      </p:sp>
      <p:sp>
        <p:nvSpPr>
          <p:cNvPr id="455" name="Google Shape;455;p42"/>
          <p:cNvSpPr/>
          <p:nvPr/>
        </p:nvSpPr>
        <p:spPr>
          <a:xfrm>
            <a:off x="748200" y="2208225"/>
            <a:ext cx="7647600" cy="159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2"/>
              </a:solidFill>
            </a:endParaRPr>
          </a:p>
        </p:txBody>
      </p:sp>
      <p:sp>
        <p:nvSpPr>
          <p:cNvPr id="456" name="Google Shape;456;p42"/>
          <p:cNvSpPr txBox="1"/>
          <p:nvPr>
            <p:ph idx="5" type="subTitle"/>
          </p:nvPr>
        </p:nvSpPr>
        <p:spPr>
          <a:xfrm>
            <a:off x="427525" y="2776650"/>
            <a:ext cx="2599200" cy="261000"/>
          </a:xfrm>
          <a:prstGeom prst="rect">
            <a:avLst/>
          </a:prstGeom>
        </p:spPr>
        <p:txBody>
          <a:bodyPr anchorCtr="0" anchor="ctr" bIns="91425" lIns="91425" spcFirstLastPara="1" rIns="91425" wrap="square" tIns="91425">
            <a:noAutofit/>
          </a:bodyPr>
          <a:lstStyle/>
          <a:p>
            <a:pPr indent="0" lvl="0" marL="0" rtl="0" algn="ctr">
              <a:spcBef>
                <a:spcPts val="0"/>
              </a:spcBef>
              <a:spcAft>
                <a:spcPts val="1200"/>
              </a:spcAft>
              <a:buNone/>
            </a:pPr>
            <a:r>
              <a:rPr lang="en"/>
              <a:t>Basics before the game starts</a:t>
            </a:r>
            <a:endParaRPr/>
          </a:p>
        </p:txBody>
      </p:sp>
      <p:sp>
        <p:nvSpPr>
          <p:cNvPr id="457" name="Google Shape;457;p42"/>
          <p:cNvSpPr txBox="1"/>
          <p:nvPr>
            <p:ph idx="7" type="subTitle"/>
          </p:nvPr>
        </p:nvSpPr>
        <p:spPr>
          <a:xfrm>
            <a:off x="3272150" y="2776650"/>
            <a:ext cx="2599200" cy="261000"/>
          </a:xfrm>
          <a:prstGeom prst="rect">
            <a:avLst/>
          </a:prstGeom>
        </p:spPr>
        <p:txBody>
          <a:bodyPr anchorCtr="0" anchor="ctr" bIns="91425" lIns="91425" spcFirstLastPara="1" rIns="91425" wrap="square" tIns="91425">
            <a:noAutofit/>
          </a:bodyPr>
          <a:lstStyle/>
          <a:p>
            <a:pPr indent="0" lvl="0" marL="0" rtl="0" algn="ctr">
              <a:spcBef>
                <a:spcPts val="0"/>
              </a:spcBef>
              <a:spcAft>
                <a:spcPts val="1200"/>
              </a:spcAft>
              <a:buNone/>
            </a:pPr>
            <a:r>
              <a:rPr lang="en"/>
              <a:t>Field Players Stats</a:t>
            </a:r>
            <a:endParaRPr/>
          </a:p>
        </p:txBody>
      </p:sp>
      <p:sp>
        <p:nvSpPr>
          <p:cNvPr id="458" name="Google Shape;458;p42"/>
          <p:cNvSpPr txBox="1"/>
          <p:nvPr>
            <p:ph idx="8" type="subTitle"/>
          </p:nvPr>
        </p:nvSpPr>
        <p:spPr>
          <a:xfrm>
            <a:off x="6117025" y="2776650"/>
            <a:ext cx="2599200" cy="261000"/>
          </a:xfrm>
          <a:prstGeom prst="rect">
            <a:avLst/>
          </a:prstGeom>
        </p:spPr>
        <p:txBody>
          <a:bodyPr anchorCtr="0" anchor="ctr" bIns="91425" lIns="91425" spcFirstLastPara="1" rIns="91425" wrap="square" tIns="91425">
            <a:noAutofit/>
          </a:bodyPr>
          <a:lstStyle/>
          <a:p>
            <a:pPr indent="0" lvl="0" marL="0" rtl="0" algn="ctr">
              <a:spcBef>
                <a:spcPts val="0"/>
              </a:spcBef>
              <a:spcAft>
                <a:spcPts val="1200"/>
              </a:spcAft>
              <a:buNone/>
            </a:pPr>
            <a:r>
              <a:rPr lang="en"/>
              <a:t>Goalie Stats </a:t>
            </a:r>
            <a:endParaRPr/>
          </a:p>
        </p:txBody>
      </p:sp>
      <p:pic>
        <p:nvPicPr>
          <p:cNvPr descr="Closeup of an orange." id="459" name="Google Shape;459;p42"/>
          <p:cNvPicPr preferRelativeResize="0"/>
          <p:nvPr>
            <p:ph idx="9" type="pic"/>
          </p:nvPr>
        </p:nvPicPr>
        <p:blipFill rotWithShape="1">
          <a:blip r:embed="rId3">
            <a:alphaModFix/>
          </a:blip>
          <a:srcRect b="25592" l="59241" r="26245" t="55057"/>
          <a:stretch/>
        </p:blipFill>
        <p:spPr>
          <a:xfrm>
            <a:off x="841025" y="268300"/>
            <a:ext cx="809400" cy="809400"/>
          </a:xfrm>
          <a:prstGeom prst="ellipse">
            <a:avLst/>
          </a:prstGeom>
        </p:spPr>
      </p:pic>
      <p:pic>
        <p:nvPicPr>
          <p:cNvPr descr="Stone background." id="460" name="Google Shape;460;p42"/>
          <p:cNvPicPr preferRelativeResize="0"/>
          <p:nvPr>
            <p:ph idx="9" type="pic"/>
          </p:nvPr>
        </p:nvPicPr>
        <p:blipFill rotWithShape="1">
          <a:blip r:embed="rId4">
            <a:alphaModFix/>
          </a:blip>
          <a:srcRect b="0" l="16676" r="16676" t="0"/>
          <a:stretch/>
        </p:blipFill>
        <p:spPr>
          <a:xfrm>
            <a:off x="6479900" y="665925"/>
            <a:ext cx="800400" cy="800400"/>
          </a:xfrm>
          <a:prstGeom prst="pie">
            <a:avLst>
              <a:gd fmla="val 0" name="adj1"/>
              <a:gd fmla="val 16200000" name="adj2"/>
            </a:avLst>
          </a:prstGeom>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43"/>
          <p:cNvSpPr txBox="1"/>
          <p:nvPr>
            <p:ph type="title"/>
          </p:nvPr>
        </p:nvSpPr>
        <p:spPr>
          <a:xfrm>
            <a:off x="311700" y="335025"/>
            <a:ext cx="2808000" cy="2236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None/>
            </a:pPr>
            <a:r>
              <a:rPr lang="en"/>
              <a:t>Basics before the game starts</a:t>
            </a:r>
            <a:endParaRPr/>
          </a:p>
        </p:txBody>
      </p:sp>
      <p:grpSp>
        <p:nvGrpSpPr>
          <p:cNvPr id="466" name="Google Shape;466;p43"/>
          <p:cNvGrpSpPr/>
          <p:nvPr/>
        </p:nvGrpSpPr>
        <p:grpSpPr>
          <a:xfrm>
            <a:off x="145067" y="4364927"/>
            <a:ext cx="644869" cy="644869"/>
            <a:chOff x="638523" y="3484252"/>
            <a:chExt cx="932700" cy="932700"/>
          </a:xfrm>
        </p:grpSpPr>
        <p:sp>
          <p:nvSpPr>
            <p:cNvPr id="467" name="Google Shape;467;p43"/>
            <p:cNvSpPr/>
            <p:nvPr/>
          </p:nvSpPr>
          <p:spPr>
            <a:xfrm>
              <a:off x="638523" y="3484252"/>
              <a:ext cx="932700" cy="932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68" name="Google Shape;468;p43"/>
            <p:cNvSpPr/>
            <p:nvPr/>
          </p:nvSpPr>
          <p:spPr>
            <a:xfrm>
              <a:off x="786346" y="3596768"/>
              <a:ext cx="645000" cy="3537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69" name="Google Shape;469;p43"/>
            <p:cNvSpPr/>
            <p:nvPr/>
          </p:nvSpPr>
          <p:spPr>
            <a:xfrm rot="10800000">
              <a:off x="786465" y="3950685"/>
              <a:ext cx="645000" cy="353700"/>
            </a:xfrm>
            <a:prstGeom prst="triangle">
              <a:avLst>
                <a:gd fmla="val 50000"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nvGrpSpPr>
          <p:cNvPr id="470" name="Google Shape;470;p43"/>
          <p:cNvGrpSpPr/>
          <p:nvPr/>
        </p:nvGrpSpPr>
        <p:grpSpPr>
          <a:xfrm>
            <a:off x="8374697" y="801418"/>
            <a:ext cx="644889" cy="644889"/>
            <a:chOff x="6658859" y="157834"/>
            <a:chExt cx="2410800" cy="2410800"/>
          </a:xfrm>
        </p:grpSpPr>
        <p:sp>
          <p:nvSpPr>
            <p:cNvPr id="471" name="Google Shape;471;p43"/>
            <p:cNvSpPr/>
            <p:nvPr/>
          </p:nvSpPr>
          <p:spPr>
            <a:xfrm>
              <a:off x="7731122" y="157834"/>
              <a:ext cx="257400" cy="24108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72" name="Google Shape;472;p43"/>
            <p:cNvSpPr/>
            <p:nvPr/>
          </p:nvSpPr>
          <p:spPr>
            <a:xfrm rot="5400000">
              <a:off x="7735559" y="157731"/>
              <a:ext cx="257400" cy="24108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73" name="Google Shape;473;p43"/>
            <p:cNvSpPr/>
            <p:nvPr/>
          </p:nvSpPr>
          <p:spPr>
            <a:xfrm rot="2700000">
              <a:off x="7753980" y="154455"/>
              <a:ext cx="257528" cy="2410457"/>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74" name="Google Shape;474;p43"/>
            <p:cNvSpPr/>
            <p:nvPr/>
          </p:nvSpPr>
          <p:spPr>
            <a:xfrm rot="8100000">
              <a:off x="7757334" y="157849"/>
              <a:ext cx="257528" cy="2410457"/>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475" name="Google Shape;475;p43"/>
          <p:cNvSpPr txBox="1"/>
          <p:nvPr/>
        </p:nvSpPr>
        <p:spPr>
          <a:xfrm>
            <a:off x="4062075" y="578325"/>
            <a:ext cx="4467000" cy="40635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Physical items you need</a:t>
            </a:r>
            <a:endParaRPr sz="1800">
              <a:solidFill>
                <a:schemeClr val="dk1"/>
              </a:solidFill>
              <a:latin typeface="Urbanist"/>
              <a:ea typeface="Urbanist"/>
              <a:cs typeface="Urbanist"/>
              <a:sym typeface="Urbanist"/>
            </a:endParaRPr>
          </a:p>
          <a:p>
            <a:pPr indent="-342900" lvl="1" marL="914400" rtl="0" algn="l">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Pen/paper</a:t>
            </a:r>
            <a:endParaRPr sz="1800">
              <a:solidFill>
                <a:schemeClr val="dk1"/>
              </a:solidFill>
              <a:latin typeface="Urbanist"/>
              <a:ea typeface="Urbanist"/>
              <a:cs typeface="Urbanist"/>
              <a:sym typeface="Urbanist"/>
            </a:endParaRPr>
          </a:p>
          <a:p>
            <a:pPr indent="0" lvl="0" marL="0" rtl="0" algn="l">
              <a:spcBef>
                <a:spcPts val="0"/>
              </a:spcBef>
              <a:spcAft>
                <a:spcPts val="0"/>
              </a:spcAft>
              <a:buNone/>
            </a:pPr>
            <a:r>
              <a:rPr lang="en" sz="1800">
                <a:solidFill>
                  <a:schemeClr val="dk1"/>
                </a:solidFill>
                <a:latin typeface="Urbanist"/>
                <a:ea typeface="Urbanist"/>
                <a:cs typeface="Urbanist"/>
                <a:sym typeface="Urbanist"/>
              </a:rPr>
              <a:t>	</a:t>
            </a:r>
            <a:endParaRPr sz="1800">
              <a:solidFill>
                <a:schemeClr val="dk1"/>
              </a:solidFill>
              <a:latin typeface="Urbanist"/>
              <a:ea typeface="Urbanist"/>
              <a:cs typeface="Urbanist"/>
              <a:sym typeface="Urbanist"/>
            </a:endParaRPr>
          </a:p>
          <a:p>
            <a:pPr indent="-342900" lvl="0" marL="457200" rtl="0" algn="l">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Helpful items</a:t>
            </a:r>
            <a:endParaRPr sz="1800">
              <a:solidFill>
                <a:schemeClr val="dk1"/>
              </a:solidFill>
              <a:latin typeface="Urbanist"/>
              <a:ea typeface="Urbanist"/>
              <a:cs typeface="Urbanist"/>
              <a:sym typeface="Urbanist"/>
            </a:endParaRPr>
          </a:p>
          <a:p>
            <a:pPr indent="-342900" lvl="1" marL="914400" rtl="0" algn="l">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A “spotter” to assist </a:t>
            </a:r>
            <a:endParaRPr sz="1800">
              <a:solidFill>
                <a:schemeClr val="dk1"/>
              </a:solidFill>
              <a:latin typeface="Urbanist"/>
              <a:ea typeface="Urbanist"/>
              <a:cs typeface="Urbanist"/>
              <a:sym typeface="Urbanist"/>
            </a:endParaRPr>
          </a:p>
          <a:p>
            <a:pPr indent="0" lvl="0" marL="914400" rtl="0" algn="l">
              <a:spcBef>
                <a:spcPts val="0"/>
              </a:spcBef>
              <a:spcAft>
                <a:spcPts val="0"/>
              </a:spcAft>
              <a:buNone/>
            </a:pPr>
            <a:r>
              <a:t/>
            </a:r>
            <a:endParaRPr sz="1800">
              <a:solidFill>
                <a:schemeClr val="dk1"/>
              </a:solidFill>
              <a:latin typeface="Urbanist"/>
              <a:ea typeface="Urbanist"/>
              <a:cs typeface="Urbanist"/>
              <a:sym typeface="Urbanist"/>
            </a:endParaRPr>
          </a:p>
          <a:p>
            <a:pPr indent="-342900" lvl="0" marL="457200" rtl="0" algn="l">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What your coach should provide</a:t>
            </a:r>
            <a:endParaRPr sz="1800">
              <a:solidFill>
                <a:schemeClr val="dk1"/>
              </a:solidFill>
              <a:latin typeface="Urbanist"/>
              <a:ea typeface="Urbanist"/>
              <a:cs typeface="Urbanist"/>
              <a:sym typeface="Urbanist"/>
            </a:endParaRPr>
          </a:p>
          <a:p>
            <a:pPr indent="-342900" lvl="1" marL="914400" rtl="0" algn="l">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Roster </a:t>
            </a:r>
            <a:endParaRPr sz="1800">
              <a:solidFill>
                <a:schemeClr val="dk1"/>
              </a:solidFill>
              <a:latin typeface="Urbanist"/>
              <a:ea typeface="Urbanist"/>
              <a:cs typeface="Urbanist"/>
              <a:sym typeface="Urbanist"/>
            </a:endParaRPr>
          </a:p>
          <a:p>
            <a:pPr indent="0" lvl="0" marL="0" rtl="0" algn="l">
              <a:spcBef>
                <a:spcPts val="0"/>
              </a:spcBef>
              <a:spcAft>
                <a:spcPts val="0"/>
              </a:spcAft>
              <a:buNone/>
            </a:pPr>
            <a:r>
              <a:t/>
            </a:r>
            <a:endParaRPr sz="1800">
              <a:solidFill>
                <a:schemeClr val="dk1"/>
              </a:solidFill>
              <a:latin typeface="Urbanist"/>
              <a:ea typeface="Urbanist"/>
              <a:cs typeface="Urbanist"/>
              <a:sym typeface="Urbanist"/>
            </a:endParaRPr>
          </a:p>
          <a:p>
            <a:pPr indent="-342900" lvl="0" marL="457200" rtl="0" algn="l">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What the other coach should provide</a:t>
            </a:r>
            <a:endParaRPr sz="1800">
              <a:solidFill>
                <a:schemeClr val="dk1"/>
              </a:solidFill>
              <a:latin typeface="Urbanist"/>
              <a:ea typeface="Urbanist"/>
              <a:cs typeface="Urbanist"/>
              <a:sym typeface="Urbanist"/>
            </a:endParaRPr>
          </a:p>
          <a:p>
            <a:pPr indent="-342900" lvl="1" marL="914400" rtl="0" algn="l">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Roster </a:t>
            </a:r>
            <a:endParaRPr sz="1800">
              <a:solidFill>
                <a:schemeClr val="dk1"/>
              </a:solidFill>
              <a:latin typeface="Urbanist"/>
              <a:ea typeface="Urbanist"/>
              <a:cs typeface="Urbanist"/>
              <a:sym typeface="Urbanist"/>
            </a:endParaRPr>
          </a:p>
          <a:p>
            <a:pPr indent="0" lvl="0" marL="914400" rtl="0" algn="l">
              <a:spcBef>
                <a:spcPts val="0"/>
              </a:spcBef>
              <a:spcAft>
                <a:spcPts val="0"/>
              </a:spcAft>
              <a:buNone/>
            </a:pPr>
            <a:r>
              <a:t/>
            </a:r>
            <a:endParaRPr sz="1800">
              <a:solidFill>
                <a:schemeClr val="dk1"/>
              </a:solidFill>
              <a:latin typeface="Urbanist"/>
              <a:ea typeface="Urbanist"/>
              <a:cs typeface="Urbanist"/>
              <a:sym typeface="Urbanist"/>
            </a:endParaRPr>
          </a:p>
          <a:p>
            <a:pPr indent="-342900" lvl="0" marL="457200" rtl="0" algn="l">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What can the referee provide </a:t>
            </a:r>
            <a:endParaRPr sz="1800">
              <a:solidFill>
                <a:schemeClr val="dk1"/>
              </a:solidFill>
              <a:latin typeface="Urbanist"/>
              <a:ea typeface="Urbanist"/>
              <a:cs typeface="Urbanist"/>
              <a:sym typeface="Urbanist"/>
            </a:endParaRPr>
          </a:p>
          <a:p>
            <a:pPr indent="-342900" lvl="1" marL="914400" rtl="0" algn="l">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Q&amp;A </a:t>
            </a:r>
            <a:endParaRPr sz="1800">
              <a:solidFill>
                <a:schemeClr val="dk1"/>
              </a:solidFill>
              <a:latin typeface="Urbanist"/>
              <a:ea typeface="Urbanist"/>
              <a:cs typeface="Urbanist"/>
              <a:sym typeface="Urbanis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44"/>
          <p:cNvSpPr txBox="1"/>
          <p:nvPr/>
        </p:nvSpPr>
        <p:spPr>
          <a:xfrm>
            <a:off x="166400" y="240375"/>
            <a:ext cx="53256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dk1"/>
                </a:solidFill>
                <a:latin typeface="Urbanist"/>
                <a:ea typeface="Urbanist"/>
                <a:cs typeface="Urbanist"/>
                <a:sym typeface="Urbanist"/>
              </a:rPr>
              <a:t>“The Book” </a:t>
            </a:r>
            <a:endParaRPr sz="3300">
              <a:solidFill>
                <a:schemeClr val="dk1"/>
              </a:solidFill>
              <a:latin typeface="Urbanist"/>
              <a:ea typeface="Urbanist"/>
              <a:cs typeface="Urbanist"/>
              <a:sym typeface="Urbanist"/>
            </a:endParaRPr>
          </a:p>
        </p:txBody>
      </p:sp>
      <p:pic>
        <p:nvPicPr>
          <p:cNvPr id="481" name="Google Shape;481;p44"/>
          <p:cNvPicPr preferRelativeResize="0"/>
          <p:nvPr/>
        </p:nvPicPr>
        <p:blipFill>
          <a:blip r:embed="rId3">
            <a:alphaModFix/>
          </a:blip>
          <a:stretch>
            <a:fillRect/>
          </a:stretch>
        </p:blipFill>
        <p:spPr>
          <a:xfrm>
            <a:off x="476000" y="3249100"/>
            <a:ext cx="3114675" cy="1466850"/>
          </a:xfrm>
          <a:prstGeom prst="rect">
            <a:avLst/>
          </a:prstGeom>
          <a:noFill/>
          <a:ln>
            <a:noFill/>
          </a:ln>
        </p:spPr>
      </p:pic>
      <p:pic>
        <p:nvPicPr>
          <p:cNvPr id="482" name="Google Shape;482;p44"/>
          <p:cNvPicPr preferRelativeResize="0"/>
          <p:nvPr/>
        </p:nvPicPr>
        <p:blipFill>
          <a:blip r:embed="rId4">
            <a:alphaModFix/>
          </a:blip>
          <a:stretch>
            <a:fillRect/>
          </a:stretch>
        </p:blipFill>
        <p:spPr>
          <a:xfrm>
            <a:off x="5157675" y="2777575"/>
            <a:ext cx="2143125" cy="2143125"/>
          </a:xfrm>
          <a:prstGeom prst="rect">
            <a:avLst/>
          </a:prstGeom>
          <a:noFill/>
          <a:ln>
            <a:noFill/>
          </a:ln>
        </p:spPr>
      </p:pic>
      <p:sp>
        <p:nvSpPr>
          <p:cNvPr id="483" name="Google Shape;483;p44"/>
          <p:cNvSpPr txBox="1"/>
          <p:nvPr/>
        </p:nvSpPr>
        <p:spPr>
          <a:xfrm>
            <a:off x="1137225" y="1137225"/>
            <a:ext cx="5325600" cy="15699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Different teams use different books</a:t>
            </a:r>
            <a:endParaRPr sz="1800">
              <a:solidFill>
                <a:schemeClr val="dk1"/>
              </a:solidFill>
              <a:latin typeface="Urbanist"/>
              <a:ea typeface="Urbanist"/>
              <a:cs typeface="Urbanist"/>
              <a:sym typeface="Urbanist"/>
            </a:endParaRPr>
          </a:p>
          <a:p>
            <a:pPr indent="-342900" lvl="0" marL="457200" rtl="0" algn="l">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Different books have different stats listed/order</a:t>
            </a:r>
            <a:endParaRPr sz="1800">
              <a:solidFill>
                <a:schemeClr val="dk1"/>
              </a:solidFill>
              <a:latin typeface="Urbanist"/>
              <a:ea typeface="Urbanist"/>
              <a:cs typeface="Urbanist"/>
              <a:sym typeface="Urbanist"/>
            </a:endParaRPr>
          </a:p>
          <a:p>
            <a:pPr indent="-342900" lvl="0" marL="457200" rtl="0" algn="l">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The sport has changed faster than the books</a:t>
            </a:r>
            <a:endParaRPr sz="1800">
              <a:solidFill>
                <a:schemeClr val="dk1"/>
              </a:solidFill>
              <a:latin typeface="Urbanist"/>
              <a:ea typeface="Urbanist"/>
              <a:cs typeface="Urbanist"/>
              <a:sym typeface="Urbanist"/>
            </a:endParaRPr>
          </a:p>
          <a:p>
            <a:pPr indent="-342900" lvl="1" marL="914400" rtl="0" algn="l">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halves/quarters</a:t>
            </a:r>
            <a:endParaRPr sz="1800">
              <a:solidFill>
                <a:schemeClr val="dk1"/>
              </a:solidFill>
              <a:latin typeface="Urbanist"/>
              <a:ea typeface="Urbanist"/>
              <a:cs typeface="Urbanist"/>
              <a:sym typeface="Urbanis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45"/>
          <p:cNvSpPr txBox="1"/>
          <p:nvPr>
            <p:ph type="title"/>
          </p:nvPr>
        </p:nvSpPr>
        <p:spPr>
          <a:xfrm>
            <a:off x="311700" y="173700"/>
            <a:ext cx="8392200" cy="82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Guerin Catholic STATS SHEET</a:t>
            </a:r>
            <a:endParaRPr/>
          </a:p>
        </p:txBody>
      </p:sp>
      <p:pic>
        <p:nvPicPr>
          <p:cNvPr id="489" name="Google Shape;489;p45"/>
          <p:cNvPicPr preferRelativeResize="0"/>
          <p:nvPr>
            <p:ph idx="2" type="pic"/>
          </p:nvPr>
        </p:nvPicPr>
        <p:blipFill rotWithShape="1">
          <a:blip r:embed="rId3">
            <a:alphaModFix/>
          </a:blip>
          <a:srcRect b="21085" l="0" r="0" t="21085"/>
          <a:stretch/>
        </p:blipFill>
        <p:spPr>
          <a:xfrm>
            <a:off x="448500" y="1119200"/>
            <a:ext cx="8255400" cy="3580500"/>
          </a:xfrm>
          <a:prstGeom prst="roundRect">
            <a:avLst>
              <a:gd fmla="val 16667" name="adj"/>
            </a:avLst>
          </a:prstGeom>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46"/>
          <p:cNvSpPr txBox="1"/>
          <p:nvPr>
            <p:ph type="title"/>
          </p:nvPr>
        </p:nvSpPr>
        <p:spPr>
          <a:xfrm>
            <a:off x="311700" y="173700"/>
            <a:ext cx="8392200" cy="1054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Field Player Stats</a:t>
            </a:r>
            <a:endParaRPr/>
          </a:p>
        </p:txBody>
      </p:sp>
      <p:sp>
        <p:nvSpPr>
          <p:cNvPr id="495" name="Google Shape;495;p46"/>
          <p:cNvSpPr/>
          <p:nvPr/>
        </p:nvSpPr>
        <p:spPr>
          <a:xfrm rot="10800000">
            <a:off x="66330" y="737046"/>
            <a:ext cx="763500" cy="763500"/>
          </a:xfrm>
          <a:prstGeom prst="pie">
            <a:avLst>
              <a:gd fmla="val 10800229" name="adj1"/>
              <a:gd fmla="val 1620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96" name="Google Shape;496;p46"/>
          <p:cNvSpPr/>
          <p:nvPr/>
        </p:nvSpPr>
        <p:spPr>
          <a:xfrm>
            <a:off x="66330" y="1119561"/>
            <a:ext cx="763500" cy="7635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nvGrpSpPr>
          <p:cNvPr id="497" name="Google Shape;497;p46"/>
          <p:cNvGrpSpPr/>
          <p:nvPr/>
        </p:nvGrpSpPr>
        <p:grpSpPr>
          <a:xfrm>
            <a:off x="8084931" y="361697"/>
            <a:ext cx="557859" cy="557859"/>
            <a:chOff x="6658859" y="157834"/>
            <a:chExt cx="2410800" cy="2410800"/>
          </a:xfrm>
        </p:grpSpPr>
        <p:sp>
          <p:nvSpPr>
            <p:cNvPr id="498" name="Google Shape;498;p46"/>
            <p:cNvSpPr/>
            <p:nvPr/>
          </p:nvSpPr>
          <p:spPr>
            <a:xfrm>
              <a:off x="7731122" y="157834"/>
              <a:ext cx="257400" cy="24108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99" name="Google Shape;499;p46"/>
            <p:cNvSpPr/>
            <p:nvPr/>
          </p:nvSpPr>
          <p:spPr>
            <a:xfrm rot="5400000">
              <a:off x="7735559" y="157731"/>
              <a:ext cx="257400" cy="24108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00" name="Google Shape;500;p46"/>
            <p:cNvSpPr/>
            <p:nvPr/>
          </p:nvSpPr>
          <p:spPr>
            <a:xfrm rot="2700000">
              <a:off x="7753980" y="154455"/>
              <a:ext cx="257528" cy="2410457"/>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01" name="Google Shape;501;p46"/>
            <p:cNvSpPr/>
            <p:nvPr/>
          </p:nvSpPr>
          <p:spPr>
            <a:xfrm rot="8100000">
              <a:off x="7757334" y="157849"/>
              <a:ext cx="257528" cy="2410457"/>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pic>
        <p:nvPicPr>
          <p:cNvPr id="502" name="Google Shape;502;p46"/>
          <p:cNvPicPr preferRelativeResize="0"/>
          <p:nvPr>
            <p:ph idx="3" type="pic"/>
          </p:nvPr>
        </p:nvPicPr>
        <p:blipFill rotWithShape="1">
          <a:blip r:embed="rId3">
            <a:alphaModFix/>
          </a:blip>
          <a:srcRect b="0" l="1691" r="1681" t="0"/>
          <a:stretch/>
        </p:blipFill>
        <p:spPr>
          <a:xfrm>
            <a:off x="4851325" y="1119550"/>
            <a:ext cx="2594700" cy="3580500"/>
          </a:xfrm>
          <a:prstGeom prst="roundRect">
            <a:avLst>
              <a:gd fmla="val 16667" name="adj"/>
            </a:avLst>
          </a:prstGeom>
        </p:spPr>
      </p:pic>
      <p:grpSp>
        <p:nvGrpSpPr>
          <p:cNvPr id="503" name="Google Shape;503;p46"/>
          <p:cNvGrpSpPr/>
          <p:nvPr/>
        </p:nvGrpSpPr>
        <p:grpSpPr>
          <a:xfrm>
            <a:off x="8304738" y="3933280"/>
            <a:ext cx="763650" cy="1144915"/>
            <a:chOff x="8304977" y="4132553"/>
            <a:chExt cx="763650" cy="1144915"/>
          </a:xfrm>
        </p:grpSpPr>
        <p:sp>
          <p:nvSpPr>
            <p:cNvPr id="504" name="Google Shape;504;p46"/>
            <p:cNvSpPr/>
            <p:nvPr/>
          </p:nvSpPr>
          <p:spPr>
            <a:xfrm rot="10800000">
              <a:off x="8305127" y="4132553"/>
              <a:ext cx="763500" cy="763500"/>
            </a:xfrm>
            <a:prstGeom prst="pie">
              <a:avLst>
                <a:gd fmla="val 10800229" name="adj1"/>
                <a:gd fmla="val 1620000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05" name="Google Shape;505;p46"/>
            <p:cNvSpPr/>
            <p:nvPr/>
          </p:nvSpPr>
          <p:spPr>
            <a:xfrm>
              <a:off x="8304977" y="4513969"/>
              <a:ext cx="763500" cy="763500"/>
            </a:xfrm>
            <a:prstGeom prst="pie">
              <a:avLst>
                <a:gd fmla="val 10800229"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506" name="Google Shape;506;p46"/>
          <p:cNvSpPr txBox="1"/>
          <p:nvPr/>
        </p:nvSpPr>
        <p:spPr>
          <a:xfrm>
            <a:off x="311700" y="2172750"/>
            <a:ext cx="53256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Urbanist"/>
                <a:ea typeface="Urbanist"/>
                <a:cs typeface="Urbanist"/>
                <a:sym typeface="Urbanist"/>
              </a:rPr>
              <a:t>Field player=not the goalie</a:t>
            </a:r>
            <a:endParaRPr sz="1800">
              <a:solidFill>
                <a:schemeClr val="dk1"/>
              </a:solidFill>
              <a:latin typeface="Urbanist"/>
              <a:ea typeface="Urbanist"/>
              <a:cs typeface="Urbanist"/>
              <a:sym typeface="Urbanist"/>
            </a:endParaRPr>
          </a:p>
          <a:p>
            <a:pPr indent="0" lvl="0" marL="0" rtl="0" algn="l">
              <a:spcBef>
                <a:spcPts val="0"/>
              </a:spcBef>
              <a:spcAft>
                <a:spcPts val="0"/>
              </a:spcAft>
              <a:buNone/>
            </a:pPr>
            <a:r>
              <a:t/>
            </a:r>
            <a:endParaRPr sz="1800">
              <a:solidFill>
                <a:schemeClr val="dk1"/>
              </a:solidFill>
              <a:latin typeface="Urbanist"/>
              <a:ea typeface="Urbanist"/>
              <a:cs typeface="Urbanist"/>
              <a:sym typeface="Urbanist"/>
            </a:endParaRPr>
          </a:p>
          <a:p>
            <a:pPr indent="0" lvl="0" marL="0" rtl="0" algn="l">
              <a:spcBef>
                <a:spcPts val="0"/>
              </a:spcBef>
              <a:spcAft>
                <a:spcPts val="0"/>
              </a:spcAft>
              <a:buNone/>
            </a:pPr>
            <a:r>
              <a:rPr lang="en" sz="1800">
                <a:solidFill>
                  <a:schemeClr val="dk1"/>
                </a:solidFill>
                <a:latin typeface="Urbanist"/>
                <a:ea typeface="Urbanist"/>
                <a:cs typeface="Urbanist"/>
                <a:sym typeface="Urbanist"/>
              </a:rPr>
              <a:t>If your goalie plays both </a:t>
            </a:r>
            <a:endParaRPr sz="1800">
              <a:solidFill>
                <a:schemeClr val="dk1"/>
              </a:solidFill>
              <a:latin typeface="Urbanist"/>
              <a:ea typeface="Urbanist"/>
              <a:cs typeface="Urbanist"/>
              <a:sym typeface="Urbanist"/>
            </a:endParaRPr>
          </a:p>
          <a:p>
            <a:pPr indent="0" lvl="0" marL="0" rtl="0" algn="l">
              <a:spcBef>
                <a:spcPts val="0"/>
              </a:spcBef>
              <a:spcAft>
                <a:spcPts val="0"/>
              </a:spcAft>
              <a:buNone/>
            </a:pPr>
            <a:r>
              <a:rPr lang="en" sz="1800">
                <a:solidFill>
                  <a:schemeClr val="dk1"/>
                </a:solidFill>
                <a:latin typeface="Urbanist"/>
                <a:ea typeface="Urbanist"/>
                <a:cs typeface="Urbanist"/>
                <a:sym typeface="Urbanist"/>
              </a:rPr>
              <a:t>o</a:t>
            </a:r>
            <a:r>
              <a:rPr lang="en" sz="1800">
                <a:solidFill>
                  <a:schemeClr val="dk1"/>
                </a:solidFill>
                <a:latin typeface="Urbanist"/>
                <a:ea typeface="Urbanist"/>
                <a:cs typeface="Urbanist"/>
                <a:sym typeface="Urbanist"/>
              </a:rPr>
              <a:t>n the field and in the goal</a:t>
            </a:r>
            <a:endParaRPr sz="1800">
              <a:solidFill>
                <a:schemeClr val="dk1"/>
              </a:solidFill>
              <a:latin typeface="Urbanist"/>
              <a:ea typeface="Urbanist"/>
              <a:cs typeface="Urbanist"/>
              <a:sym typeface="Urbanist"/>
            </a:endParaRPr>
          </a:p>
          <a:p>
            <a:pPr indent="0" lvl="0" marL="0" rtl="0" algn="l">
              <a:spcBef>
                <a:spcPts val="0"/>
              </a:spcBef>
              <a:spcAft>
                <a:spcPts val="0"/>
              </a:spcAft>
              <a:buNone/>
            </a:pPr>
            <a:r>
              <a:rPr lang="en" sz="1800">
                <a:solidFill>
                  <a:schemeClr val="dk1"/>
                </a:solidFill>
                <a:latin typeface="Urbanist"/>
                <a:ea typeface="Urbanist"/>
                <a:cs typeface="Urbanist"/>
                <a:sym typeface="Urbanist"/>
              </a:rPr>
              <a:t>t</a:t>
            </a:r>
            <a:r>
              <a:rPr lang="en" sz="1800">
                <a:solidFill>
                  <a:schemeClr val="dk1"/>
                </a:solidFill>
                <a:latin typeface="Urbanist"/>
                <a:ea typeface="Urbanist"/>
                <a:cs typeface="Urbanist"/>
                <a:sym typeface="Urbanist"/>
              </a:rPr>
              <a:t>hey should be listed twice</a:t>
            </a:r>
            <a:endParaRPr sz="1800">
              <a:solidFill>
                <a:schemeClr val="dk1"/>
              </a:solidFill>
              <a:latin typeface="Urbanist"/>
              <a:ea typeface="Urbanist"/>
              <a:cs typeface="Urbanist"/>
              <a:sym typeface="Urbanis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47"/>
          <p:cNvSpPr txBox="1"/>
          <p:nvPr>
            <p:ph type="title"/>
          </p:nvPr>
        </p:nvSpPr>
        <p:spPr>
          <a:xfrm>
            <a:off x="265450" y="1005825"/>
            <a:ext cx="8527200" cy="1054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Games </a:t>
            </a:r>
            <a:endParaRPr/>
          </a:p>
          <a:p>
            <a:pPr indent="0" lvl="0" marL="0" rtl="0" algn="l">
              <a:spcBef>
                <a:spcPts val="0"/>
              </a:spcBef>
              <a:spcAft>
                <a:spcPts val="0"/>
              </a:spcAft>
              <a:buNone/>
            </a:pPr>
            <a:r>
              <a:rPr lang="en"/>
              <a:t>Played</a:t>
            </a:r>
            <a:endParaRPr/>
          </a:p>
          <a:p>
            <a:pPr indent="0" lvl="0" marL="0" rtl="0" algn="l">
              <a:spcBef>
                <a:spcPts val="0"/>
              </a:spcBef>
              <a:spcAft>
                <a:spcPts val="0"/>
              </a:spcAft>
              <a:buNone/>
            </a:pPr>
            <a:r>
              <a:rPr lang="en"/>
              <a:t>(GP)</a:t>
            </a:r>
            <a:endParaRPr/>
          </a:p>
        </p:txBody>
      </p:sp>
      <p:sp>
        <p:nvSpPr>
          <p:cNvPr id="512" name="Google Shape;512;p47"/>
          <p:cNvSpPr txBox="1"/>
          <p:nvPr>
            <p:ph idx="1" type="body"/>
          </p:nvPr>
        </p:nvSpPr>
        <p:spPr>
          <a:xfrm>
            <a:off x="311650" y="3321550"/>
            <a:ext cx="8434800" cy="9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-Easy to start  					- When to look for subbing</a:t>
            </a:r>
            <a:endParaRPr/>
          </a:p>
          <a:p>
            <a:pPr indent="0" lvl="0" marL="0" rtl="0" algn="l">
              <a:spcBef>
                <a:spcPts val="1200"/>
              </a:spcBef>
              <a:spcAft>
                <a:spcPts val="0"/>
              </a:spcAft>
              <a:buNone/>
            </a:pPr>
            <a:r>
              <a:rPr lang="en"/>
              <a:t>-Clock running= game played 	- Quarters rule for IHSAA</a:t>
            </a:r>
            <a:endParaRPr/>
          </a:p>
          <a:p>
            <a:pPr indent="-342900" lvl="0" marL="457200" rtl="0" algn="l">
              <a:lnSpc>
                <a:spcPct val="115000"/>
              </a:lnSpc>
              <a:spcBef>
                <a:spcPts val="1200"/>
              </a:spcBef>
              <a:spcAft>
                <a:spcPts val="0"/>
              </a:spcAft>
              <a:buClr>
                <a:srgbClr val="B69954"/>
              </a:buClr>
              <a:buSzPts val="1800"/>
              <a:buFont typeface="Proxima Nova"/>
              <a:buChar char="●"/>
            </a:pPr>
            <a:r>
              <a:rPr b="1" lang="en" sz="1800">
                <a:solidFill>
                  <a:srgbClr val="B69954"/>
                </a:solidFill>
                <a:latin typeface="Proxima Nova"/>
                <a:ea typeface="Proxima Nova"/>
                <a:cs typeface="Proxima Nova"/>
                <a:sym typeface="Proxima Nova"/>
              </a:rPr>
              <a:t>Players can only play 5 quarters in a V/JV contest </a:t>
            </a:r>
            <a:endParaRPr b="1" sz="1800">
              <a:solidFill>
                <a:srgbClr val="B69954"/>
              </a:solidFill>
              <a:latin typeface="Proxima Nova"/>
              <a:ea typeface="Proxima Nova"/>
              <a:cs typeface="Proxima Nova"/>
              <a:sym typeface="Proxima Nova"/>
            </a:endParaRPr>
          </a:p>
          <a:p>
            <a:pPr indent="-342900" lvl="0" marL="457200" rtl="0" algn="l">
              <a:lnSpc>
                <a:spcPct val="115000"/>
              </a:lnSpc>
              <a:spcBef>
                <a:spcPts val="0"/>
              </a:spcBef>
              <a:spcAft>
                <a:spcPts val="0"/>
              </a:spcAft>
              <a:buClr>
                <a:srgbClr val="B69954"/>
              </a:buClr>
              <a:buSzPts val="1800"/>
              <a:buFont typeface="Proxima Nova"/>
              <a:buChar char="●"/>
            </a:pPr>
            <a:r>
              <a:rPr b="1" lang="en" sz="1800">
                <a:solidFill>
                  <a:srgbClr val="B69954"/>
                </a:solidFill>
                <a:latin typeface="Proxima Nova"/>
                <a:ea typeface="Proxima Nova"/>
                <a:cs typeface="Proxima Nova"/>
                <a:sym typeface="Proxima Nova"/>
              </a:rPr>
              <a:t>Maximum of 8 quarters on a playday. Playday counts as 2 contests (games)</a:t>
            </a:r>
            <a:endParaRPr b="1" sz="1800">
              <a:solidFill>
                <a:srgbClr val="B69954"/>
              </a:solidFill>
              <a:latin typeface="Proxima Nova"/>
              <a:ea typeface="Proxima Nova"/>
              <a:cs typeface="Proxima Nova"/>
              <a:sym typeface="Proxima Nova"/>
            </a:endParaRPr>
          </a:p>
          <a:p>
            <a:pPr indent="0" lvl="0" marL="0" rtl="0" algn="l">
              <a:spcBef>
                <a:spcPts val="0"/>
              </a:spcBef>
              <a:spcAft>
                <a:spcPts val="1200"/>
              </a:spcAft>
              <a:buNone/>
            </a:pPr>
            <a:r>
              <a:t/>
            </a:r>
            <a:endParaRPr/>
          </a:p>
        </p:txBody>
      </p:sp>
      <p:sp>
        <p:nvSpPr>
          <p:cNvPr id="513" name="Google Shape;513;p47"/>
          <p:cNvSpPr/>
          <p:nvPr/>
        </p:nvSpPr>
        <p:spPr>
          <a:xfrm>
            <a:off x="445865" y="2734338"/>
            <a:ext cx="661800" cy="6618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514" name="Google Shape;514;p47"/>
          <p:cNvSpPr/>
          <p:nvPr/>
        </p:nvSpPr>
        <p:spPr>
          <a:xfrm>
            <a:off x="776238" y="2734338"/>
            <a:ext cx="661800" cy="661800"/>
          </a:xfrm>
          <a:prstGeom prst="pie">
            <a:avLst>
              <a:gd fmla="val 10800229"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3"/>
              </a:solidFill>
            </a:endParaRPr>
          </a:p>
        </p:txBody>
      </p:sp>
      <p:pic>
        <p:nvPicPr>
          <p:cNvPr id="515" name="Google Shape;515;p47"/>
          <p:cNvPicPr preferRelativeResize="0"/>
          <p:nvPr/>
        </p:nvPicPr>
        <p:blipFill>
          <a:blip r:embed="rId3">
            <a:alphaModFix/>
          </a:blip>
          <a:stretch>
            <a:fillRect/>
          </a:stretch>
        </p:blipFill>
        <p:spPr>
          <a:xfrm>
            <a:off x="2160554" y="91276"/>
            <a:ext cx="5535395" cy="311562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ilestone Celebration">
  <a:themeElements>
    <a:clrScheme name="Simple Light">
      <a:dk1>
        <a:srgbClr val="000000"/>
      </a:dk1>
      <a:lt1>
        <a:srgbClr val="EEEEEE"/>
      </a:lt1>
      <a:dk2>
        <a:srgbClr val="FFA7A8"/>
      </a:dk2>
      <a:lt2>
        <a:srgbClr val="006EBA"/>
      </a:lt2>
      <a:accent1>
        <a:srgbClr val="F63400"/>
      </a:accent1>
      <a:accent2>
        <a:srgbClr val="FA9302"/>
      </a:accent2>
      <a:accent3>
        <a:srgbClr val="8E7CC4"/>
      </a:accent3>
      <a:accent4>
        <a:srgbClr val="3C613D"/>
      </a:accent4>
      <a:accent5>
        <a:srgbClr val="4285F4"/>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