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2" r:id="rId2"/>
    <p:sldId id="455" r:id="rId3"/>
    <p:sldId id="376" r:id="rId4"/>
    <p:sldId id="462" r:id="rId5"/>
    <p:sldId id="379" r:id="rId6"/>
    <p:sldId id="463" r:id="rId7"/>
    <p:sldId id="464" r:id="rId8"/>
    <p:sldId id="468" r:id="rId9"/>
    <p:sldId id="430" r:id="rId10"/>
    <p:sldId id="472" r:id="rId11"/>
    <p:sldId id="471" r:id="rId12"/>
    <p:sldId id="477" r:id="rId13"/>
    <p:sldId id="467" r:id="rId14"/>
    <p:sldId id="479" r:id="rId15"/>
    <p:sldId id="480" r:id="rId16"/>
    <p:sldId id="474" r:id="rId17"/>
    <p:sldId id="475" r:id="rId18"/>
    <p:sldId id="476" r:id="rId19"/>
    <p:sldId id="478" r:id="rId20"/>
    <p:sldId id="487" r:id="rId21"/>
    <p:sldId id="396" r:id="rId22"/>
    <p:sldId id="438" r:id="rId23"/>
    <p:sldId id="45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5" autoAdjust="0"/>
    <p:restoredTop sz="90929"/>
  </p:normalViewPr>
  <p:slideViewPr>
    <p:cSldViewPr>
      <p:cViewPr varScale="1">
        <p:scale>
          <a:sx n="92" d="100"/>
          <a:sy n="92" d="100"/>
        </p:scale>
        <p:origin x="284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23FC1-B9FB-4787-91DB-77D123A1D9F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DB024-8627-4A04-9ECA-77B2E13446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Games played within time frame</a:t>
          </a:r>
        </a:p>
      </dgm:t>
    </dgm:pt>
    <dgm:pt modelId="{398F97DD-B28C-45E7-995B-9AFAFFEC2F3B}" type="parTrans" cxnId="{10C8D2DF-6B59-4B36-BC24-65FFD7120412}">
      <dgm:prSet/>
      <dgm:spPr/>
      <dgm:t>
        <a:bodyPr/>
        <a:lstStyle/>
        <a:p>
          <a:endParaRPr lang="en-US"/>
        </a:p>
      </dgm:t>
    </dgm:pt>
    <dgm:pt modelId="{7E59F11E-892A-438A-AB3D-01B1B50F4771}" type="sibTrans" cxnId="{10C8D2DF-6B59-4B36-BC24-65FFD71204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E94654-BF4A-452D-BCFD-BD33FD9AB3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Home &amp; Home means just that</a:t>
          </a:r>
        </a:p>
      </dgm:t>
    </dgm:pt>
    <dgm:pt modelId="{57B7A67B-2E0F-416C-8D0E-0ADBFE1EAE78}" type="parTrans" cxnId="{87961D87-D8DC-4EBC-AF17-055105D9B482}">
      <dgm:prSet/>
      <dgm:spPr/>
      <dgm:t>
        <a:bodyPr/>
        <a:lstStyle/>
        <a:p>
          <a:endParaRPr lang="en-US"/>
        </a:p>
      </dgm:t>
    </dgm:pt>
    <dgm:pt modelId="{7482866E-2C18-4570-A6FB-6F4FB20E2CEB}" type="sibTrans" cxnId="{87961D87-D8DC-4EBC-AF17-055105D9B4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64A09D1-6163-42C4-BC01-40A043D1F9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Scores entered by teams within 24hrs</a:t>
          </a:r>
        </a:p>
      </dgm:t>
    </dgm:pt>
    <dgm:pt modelId="{85AFD19F-FFE7-42F8-A6DD-18DA39C60FAF}" type="parTrans" cxnId="{11F30E30-182D-498E-B43D-74EF401C7A01}">
      <dgm:prSet/>
      <dgm:spPr/>
      <dgm:t>
        <a:bodyPr/>
        <a:lstStyle/>
        <a:p>
          <a:endParaRPr lang="en-US"/>
        </a:p>
      </dgm:t>
    </dgm:pt>
    <dgm:pt modelId="{79638B3E-28F1-430A-AB3B-45100C3C70EB}" type="sibTrans" cxnId="{11F30E30-182D-498E-B43D-74EF401C7A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DB4BD3-1358-47F2-94BF-6FA9DB573A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Communicate issues early</a:t>
          </a:r>
        </a:p>
      </dgm:t>
    </dgm:pt>
    <dgm:pt modelId="{C0DA20C7-32A3-4D12-99D5-92974F09C0E1}" type="parTrans" cxnId="{25B0FC12-55B2-4C58-BB34-4D8A13993497}">
      <dgm:prSet/>
      <dgm:spPr/>
      <dgm:t>
        <a:bodyPr/>
        <a:lstStyle/>
        <a:p>
          <a:endParaRPr lang="en-US"/>
        </a:p>
      </dgm:t>
    </dgm:pt>
    <dgm:pt modelId="{F1405AA7-D4D6-4F7E-86B1-1ADB2124048E}" type="sibTrans" cxnId="{25B0FC12-55B2-4C58-BB34-4D8A139934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770E9F-A2A0-4CB9-807A-06D9B7CBC6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it positive</a:t>
          </a:r>
        </a:p>
      </dgm:t>
    </dgm:pt>
    <dgm:pt modelId="{900DA4CA-C3B9-42B2-BDCC-E4812330E372}" type="parTrans" cxnId="{3B7D1F14-BB74-479B-A5A1-7643D857B699}">
      <dgm:prSet/>
      <dgm:spPr/>
      <dgm:t>
        <a:bodyPr/>
        <a:lstStyle/>
        <a:p>
          <a:endParaRPr lang="en-US"/>
        </a:p>
      </dgm:t>
    </dgm:pt>
    <dgm:pt modelId="{13C8FD1B-3E2A-4B46-9C59-8854FDE48C56}" type="sibTrans" cxnId="{3B7D1F14-BB74-479B-A5A1-7643D857B6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49645E-1EDC-4B79-B542-7286BFDB37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Stay true to the mission </a:t>
          </a:r>
        </a:p>
      </dgm:t>
    </dgm:pt>
    <dgm:pt modelId="{AF08A474-1EA7-4B20-AF4F-89A6CA6017E3}" type="parTrans" cxnId="{91C637AF-330E-46D4-B9D0-070399087591}">
      <dgm:prSet/>
      <dgm:spPr/>
      <dgm:t>
        <a:bodyPr/>
        <a:lstStyle/>
        <a:p>
          <a:endParaRPr lang="en-US"/>
        </a:p>
      </dgm:t>
    </dgm:pt>
    <dgm:pt modelId="{7F195980-CECE-451C-99BC-6A886E2F5FF3}" type="sibTrans" cxnId="{91C637AF-330E-46D4-B9D0-070399087591}">
      <dgm:prSet/>
      <dgm:spPr/>
      <dgm:t>
        <a:bodyPr/>
        <a:lstStyle/>
        <a:p>
          <a:endParaRPr lang="en-US"/>
        </a:p>
      </dgm:t>
    </dgm:pt>
    <dgm:pt modelId="{2A62A3CE-92C6-4627-B4F9-AA3D1027A151}" type="pres">
      <dgm:prSet presAssocID="{F3423FC1-B9FB-4787-91DB-77D123A1D9F5}" presName="root" presStyleCnt="0">
        <dgm:presLayoutVars>
          <dgm:dir/>
          <dgm:resizeHandles val="exact"/>
        </dgm:presLayoutVars>
      </dgm:prSet>
      <dgm:spPr/>
    </dgm:pt>
    <dgm:pt modelId="{D189B495-66D7-42E5-A40F-4E3CA7EEC05A}" type="pres">
      <dgm:prSet presAssocID="{F3423FC1-B9FB-4787-91DB-77D123A1D9F5}" presName="container" presStyleCnt="0">
        <dgm:presLayoutVars>
          <dgm:dir/>
          <dgm:resizeHandles val="exact"/>
        </dgm:presLayoutVars>
      </dgm:prSet>
      <dgm:spPr/>
    </dgm:pt>
    <dgm:pt modelId="{B348C574-3FD9-4490-9065-6AC9560AAF07}" type="pres">
      <dgm:prSet presAssocID="{C89DB024-8627-4A04-9ECA-77B2E1344612}" presName="compNode" presStyleCnt="0"/>
      <dgm:spPr/>
    </dgm:pt>
    <dgm:pt modelId="{7B55EAEA-820F-450C-AF61-D06244E93E99}" type="pres">
      <dgm:prSet presAssocID="{C89DB024-8627-4A04-9ECA-77B2E1344612}" presName="iconBgRect" presStyleLbl="bgShp" presStyleIdx="0" presStyleCnt="6"/>
      <dgm:spPr/>
    </dgm:pt>
    <dgm:pt modelId="{471BCE4E-2351-4C23-9ADF-BF2D5982A9F8}" type="pres">
      <dgm:prSet presAssocID="{C89DB024-8627-4A04-9ECA-77B2E13446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493AAB3-5D8D-47EF-8C28-A3C404A23426}" type="pres">
      <dgm:prSet presAssocID="{C89DB024-8627-4A04-9ECA-77B2E1344612}" presName="spaceRect" presStyleCnt="0"/>
      <dgm:spPr/>
    </dgm:pt>
    <dgm:pt modelId="{0F40B86D-8309-4A4B-8149-569C321A5521}" type="pres">
      <dgm:prSet presAssocID="{C89DB024-8627-4A04-9ECA-77B2E1344612}" presName="textRect" presStyleLbl="revTx" presStyleIdx="0" presStyleCnt="6">
        <dgm:presLayoutVars>
          <dgm:chMax val="1"/>
          <dgm:chPref val="1"/>
        </dgm:presLayoutVars>
      </dgm:prSet>
      <dgm:spPr/>
    </dgm:pt>
    <dgm:pt modelId="{863B9163-B4CC-4769-B047-655E798AA964}" type="pres">
      <dgm:prSet presAssocID="{7E59F11E-892A-438A-AB3D-01B1B50F4771}" presName="sibTrans" presStyleLbl="sibTrans2D1" presStyleIdx="0" presStyleCnt="0"/>
      <dgm:spPr/>
    </dgm:pt>
    <dgm:pt modelId="{75140304-B878-453C-A929-D03E742DAB07}" type="pres">
      <dgm:prSet presAssocID="{0FE94654-BF4A-452D-BCFD-BD33FD9AB307}" presName="compNode" presStyleCnt="0"/>
      <dgm:spPr/>
    </dgm:pt>
    <dgm:pt modelId="{8BC3E0E7-388C-4081-9A36-4B03A90DD02C}" type="pres">
      <dgm:prSet presAssocID="{0FE94654-BF4A-452D-BCFD-BD33FD9AB307}" presName="iconBgRect" presStyleLbl="bgShp" presStyleIdx="1" presStyleCnt="6"/>
      <dgm:spPr/>
    </dgm:pt>
    <dgm:pt modelId="{EDE663B6-C92B-4ADA-9F99-1B159F26B9BF}" type="pres">
      <dgm:prSet presAssocID="{0FE94654-BF4A-452D-BCFD-BD33FD9AB30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375623D7-4A16-4DB0-8EA0-5DFD5069A52C}" type="pres">
      <dgm:prSet presAssocID="{0FE94654-BF4A-452D-BCFD-BD33FD9AB307}" presName="spaceRect" presStyleCnt="0"/>
      <dgm:spPr/>
    </dgm:pt>
    <dgm:pt modelId="{B882905D-EA20-4554-95B6-0067BF2FA4EA}" type="pres">
      <dgm:prSet presAssocID="{0FE94654-BF4A-452D-BCFD-BD33FD9AB307}" presName="textRect" presStyleLbl="revTx" presStyleIdx="1" presStyleCnt="6">
        <dgm:presLayoutVars>
          <dgm:chMax val="1"/>
          <dgm:chPref val="1"/>
        </dgm:presLayoutVars>
      </dgm:prSet>
      <dgm:spPr/>
    </dgm:pt>
    <dgm:pt modelId="{BB2AEE15-74B3-456B-B19A-63002EB59DC7}" type="pres">
      <dgm:prSet presAssocID="{7482866E-2C18-4570-A6FB-6F4FB20E2CEB}" presName="sibTrans" presStyleLbl="sibTrans2D1" presStyleIdx="0" presStyleCnt="0"/>
      <dgm:spPr/>
    </dgm:pt>
    <dgm:pt modelId="{046AB3D6-D181-46A7-A32B-89A8F49E5DC1}" type="pres">
      <dgm:prSet presAssocID="{464A09D1-6163-42C4-BC01-40A043D1F951}" presName="compNode" presStyleCnt="0"/>
      <dgm:spPr/>
    </dgm:pt>
    <dgm:pt modelId="{DF3794A2-75B4-492C-ADA8-F205B1BBA52D}" type="pres">
      <dgm:prSet presAssocID="{464A09D1-6163-42C4-BC01-40A043D1F951}" presName="iconBgRect" presStyleLbl="bgShp" presStyleIdx="2" presStyleCnt="6"/>
      <dgm:spPr/>
    </dgm:pt>
    <dgm:pt modelId="{3D8A1625-F8F1-4276-B0A1-29E6FE832FE6}" type="pres">
      <dgm:prSet presAssocID="{464A09D1-6163-42C4-BC01-40A043D1F95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3351CC-EC0E-45EC-A164-EA4AF38BDDF1}" type="pres">
      <dgm:prSet presAssocID="{464A09D1-6163-42C4-BC01-40A043D1F951}" presName="spaceRect" presStyleCnt="0"/>
      <dgm:spPr/>
    </dgm:pt>
    <dgm:pt modelId="{4BB23DB6-3146-4D2B-83BF-4D08474AA87A}" type="pres">
      <dgm:prSet presAssocID="{464A09D1-6163-42C4-BC01-40A043D1F951}" presName="textRect" presStyleLbl="revTx" presStyleIdx="2" presStyleCnt="6">
        <dgm:presLayoutVars>
          <dgm:chMax val="1"/>
          <dgm:chPref val="1"/>
        </dgm:presLayoutVars>
      </dgm:prSet>
      <dgm:spPr/>
    </dgm:pt>
    <dgm:pt modelId="{A31EBFBD-790A-4FB6-8901-71E05D3C0F83}" type="pres">
      <dgm:prSet presAssocID="{79638B3E-28F1-430A-AB3B-45100C3C70EB}" presName="sibTrans" presStyleLbl="sibTrans2D1" presStyleIdx="0" presStyleCnt="0"/>
      <dgm:spPr/>
    </dgm:pt>
    <dgm:pt modelId="{9836B499-85A9-4FAD-9040-BD4F19E917C7}" type="pres">
      <dgm:prSet presAssocID="{48DB4BD3-1358-47F2-94BF-6FA9DB573A9A}" presName="compNode" presStyleCnt="0"/>
      <dgm:spPr/>
    </dgm:pt>
    <dgm:pt modelId="{1D6CA039-102B-4034-B8D9-F32C55B005E8}" type="pres">
      <dgm:prSet presAssocID="{48DB4BD3-1358-47F2-94BF-6FA9DB573A9A}" presName="iconBgRect" presStyleLbl="bgShp" presStyleIdx="3" presStyleCnt="6"/>
      <dgm:spPr/>
    </dgm:pt>
    <dgm:pt modelId="{CC31197E-9CC6-4C8F-BB0A-E1C51F3B6CB0}" type="pres">
      <dgm:prSet presAssocID="{48DB4BD3-1358-47F2-94BF-6FA9DB573A9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39B7D9B-3732-4795-B540-2CE16E67D8E3}" type="pres">
      <dgm:prSet presAssocID="{48DB4BD3-1358-47F2-94BF-6FA9DB573A9A}" presName="spaceRect" presStyleCnt="0"/>
      <dgm:spPr/>
    </dgm:pt>
    <dgm:pt modelId="{67112801-612A-437A-A3DE-A9DD424A0EB4}" type="pres">
      <dgm:prSet presAssocID="{48DB4BD3-1358-47F2-94BF-6FA9DB573A9A}" presName="textRect" presStyleLbl="revTx" presStyleIdx="3" presStyleCnt="6">
        <dgm:presLayoutVars>
          <dgm:chMax val="1"/>
          <dgm:chPref val="1"/>
        </dgm:presLayoutVars>
      </dgm:prSet>
      <dgm:spPr/>
    </dgm:pt>
    <dgm:pt modelId="{756FECF4-D75B-4869-B07C-7B431666AAC8}" type="pres">
      <dgm:prSet presAssocID="{F1405AA7-D4D6-4F7E-86B1-1ADB2124048E}" presName="sibTrans" presStyleLbl="sibTrans2D1" presStyleIdx="0" presStyleCnt="0"/>
      <dgm:spPr/>
    </dgm:pt>
    <dgm:pt modelId="{E2E666C0-D7DF-43CF-8875-8D9DEDDE0E30}" type="pres">
      <dgm:prSet presAssocID="{7C770E9F-A2A0-4CB9-807A-06D9B7CBC6A9}" presName="compNode" presStyleCnt="0"/>
      <dgm:spPr/>
    </dgm:pt>
    <dgm:pt modelId="{A8821E78-3128-41E0-90EF-F2F0B34C80F0}" type="pres">
      <dgm:prSet presAssocID="{7C770E9F-A2A0-4CB9-807A-06D9B7CBC6A9}" presName="iconBgRect" presStyleLbl="bgShp" presStyleIdx="4" presStyleCnt="6"/>
      <dgm:spPr/>
    </dgm:pt>
    <dgm:pt modelId="{53772515-E0F0-4624-B77F-DEBACA36D5A5}" type="pres">
      <dgm:prSet presAssocID="{7C770E9F-A2A0-4CB9-807A-06D9B7CBC6A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9814124-74AB-4B6B-AC19-4C7EB24E0688}" type="pres">
      <dgm:prSet presAssocID="{7C770E9F-A2A0-4CB9-807A-06D9B7CBC6A9}" presName="spaceRect" presStyleCnt="0"/>
      <dgm:spPr/>
    </dgm:pt>
    <dgm:pt modelId="{AE4FEC52-BB8D-4102-9418-02AB7F1210D8}" type="pres">
      <dgm:prSet presAssocID="{7C770E9F-A2A0-4CB9-807A-06D9B7CBC6A9}" presName="textRect" presStyleLbl="revTx" presStyleIdx="4" presStyleCnt="6">
        <dgm:presLayoutVars>
          <dgm:chMax val="1"/>
          <dgm:chPref val="1"/>
        </dgm:presLayoutVars>
      </dgm:prSet>
      <dgm:spPr/>
    </dgm:pt>
    <dgm:pt modelId="{DC2FDA41-E0EB-41C3-BAE7-2E5CD7C409EE}" type="pres">
      <dgm:prSet presAssocID="{13C8FD1B-3E2A-4B46-9C59-8854FDE48C56}" presName="sibTrans" presStyleLbl="sibTrans2D1" presStyleIdx="0" presStyleCnt="0"/>
      <dgm:spPr/>
    </dgm:pt>
    <dgm:pt modelId="{01BDE838-A6AC-439C-991F-74015AE2E33B}" type="pres">
      <dgm:prSet presAssocID="{A249645E-1EDC-4B79-B542-7286BFDB3766}" presName="compNode" presStyleCnt="0"/>
      <dgm:spPr/>
    </dgm:pt>
    <dgm:pt modelId="{7DFD54CF-EBE3-493C-AB28-1C193E5C605D}" type="pres">
      <dgm:prSet presAssocID="{A249645E-1EDC-4B79-B542-7286BFDB3766}" presName="iconBgRect" presStyleLbl="bgShp" presStyleIdx="5" presStyleCnt="6"/>
      <dgm:spPr/>
    </dgm:pt>
    <dgm:pt modelId="{74CA5272-87B0-4E16-844A-50DE63B372E5}" type="pres">
      <dgm:prSet presAssocID="{A249645E-1EDC-4B79-B542-7286BFDB376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81E0096-8D58-4288-8634-DDDD4CC0E096}" type="pres">
      <dgm:prSet presAssocID="{A249645E-1EDC-4B79-B542-7286BFDB3766}" presName="spaceRect" presStyleCnt="0"/>
      <dgm:spPr/>
    </dgm:pt>
    <dgm:pt modelId="{926BD6A0-A2D3-4963-8D8C-D12B2402B3B0}" type="pres">
      <dgm:prSet presAssocID="{A249645E-1EDC-4B79-B542-7286BFDB376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5B0FC12-55B2-4C58-BB34-4D8A13993497}" srcId="{F3423FC1-B9FB-4787-91DB-77D123A1D9F5}" destId="{48DB4BD3-1358-47F2-94BF-6FA9DB573A9A}" srcOrd="3" destOrd="0" parTransId="{C0DA20C7-32A3-4D12-99D5-92974F09C0E1}" sibTransId="{F1405AA7-D4D6-4F7E-86B1-1ADB2124048E}"/>
    <dgm:cxn modelId="{3B7D1F14-BB74-479B-A5A1-7643D857B699}" srcId="{F3423FC1-B9FB-4787-91DB-77D123A1D9F5}" destId="{7C770E9F-A2A0-4CB9-807A-06D9B7CBC6A9}" srcOrd="4" destOrd="0" parTransId="{900DA4CA-C3B9-42B2-BDCC-E4812330E372}" sibTransId="{13C8FD1B-3E2A-4B46-9C59-8854FDE48C56}"/>
    <dgm:cxn modelId="{11F30E30-182D-498E-B43D-74EF401C7A01}" srcId="{F3423FC1-B9FB-4787-91DB-77D123A1D9F5}" destId="{464A09D1-6163-42C4-BC01-40A043D1F951}" srcOrd="2" destOrd="0" parTransId="{85AFD19F-FFE7-42F8-A6DD-18DA39C60FAF}" sibTransId="{79638B3E-28F1-430A-AB3B-45100C3C70EB}"/>
    <dgm:cxn modelId="{60CEB635-3C86-4D29-8018-0947EB59906A}" type="presOf" srcId="{7482866E-2C18-4570-A6FB-6F4FB20E2CEB}" destId="{BB2AEE15-74B3-456B-B19A-63002EB59DC7}" srcOrd="0" destOrd="0" presId="urn:microsoft.com/office/officeart/2018/2/layout/IconCircleList"/>
    <dgm:cxn modelId="{CC89A83F-29C4-4ABB-87EA-F774056804DA}" type="presOf" srcId="{C89DB024-8627-4A04-9ECA-77B2E1344612}" destId="{0F40B86D-8309-4A4B-8149-569C321A5521}" srcOrd="0" destOrd="0" presId="urn:microsoft.com/office/officeart/2018/2/layout/IconCircleList"/>
    <dgm:cxn modelId="{6148FD68-FFA4-433A-A82E-0D6A4CB39197}" type="presOf" srcId="{7E59F11E-892A-438A-AB3D-01B1B50F4771}" destId="{863B9163-B4CC-4769-B047-655E798AA964}" srcOrd="0" destOrd="0" presId="urn:microsoft.com/office/officeart/2018/2/layout/IconCircleList"/>
    <dgm:cxn modelId="{EDF8394F-8575-40E9-9158-B352AEBF236C}" type="presOf" srcId="{13C8FD1B-3E2A-4B46-9C59-8854FDE48C56}" destId="{DC2FDA41-E0EB-41C3-BAE7-2E5CD7C409EE}" srcOrd="0" destOrd="0" presId="urn:microsoft.com/office/officeart/2018/2/layout/IconCircleList"/>
    <dgm:cxn modelId="{56BE9173-174E-4671-A421-5114146C47D3}" type="presOf" srcId="{79638B3E-28F1-430A-AB3B-45100C3C70EB}" destId="{A31EBFBD-790A-4FB6-8901-71E05D3C0F83}" srcOrd="0" destOrd="0" presId="urn:microsoft.com/office/officeart/2018/2/layout/IconCircleList"/>
    <dgm:cxn modelId="{D1C00F85-79D2-4BCB-AF52-47CFD1DB9BFD}" type="presOf" srcId="{F1405AA7-D4D6-4F7E-86B1-1ADB2124048E}" destId="{756FECF4-D75B-4869-B07C-7B431666AAC8}" srcOrd="0" destOrd="0" presId="urn:microsoft.com/office/officeart/2018/2/layout/IconCircleList"/>
    <dgm:cxn modelId="{87961D87-D8DC-4EBC-AF17-055105D9B482}" srcId="{F3423FC1-B9FB-4787-91DB-77D123A1D9F5}" destId="{0FE94654-BF4A-452D-BCFD-BD33FD9AB307}" srcOrd="1" destOrd="0" parTransId="{57B7A67B-2E0F-416C-8D0E-0ADBFE1EAE78}" sibTransId="{7482866E-2C18-4570-A6FB-6F4FB20E2CEB}"/>
    <dgm:cxn modelId="{0198CC91-9FE1-4826-9763-2E22BA017290}" type="presOf" srcId="{48DB4BD3-1358-47F2-94BF-6FA9DB573A9A}" destId="{67112801-612A-437A-A3DE-A9DD424A0EB4}" srcOrd="0" destOrd="0" presId="urn:microsoft.com/office/officeart/2018/2/layout/IconCircleList"/>
    <dgm:cxn modelId="{3070C3AE-D24E-4860-BFAC-1862EF0D2694}" type="presOf" srcId="{A249645E-1EDC-4B79-B542-7286BFDB3766}" destId="{926BD6A0-A2D3-4963-8D8C-D12B2402B3B0}" srcOrd="0" destOrd="0" presId="urn:microsoft.com/office/officeart/2018/2/layout/IconCircleList"/>
    <dgm:cxn modelId="{91C637AF-330E-46D4-B9D0-070399087591}" srcId="{F3423FC1-B9FB-4787-91DB-77D123A1D9F5}" destId="{A249645E-1EDC-4B79-B542-7286BFDB3766}" srcOrd="5" destOrd="0" parTransId="{AF08A474-1EA7-4B20-AF4F-89A6CA6017E3}" sibTransId="{7F195980-CECE-451C-99BC-6A886E2F5FF3}"/>
    <dgm:cxn modelId="{1D0ED0B5-C56F-4E69-B97F-707522F3975A}" type="presOf" srcId="{F3423FC1-B9FB-4787-91DB-77D123A1D9F5}" destId="{2A62A3CE-92C6-4627-B4F9-AA3D1027A151}" srcOrd="0" destOrd="0" presId="urn:microsoft.com/office/officeart/2018/2/layout/IconCircleList"/>
    <dgm:cxn modelId="{291389D4-D456-46AE-8D06-1A981898231E}" type="presOf" srcId="{0FE94654-BF4A-452D-BCFD-BD33FD9AB307}" destId="{B882905D-EA20-4554-95B6-0067BF2FA4EA}" srcOrd="0" destOrd="0" presId="urn:microsoft.com/office/officeart/2018/2/layout/IconCircleList"/>
    <dgm:cxn modelId="{10C8D2DF-6B59-4B36-BC24-65FFD7120412}" srcId="{F3423FC1-B9FB-4787-91DB-77D123A1D9F5}" destId="{C89DB024-8627-4A04-9ECA-77B2E1344612}" srcOrd="0" destOrd="0" parTransId="{398F97DD-B28C-45E7-995B-9AFAFFEC2F3B}" sibTransId="{7E59F11E-892A-438A-AB3D-01B1B50F4771}"/>
    <dgm:cxn modelId="{BA813CE6-05CA-4D2B-8FB6-15CAA6E793D4}" type="presOf" srcId="{464A09D1-6163-42C4-BC01-40A043D1F951}" destId="{4BB23DB6-3146-4D2B-83BF-4D08474AA87A}" srcOrd="0" destOrd="0" presId="urn:microsoft.com/office/officeart/2018/2/layout/IconCircleList"/>
    <dgm:cxn modelId="{B460D3EA-A454-4A4C-AC46-2BEF97FA78BA}" type="presOf" srcId="{7C770E9F-A2A0-4CB9-807A-06D9B7CBC6A9}" destId="{AE4FEC52-BB8D-4102-9418-02AB7F1210D8}" srcOrd="0" destOrd="0" presId="urn:microsoft.com/office/officeart/2018/2/layout/IconCircleList"/>
    <dgm:cxn modelId="{1F297F7F-58EE-4D8B-AFF9-4447A88B5445}" type="presParOf" srcId="{2A62A3CE-92C6-4627-B4F9-AA3D1027A151}" destId="{D189B495-66D7-42E5-A40F-4E3CA7EEC05A}" srcOrd="0" destOrd="0" presId="urn:microsoft.com/office/officeart/2018/2/layout/IconCircleList"/>
    <dgm:cxn modelId="{7761B501-B5E6-447D-994D-8C31B5B0BE3D}" type="presParOf" srcId="{D189B495-66D7-42E5-A40F-4E3CA7EEC05A}" destId="{B348C574-3FD9-4490-9065-6AC9560AAF07}" srcOrd="0" destOrd="0" presId="urn:microsoft.com/office/officeart/2018/2/layout/IconCircleList"/>
    <dgm:cxn modelId="{287AFC12-B745-47E2-8078-AA752C1A58D2}" type="presParOf" srcId="{B348C574-3FD9-4490-9065-6AC9560AAF07}" destId="{7B55EAEA-820F-450C-AF61-D06244E93E99}" srcOrd="0" destOrd="0" presId="urn:microsoft.com/office/officeart/2018/2/layout/IconCircleList"/>
    <dgm:cxn modelId="{B5D36071-26CF-4EB5-A429-8AD34DDCB74E}" type="presParOf" srcId="{B348C574-3FD9-4490-9065-6AC9560AAF07}" destId="{471BCE4E-2351-4C23-9ADF-BF2D5982A9F8}" srcOrd="1" destOrd="0" presId="urn:microsoft.com/office/officeart/2018/2/layout/IconCircleList"/>
    <dgm:cxn modelId="{FA156A6A-067A-448D-9506-DF3544F86CC7}" type="presParOf" srcId="{B348C574-3FD9-4490-9065-6AC9560AAF07}" destId="{0493AAB3-5D8D-47EF-8C28-A3C404A23426}" srcOrd="2" destOrd="0" presId="urn:microsoft.com/office/officeart/2018/2/layout/IconCircleList"/>
    <dgm:cxn modelId="{BA7134B6-DC2E-4D91-B7BC-6C96E5A828D9}" type="presParOf" srcId="{B348C574-3FD9-4490-9065-6AC9560AAF07}" destId="{0F40B86D-8309-4A4B-8149-569C321A5521}" srcOrd="3" destOrd="0" presId="urn:microsoft.com/office/officeart/2018/2/layout/IconCircleList"/>
    <dgm:cxn modelId="{1C97D3DC-6390-42F5-8856-947BC4FC49DB}" type="presParOf" srcId="{D189B495-66D7-42E5-A40F-4E3CA7EEC05A}" destId="{863B9163-B4CC-4769-B047-655E798AA964}" srcOrd="1" destOrd="0" presId="urn:microsoft.com/office/officeart/2018/2/layout/IconCircleList"/>
    <dgm:cxn modelId="{0B41037B-2462-46E5-846E-903A130E8DE2}" type="presParOf" srcId="{D189B495-66D7-42E5-A40F-4E3CA7EEC05A}" destId="{75140304-B878-453C-A929-D03E742DAB07}" srcOrd="2" destOrd="0" presId="urn:microsoft.com/office/officeart/2018/2/layout/IconCircleList"/>
    <dgm:cxn modelId="{4F6E0E61-118B-41E0-9C21-BCB55B474255}" type="presParOf" srcId="{75140304-B878-453C-A929-D03E742DAB07}" destId="{8BC3E0E7-388C-4081-9A36-4B03A90DD02C}" srcOrd="0" destOrd="0" presId="urn:microsoft.com/office/officeart/2018/2/layout/IconCircleList"/>
    <dgm:cxn modelId="{BEB6B781-77AA-4CA0-809C-2A288F1DEF0E}" type="presParOf" srcId="{75140304-B878-453C-A929-D03E742DAB07}" destId="{EDE663B6-C92B-4ADA-9F99-1B159F26B9BF}" srcOrd="1" destOrd="0" presId="urn:microsoft.com/office/officeart/2018/2/layout/IconCircleList"/>
    <dgm:cxn modelId="{66D6BA66-26E5-4F17-BFFE-53303D6962E9}" type="presParOf" srcId="{75140304-B878-453C-A929-D03E742DAB07}" destId="{375623D7-4A16-4DB0-8EA0-5DFD5069A52C}" srcOrd="2" destOrd="0" presId="urn:microsoft.com/office/officeart/2018/2/layout/IconCircleList"/>
    <dgm:cxn modelId="{A4C1C449-84EB-45A9-AB33-F8F3C2C329BB}" type="presParOf" srcId="{75140304-B878-453C-A929-D03E742DAB07}" destId="{B882905D-EA20-4554-95B6-0067BF2FA4EA}" srcOrd="3" destOrd="0" presId="urn:microsoft.com/office/officeart/2018/2/layout/IconCircleList"/>
    <dgm:cxn modelId="{061B3055-900A-4318-A7F5-7CEE76353B4A}" type="presParOf" srcId="{D189B495-66D7-42E5-A40F-4E3CA7EEC05A}" destId="{BB2AEE15-74B3-456B-B19A-63002EB59DC7}" srcOrd="3" destOrd="0" presId="urn:microsoft.com/office/officeart/2018/2/layout/IconCircleList"/>
    <dgm:cxn modelId="{F6A843F8-460E-4657-A5B6-47AAE6B710F0}" type="presParOf" srcId="{D189B495-66D7-42E5-A40F-4E3CA7EEC05A}" destId="{046AB3D6-D181-46A7-A32B-89A8F49E5DC1}" srcOrd="4" destOrd="0" presId="urn:microsoft.com/office/officeart/2018/2/layout/IconCircleList"/>
    <dgm:cxn modelId="{142410D0-E1A8-422D-8C83-65AD8DB39134}" type="presParOf" srcId="{046AB3D6-D181-46A7-A32B-89A8F49E5DC1}" destId="{DF3794A2-75B4-492C-ADA8-F205B1BBA52D}" srcOrd="0" destOrd="0" presId="urn:microsoft.com/office/officeart/2018/2/layout/IconCircleList"/>
    <dgm:cxn modelId="{00E42D1F-B786-4C1B-98A0-6790210B84F2}" type="presParOf" srcId="{046AB3D6-D181-46A7-A32B-89A8F49E5DC1}" destId="{3D8A1625-F8F1-4276-B0A1-29E6FE832FE6}" srcOrd="1" destOrd="0" presId="urn:microsoft.com/office/officeart/2018/2/layout/IconCircleList"/>
    <dgm:cxn modelId="{B1006996-6A12-4630-BE22-E903FD4F9A52}" type="presParOf" srcId="{046AB3D6-D181-46A7-A32B-89A8F49E5DC1}" destId="{383351CC-EC0E-45EC-A164-EA4AF38BDDF1}" srcOrd="2" destOrd="0" presId="urn:microsoft.com/office/officeart/2018/2/layout/IconCircleList"/>
    <dgm:cxn modelId="{7C103706-F5AC-437E-A1E6-71A4826C3F75}" type="presParOf" srcId="{046AB3D6-D181-46A7-A32B-89A8F49E5DC1}" destId="{4BB23DB6-3146-4D2B-83BF-4D08474AA87A}" srcOrd="3" destOrd="0" presId="urn:microsoft.com/office/officeart/2018/2/layout/IconCircleList"/>
    <dgm:cxn modelId="{5667D2F2-7280-4912-8CCB-EE5CF9D4B13B}" type="presParOf" srcId="{D189B495-66D7-42E5-A40F-4E3CA7EEC05A}" destId="{A31EBFBD-790A-4FB6-8901-71E05D3C0F83}" srcOrd="5" destOrd="0" presId="urn:microsoft.com/office/officeart/2018/2/layout/IconCircleList"/>
    <dgm:cxn modelId="{A15AA26D-C05D-4840-B784-EF0AC85D79F6}" type="presParOf" srcId="{D189B495-66D7-42E5-A40F-4E3CA7EEC05A}" destId="{9836B499-85A9-4FAD-9040-BD4F19E917C7}" srcOrd="6" destOrd="0" presId="urn:microsoft.com/office/officeart/2018/2/layout/IconCircleList"/>
    <dgm:cxn modelId="{2C73B6C2-494E-4328-9714-21171FE83509}" type="presParOf" srcId="{9836B499-85A9-4FAD-9040-BD4F19E917C7}" destId="{1D6CA039-102B-4034-B8D9-F32C55B005E8}" srcOrd="0" destOrd="0" presId="urn:microsoft.com/office/officeart/2018/2/layout/IconCircleList"/>
    <dgm:cxn modelId="{06BD0832-CF92-456D-8485-1067A85A8417}" type="presParOf" srcId="{9836B499-85A9-4FAD-9040-BD4F19E917C7}" destId="{CC31197E-9CC6-4C8F-BB0A-E1C51F3B6CB0}" srcOrd="1" destOrd="0" presId="urn:microsoft.com/office/officeart/2018/2/layout/IconCircleList"/>
    <dgm:cxn modelId="{F9F8E110-F385-47D2-91E4-998AD967AE1D}" type="presParOf" srcId="{9836B499-85A9-4FAD-9040-BD4F19E917C7}" destId="{D39B7D9B-3732-4795-B540-2CE16E67D8E3}" srcOrd="2" destOrd="0" presId="urn:microsoft.com/office/officeart/2018/2/layout/IconCircleList"/>
    <dgm:cxn modelId="{EC80AF8D-B3A1-47ED-B831-CD41F751C90A}" type="presParOf" srcId="{9836B499-85A9-4FAD-9040-BD4F19E917C7}" destId="{67112801-612A-437A-A3DE-A9DD424A0EB4}" srcOrd="3" destOrd="0" presId="urn:microsoft.com/office/officeart/2018/2/layout/IconCircleList"/>
    <dgm:cxn modelId="{9C97E729-E3A8-4A11-8443-A71B6B3249B7}" type="presParOf" srcId="{D189B495-66D7-42E5-A40F-4E3CA7EEC05A}" destId="{756FECF4-D75B-4869-B07C-7B431666AAC8}" srcOrd="7" destOrd="0" presId="urn:microsoft.com/office/officeart/2018/2/layout/IconCircleList"/>
    <dgm:cxn modelId="{7D4B0D15-64CF-49B0-873F-769D34B1AE4B}" type="presParOf" srcId="{D189B495-66D7-42E5-A40F-4E3CA7EEC05A}" destId="{E2E666C0-D7DF-43CF-8875-8D9DEDDE0E30}" srcOrd="8" destOrd="0" presId="urn:microsoft.com/office/officeart/2018/2/layout/IconCircleList"/>
    <dgm:cxn modelId="{2323E5B1-2C38-4700-8C0D-ECB664FF0C3A}" type="presParOf" srcId="{E2E666C0-D7DF-43CF-8875-8D9DEDDE0E30}" destId="{A8821E78-3128-41E0-90EF-F2F0B34C80F0}" srcOrd="0" destOrd="0" presId="urn:microsoft.com/office/officeart/2018/2/layout/IconCircleList"/>
    <dgm:cxn modelId="{5A462FE9-EBC3-45C3-AB9C-BCFBC2858990}" type="presParOf" srcId="{E2E666C0-D7DF-43CF-8875-8D9DEDDE0E30}" destId="{53772515-E0F0-4624-B77F-DEBACA36D5A5}" srcOrd="1" destOrd="0" presId="urn:microsoft.com/office/officeart/2018/2/layout/IconCircleList"/>
    <dgm:cxn modelId="{03AF8571-862D-4A43-8033-657D0795FC2F}" type="presParOf" srcId="{E2E666C0-D7DF-43CF-8875-8D9DEDDE0E30}" destId="{C9814124-74AB-4B6B-AC19-4C7EB24E0688}" srcOrd="2" destOrd="0" presId="urn:microsoft.com/office/officeart/2018/2/layout/IconCircleList"/>
    <dgm:cxn modelId="{0C66888A-3355-4B60-BC02-1558F382FEC6}" type="presParOf" srcId="{E2E666C0-D7DF-43CF-8875-8D9DEDDE0E30}" destId="{AE4FEC52-BB8D-4102-9418-02AB7F1210D8}" srcOrd="3" destOrd="0" presId="urn:microsoft.com/office/officeart/2018/2/layout/IconCircleList"/>
    <dgm:cxn modelId="{17989650-198C-451D-B869-E24E2998ADFC}" type="presParOf" srcId="{D189B495-66D7-42E5-A40F-4E3CA7EEC05A}" destId="{DC2FDA41-E0EB-41C3-BAE7-2E5CD7C409EE}" srcOrd="9" destOrd="0" presId="urn:microsoft.com/office/officeart/2018/2/layout/IconCircleList"/>
    <dgm:cxn modelId="{58D6F5C3-895F-4377-9FC3-40D4C0428347}" type="presParOf" srcId="{D189B495-66D7-42E5-A40F-4E3CA7EEC05A}" destId="{01BDE838-A6AC-439C-991F-74015AE2E33B}" srcOrd="10" destOrd="0" presId="urn:microsoft.com/office/officeart/2018/2/layout/IconCircleList"/>
    <dgm:cxn modelId="{9CECCF6C-64EF-4870-ABB6-BC0E84582115}" type="presParOf" srcId="{01BDE838-A6AC-439C-991F-74015AE2E33B}" destId="{7DFD54CF-EBE3-493C-AB28-1C193E5C605D}" srcOrd="0" destOrd="0" presId="urn:microsoft.com/office/officeart/2018/2/layout/IconCircleList"/>
    <dgm:cxn modelId="{76A5F187-A775-4B67-8155-0B09731779F6}" type="presParOf" srcId="{01BDE838-A6AC-439C-991F-74015AE2E33B}" destId="{74CA5272-87B0-4E16-844A-50DE63B372E5}" srcOrd="1" destOrd="0" presId="urn:microsoft.com/office/officeart/2018/2/layout/IconCircleList"/>
    <dgm:cxn modelId="{B508031E-CE8D-4ED2-9FA8-47972D95072E}" type="presParOf" srcId="{01BDE838-A6AC-439C-991F-74015AE2E33B}" destId="{381E0096-8D58-4288-8634-DDDD4CC0E096}" srcOrd="2" destOrd="0" presId="urn:microsoft.com/office/officeart/2018/2/layout/IconCircleList"/>
    <dgm:cxn modelId="{5F7DB07A-FC60-4C25-9AEF-46513933CA5A}" type="presParOf" srcId="{01BDE838-A6AC-439C-991F-74015AE2E33B}" destId="{926BD6A0-A2D3-4963-8D8C-D12B2402B3B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6E035-0386-4DAA-A3C6-11E5E4B5B048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2C5AE2E-AA9B-46D4-9993-1C3B9AC9DE2F}">
      <dgm:prSet/>
      <dgm:spPr/>
      <dgm:t>
        <a:bodyPr/>
        <a:lstStyle/>
        <a:p>
          <a:r>
            <a:rPr lang="en-US" dirty="0"/>
            <a:t>MGHL Website Resource Section</a:t>
          </a:r>
        </a:p>
        <a:p>
          <a:r>
            <a:rPr lang="en-US" dirty="0"/>
            <a:t>(Directors, League Info, Rules, Game Sheet help, Website help &amp; more</a:t>
          </a:r>
        </a:p>
      </dgm:t>
    </dgm:pt>
    <dgm:pt modelId="{E40C57CC-E54B-4B86-AE00-298D018266BC}" type="parTrans" cxnId="{2D9A87F0-687D-45B8-B720-69A1D1EE55C1}">
      <dgm:prSet/>
      <dgm:spPr/>
      <dgm:t>
        <a:bodyPr/>
        <a:lstStyle/>
        <a:p>
          <a:endParaRPr lang="en-US"/>
        </a:p>
      </dgm:t>
    </dgm:pt>
    <dgm:pt modelId="{224DE498-3633-4326-8742-85890139E235}" type="sibTrans" cxnId="{2D9A87F0-687D-45B8-B720-69A1D1EE55C1}">
      <dgm:prSet/>
      <dgm:spPr/>
      <dgm:t>
        <a:bodyPr/>
        <a:lstStyle/>
        <a:p>
          <a:endParaRPr lang="en-US"/>
        </a:p>
      </dgm:t>
    </dgm:pt>
    <dgm:pt modelId="{CC05F486-3B62-4AE5-AFEF-EDAEBA851881}">
      <dgm:prSet/>
      <dgm:spPr/>
      <dgm:t>
        <a:bodyPr/>
        <a:lstStyle/>
        <a:p>
          <a:r>
            <a:rPr lang="en-US" dirty="0"/>
            <a:t>Team Standings tab is where games &amp; standings will be visible.  Only those scheduled in game sheets will be listed there</a:t>
          </a:r>
        </a:p>
      </dgm:t>
    </dgm:pt>
    <dgm:pt modelId="{84ADC806-BDF4-49A7-8DFD-B2A34D78D291}" type="parTrans" cxnId="{5C95F468-FC42-4FDC-A7B3-1B7AD3136308}">
      <dgm:prSet/>
      <dgm:spPr/>
      <dgm:t>
        <a:bodyPr/>
        <a:lstStyle/>
        <a:p>
          <a:endParaRPr lang="en-US"/>
        </a:p>
      </dgm:t>
    </dgm:pt>
    <dgm:pt modelId="{7A9B524E-9C68-4814-A244-4C62729939F3}" type="sibTrans" cxnId="{5C95F468-FC42-4FDC-A7B3-1B7AD3136308}">
      <dgm:prSet/>
      <dgm:spPr/>
      <dgm:t>
        <a:bodyPr/>
        <a:lstStyle/>
        <a:p>
          <a:endParaRPr lang="en-US"/>
        </a:p>
      </dgm:t>
    </dgm:pt>
    <dgm:pt modelId="{738A1FE7-E1C5-48DF-9DA6-FFAD05104970}">
      <dgm:prSet/>
      <dgm:spPr/>
      <dgm:t>
        <a:bodyPr/>
        <a:lstStyle/>
        <a:p>
          <a:r>
            <a:rPr lang="en-US" dirty="0"/>
            <a:t>GIRLS only events tab is where you can find tournaments &amp; other events.  We will post for you!</a:t>
          </a:r>
        </a:p>
      </dgm:t>
    </dgm:pt>
    <dgm:pt modelId="{19B89DFD-C960-421F-8309-827E17076F55}" type="parTrans" cxnId="{82FB2860-27AA-4C48-BB10-D98EE5691156}">
      <dgm:prSet/>
      <dgm:spPr/>
      <dgm:t>
        <a:bodyPr/>
        <a:lstStyle/>
        <a:p>
          <a:endParaRPr lang="en-US"/>
        </a:p>
      </dgm:t>
    </dgm:pt>
    <dgm:pt modelId="{233B458D-D355-4361-8F66-85F3588C396E}" type="sibTrans" cxnId="{82FB2860-27AA-4C48-BB10-D98EE5691156}">
      <dgm:prSet/>
      <dgm:spPr/>
      <dgm:t>
        <a:bodyPr/>
        <a:lstStyle/>
        <a:p>
          <a:endParaRPr lang="en-US"/>
        </a:p>
      </dgm:t>
    </dgm:pt>
    <dgm:pt modelId="{29D9E109-0A18-4D80-B00B-983A2EEDC484}">
      <dgm:prSet/>
      <dgm:spPr/>
      <dgm:t>
        <a:bodyPr/>
        <a:lstStyle/>
        <a:p>
          <a:r>
            <a:rPr lang="en-US" dirty="0"/>
            <a:t>New Girls Director?  Please let us know so we can add you to the girl’s hockey finder section on the home page</a:t>
          </a:r>
        </a:p>
      </dgm:t>
    </dgm:pt>
    <dgm:pt modelId="{D2D77AFB-40CF-485D-B31C-D26C327A1E11}" type="parTrans" cxnId="{DF07D91D-6175-45BE-808D-14B4C9BF8507}">
      <dgm:prSet/>
      <dgm:spPr/>
      <dgm:t>
        <a:bodyPr/>
        <a:lstStyle/>
        <a:p>
          <a:endParaRPr lang="en-US"/>
        </a:p>
      </dgm:t>
    </dgm:pt>
    <dgm:pt modelId="{E29E8086-EF14-4BE8-8E83-4412269EFDAB}" type="sibTrans" cxnId="{DF07D91D-6175-45BE-808D-14B4C9BF8507}">
      <dgm:prSet/>
      <dgm:spPr/>
      <dgm:t>
        <a:bodyPr/>
        <a:lstStyle/>
        <a:p>
          <a:endParaRPr lang="en-US"/>
        </a:p>
      </dgm:t>
    </dgm:pt>
    <dgm:pt modelId="{8242F849-85EF-4827-9FDA-EDD238C888BF}">
      <dgm:prSet/>
      <dgm:spPr/>
      <dgm:t>
        <a:bodyPr/>
        <a:lstStyle/>
        <a:p>
          <a:r>
            <a:rPr lang="en-US"/>
            <a:t>Please send Photos/Tournaments/Events to be posted on the website to:</a:t>
          </a:r>
        </a:p>
        <a:p>
          <a:r>
            <a:rPr lang="en-US"/>
            <a:t> </a:t>
          </a:r>
          <a:r>
            <a:rPr lang="en-US" b="0"/>
            <a:t>Michelle Christ</a:t>
          </a:r>
          <a:r>
            <a:rPr lang="en-US" b="1"/>
            <a:t>:  office@kvhockey.org</a:t>
          </a:r>
        </a:p>
      </dgm:t>
    </dgm:pt>
    <dgm:pt modelId="{3881A354-BF65-45C9-B890-97276D6E43AB}" type="parTrans" cxnId="{A02AA9AF-CCF4-40CE-8B3B-B9229C919984}">
      <dgm:prSet/>
      <dgm:spPr/>
      <dgm:t>
        <a:bodyPr/>
        <a:lstStyle/>
        <a:p>
          <a:endParaRPr lang="en-US"/>
        </a:p>
      </dgm:t>
    </dgm:pt>
    <dgm:pt modelId="{B1330314-73BF-4EBE-B3C2-A5CEC93BE375}" type="sibTrans" cxnId="{A02AA9AF-CCF4-40CE-8B3B-B9229C919984}">
      <dgm:prSet/>
      <dgm:spPr/>
      <dgm:t>
        <a:bodyPr/>
        <a:lstStyle/>
        <a:p>
          <a:endParaRPr lang="en-US"/>
        </a:p>
      </dgm:t>
    </dgm:pt>
    <dgm:pt modelId="{C309952D-8160-459B-871C-B300B1AAB865}" type="pres">
      <dgm:prSet presAssocID="{EE06E035-0386-4DAA-A3C6-11E5E4B5B048}" presName="diagram" presStyleCnt="0">
        <dgm:presLayoutVars>
          <dgm:dir/>
          <dgm:resizeHandles val="exact"/>
        </dgm:presLayoutVars>
      </dgm:prSet>
      <dgm:spPr/>
    </dgm:pt>
    <dgm:pt modelId="{B4048CAD-4E34-49F0-8B3A-545DC99BBC14}" type="pres">
      <dgm:prSet presAssocID="{A2C5AE2E-AA9B-46D4-9993-1C3B9AC9DE2F}" presName="node" presStyleLbl="node1" presStyleIdx="0" presStyleCnt="5">
        <dgm:presLayoutVars>
          <dgm:bulletEnabled val="1"/>
        </dgm:presLayoutVars>
      </dgm:prSet>
      <dgm:spPr/>
    </dgm:pt>
    <dgm:pt modelId="{80FF4028-80E8-4FF7-A071-4D659D4B18CF}" type="pres">
      <dgm:prSet presAssocID="{224DE498-3633-4326-8742-85890139E235}" presName="sibTrans" presStyleCnt="0"/>
      <dgm:spPr/>
    </dgm:pt>
    <dgm:pt modelId="{D1039682-DE21-4919-ADAF-0DE650D0760E}" type="pres">
      <dgm:prSet presAssocID="{CC05F486-3B62-4AE5-AFEF-EDAEBA851881}" presName="node" presStyleLbl="node1" presStyleIdx="1" presStyleCnt="5">
        <dgm:presLayoutVars>
          <dgm:bulletEnabled val="1"/>
        </dgm:presLayoutVars>
      </dgm:prSet>
      <dgm:spPr/>
    </dgm:pt>
    <dgm:pt modelId="{E59CBAD7-A32A-479E-AF96-6E343FA87DED}" type="pres">
      <dgm:prSet presAssocID="{7A9B524E-9C68-4814-A244-4C62729939F3}" presName="sibTrans" presStyleCnt="0"/>
      <dgm:spPr/>
    </dgm:pt>
    <dgm:pt modelId="{2A1EB7DA-C6D4-429D-ABBA-6E19A6135E02}" type="pres">
      <dgm:prSet presAssocID="{738A1FE7-E1C5-48DF-9DA6-FFAD05104970}" presName="node" presStyleLbl="node1" presStyleIdx="2" presStyleCnt="5">
        <dgm:presLayoutVars>
          <dgm:bulletEnabled val="1"/>
        </dgm:presLayoutVars>
      </dgm:prSet>
      <dgm:spPr/>
    </dgm:pt>
    <dgm:pt modelId="{20EC1D19-F839-4A38-8514-3BC9763C8DE1}" type="pres">
      <dgm:prSet presAssocID="{233B458D-D355-4361-8F66-85F3588C396E}" presName="sibTrans" presStyleCnt="0"/>
      <dgm:spPr/>
    </dgm:pt>
    <dgm:pt modelId="{692E9A88-2EC3-4986-84F9-47FC7C777756}" type="pres">
      <dgm:prSet presAssocID="{8242F849-85EF-4827-9FDA-EDD238C888BF}" presName="node" presStyleLbl="node1" presStyleIdx="3" presStyleCnt="5">
        <dgm:presLayoutVars>
          <dgm:bulletEnabled val="1"/>
        </dgm:presLayoutVars>
      </dgm:prSet>
      <dgm:spPr/>
    </dgm:pt>
    <dgm:pt modelId="{536EAB36-5405-457A-BFC0-4BE3CE99B811}" type="pres">
      <dgm:prSet presAssocID="{B1330314-73BF-4EBE-B3C2-A5CEC93BE375}" presName="sibTrans" presStyleCnt="0"/>
      <dgm:spPr/>
    </dgm:pt>
    <dgm:pt modelId="{AC25EBC5-22BA-4B6F-85A0-68CCBB6749BD}" type="pres">
      <dgm:prSet presAssocID="{29D9E109-0A18-4D80-B00B-983A2EEDC484}" presName="node" presStyleLbl="node1" presStyleIdx="4" presStyleCnt="5">
        <dgm:presLayoutVars>
          <dgm:bulletEnabled val="1"/>
        </dgm:presLayoutVars>
      </dgm:prSet>
      <dgm:spPr/>
    </dgm:pt>
  </dgm:ptLst>
  <dgm:cxnLst>
    <dgm:cxn modelId="{FFDF0705-4B0F-428B-916C-D63CDEDC835F}" type="presOf" srcId="{A2C5AE2E-AA9B-46D4-9993-1C3B9AC9DE2F}" destId="{B4048CAD-4E34-49F0-8B3A-545DC99BBC14}" srcOrd="0" destOrd="0" presId="urn:microsoft.com/office/officeart/2005/8/layout/default"/>
    <dgm:cxn modelId="{35132C14-068B-427E-ACAA-41FD1CEB55C9}" type="presOf" srcId="{EE06E035-0386-4DAA-A3C6-11E5E4B5B048}" destId="{C309952D-8160-459B-871C-B300B1AAB865}" srcOrd="0" destOrd="0" presId="urn:microsoft.com/office/officeart/2005/8/layout/default"/>
    <dgm:cxn modelId="{DF07D91D-6175-45BE-808D-14B4C9BF8507}" srcId="{EE06E035-0386-4DAA-A3C6-11E5E4B5B048}" destId="{29D9E109-0A18-4D80-B00B-983A2EEDC484}" srcOrd="4" destOrd="0" parTransId="{D2D77AFB-40CF-485D-B31C-D26C327A1E11}" sibTransId="{E29E8086-EF14-4BE8-8E83-4412269EFDAB}"/>
    <dgm:cxn modelId="{82FB2860-27AA-4C48-BB10-D98EE5691156}" srcId="{EE06E035-0386-4DAA-A3C6-11E5E4B5B048}" destId="{738A1FE7-E1C5-48DF-9DA6-FFAD05104970}" srcOrd="2" destOrd="0" parTransId="{19B89DFD-C960-421F-8309-827E17076F55}" sibTransId="{233B458D-D355-4361-8F66-85F3588C396E}"/>
    <dgm:cxn modelId="{5C95F468-FC42-4FDC-A7B3-1B7AD3136308}" srcId="{EE06E035-0386-4DAA-A3C6-11E5E4B5B048}" destId="{CC05F486-3B62-4AE5-AFEF-EDAEBA851881}" srcOrd="1" destOrd="0" parTransId="{84ADC806-BDF4-49A7-8DFD-B2A34D78D291}" sibTransId="{7A9B524E-9C68-4814-A244-4C62729939F3}"/>
    <dgm:cxn modelId="{D826C459-D761-4BDA-9F65-77EC9C35D9F1}" type="presOf" srcId="{29D9E109-0A18-4D80-B00B-983A2EEDC484}" destId="{AC25EBC5-22BA-4B6F-85A0-68CCBB6749BD}" srcOrd="0" destOrd="0" presId="urn:microsoft.com/office/officeart/2005/8/layout/default"/>
    <dgm:cxn modelId="{A02AA9AF-CCF4-40CE-8B3B-B9229C919984}" srcId="{EE06E035-0386-4DAA-A3C6-11E5E4B5B048}" destId="{8242F849-85EF-4827-9FDA-EDD238C888BF}" srcOrd="3" destOrd="0" parTransId="{3881A354-BF65-45C9-B890-97276D6E43AB}" sibTransId="{B1330314-73BF-4EBE-B3C2-A5CEC93BE375}"/>
    <dgm:cxn modelId="{619336BD-E4B6-460F-9258-AC88035E7F49}" type="presOf" srcId="{CC05F486-3B62-4AE5-AFEF-EDAEBA851881}" destId="{D1039682-DE21-4919-ADAF-0DE650D0760E}" srcOrd="0" destOrd="0" presId="urn:microsoft.com/office/officeart/2005/8/layout/default"/>
    <dgm:cxn modelId="{DBFEEDC2-3928-4138-9736-EB8DEBC5C269}" type="presOf" srcId="{738A1FE7-E1C5-48DF-9DA6-FFAD05104970}" destId="{2A1EB7DA-C6D4-429D-ABBA-6E19A6135E02}" srcOrd="0" destOrd="0" presId="urn:microsoft.com/office/officeart/2005/8/layout/default"/>
    <dgm:cxn modelId="{2D9A87F0-687D-45B8-B720-69A1D1EE55C1}" srcId="{EE06E035-0386-4DAA-A3C6-11E5E4B5B048}" destId="{A2C5AE2E-AA9B-46D4-9993-1C3B9AC9DE2F}" srcOrd="0" destOrd="0" parTransId="{E40C57CC-E54B-4B86-AE00-298D018266BC}" sibTransId="{224DE498-3633-4326-8742-85890139E235}"/>
    <dgm:cxn modelId="{2257CFFF-4BDF-4E6C-AB22-BFB261FC026B}" type="presOf" srcId="{8242F849-85EF-4827-9FDA-EDD238C888BF}" destId="{692E9A88-2EC3-4986-84F9-47FC7C777756}" srcOrd="0" destOrd="0" presId="urn:microsoft.com/office/officeart/2005/8/layout/default"/>
    <dgm:cxn modelId="{3FB06BEC-7BDF-41BF-9407-056734E66F82}" type="presParOf" srcId="{C309952D-8160-459B-871C-B300B1AAB865}" destId="{B4048CAD-4E34-49F0-8B3A-545DC99BBC14}" srcOrd="0" destOrd="0" presId="urn:microsoft.com/office/officeart/2005/8/layout/default"/>
    <dgm:cxn modelId="{C28A6F46-B5BB-424F-8B7F-C65556ABC4DA}" type="presParOf" srcId="{C309952D-8160-459B-871C-B300B1AAB865}" destId="{80FF4028-80E8-4FF7-A071-4D659D4B18CF}" srcOrd="1" destOrd="0" presId="urn:microsoft.com/office/officeart/2005/8/layout/default"/>
    <dgm:cxn modelId="{FD747EFE-7EEB-4DD5-A2A4-9D07BA816F16}" type="presParOf" srcId="{C309952D-8160-459B-871C-B300B1AAB865}" destId="{D1039682-DE21-4919-ADAF-0DE650D0760E}" srcOrd="2" destOrd="0" presId="urn:microsoft.com/office/officeart/2005/8/layout/default"/>
    <dgm:cxn modelId="{84C327DC-1ABB-427B-A752-76AC80909858}" type="presParOf" srcId="{C309952D-8160-459B-871C-B300B1AAB865}" destId="{E59CBAD7-A32A-479E-AF96-6E343FA87DED}" srcOrd="3" destOrd="0" presId="urn:microsoft.com/office/officeart/2005/8/layout/default"/>
    <dgm:cxn modelId="{4A66619A-D9BE-4A91-B848-E75F9FC41BF1}" type="presParOf" srcId="{C309952D-8160-459B-871C-B300B1AAB865}" destId="{2A1EB7DA-C6D4-429D-ABBA-6E19A6135E02}" srcOrd="4" destOrd="0" presId="urn:microsoft.com/office/officeart/2005/8/layout/default"/>
    <dgm:cxn modelId="{424D16FD-6AC8-4C19-B8D7-2109D6AFD0CF}" type="presParOf" srcId="{C309952D-8160-459B-871C-B300B1AAB865}" destId="{20EC1D19-F839-4A38-8514-3BC9763C8DE1}" srcOrd="5" destOrd="0" presId="urn:microsoft.com/office/officeart/2005/8/layout/default"/>
    <dgm:cxn modelId="{50A42FDA-1A69-4C5E-8F94-003CF2E2EB19}" type="presParOf" srcId="{C309952D-8160-459B-871C-B300B1AAB865}" destId="{692E9A88-2EC3-4986-84F9-47FC7C777756}" srcOrd="6" destOrd="0" presId="urn:microsoft.com/office/officeart/2005/8/layout/default"/>
    <dgm:cxn modelId="{B3204AF1-6D64-4FA3-96B3-C78F98545A79}" type="presParOf" srcId="{C309952D-8160-459B-871C-B300B1AAB865}" destId="{536EAB36-5405-457A-BFC0-4BE3CE99B811}" srcOrd="7" destOrd="0" presId="urn:microsoft.com/office/officeart/2005/8/layout/default"/>
    <dgm:cxn modelId="{D2BFF291-5432-4057-935C-8CDEBAD0993C}" type="presParOf" srcId="{C309952D-8160-459B-871C-B300B1AAB865}" destId="{AC25EBC5-22BA-4B6F-85A0-68CCBB6749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5EAEA-820F-450C-AF61-D06244E93E99}">
      <dsp:nvSpPr>
        <dsp:cNvPr id="0" name=""/>
        <dsp:cNvSpPr/>
      </dsp:nvSpPr>
      <dsp:spPr>
        <a:xfrm>
          <a:off x="489166" y="8707"/>
          <a:ext cx="899451" cy="899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BCE4E-2351-4C23-9ADF-BF2D5982A9F8}">
      <dsp:nvSpPr>
        <dsp:cNvPr id="0" name=""/>
        <dsp:cNvSpPr/>
      </dsp:nvSpPr>
      <dsp:spPr>
        <a:xfrm>
          <a:off x="678051" y="197592"/>
          <a:ext cx="521681" cy="52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B86D-8309-4A4B-8149-569C321A5521}">
      <dsp:nvSpPr>
        <dsp:cNvPr id="0" name=""/>
        <dsp:cNvSpPr/>
      </dsp:nvSpPr>
      <dsp:spPr>
        <a:xfrm>
          <a:off x="1581356" y="8707"/>
          <a:ext cx="2120134" cy="89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Games played within time frame</a:t>
          </a:r>
        </a:p>
      </dsp:txBody>
      <dsp:txXfrm>
        <a:off x="1581356" y="8707"/>
        <a:ext cx="2120134" cy="899451"/>
      </dsp:txXfrm>
    </dsp:sp>
    <dsp:sp modelId="{8BC3E0E7-388C-4081-9A36-4B03A90DD02C}">
      <dsp:nvSpPr>
        <dsp:cNvPr id="0" name=""/>
        <dsp:cNvSpPr/>
      </dsp:nvSpPr>
      <dsp:spPr>
        <a:xfrm>
          <a:off x="4070908" y="8707"/>
          <a:ext cx="899451" cy="899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63B6-C92B-4ADA-9F99-1B159F26B9BF}">
      <dsp:nvSpPr>
        <dsp:cNvPr id="0" name=""/>
        <dsp:cNvSpPr/>
      </dsp:nvSpPr>
      <dsp:spPr>
        <a:xfrm>
          <a:off x="4259793" y="197592"/>
          <a:ext cx="521681" cy="52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2905D-EA20-4554-95B6-0067BF2FA4EA}">
      <dsp:nvSpPr>
        <dsp:cNvPr id="0" name=""/>
        <dsp:cNvSpPr/>
      </dsp:nvSpPr>
      <dsp:spPr>
        <a:xfrm>
          <a:off x="5163099" y="8707"/>
          <a:ext cx="2120134" cy="89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Home &amp; Home means just that</a:t>
          </a:r>
        </a:p>
      </dsp:txBody>
      <dsp:txXfrm>
        <a:off x="5163099" y="8707"/>
        <a:ext cx="2120134" cy="899451"/>
      </dsp:txXfrm>
    </dsp:sp>
    <dsp:sp modelId="{DF3794A2-75B4-492C-ADA8-F205B1BBA52D}">
      <dsp:nvSpPr>
        <dsp:cNvPr id="0" name=""/>
        <dsp:cNvSpPr/>
      </dsp:nvSpPr>
      <dsp:spPr>
        <a:xfrm>
          <a:off x="489166" y="1607674"/>
          <a:ext cx="899451" cy="899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A1625-F8F1-4276-B0A1-29E6FE832FE6}">
      <dsp:nvSpPr>
        <dsp:cNvPr id="0" name=""/>
        <dsp:cNvSpPr/>
      </dsp:nvSpPr>
      <dsp:spPr>
        <a:xfrm>
          <a:off x="678051" y="1796559"/>
          <a:ext cx="521681" cy="521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23DB6-3146-4D2B-83BF-4D08474AA87A}">
      <dsp:nvSpPr>
        <dsp:cNvPr id="0" name=""/>
        <dsp:cNvSpPr/>
      </dsp:nvSpPr>
      <dsp:spPr>
        <a:xfrm>
          <a:off x="1581356" y="1607674"/>
          <a:ext cx="2120134" cy="89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Scores entered by teams within 24hrs</a:t>
          </a:r>
        </a:p>
      </dsp:txBody>
      <dsp:txXfrm>
        <a:off x="1581356" y="1607674"/>
        <a:ext cx="2120134" cy="899451"/>
      </dsp:txXfrm>
    </dsp:sp>
    <dsp:sp modelId="{1D6CA039-102B-4034-B8D9-F32C55B005E8}">
      <dsp:nvSpPr>
        <dsp:cNvPr id="0" name=""/>
        <dsp:cNvSpPr/>
      </dsp:nvSpPr>
      <dsp:spPr>
        <a:xfrm>
          <a:off x="4070908" y="1607674"/>
          <a:ext cx="899451" cy="899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1197E-9CC6-4C8F-BB0A-E1C51F3B6CB0}">
      <dsp:nvSpPr>
        <dsp:cNvPr id="0" name=""/>
        <dsp:cNvSpPr/>
      </dsp:nvSpPr>
      <dsp:spPr>
        <a:xfrm>
          <a:off x="4259793" y="1796559"/>
          <a:ext cx="521681" cy="521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12801-612A-437A-A3DE-A9DD424A0EB4}">
      <dsp:nvSpPr>
        <dsp:cNvPr id="0" name=""/>
        <dsp:cNvSpPr/>
      </dsp:nvSpPr>
      <dsp:spPr>
        <a:xfrm>
          <a:off x="5163099" y="1607674"/>
          <a:ext cx="2120134" cy="89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Communicate issues early</a:t>
          </a:r>
        </a:p>
      </dsp:txBody>
      <dsp:txXfrm>
        <a:off x="5163099" y="1607674"/>
        <a:ext cx="2120134" cy="899451"/>
      </dsp:txXfrm>
    </dsp:sp>
    <dsp:sp modelId="{A8821E78-3128-41E0-90EF-F2F0B34C80F0}">
      <dsp:nvSpPr>
        <dsp:cNvPr id="0" name=""/>
        <dsp:cNvSpPr/>
      </dsp:nvSpPr>
      <dsp:spPr>
        <a:xfrm>
          <a:off x="489166" y="3206641"/>
          <a:ext cx="899451" cy="899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72515-E0F0-4624-B77F-DEBACA36D5A5}">
      <dsp:nvSpPr>
        <dsp:cNvPr id="0" name=""/>
        <dsp:cNvSpPr/>
      </dsp:nvSpPr>
      <dsp:spPr>
        <a:xfrm>
          <a:off x="678051" y="3395526"/>
          <a:ext cx="521681" cy="5216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FEC52-BB8D-4102-9418-02AB7F1210D8}">
      <dsp:nvSpPr>
        <dsp:cNvPr id="0" name=""/>
        <dsp:cNvSpPr/>
      </dsp:nvSpPr>
      <dsp:spPr>
        <a:xfrm>
          <a:off x="1581356" y="3206641"/>
          <a:ext cx="2120134" cy="89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 it positive</a:t>
          </a:r>
        </a:p>
      </dsp:txBody>
      <dsp:txXfrm>
        <a:off x="1581356" y="3206641"/>
        <a:ext cx="2120134" cy="899451"/>
      </dsp:txXfrm>
    </dsp:sp>
    <dsp:sp modelId="{7DFD54CF-EBE3-493C-AB28-1C193E5C605D}">
      <dsp:nvSpPr>
        <dsp:cNvPr id="0" name=""/>
        <dsp:cNvSpPr/>
      </dsp:nvSpPr>
      <dsp:spPr>
        <a:xfrm>
          <a:off x="4070908" y="3206641"/>
          <a:ext cx="899451" cy="899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5272-87B0-4E16-844A-50DE63B372E5}">
      <dsp:nvSpPr>
        <dsp:cNvPr id="0" name=""/>
        <dsp:cNvSpPr/>
      </dsp:nvSpPr>
      <dsp:spPr>
        <a:xfrm>
          <a:off x="4259793" y="3395526"/>
          <a:ext cx="521681" cy="52168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D6A0-A2D3-4963-8D8C-D12B2402B3B0}">
      <dsp:nvSpPr>
        <dsp:cNvPr id="0" name=""/>
        <dsp:cNvSpPr/>
      </dsp:nvSpPr>
      <dsp:spPr>
        <a:xfrm>
          <a:off x="5163099" y="3206641"/>
          <a:ext cx="2120134" cy="89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Stay true to the mission </a:t>
          </a:r>
        </a:p>
      </dsp:txBody>
      <dsp:txXfrm>
        <a:off x="5163099" y="3206641"/>
        <a:ext cx="2120134" cy="899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48CAD-4E34-49F0-8B3A-545DC99BBC14}">
      <dsp:nvSpPr>
        <dsp:cNvPr id="0" name=""/>
        <dsp:cNvSpPr/>
      </dsp:nvSpPr>
      <dsp:spPr>
        <a:xfrm>
          <a:off x="499" y="147150"/>
          <a:ext cx="1949109" cy="11694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MGHL Website Resource Section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(Directors, League Info, Rules, Game Sheet help, Website help &amp; more</a:t>
          </a:r>
        </a:p>
      </dsp:txBody>
      <dsp:txXfrm>
        <a:off x="499" y="147150"/>
        <a:ext cx="1949109" cy="1169465"/>
      </dsp:txXfrm>
    </dsp:sp>
    <dsp:sp modelId="{D1039682-DE21-4919-ADAF-0DE650D0760E}">
      <dsp:nvSpPr>
        <dsp:cNvPr id="0" name=""/>
        <dsp:cNvSpPr/>
      </dsp:nvSpPr>
      <dsp:spPr>
        <a:xfrm>
          <a:off x="2144519" y="147150"/>
          <a:ext cx="1949109" cy="11694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Team Standings tab is where games &amp; standings will be visible.  Only those scheduled in game sheets will be listed there</a:t>
          </a:r>
        </a:p>
      </dsp:txBody>
      <dsp:txXfrm>
        <a:off x="2144519" y="147150"/>
        <a:ext cx="1949109" cy="1169465"/>
      </dsp:txXfrm>
    </dsp:sp>
    <dsp:sp modelId="{2A1EB7DA-C6D4-429D-ABBA-6E19A6135E02}">
      <dsp:nvSpPr>
        <dsp:cNvPr id="0" name=""/>
        <dsp:cNvSpPr/>
      </dsp:nvSpPr>
      <dsp:spPr>
        <a:xfrm>
          <a:off x="499" y="1511527"/>
          <a:ext cx="1949109" cy="11694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GIRLS only events tab is where you can find tournaments &amp; other events.  We will post for you!</a:t>
          </a:r>
        </a:p>
      </dsp:txBody>
      <dsp:txXfrm>
        <a:off x="499" y="1511527"/>
        <a:ext cx="1949109" cy="1169465"/>
      </dsp:txXfrm>
    </dsp:sp>
    <dsp:sp modelId="{692E9A88-2EC3-4986-84F9-47FC7C777756}">
      <dsp:nvSpPr>
        <dsp:cNvPr id="0" name=""/>
        <dsp:cNvSpPr/>
      </dsp:nvSpPr>
      <dsp:spPr>
        <a:xfrm>
          <a:off x="2144519" y="1511527"/>
          <a:ext cx="1949109" cy="11694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send Photos/Tournaments/Events to be posted on the website to: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</a:t>
          </a:r>
          <a:r>
            <a:rPr lang="en-US" sz="1100" b="0" kern="1200"/>
            <a:t>Michelle Christ</a:t>
          </a:r>
          <a:r>
            <a:rPr lang="en-US" sz="1100" b="1" kern="1200"/>
            <a:t>:  office@kvhockey.org</a:t>
          </a:r>
        </a:p>
      </dsp:txBody>
      <dsp:txXfrm>
        <a:off x="2144519" y="1511527"/>
        <a:ext cx="1949109" cy="1169465"/>
      </dsp:txXfrm>
    </dsp:sp>
    <dsp:sp modelId="{AC25EBC5-22BA-4B6F-85A0-68CCBB6749BD}">
      <dsp:nvSpPr>
        <dsp:cNvPr id="0" name=""/>
        <dsp:cNvSpPr/>
      </dsp:nvSpPr>
      <dsp:spPr>
        <a:xfrm>
          <a:off x="1072509" y="2875903"/>
          <a:ext cx="1949109" cy="116946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Girls Director?  Please let us know so we can add you to the girl’s hockey finder section on the home page</a:t>
          </a:r>
        </a:p>
      </dsp:txBody>
      <dsp:txXfrm>
        <a:off x="1072509" y="2875903"/>
        <a:ext cx="1949109" cy="116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75FFF0-CB3F-1D94-1DBE-C4124ACD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182DF-5F4C-D725-7531-08AC14D39F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DD6622-69FB-41D0-A1FF-B1BCD14D12B1}" type="datetimeFigureOut">
              <a:rPr lang="en-US" altLang="en-US"/>
              <a:pPr>
                <a:defRPr/>
              </a:pPr>
              <a:t>7/24/2025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A119B-B2BC-728D-9533-C05DCBB85F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F0348-4DA6-63BE-BE4A-B67E4D638F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D0E090-95A5-4CE8-8009-FDDABA7A74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005E4F-0EE0-3863-7A7E-E033F7C1E2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4518F-0ACD-A25A-9039-19DFE36554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4AA09C-E545-4292-8E4C-3C4C2FFF6F15}" type="datetimeFigureOut">
              <a:rPr lang="en-US" altLang="en-US"/>
              <a:pPr>
                <a:defRPr/>
              </a:pPr>
              <a:t>7/24/2025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CD12D9-D46A-B39D-C2C7-18AE0515AB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78E211-3BE6-2215-704B-D1F1DF741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B2319-1C6A-35FA-D752-AD137DD95C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F05E9-73C4-36A1-A400-68389FE7E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50ACD80-9CB0-4BD7-9CEC-56C2C5B3D1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C8FC9DA-22A8-4C6F-B6A2-19B8F85E0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968806B-0898-5E17-4D1B-8F68D4247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A2CDEE-41A3-653B-D76D-4A1B5C2BC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B3252-772A-43E0-A411-5DE4DB00F4A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ACD80-9CB0-4BD7-9CEC-56C2C5B3D1F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03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C8FC9DA-22A8-4C6F-B6A2-19B8F85E0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968806B-0898-5E17-4D1B-8F68D4247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A2CDEE-41A3-653B-D76D-4A1B5C2BC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B3252-772A-43E0-A411-5DE4DB00F4A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2C952-FF7E-0099-E190-2B0B56824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FA305F-42FD-6B61-D613-87CC3C41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6EE62A-3633-26A6-44EA-1905B808F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DF79E-0C74-460F-A655-6451629F84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48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467D7-AF22-60CB-A64C-7F9AA71A5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128B27-6708-4A24-BD40-2C4BAC5B8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D23C8-1674-44CB-7D80-1CE65198C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95AEF-6B07-4F9D-B23A-3CA80CF160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04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2CD646-E65C-3409-AF42-60AE0D6BD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C2F07C-D072-87DC-14C4-ED5A9C2DC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60F89-2A3D-2517-7B7F-32FB055CF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333A2-D16A-44DE-9E97-71A7B4AB5E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4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422E5-576A-DBF5-90C3-1FC2EE2AE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20EFCC-16D7-C587-1382-C9BF1D527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E52DE0-D4FB-2EDA-8820-5C77D78D1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6EE8A-72B0-4FB3-A345-E30CA9EB89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9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561A7-CBF3-DEBF-046A-3A052E38C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9EAB9-B7B9-F39D-E56C-5BD73A7D4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FD7BF0-19C8-7E6D-87AE-9A200AD33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49064-C3AA-4365-AA8B-1B1B4A693C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21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62AF3-BA79-A47F-DDB1-818B62E95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C49C4-6B79-BFA9-CFB8-4B9737D6D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4ADD3-95A2-F4F0-7F29-FE23DEB5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7FDB9-EC6F-46AB-8AC5-DC6EA308EB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71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9AA1CF-F2C8-5D71-A243-FEB6943A6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A56D61-F138-520A-9ACE-AEB9C0ED5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2444B2-100F-BC55-7800-5CCBB546B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5D9BA-A9C6-4EED-A60D-4C1938B9DB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22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818589-0DFC-B506-6329-DFACE5336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D66B-CD28-E1D1-7B02-A2C36EA58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94A448-47D3-B631-49BF-0A6BD3530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EEC45-E058-42B7-A5BF-CC2567D981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98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336176-EF10-9267-8E7E-5E1D5450F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579A6A-8117-D0F1-7D47-C499EFFEB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A319AF-7A7C-6492-3E96-1A023FE50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7519B-9C9A-4C89-B8BD-9C18945B17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83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DB222-1940-0372-4CBE-220F36A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A386C-21BA-25A8-12D0-D39389267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33B41-FB88-1506-9B1C-9D9EF9FED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2931C-4703-4FC1-8023-64DE3E72FB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34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ADF85-F6AD-FDBC-C332-891238919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5929A-8FA6-9810-88DA-5DF8E0BE4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AA049-8C35-F109-0346-7629273A2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6E71B-0225-4FC7-BC03-DF7536A2AC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307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A06AA8-18A4-51FF-4850-FC872B357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35C5D7-3A3A-5979-6B31-D67426944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D3B460-19E1-076D-8BE5-4846D3411F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79CD42-86E7-481D-FA76-FDC3A78D63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DCFF8A-A197-CC9E-CEFC-AA87153884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825569A-F25B-46CB-9107-1ECAFE10C4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iGirlsHocke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svgsilh.com/000000/image/1723059.html" TargetMode="External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hl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Lakeshore+Sports+Centre/@43.171733,-86.2033067,17z/data=!3m1!4b1!4m5!3m4!1s0x88197e9307534bd9:0xf3ea968991f51b62!8m2!3d43.1717413!4d-86.201208" TargetMode="External"/><Relationship Id="rId2" Type="http://schemas.openxmlformats.org/officeDocument/2006/relationships/hyperlink" Target="https://www.google.com/maps/place/Mercy+Health+Arena/@43.2346076,-86.2573003,17z/data=!3m1!4b1!4m5!3m4!1s0x88197d7e742327ef:0x94c399e9481f004f!8m2!3d43.2346076!4d-86.25511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google.com/maps/place/4444+Holland+Ave,+Holland,+MI+49424/@42.8493077,-86.0934445,17z/data=!3m1!4b1!4m6!3m5!1s0x88199276f6b9967f:0x2d819c361d1609a6!8m2!3d42.8493038!4d-86.0908696!16s%2Fg%2F11c3q3dt5m?entry=tt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typewriter/a/appreciate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www.maha.org_bylaws-2Drules&amp;d=DwMF-g&amp;c=euGZstcaTDllvimEN8b7jXrwqOf-v5A_CdpgnVfiiMM&amp;r=GI5s9q1LvLLhJ0_kdXpr6W3QYA0NnGMqko7t6JLunpg&amp;m=eeOJeEpRypIYX8Cj4mZK3P814N46jsUTo1WBtnqvQCY&amp;s=csf7QBsZp1zRV5baEwnysrfLdkgOMSpJAfutvBTqmYM&amp;e=" TargetMode="External"/><Relationship Id="rId2" Type="http://schemas.openxmlformats.org/officeDocument/2006/relationships/hyperlink" Target="http://www.mah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coachingh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C863897-1B0E-D4B4-1AC3-9137CA97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57800"/>
            <a:ext cx="7772400" cy="1143000"/>
          </a:xfrm>
        </p:spPr>
        <p:txBody>
          <a:bodyPr/>
          <a:lstStyle/>
          <a:p>
            <a:r>
              <a:rPr lang="en-US" altLang="en-US" sz="2400" dirty="0"/>
              <a:t>July 24, 2025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32AB482-EBBB-2DA3-24C9-3EA58921F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32982"/>
            <a:ext cx="739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endParaRPr lang="en-US" altLang="en-US" sz="3200" dirty="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 dirty="0"/>
              <a:t>THE Destination for MI Girls Hockey</a:t>
            </a:r>
          </a:p>
        </p:txBody>
      </p:sp>
      <p:pic>
        <p:nvPicPr>
          <p:cNvPr id="2052" name="Picture 3" descr="C:\Users\mwainwright\Downloads\MGHL-full-logo-full-color (2).png">
            <a:extLst>
              <a:ext uri="{FF2B5EF4-FFF2-40B4-BE49-F238E27FC236}">
                <a16:creationId xmlns:a16="http://schemas.microsoft.com/office/drawing/2014/main" id="{3E99B572-B2DE-CC5E-68A6-3C9E8520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3688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8F4E68F-2229-5EB0-7DCE-54B1DCBE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8077200" cy="1143000"/>
          </a:xfrm>
        </p:spPr>
        <p:txBody>
          <a:bodyPr/>
          <a:lstStyle/>
          <a:p>
            <a:r>
              <a:rPr lang="en-US" altLang="en-US" sz="3600" u="sng" dirty="0"/>
              <a:t>8U Division Overview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39D3136-849A-0662-E680-E2B715C0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92282"/>
            <a:ext cx="8305800" cy="5673436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1400" dirty="0"/>
          </a:p>
          <a:p>
            <a:pPr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1400" dirty="0"/>
              <a:t>8U Division is a fun / learning division, helping more girls fall in love with “all girls” hockey</a:t>
            </a:r>
          </a:p>
          <a:p>
            <a:pPr lvl="1">
              <a:defRPr/>
            </a:pPr>
            <a:r>
              <a:rPr lang="en-US" altLang="en-US" sz="1400" dirty="0"/>
              <a:t>Half ice games with more time playing / fewer stoppages and faceoffs</a:t>
            </a:r>
            <a:endParaRPr lang="en-US" altLang="en-US" sz="1400" dirty="0">
              <a:cs typeface="Arial"/>
            </a:endParaRPr>
          </a:p>
          <a:p>
            <a:pPr lvl="1">
              <a:defRPr/>
            </a:pPr>
            <a:r>
              <a:rPr lang="en-US" altLang="en-US" sz="1400" dirty="0"/>
              <a:t>Less focused on winning and results, as our newer girls just love the thrill of playing games</a:t>
            </a:r>
          </a:p>
          <a:p>
            <a:pPr lvl="1">
              <a:defRPr/>
            </a:pPr>
            <a:r>
              <a:rPr lang="en-US" altLang="en-US" sz="1400" dirty="0"/>
              <a:t>Coaches and teams share a bench, which forces a collaborative and friendly environment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400" dirty="0"/>
              <a:t>		 	 					</a:t>
            </a:r>
          </a:p>
          <a:p>
            <a:pPr>
              <a:defRPr/>
            </a:pPr>
            <a:r>
              <a:rPr lang="en-US" altLang="en-US" sz="1400" dirty="0"/>
              <a:t>An 8U season is easy to set up:</a:t>
            </a:r>
          </a:p>
          <a:p>
            <a:pPr lvl="1">
              <a:defRPr/>
            </a:pPr>
            <a:r>
              <a:rPr lang="en-US" altLang="en-US" sz="1400" dirty="0"/>
              <a:t>Coaching: 8U players need work on all fundamentals, making practice plans very easy (basic stations and fun activities vs. positioning and systems)</a:t>
            </a:r>
            <a:endParaRPr lang="en-US" altLang="en-US" sz="1400" dirty="0">
              <a:cs typeface="Arial"/>
            </a:endParaRPr>
          </a:p>
          <a:p>
            <a:pPr lvl="1">
              <a:defRPr/>
            </a:pPr>
            <a:r>
              <a:rPr lang="en-US" altLang="en-US" sz="1400" dirty="0"/>
              <a:t>MGHL League: $300 will get you ~14 regular season games + Championship Weekend</a:t>
            </a:r>
            <a:endParaRPr lang="en-US" altLang="en-US" sz="1400" dirty="0">
              <a:cs typeface="Arial"/>
            </a:endParaRPr>
          </a:p>
          <a:p>
            <a:pPr lvl="1">
              <a:defRPr/>
            </a:pPr>
            <a:r>
              <a:rPr lang="en-US" altLang="en-US" sz="1400" dirty="0"/>
              <a:t>Events: MAHA hosts 4 Mite Jamborees (Nov, Dec, Jan, Feb) and Mite State Cup in March</a:t>
            </a:r>
          </a:p>
          <a:p>
            <a:pPr lvl="1"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1400" dirty="0"/>
              <a:t>Building 8U will make 10U efforts easier and more affordable</a:t>
            </a:r>
          </a:p>
          <a:p>
            <a:pPr lvl="1">
              <a:defRPr/>
            </a:pPr>
            <a:r>
              <a:rPr lang="en-US" altLang="en-US" sz="1400" dirty="0"/>
              <a:t>Pipeline of players and coaches to move up to 10U each year</a:t>
            </a:r>
          </a:p>
          <a:p>
            <a:pPr lvl="1">
              <a:defRPr/>
            </a:pPr>
            <a:r>
              <a:rPr lang="en-US" altLang="en-US" sz="1400" dirty="0"/>
              <a:t>Ice sharing gets you more practices at lower costs for both age levels</a:t>
            </a:r>
          </a:p>
          <a:p>
            <a:pPr lvl="1">
              <a:defRPr/>
            </a:pPr>
            <a:r>
              <a:rPr lang="en-US" altLang="en-US" sz="1400" dirty="0"/>
              <a:t>OJG 8U &amp; 10U have a shared 65 Min sheet weekly bringing cost to $12 per player!</a:t>
            </a:r>
          </a:p>
          <a:p>
            <a:pPr lvl="1">
              <a:defRPr/>
            </a:pPr>
            <a:r>
              <a:rPr lang="en-US" altLang="en-US" sz="1400" dirty="0"/>
              <a:t> </a:t>
            </a:r>
            <a:r>
              <a:rPr lang="en-US" altLang="en-US" sz="1400" dirty="0">
                <a:sym typeface="Wingdings" panose="05000000000000000000" pitchFamily="2" charset="2"/>
              </a:rPr>
              <a:t> Each team (T2 and T3) ~80 skates on the season, costs of ~ $300 per skate (almost all 65 or 80 minutes) thanks to 30% ice share with 8U</a:t>
            </a:r>
            <a:endParaRPr lang="en-US" altLang="en-US" sz="1400" dirty="0"/>
          </a:p>
          <a:p>
            <a:pPr lvl="1"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1800" b="1" u="sng" dirty="0">
                <a:solidFill>
                  <a:schemeClr val="accent6"/>
                </a:solidFill>
              </a:rPr>
              <a:t>Takeaway – all organizations should be working to build 8U!</a:t>
            </a:r>
          </a:p>
          <a:p>
            <a:pPr lvl="1">
              <a:defRPr/>
            </a:pPr>
            <a:r>
              <a:rPr lang="en-US" altLang="en-US" sz="1400" dirty="0"/>
              <a:t>I’m in Year 4 and have the blueprints (my full season plan was complete in June) … if your organization needs help, please reach out (Mike Buell – mpbuell@gmail.com)</a:t>
            </a:r>
          </a:p>
        </p:txBody>
      </p:sp>
      <p:graphicFrame>
        <p:nvGraphicFramePr>
          <p:cNvPr id="10244" name="Object 1">
            <a:extLst>
              <a:ext uri="{FF2B5EF4-FFF2-40B4-BE49-F238E27FC236}">
                <a16:creationId xmlns:a16="http://schemas.microsoft.com/office/drawing/2014/main" id="{34BA5456-49EB-9793-483A-D3C843328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513" y="6400800"/>
          <a:ext cx="1368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962342" imgH="1104840" progId="AcroExch.Document.DC">
                  <p:embed/>
                </p:oleObj>
              </mc:Choice>
              <mc:Fallback>
                <p:oleObj name="Acrobat Document" r:id="rId2" imgW="4962342" imgH="1104840" progId="AcroExch.Document.DC">
                  <p:embed/>
                  <p:pic>
                    <p:nvPicPr>
                      <p:cNvPr id="10244" name="Object 1">
                        <a:extLst>
                          <a:ext uri="{FF2B5EF4-FFF2-40B4-BE49-F238E27FC236}">
                            <a16:creationId xmlns:a16="http://schemas.microsoft.com/office/drawing/2014/main" id="{34BA5456-49EB-9793-483A-D3C843328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6400800"/>
                        <a:ext cx="1368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67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45C6-6CD4-0854-CABE-0A85573C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Game Sheets</a:t>
            </a:r>
            <a:br>
              <a:rPr lang="en-US" dirty="0"/>
            </a:br>
            <a:r>
              <a:rPr lang="en-US" sz="1800" dirty="0"/>
              <a:t>(The Joe Show)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DA26-6258-2913-B110-C68C1B70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5181600"/>
          </a:xfrm>
        </p:spPr>
        <p:txBody>
          <a:bodyPr/>
          <a:lstStyle/>
          <a:p>
            <a:r>
              <a:rPr lang="en-US" sz="2000" dirty="0"/>
              <a:t>MGHL Mandates in 2025.  No Change.</a:t>
            </a:r>
          </a:p>
          <a:p>
            <a:r>
              <a:rPr lang="en-US" sz="2000" dirty="0"/>
              <a:t>No cost for teams</a:t>
            </a:r>
          </a:p>
          <a:p>
            <a:r>
              <a:rPr lang="en-US" sz="2000" dirty="0"/>
              <a:t>Links with your USA hockey Roster</a:t>
            </a:r>
          </a:p>
          <a:p>
            <a:r>
              <a:rPr lang="en-US" sz="2000" dirty="0"/>
              <a:t>Can use paper scoresheet – Enter within 24hours to Game Sheets</a:t>
            </a:r>
          </a:p>
          <a:p>
            <a:r>
              <a:rPr lang="en-US" sz="2000" dirty="0"/>
              <a:t>Everything will be entered in same ‘Season’.  Be sure game category is correct. </a:t>
            </a:r>
          </a:p>
          <a:p>
            <a:r>
              <a:rPr lang="en-US" sz="2000" dirty="0"/>
              <a:t>We will continue to have Non MGHL Girls Division for use with out of state teams.</a:t>
            </a:r>
          </a:p>
          <a:p>
            <a:r>
              <a:rPr lang="en-US" sz="2000" dirty="0"/>
              <a:t>Paper copy is the official scoresheet for states.</a:t>
            </a:r>
          </a:p>
          <a:p>
            <a:r>
              <a:rPr lang="en-US" sz="2000" dirty="0"/>
              <a:t>Tablet is for scoring only, like a paper copy – Must use website for everything else. </a:t>
            </a:r>
          </a:p>
          <a:p>
            <a:r>
              <a:rPr lang="en-US" sz="2000" dirty="0"/>
              <a:t>Game sheets is the only place you need to enter</a:t>
            </a:r>
          </a:p>
          <a:p>
            <a:r>
              <a:rPr lang="en-US" sz="2000" dirty="0"/>
              <a:t>Will receive team code in an email within the next week – you must be registered by tonight on MGHL site to receive the code!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6C5003F8-C510-666A-74DA-44AEA2D362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513" y="6400800"/>
          <a:ext cx="1368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962342" imgH="1104840" progId="AcroExch.Document.DC">
                  <p:embed/>
                </p:oleObj>
              </mc:Choice>
              <mc:Fallback>
                <p:oleObj name="Acrobat Document" r:id="rId2" imgW="4962342" imgH="1104840" progId="AcroExch.Document.DC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6C5003F8-C510-666A-74DA-44AEA2D362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6400800"/>
                        <a:ext cx="1368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23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AC15-AD72-F945-2154-F288AA1F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92098-36D7-43C9-7F47-26BE433BC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224" y="3708000"/>
            <a:ext cx="4981576" cy="2768999"/>
          </a:xfrm>
        </p:spPr>
        <p:txBody>
          <a:bodyPr/>
          <a:lstStyle/>
          <a:p>
            <a:pPr>
              <a:defRPr/>
            </a:pPr>
            <a:r>
              <a:rPr lang="en-US" altLang="en-US" sz="1600" dirty="0" err="1"/>
              <a:t>Daysha</a:t>
            </a:r>
            <a:r>
              <a:rPr lang="en-US" altLang="en-US" sz="1600" dirty="0"/>
              <a:t> Pell – Director of Social Media</a:t>
            </a:r>
          </a:p>
          <a:p>
            <a:pPr marL="0" indent="0">
              <a:buNone/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1600" dirty="0"/>
              <a:t>Share &amp; Like.  Share &amp; Like</a:t>
            </a:r>
            <a:endParaRPr lang="en-US" altLang="en-US" sz="1600" dirty="0">
              <a:cs typeface="Arial"/>
            </a:endParaRPr>
          </a:p>
          <a:p>
            <a:pPr lvl="1">
              <a:defRPr/>
            </a:pPr>
            <a:r>
              <a:rPr lang="en-US" altLang="en-US" sz="1600" dirty="0"/>
              <a:t>Facebook:  </a:t>
            </a:r>
            <a:r>
              <a:rPr lang="en-US" sz="1600" u="sng" dirty="0">
                <a:hlinkClick r:id="rId3"/>
              </a:rPr>
              <a:t>https://www.facebook.com/MiGirlsHockey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/>
              <a:t>Twitter: </a:t>
            </a:r>
            <a:r>
              <a:rPr lang="en-US" sz="1600" dirty="0"/>
              <a:t>@MIgirlshockey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/>
              <a:t>Instagram: </a:t>
            </a:r>
            <a:r>
              <a:rPr lang="en-US" sz="1600" dirty="0"/>
              <a:t>@mghleague</a:t>
            </a:r>
          </a:p>
          <a:p>
            <a:pPr lvl="1"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Send us your events!</a:t>
            </a:r>
          </a:p>
          <a:p>
            <a:pPr>
              <a:defRPr/>
            </a:pPr>
            <a:endParaRPr lang="en-US" sz="1600" dirty="0"/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607AF6A6-B1F6-5634-38B1-C80CC75A5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048454"/>
              </p:ext>
            </p:extLst>
          </p:nvPr>
        </p:nvGraphicFramePr>
        <p:xfrm>
          <a:off x="7467600" y="6172200"/>
          <a:ext cx="1368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962342" imgH="1104840" progId="AcroExch.Document.DC">
                  <p:embed/>
                </p:oleObj>
              </mc:Choice>
              <mc:Fallback>
                <p:oleObj name="Acrobat Document" r:id="rId4" imgW="4962342" imgH="1104840" progId="AcroExch.Document.DC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607AF6A6-B1F6-5634-38B1-C80CC75A55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172200"/>
                        <a:ext cx="1368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0,000+ Free Social Media &amp; Facebook Images - Pixabay">
            <a:extLst>
              <a:ext uri="{FF2B5EF4-FFF2-40B4-BE49-F238E27FC236}">
                <a16:creationId xmlns:a16="http://schemas.microsoft.com/office/drawing/2014/main" id="{A88D4C3E-3A52-FB98-C71E-09F59137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20616"/>
            <a:ext cx="3200400" cy="22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9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9" name="Arc 410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817BA-BD47-960C-1996-32FD43368F5D}"/>
              </a:ext>
            </a:extLst>
          </p:cNvPr>
          <p:cNvSpPr txBox="1"/>
          <p:nvPr/>
        </p:nvSpPr>
        <p:spPr>
          <a:xfrm>
            <a:off x="2971801" y="479493"/>
            <a:ext cx="5543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MGHL WEB SITE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>
                <a:latin typeface="+mj-lt"/>
                <a:ea typeface="+mj-ea"/>
                <a:cs typeface="+mj-cs"/>
              </a:rPr>
              <a:t>mghl.org</a:t>
            </a:r>
            <a:endParaRPr lang="en-US" sz="16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A17791-1175-C618-E61C-030315E51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7386" y="1546291"/>
            <a:ext cx="3583036" cy="35956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4102" name="Content Placeholder 2">
            <a:extLst>
              <a:ext uri="{FF2B5EF4-FFF2-40B4-BE49-F238E27FC236}">
                <a16:creationId xmlns:a16="http://schemas.microsoft.com/office/drawing/2014/main" id="{4C4AE852-938A-732B-FEE7-0A5F46C51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539151"/>
              </p:ext>
            </p:extLst>
          </p:nvPr>
        </p:nvGraphicFramePr>
        <p:xfrm>
          <a:off x="4421221" y="1984443"/>
          <a:ext cx="4094129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FAE11D-6EE9-DF2C-9EB9-D604F7DB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72" y="-2603500"/>
            <a:ext cx="2965027" cy="368300"/>
          </a:xfrm>
        </p:spPr>
        <p:txBody>
          <a:bodyPr/>
          <a:lstStyle/>
          <a:p>
            <a:r>
              <a:rPr lang="en-US" dirty="0"/>
              <a:t>MGHL.ORG</a:t>
            </a:r>
          </a:p>
        </p:txBody>
      </p:sp>
    </p:spTree>
    <p:extLst>
      <p:ext uri="{BB962C8B-B14F-4D97-AF65-F5344CB8AC3E}">
        <p14:creationId xmlns:p14="http://schemas.microsoft.com/office/powerpoint/2010/main" val="287504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026-951A-36F9-0867-A02C2358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u="sng" dirty="0"/>
              <a:t>So, What’s New - 2025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5D38-50EA-3061-4485-FD8C0F25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/>
          <a:lstStyle/>
          <a:p>
            <a:r>
              <a:rPr lang="en-US" sz="2800" u="sng" dirty="0"/>
              <a:t>Rules </a:t>
            </a:r>
          </a:p>
          <a:p>
            <a:pPr lvl="1"/>
            <a:r>
              <a:rPr lang="en-US" sz="2000" dirty="0"/>
              <a:t>Highpoints:</a:t>
            </a:r>
          </a:p>
          <a:p>
            <a:pPr lvl="2"/>
            <a:r>
              <a:rPr lang="en-US" sz="2000" dirty="0"/>
              <a:t>Boundaries</a:t>
            </a:r>
          </a:p>
          <a:p>
            <a:pPr lvl="2"/>
            <a:r>
              <a:rPr lang="en-US" sz="2000" dirty="0"/>
              <a:t>Curfew Arena (Versus Run Clock)</a:t>
            </a:r>
          </a:p>
          <a:p>
            <a:pPr lvl="2"/>
            <a:r>
              <a:rPr lang="en-US" sz="2000" dirty="0"/>
              <a:t>Open Board Meetings</a:t>
            </a:r>
          </a:p>
          <a:p>
            <a:pPr lvl="1"/>
            <a:r>
              <a:rPr lang="en-US" sz="2000" dirty="0">
                <a:hlinkClick r:id="rId2"/>
              </a:rPr>
              <a:t>www.mghl.org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800" u="sng" dirty="0"/>
              <a:t>North / South Showcase</a:t>
            </a:r>
          </a:p>
          <a:p>
            <a:pPr lvl="1"/>
            <a:r>
              <a:rPr lang="en-US" sz="2000" dirty="0"/>
              <a:t>November:  Bay County Civic.  Dates Coming</a:t>
            </a:r>
          </a:p>
          <a:p>
            <a:pPr lvl="1"/>
            <a:r>
              <a:rPr lang="en-US" sz="2000" dirty="0"/>
              <a:t>January:  Optimist Ice Arena.  Jackson.  Dates Coming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800" u="sng" dirty="0"/>
              <a:t>Livonia 14 &amp; 16 T2 Showcase</a:t>
            </a:r>
          </a:p>
          <a:p>
            <a:pPr lvl="1"/>
            <a:r>
              <a:rPr lang="en-US" sz="2000" dirty="0"/>
              <a:t>Thanksgiving weekend</a:t>
            </a:r>
          </a:p>
          <a:p>
            <a:pPr lvl="1"/>
            <a:r>
              <a:rPr lang="en-US" sz="2000" dirty="0"/>
              <a:t>Details coming soon</a:t>
            </a:r>
          </a:p>
        </p:txBody>
      </p:sp>
    </p:spTree>
    <p:extLst>
      <p:ext uri="{BB962C8B-B14F-4D97-AF65-F5344CB8AC3E}">
        <p14:creationId xmlns:p14="http://schemas.microsoft.com/office/powerpoint/2010/main" val="354779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B8142-DB0E-09E7-3AF5-C3F9EACE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2804505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MGHL League Boundary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43175-7D8F-893C-89D2-CB55D485EC2C}"/>
              </a:ext>
            </a:extLst>
          </p:cNvPr>
          <p:cNvSpPr txBox="1"/>
          <p:nvPr/>
        </p:nvSpPr>
        <p:spPr>
          <a:xfrm>
            <a:off x="135340" y="2671021"/>
            <a:ext cx="3979460" cy="153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  <a:ea typeface="+mn-ea"/>
                <a:cs typeface="+mn-cs"/>
              </a:rPr>
              <a:t>North: Mackinaw City, Michigan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  <a:ea typeface="+mn-ea"/>
                <a:cs typeface="+mn-cs"/>
              </a:rPr>
              <a:t>South: Fort Wayne, Indiana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  <a:ea typeface="+mn-ea"/>
                <a:cs typeface="+mn-cs"/>
              </a:rPr>
              <a:t>East: Chatham, 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  <a:ea typeface="+mn-ea"/>
                <a:cs typeface="+mn-cs"/>
              </a:rPr>
              <a:t>West: Michiana, Michigan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7722FB-8FDE-2CDA-8BE9-C5B06DD7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896" y="661916"/>
            <a:ext cx="4390748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3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DA88B7F-0725-91C1-9C7C-6AB70FEB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u="sng" dirty="0"/>
              <a:t>Girls Only Events!</a:t>
            </a:r>
            <a:br>
              <a:rPr lang="en-US" altLang="en-US" u="sng" dirty="0"/>
            </a:br>
            <a:r>
              <a:rPr lang="en-US" altLang="en-US" u="sng" dirty="0"/>
              <a:t>2024-25</a:t>
            </a:r>
          </a:p>
        </p:txBody>
      </p:sp>
      <p:sp>
        <p:nvSpPr>
          <p:cNvPr id="7172" name="AutoShape 6" descr="\\server\Users\mwainwright\My Documents\My Pictures\MGHL Logo (1).webp">
            <a:extLst>
              <a:ext uri="{FF2B5EF4-FFF2-40B4-BE49-F238E27FC236}">
                <a16:creationId xmlns:a16="http://schemas.microsoft.com/office/drawing/2014/main" id="{5355AE63-FF29-01E7-69A0-B2D8B0DA9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173" name="AutoShape 8" descr="\\server\Users\mwainwright\My Documents\My Pictures\MGHL Logo (1).webp">
            <a:extLst>
              <a:ext uri="{FF2B5EF4-FFF2-40B4-BE49-F238E27FC236}">
                <a16:creationId xmlns:a16="http://schemas.microsoft.com/office/drawing/2014/main" id="{D829EACF-58EE-9AEC-02A4-97660B3954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7174" name="Object 3">
            <a:extLst>
              <a:ext uri="{FF2B5EF4-FFF2-40B4-BE49-F238E27FC236}">
                <a16:creationId xmlns:a16="http://schemas.microsoft.com/office/drawing/2014/main" id="{5A69D742-F767-350C-770D-F55DEEDD8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5093"/>
              </p:ext>
            </p:extLst>
          </p:nvPr>
        </p:nvGraphicFramePr>
        <p:xfrm>
          <a:off x="3037586" y="5410200"/>
          <a:ext cx="3286125" cy="73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962342" imgH="1104840" progId="AcroExch.Document.DC">
                  <p:embed/>
                </p:oleObj>
              </mc:Choice>
              <mc:Fallback>
                <p:oleObj name="Acrobat Document" r:id="rId3" imgW="4962342" imgH="1104840" progId="AcroExch.Document.DC">
                  <p:embed/>
                  <p:pic>
                    <p:nvPicPr>
                      <p:cNvPr id="7174" name="Object 3">
                        <a:extLst>
                          <a:ext uri="{FF2B5EF4-FFF2-40B4-BE49-F238E27FC236}">
                            <a16:creationId xmlns:a16="http://schemas.microsoft.com/office/drawing/2014/main" id="{5A69D742-F767-350C-770D-F55DEEDD8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586" y="5410200"/>
                        <a:ext cx="3286125" cy="731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Women's Hockey">
            <a:extLst>
              <a:ext uri="{FF2B5EF4-FFF2-40B4-BE49-F238E27FC236}">
                <a16:creationId xmlns:a16="http://schemas.microsoft.com/office/drawing/2014/main" id="{C2450CDE-052A-C2AC-1FCB-57C7FD933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702685" cy="27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2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0E47-C6C8-78D9-D158-AB425E5E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2800" dirty="0"/>
              <a:t>Girls Showdown </a:t>
            </a:r>
            <a:br>
              <a:rPr lang="en-US" sz="2800" dirty="0"/>
            </a:br>
            <a:r>
              <a:rPr lang="en-US" sz="2800" dirty="0"/>
              <a:t>November 21 – 23   Muskegon, 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E9B66-422E-4A43-2508-526D3EC5CD68}"/>
              </a:ext>
            </a:extLst>
          </p:cNvPr>
          <p:cNvSpPr txBox="1"/>
          <p:nvPr/>
        </p:nvSpPr>
        <p:spPr>
          <a:xfrm>
            <a:off x="381000" y="5506836"/>
            <a:ext cx="8534400" cy="1274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206"/>
              </a:lnSpc>
              <a:buNone/>
            </a:pPr>
            <a:r>
              <a:rPr lang="en-US" sz="1600" b="0" i="0" dirty="0">
                <a:effectLst/>
                <a:latin typeface="Cabin"/>
              </a:rPr>
              <a:t>Trinity Health Arena: </a:t>
            </a:r>
            <a:r>
              <a:rPr lang="en-US" sz="1600" b="0" i="0" dirty="0">
                <a:effectLst/>
                <a:latin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470 W Western Ave, Muskegon, MI 49440</a:t>
            </a:r>
            <a:r>
              <a:rPr lang="en-US" sz="1600" b="0" i="0" dirty="0">
                <a:effectLst/>
                <a:latin typeface="Cabin"/>
              </a:rPr>
              <a:t> (formerly Mercy Health Arena)</a:t>
            </a:r>
          </a:p>
          <a:p>
            <a:pPr algn="l">
              <a:lnSpc>
                <a:spcPts val="3206"/>
              </a:lnSpc>
              <a:buNone/>
            </a:pPr>
            <a:r>
              <a:rPr lang="en-US" sz="1600" b="0" i="0" dirty="0" err="1">
                <a:effectLst/>
                <a:latin typeface="Cabin"/>
              </a:rPr>
              <a:t>LakeShore</a:t>
            </a:r>
            <a:r>
              <a:rPr lang="en-US" sz="1600" b="0" i="0" dirty="0">
                <a:effectLst/>
                <a:latin typeface="Cabin"/>
              </a:rPr>
              <a:t> Sports Centre: </a:t>
            </a:r>
            <a:r>
              <a:rPr lang="en-US" sz="1600" b="0" i="0" dirty="0">
                <a:effectLst/>
                <a:latin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4470 Airline Rd, Muskegon, MI 49444</a:t>
            </a:r>
            <a:endParaRPr lang="en-US" sz="1600" b="0" i="0" dirty="0">
              <a:effectLst/>
              <a:latin typeface="Cabin"/>
            </a:endParaRPr>
          </a:p>
          <a:p>
            <a:pPr algn="l">
              <a:lnSpc>
                <a:spcPts val="3206"/>
              </a:lnSpc>
              <a:buNone/>
            </a:pPr>
            <a:r>
              <a:rPr lang="en-US" sz="1600" b="0" i="0" dirty="0" err="1">
                <a:effectLst/>
                <a:latin typeface="Cabin"/>
              </a:rPr>
              <a:t>Griffs</a:t>
            </a:r>
            <a:r>
              <a:rPr lang="en-US" sz="1600" b="0" i="0" dirty="0">
                <a:effectLst/>
                <a:latin typeface="Cabin"/>
              </a:rPr>
              <a:t> </a:t>
            </a:r>
            <a:r>
              <a:rPr lang="en-US" sz="1600" b="0" i="0" dirty="0" err="1">
                <a:effectLst/>
                <a:latin typeface="Cabin"/>
              </a:rPr>
              <a:t>IceHouse</a:t>
            </a:r>
            <a:r>
              <a:rPr lang="en-US" sz="1600" b="0" i="0" dirty="0">
                <a:effectLst/>
                <a:latin typeface="Cabin"/>
              </a:rPr>
              <a:t> West: </a:t>
            </a:r>
            <a:r>
              <a:rPr lang="en-US" sz="1600" b="0" i="0" dirty="0">
                <a:effectLst/>
                <a:latin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4444 Holland Ave., Holland MI</a:t>
            </a:r>
            <a:endParaRPr lang="en-US" sz="1600" b="0" i="0" dirty="0">
              <a:effectLst/>
              <a:latin typeface="Cabin"/>
            </a:endParaRPr>
          </a:p>
        </p:txBody>
      </p:sp>
      <p:pic>
        <p:nvPicPr>
          <p:cNvPr id="14" name="Picture 13" descr="A poster for a sports event&#10;&#10;AI-generated content may be incorrect.">
            <a:extLst>
              <a:ext uri="{FF2B5EF4-FFF2-40B4-BE49-F238E27FC236}">
                <a16:creationId xmlns:a16="http://schemas.microsoft.com/office/drawing/2014/main" id="{3071CC64-0CE3-8D9D-6ED0-A905C2608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39907"/>
            <a:ext cx="3435927" cy="44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0E47-C6C8-78D9-D158-AB425E5E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Girls Hockey Night</a:t>
            </a:r>
            <a:br>
              <a:rPr lang="en-US" dirty="0"/>
            </a:br>
            <a:r>
              <a:rPr lang="en-US" dirty="0"/>
              <a:t>Team USA</a:t>
            </a:r>
          </a:p>
        </p:txBody>
      </p:sp>
      <p:pic>
        <p:nvPicPr>
          <p:cNvPr id="6" name="Content Placeholder 5" descr="A poster for a hockey match&#10;&#10;Description automatically generated">
            <a:extLst>
              <a:ext uri="{FF2B5EF4-FFF2-40B4-BE49-F238E27FC236}">
                <a16:creationId xmlns:a16="http://schemas.microsoft.com/office/drawing/2014/main" id="{534C04DF-2CCB-1F20-31E8-1305BC988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5" y="1752600"/>
            <a:ext cx="3799609" cy="4917141"/>
          </a:xfrm>
        </p:spPr>
      </p:pic>
    </p:spTree>
    <p:extLst>
      <p:ext uri="{BB962C8B-B14F-4D97-AF65-F5344CB8AC3E}">
        <p14:creationId xmlns:p14="http://schemas.microsoft.com/office/powerpoint/2010/main" val="58530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0096-69A5-C60D-88FE-1F0362D9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3600" dirty="0"/>
              <a:t>GIRLS ONLY 3v3</a:t>
            </a:r>
            <a:br>
              <a:rPr lang="en-US" sz="3600" dirty="0"/>
            </a:br>
            <a:r>
              <a:rPr lang="en-US" sz="3600" dirty="0"/>
              <a:t>NEW YEARS EVE</a:t>
            </a:r>
            <a:br>
              <a:rPr lang="en-US" sz="3600" dirty="0"/>
            </a:br>
            <a:r>
              <a:rPr lang="en-US" sz="3600" dirty="0"/>
              <a:t>Wednesday December 31</a:t>
            </a:r>
            <a:r>
              <a:rPr lang="en-US" sz="3600" baseline="30000" dirty="0"/>
              <a:t>st</a:t>
            </a:r>
            <a:r>
              <a:rPr lang="en-US" sz="3600" dirty="0"/>
              <a:t>, 2025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0C9BCBEC-D894-3F39-50B6-32973831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124200" cy="48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9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A4E201A-91AE-74E2-11B7-949D4D06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u="sng" dirty="0"/>
              <a:t>The Mission Stays the Same!</a:t>
            </a:r>
            <a:br>
              <a:rPr lang="en-US" altLang="en-US" u="sng" dirty="0"/>
            </a:br>
            <a:r>
              <a:rPr lang="en-US" altLang="en-US" u="sng" dirty="0"/>
              <a:t>PLAYERS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B05E-FEFB-D67A-D533-B9714B0B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4000" b="1" u="sng" dirty="0">
              <a:cs typeface="Arial"/>
            </a:endParaRPr>
          </a:p>
          <a:p>
            <a:pPr marL="514350" indent="-514350">
              <a:buAutoNum type="arabicPeriod"/>
              <a:defRPr/>
            </a:pPr>
            <a:r>
              <a:rPr lang="en-US" dirty="0"/>
              <a:t>The Girls</a:t>
            </a:r>
          </a:p>
          <a:p>
            <a:pPr marL="514350" indent="-514350">
              <a:buAutoNum type="arabicPeriod"/>
              <a:defRPr/>
            </a:pPr>
            <a:r>
              <a:rPr lang="en-US" dirty="0"/>
              <a:t>The Girls Game</a:t>
            </a:r>
          </a:p>
          <a:p>
            <a:pPr marL="514350" indent="-514350">
              <a:buAutoNum type="arabicPeriod"/>
              <a:defRPr/>
            </a:pPr>
            <a:r>
              <a:rPr lang="en-US" dirty="0"/>
              <a:t>The Girls Network</a:t>
            </a:r>
          </a:p>
          <a:p>
            <a:pPr marL="0" indent="0">
              <a:buNone/>
              <a:defRPr/>
            </a:pPr>
            <a:endParaRPr lang="en-US" dirty="0">
              <a:cs typeface="Arial"/>
            </a:endParaRPr>
          </a:p>
          <a:p>
            <a:pPr marL="0" indent="0">
              <a:buFontTx/>
              <a:buNone/>
              <a:defRPr/>
            </a:pPr>
            <a:endParaRPr lang="en-US" dirty="0">
              <a:cs typeface="Arial"/>
            </a:endParaRP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dirty="0"/>
              <a:t>15 consecutive years.</a:t>
            </a:r>
            <a:endParaRPr lang="en-US" dirty="0">
              <a:cs typeface="Arial"/>
            </a:endParaRPr>
          </a:p>
        </p:txBody>
      </p:sp>
      <p:graphicFrame>
        <p:nvGraphicFramePr>
          <p:cNvPr id="6149" name="Object 1">
            <a:extLst>
              <a:ext uri="{FF2B5EF4-FFF2-40B4-BE49-F238E27FC236}">
                <a16:creationId xmlns:a16="http://schemas.microsoft.com/office/drawing/2014/main" id="{B25F9ADC-FEDC-D4C6-1B02-52EC21058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0775" y="5562600"/>
          <a:ext cx="1368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962342" imgH="1104840" progId="AcroExch.Document.DC">
                  <p:embed/>
                </p:oleObj>
              </mc:Choice>
              <mc:Fallback>
                <p:oleObj name="Acrobat Document" r:id="rId2" imgW="4962342" imgH="1104840" progId="AcroExch.Document.DC">
                  <p:embed/>
                  <p:pic>
                    <p:nvPicPr>
                      <p:cNvPr id="6149" name="Object 1">
                        <a:extLst>
                          <a:ext uri="{FF2B5EF4-FFF2-40B4-BE49-F238E27FC236}">
                            <a16:creationId xmlns:a16="http://schemas.microsoft.com/office/drawing/2014/main" id="{B25F9ADC-FEDC-D4C6-1B02-52EC21058C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5562600"/>
                        <a:ext cx="1368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Joyful kids in hockey uniform laying on ice rink at stadium. Hockey girls stock images, royalty-free photos and pictures">
            <a:extLst>
              <a:ext uri="{FF2B5EF4-FFF2-40B4-BE49-F238E27FC236}">
                <a16:creationId xmlns:a16="http://schemas.microsoft.com/office/drawing/2014/main" id="{DB5D6CEE-C7AC-AB8F-DF72-ACA457CF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55" y="2386298"/>
            <a:ext cx="3124200" cy="20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38A8-28A8-CC73-4259-0EA8F439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dirty="0"/>
              <a:t>MGHL</a:t>
            </a:r>
            <a:br>
              <a:rPr lang="en-US" sz="3600" dirty="0"/>
            </a:br>
            <a:r>
              <a:rPr lang="en-US" sz="3600" dirty="0"/>
              <a:t>NORTH &amp; SOUTH SHOWCASE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45C8-8E16-57A0-BB82-9425F1CD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November:  Bay County Civic.  Dates Coming</a:t>
            </a:r>
          </a:p>
          <a:p>
            <a:pPr lvl="1"/>
            <a:r>
              <a:rPr lang="en-US" sz="2000" dirty="0"/>
              <a:t>January:  Optimist Ice Arena.  Jackson.  Dates Coming</a:t>
            </a:r>
          </a:p>
          <a:p>
            <a:endParaRPr lang="en-US" dirty="0"/>
          </a:p>
        </p:txBody>
      </p:sp>
      <p:pic>
        <p:nvPicPr>
          <p:cNvPr id="5" name="Picture 4" descr="Goalie looking at hockey rink">
            <a:extLst>
              <a:ext uri="{FF2B5EF4-FFF2-40B4-BE49-F238E27FC236}">
                <a16:creationId xmlns:a16="http://schemas.microsoft.com/office/drawing/2014/main" id="{780BA48E-0117-0306-230E-AFFF02BB8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2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B4A3E857-7A0D-28E5-5DCB-4A283BE4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Divisional Breakouts</a:t>
            </a:r>
          </a:p>
        </p:txBody>
      </p:sp>
      <p:pic>
        <p:nvPicPr>
          <p:cNvPr id="17411" name="Picture 3" descr="C:\Users\mwainwright\Downloads\MGHL-full-logo-full-color (2).png">
            <a:extLst>
              <a:ext uri="{FF2B5EF4-FFF2-40B4-BE49-F238E27FC236}">
                <a16:creationId xmlns:a16="http://schemas.microsoft.com/office/drawing/2014/main" id="{9DCDEE9F-A1E2-228E-E3F0-D046839C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1075779"/>
            <a:ext cx="5085525" cy="47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66045CF-9172-C0E5-94BA-704E976B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u="sng" dirty="0"/>
              <a:t>Exhibition Games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C530451-5846-212B-5CCC-50B6FF3D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Now thru end of September</a:t>
            </a:r>
          </a:p>
          <a:p>
            <a:pPr>
              <a:defRPr/>
            </a:pPr>
            <a:r>
              <a:rPr lang="en-US" altLang="en-US" sz="3600" dirty="0"/>
              <a:t>Avoid Home &amp; Home</a:t>
            </a:r>
          </a:p>
          <a:p>
            <a:pPr>
              <a:defRPr/>
            </a:pPr>
            <a:r>
              <a:rPr lang="en-US" altLang="en-US" sz="3600" dirty="0"/>
              <a:t>Play some games!</a:t>
            </a:r>
          </a:p>
          <a:p>
            <a:pPr>
              <a:defRPr/>
            </a:pPr>
            <a:r>
              <a:rPr lang="en-US" altLang="en-US" sz="3600" dirty="0"/>
              <a:t>Play up / Play down</a:t>
            </a:r>
          </a:p>
          <a:p>
            <a:pPr>
              <a:defRPr/>
            </a:pPr>
            <a:r>
              <a:rPr lang="en-US" altLang="en-US" sz="3600" dirty="0"/>
              <a:t>Game scores to Director Pls.</a:t>
            </a:r>
          </a:p>
          <a:p>
            <a:pPr>
              <a:defRPr/>
            </a:pPr>
            <a:r>
              <a:rPr lang="en-US" altLang="en-US" sz="3600" dirty="0"/>
              <a:t>There is no Trophy</a:t>
            </a:r>
          </a:p>
          <a:p>
            <a:pPr lvl="1">
              <a:defRPr/>
            </a:pPr>
            <a:endParaRPr lang="en-US" altLang="en-US" sz="3600" dirty="0"/>
          </a:p>
          <a:p>
            <a:pPr marL="0" indent="0">
              <a:buFontTx/>
              <a:buNone/>
              <a:defRPr/>
            </a:pPr>
            <a:endParaRPr lang="en-US" altLang="en-US" sz="3600" dirty="0"/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10B766FC-3D30-BA30-1B28-F7629F58C1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28600"/>
          <a:ext cx="49625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962342" imgH="1104840" progId="AcroExch.Document.DC">
                  <p:embed/>
                </p:oleObj>
              </mc:Choice>
              <mc:Fallback>
                <p:oleObj name="Acrobat Document" r:id="rId2" imgW="4962342" imgH="1104840" progId="AcroExch.Document.DC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10B766FC-3D30-BA30-1B28-F7629F58C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8600"/>
                        <a:ext cx="49625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">
            <a:extLst>
              <a:ext uri="{FF2B5EF4-FFF2-40B4-BE49-F238E27FC236}">
                <a16:creationId xmlns:a16="http://schemas.microsoft.com/office/drawing/2014/main" id="{02DC9747-E48D-A493-53D6-C76F7FB84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3325813"/>
          <a:ext cx="2057400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914767" imgH="4257630" progId="AcroExch.Document.DC">
                  <p:embed/>
                </p:oleObj>
              </mc:Choice>
              <mc:Fallback>
                <p:oleObj name="Acrobat Document" r:id="rId4" imgW="3914767" imgH="4257630" progId="AcroExch.Document.DC">
                  <p:embed/>
                  <p:pic>
                    <p:nvPicPr>
                      <p:cNvPr id="16389" name="Object 1">
                        <a:extLst>
                          <a:ext uri="{FF2B5EF4-FFF2-40B4-BE49-F238E27FC236}">
                            <a16:creationId xmlns:a16="http://schemas.microsoft.com/office/drawing/2014/main" id="{02DC9747-E48D-A493-53D6-C76F7FB84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25813"/>
                        <a:ext cx="2057400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51" name="Rectangle 1845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6D848530-19D9-D74C-2E36-01BBC611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0" y="5116529"/>
            <a:ext cx="7944130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200" kern="1200"/>
              <a:t>ALL YOU DO IN KEEPING THIS FUN - AND PUTTING THE GIRLS FIRST!!</a:t>
            </a:r>
          </a:p>
        </p:txBody>
      </p:sp>
      <p:pic>
        <p:nvPicPr>
          <p:cNvPr id="5" name="Picture 4" descr="Close-up of a typewriter with a piece of paper&#10;&#10;AI-generated content may be incorrect.">
            <a:extLst>
              <a:ext uri="{FF2B5EF4-FFF2-40B4-BE49-F238E27FC236}">
                <a16:creationId xmlns:a16="http://schemas.microsoft.com/office/drawing/2014/main" id="{8C3E362C-3C77-161E-37FB-8195A45CC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570" b="3594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8453" name="Group 1845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8454" name="Freeform: Shape 1845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55" name="Freeform: Shape 1845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56" name="Freeform: Shape 1845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57" name="Freeform: Shape 1845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35" name="AutoShape 5" descr="3,846 Thanks Symbol Photos - Free &amp; Royalty-Free Stock Photos from  Dreamstime">
            <a:extLst>
              <a:ext uri="{FF2B5EF4-FFF2-40B4-BE49-F238E27FC236}">
                <a16:creationId xmlns:a16="http://schemas.microsoft.com/office/drawing/2014/main" id="{47F1C828-660B-ADB4-1E3D-E5FBA5093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AutoShape 2" descr="Appreciation Stock Photos, Royalty Free Appreciation Images ...">
            <a:extLst>
              <a:ext uri="{FF2B5EF4-FFF2-40B4-BE49-F238E27FC236}">
                <a16:creationId xmlns:a16="http://schemas.microsoft.com/office/drawing/2014/main" id="{2F1A8B41-09AF-3292-A298-91A8BF9B2D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DA88B7F-0725-91C1-9C7C-6AB70FEB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altLang="en-US" u="sng" dirty="0"/>
              <a:t>Agenda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2CDB90A-50FC-5425-EAEE-0C927E6A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066800"/>
            <a:ext cx="55626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 dirty="0"/>
              <a:t>			</a:t>
            </a:r>
            <a:endParaRPr lang="en-US" altLang="en-US" sz="2800" dirty="0"/>
          </a:p>
          <a:p>
            <a:r>
              <a:rPr lang="en-US" altLang="en-US" sz="2800" dirty="0">
                <a:cs typeface="Arial"/>
              </a:rPr>
              <a:t>2025 Directors</a:t>
            </a:r>
          </a:p>
          <a:p>
            <a:r>
              <a:rPr lang="en-US" altLang="en-US" sz="2800" dirty="0">
                <a:cs typeface="Arial"/>
              </a:rPr>
              <a:t>Season Framework</a:t>
            </a:r>
          </a:p>
          <a:p>
            <a:r>
              <a:rPr lang="en-US" altLang="en-US" sz="2800" dirty="0">
                <a:cs typeface="Arial"/>
              </a:rPr>
              <a:t>Expectations</a:t>
            </a:r>
          </a:p>
          <a:p>
            <a:r>
              <a:rPr lang="en-US" altLang="en-US" sz="2800" dirty="0">
                <a:cs typeface="Arial"/>
              </a:rPr>
              <a:t>What’s New</a:t>
            </a:r>
            <a:endParaRPr lang="en-US" altLang="en-US" sz="2800" dirty="0"/>
          </a:p>
          <a:p>
            <a:r>
              <a:rPr lang="en-US" altLang="en-US" sz="2800" dirty="0"/>
              <a:t>Division Breakouts</a:t>
            </a:r>
          </a:p>
          <a:p>
            <a:pPr marL="0" indent="0">
              <a:buNone/>
            </a:pPr>
            <a:endParaRPr lang="en-US" altLang="en-US" sz="2800" dirty="0">
              <a:cs typeface="Arial"/>
            </a:endParaRPr>
          </a:p>
        </p:txBody>
      </p:sp>
      <p:sp>
        <p:nvSpPr>
          <p:cNvPr id="7172" name="AutoShape 6" descr="\\server\Users\mwainwright\My Documents\My Pictures\MGHL Logo (1).webp">
            <a:extLst>
              <a:ext uri="{FF2B5EF4-FFF2-40B4-BE49-F238E27FC236}">
                <a16:creationId xmlns:a16="http://schemas.microsoft.com/office/drawing/2014/main" id="{5355AE63-FF29-01E7-69A0-B2D8B0DA9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173" name="AutoShape 8" descr="\\server\Users\mwainwright\My Documents\My Pictures\MGHL Logo (1).webp">
            <a:extLst>
              <a:ext uri="{FF2B5EF4-FFF2-40B4-BE49-F238E27FC236}">
                <a16:creationId xmlns:a16="http://schemas.microsoft.com/office/drawing/2014/main" id="{D829EACF-58EE-9AEC-02A4-97660B3954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7174" name="Object 3">
            <a:extLst>
              <a:ext uri="{FF2B5EF4-FFF2-40B4-BE49-F238E27FC236}">
                <a16:creationId xmlns:a16="http://schemas.microsoft.com/office/drawing/2014/main" id="{5A69D742-F767-350C-770D-F55DEEDD80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5181600"/>
          <a:ext cx="49625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962342" imgH="1104840" progId="AcroExch.Document.DC">
                  <p:embed/>
                </p:oleObj>
              </mc:Choice>
              <mc:Fallback>
                <p:oleObj name="Acrobat Document" r:id="rId3" imgW="4962342" imgH="1104840" progId="AcroExch.Document.DC">
                  <p:embed/>
                  <p:pic>
                    <p:nvPicPr>
                      <p:cNvPr id="7174" name="Object 3">
                        <a:extLst>
                          <a:ext uri="{FF2B5EF4-FFF2-40B4-BE49-F238E27FC236}">
                            <a16:creationId xmlns:a16="http://schemas.microsoft.com/office/drawing/2014/main" id="{5A69D742-F767-350C-770D-F55DEEDD8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81600"/>
                        <a:ext cx="49625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D19BB8F-E597-82C5-5060-EEE03D43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MGHL DIVISION DIRECTORS</a:t>
            </a:r>
            <a:br>
              <a:rPr lang="en-US" altLang="en-US" sz="2800" dirty="0"/>
            </a:br>
            <a:r>
              <a:rPr lang="en-US" altLang="en-US" sz="2800" dirty="0"/>
              <a:t>2025/26</a:t>
            </a:r>
          </a:p>
        </p:txBody>
      </p:sp>
      <p:pic>
        <p:nvPicPr>
          <p:cNvPr id="8195" name="Picture 2" descr="Notice board">
            <a:extLst>
              <a:ext uri="{FF2B5EF4-FFF2-40B4-BE49-F238E27FC236}">
                <a16:creationId xmlns:a16="http://schemas.microsoft.com/office/drawing/2014/main" id="{F9E455F7-66C4-DECF-848C-BB1637E1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056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3F8BE-C450-D051-7FD4-3EC560B67DC0}"/>
              </a:ext>
            </a:extLst>
          </p:cNvPr>
          <p:cNvSpPr txBox="1"/>
          <p:nvPr/>
        </p:nvSpPr>
        <p:spPr>
          <a:xfrm>
            <a:off x="1066800" y="5867400"/>
            <a:ext cx="6629400" cy="5238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"/>
                <a:ea typeface="ＭＳ Ｐゴシック"/>
                <a:cs typeface="Arial"/>
              </a:rPr>
              <a:t>  MGHL BOARD 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id="{2160650D-5528-8419-10D7-F761EB4E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2" y="2133600"/>
            <a:ext cx="37625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Arial"/>
                <a:ea typeface="ＭＳ Ｐゴシック"/>
                <a:cs typeface="Arial"/>
              </a:rPr>
              <a:t>8U Mike Buell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Arial"/>
                <a:ea typeface="ＭＳ Ｐゴシック"/>
                <a:cs typeface="Arial"/>
              </a:rPr>
              <a:t>10U Brad Renusch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/>
                <a:ea typeface="ＭＳ Ｐゴシック"/>
                <a:cs typeface="Arial"/>
              </a:rPr>
              <a:t>12U Amanda Vizzini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Arial"/>
                <a:ea typeface="ＭＳ Ｐゴシック"/>
                <a:cs typeface="Arial"/>
              </a:rPr>
              <a:t>14U Joe McGrail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Arial"/>
                <a:ea typeface="ＭＳ Ｐゴシック"/>
                <a:cs typeface="Arial"/>
              </a:rPr>
              <a:t>16U / 19U  Michelle Christ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8F4E68F-2229-5EB0-7DCE-54B1DCBE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8077200" cy="1143000"/>
          </a:xfrm>
        </p:spPr>
        <p:txBody>
          <a:bodyPr/>
          <a:lstStyle/>
          <a:p>
            <a:r>
              <a:rPr lang="en-US" altLang="en-US" sz="2400" u="sng" dirty="0"/>
              <a:t>MGHL 25/26 Season Frame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39D3136-849A-0662-E680-E2B715C0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0164"/>
            <a:ext cx="6400800" cy="4835236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1400" dirty="0"/>
          </a:p>
          <a:p>
            <a:pPr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1400" u="sng" dirty="0"/>
              <a:t>July – August</a:t>
            </a:r>
          </a:p>
          <a:p>
            <a:pPr lvl="1">
              <a:defRPr/>
            </a:pPr>
            <a:r>
              <a:rPr lang="en-US" altLang="en-US" sz="1400" u="sng" dirty="0"/>
              <a:t>Kick off meeting 7/24/25</a:t>
            </a:r>
          </a:p>
          <a:p>
            <a:pPr lvl="1">
              <a:defRPr/>
            </a:pPr>
            <a:r>
              <a:rPr lang="en-US" altLang="en-US" sz="1400" u="sng" dirty="0"/>
              <a:t>Rosters built</a:t>
            </a:r>
          </a:p>
          <a:p>
            <a:pPr lvl="1">
              <a:defRPr/>
            </a:pPr>
            <a:r>
              <a:rPr lang="en-US" altLang="en-US" sz="1400" u="sng" dirty="0"/>
              <a:t>Exhibition Games</a:t>
            </a:r>
          </a:p>
          <a:p>
            <a:pPr marL="457200" lvl="1" indent="0">
              <a:buNone/>
              <a:defRPr/>
            </a:pPr>
            <a:endParaRPr lang="en-US" altLang="en-US" sz="1400" u="sng" dirty="0"/>
          </a:p>
          <a:p>
            <a:pPr>
              <a:defRPr/>
            </a:pPr>
            <a:r>
              <a:rPr lang="en-US" altLang="en-US" sz="1400" u="sng" dirty="0"/>
              <a:t>September</a:t>
            </a:r>
          </a:p>
          <a:p>
            <a:pPr lvl="1">
              <a:defRPr/>
            </a:pPr>
            <a:r>
              <a:rPr lang="en-US" altLang="en-US" sz="1400" dirty="0"/>
              <a:t>Exhibition Games –  Thru End of September		 	 					</a:t>
            </a:r>
          </a:p>
          <a:p>
            <a:pPr>
              <a:defRPr/>
            </a:pPr>
            <a:r>
              <a:rPr lang="en-US" altLang="en-US" sz="1400" u="sng" dirty="0"/>
              <a:t>October – January</a:t>
            </a:r>
            <a:endParaRPr lang="en-US" altLang="en-US" sz="1400" dirty="0"/>
          </a:p>
          <a:p>
            <a:pPr lvl="1">
              <a:defRPr/>
            </a:pPr>
            <a:r>
              <a:rPr lang="en-US" altLang="en-US" sz="1400" dirty="0"/>
              <a:t>Regular Season Play – Oct 1 – </a:t>
            </a:r>
            <a:r>
              <a:rPr lang="en-US" altLang="en-US" sz="1800" b="1" u="sng" dirty="0"/>
              <a:t>Feb 1</a:t>
            </a:r>
          </a:p>
          <a:p>
            <a:pPr lvl="1">
              <a:defRPr/>
            </a:pPr>
            <a:r>
              <a:rPr lang="en-US" altLang="en-US" sz="1400" dirty="0">
                <a:cs typeface="Arial"/>
              </a:rPr>
              <a:t>Any games not completed by 2/1 will not be counted towards playoff seeding!</a:t>
            </a:r>
          </a:p>
          <a:p>
            <a:pPr lvl="1">
              <a:defRPr/>
            </a:pPr>
            <a:r>
              <a:rPr lang="en-US" altLang="en-US" sz="1400" dirty="0"/>
              <a:t>Directors Set Playoff Format – By Jan 15 (Not Teams)</a:t>
            </a:r>
          </a:p>
          <a:p>
            <a:pPr lvl="1"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1400" u="sng" dirty="0"/>
              <a:t>February</a:t>
            </a:r>
          </a:p>
          <a:p>
            <a:pPr lvl="1">
              <a:defRPr/>
            </a:pPr>
            <a:r>
              <a:rPr lang="en-US" altLang="en-US" sz="1400" dirty="0"/>
              <a:t>Playoffs </a:t>
            </a:r>
          </a:p>
          <a:p>
            <a:pPr lvl="1">
              <a:buFontTx/>
              <a:buNone/>
              <a:defRPr/>
            </a:pPr>
            <a:r>
              <a:rPr lang="en-US" altLang="en-US" sz="1400" dirty="0"/>
              <a:t>			</a:t>
            </a:r>
          </a:p>
          <a:p>
            <a:pPr>
              <a:defRPr/>
            </a:pPr>
            <a:r>
              <a:rPr lang="en-US" altLang="en-US" sz="1400" u="sng" dirty="0"/>
              <a:t>March 2025</a:t>
            </a:r>
          </a:p>
          <a:p>
            <a:pPr lvl="1">
              <a:defRPr/>
            </a:pPr>
            <a:r>
              <a:rPr lang="en-US" altLang="en-US" sz="1400" dirty="0"/>
              <a:t>State Championship T2 National Bound:   </a:t>
            </a:r>
          </a:p>
          <a:p>
            <a:pPr lvl="1">
              <a:defRPr/>
            </a:pPr>
            <a:r>
              <a:rPr lang="en-US" altLang="en-US" sz="1400" dirty="0"/>
              <a:t>State Championship T2: Non National Bound:  </a:t>
            </a:r>
            <a:endParaRPr lang="en-US" altLang="en-US" sz="1400" dirty="0">
              <a:cs typeface="Arial"/>
            </a:endParaRPr>
          </a:p>
          <a:p>
            <a:pPr lvl="1">
              <a:defRPr/>
            </a:pPr>
            <a:r>
              <a:rPr lang="en-US" altLang="en-US" sz="1400" dirty="0"/>
              <a:t>State Championship T3:  </a:t>
            </a:r>
            <a:endParaRPr lang="en-US" altLang="en-US" sz="1400" dirty="0">
              <a:cs typeface="Arial"/>
            </a:endParaRPr>
          </a:p>
          <a:p>
            <a:pPr lvl="1">
              <a:defRPr/>
            </a:pPr>
            <a:r>
              <a:rPr lang="en-US" altLang="en-US" sz="1400" dirty="0"/>
              <a:t>MGHL Championship Weekend: March 13 – 15 (Brighton TBD)</a:t>
            </a:r>
          </a:p>
          <a:p>
            <a:pPr lvl="1">
              <a:defRPr/>
            </a:pPr>
            <a:r>
              <a:rPr lang="en-US" altLang="en-US" sz="1400" dirty="0"/>
              <a:t>Nationals (Tier 2 – March 24 – 29)   </a:t>
            </a:r>
            <a:endParaRPr lang="en-US" altLang="en-US" sz="1400" dirty="0">
              <a:cs typeface="Arial"/>
            </a:endParaRPr>
          </a:p>
          <a:p>
            <a:pPr marL="914400" lvl="2" indent="0">
              <a:buFontTx/>
              <a:buNone/>
              <a:defRPr/>
            </a:pPr>
            <a:endParaRPr lang="en-US" altLang="en-US" sz="1400" dirty="0"/>
          </a:p>
          <a:p>
            <a:pPr>
              <a:buFontTx/>
              <a:buNone/>
              <a:defRPr/>
            </a:pPr>
            <a:r>
              <a:rPr lang="en-US" altLang="en-US" sz="1400" dirty="0"/>
              <a:t>			</a:t>
            </a:r>
          </a:p>
        </p:txBody>
      </p:sp>
      <p:graphicFrame>
        <p:nvGraphicFramePr>
          <p:cNvPr id="10244" name="Object 1">
            <a:extLst>
              <a:ext uri="{FF2B5EF4-FFF2-40B4-BE49-F238E27FC236}">
                <a16:creationId xmlns:a16="http://schemas.microsoft.com/office/drawing/2014/main" id="{34BA5456-49EB-9793-483A-D3C843328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513" y="6400800"/>
          <a:ext cx="1368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962342" imgH="1104840" progId="AcroExch.Document.DC">
                  <p:embed/>
                </p:oleObj>
              </mc:Choice>
              <mc:Fallback>
                <p:oleObj name="Acrobat Document" r:id="rId2" imgW="4962342" imgH="1104840" progId="AcroExch.Document.DC">
                  <p:embed/>
                  <p:pic>
                    <p:nvPicPr>
                      <p:cNvPr id="10244" name="Object 1">
                        <a:extLst>
                          <a:ext uri="{FF2B5EF4-FFF2-40B4-BE49-F238E27FC236}">
                            <a16:creationId xmlns:a16="http://schemas.microsoft.com/office/drawing/2014/main" id="{34BA5456-49EB-9793-483A-D3C843328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6400800"/>
                        <a:ext cx="1368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FE94D90-45DD-E9CC-D137-2DFF3B4E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2191"/>
            <a:ext cx="7772400" cy="1143000"/>
          </a:xfrm>
        </p:spPr>
        <p:txBody>
          <a:bodyPr/>
          <a:lstStyle/>
          <a:p>
            <a:r>
              <a:rPr lang="en-US" altLang="en-US" sz="3600" u="sng" dirty="0"/>
              <a:t>Trophies &amp; Hardware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698E683-147C-EC44-B778-2566EA7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199"/>
            <a:ext cx="6553200" cy="3657601"/>
          </a:xfrm>
        </p:spPr>
        <p:txBody>
          <a:bodyPr/>
          <a:lstStyle/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Regular Season Champions </a:t>
            </a:r>
            <a:endParaRPr lang="en-US" sz="2000" dirty="0">
              <a:cs typeface="Arial"/>
            </a:endParaRPr>
          </a:p>
          <a:p>
            <a:pPr lvl="1">
              <a:defRPr/>
            </a:pPr>
            <a:r>
              <a:rPr lang="en-US" altLang="en-US" sz="2000" dirty="0"/>
              <a:t>Post / Announce Champions – No Hardware</a:t>
            </a:r>
          </a:p>
          <a:p>
            <a:pPr lvl="1">
              <a:defRPr/>
            </a:pPr>
            <a:r>
              <a:rPr lang="en-US" altLang="en-US" sz="2000" dirty="0"/>
              <a:t>Teams can order banners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Playoff Round Robin</a:t>
            </a:r>
          </a:p>
          <a:p>
            <a:pPr lvl="1">
              <a:defRPr/>
            </a:pPr>
            <a:r>
              <a:rPr lang="en-US" altLang="en-US" sz="2000" dirty="0"/>
              <a:t>Provides seeding for Playoff Weekend</a:t>
            </a:r>
          </a:p>
          <a:p>
            <a:pPr lvl="1">
              <a:defRPr/>
            </a:pPr>
            <a:r>
              <a:rPr lang="en-US" altLang="en-US" sz="2000" dirty="0"/>
              <a:t>No Hardware – No Banners.  Format varies. </a:t>
            </a:r>
            <a:endParaRPr lang="en-US" altLang="en-US" sz="2000" dirty="0">
              <a:cs typeface="Arial"/>
            </a:endParaRPr>
          </a:p>
          <a:p>
            <a:pPr lvl="1"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MGHL Championship Weekend</a:t>
            </a:r>
          </a:p>
          <a:p>
            <a:pPr lvl="1">
              <a:defRPr/>
            </a:pPr>
            <a:r>
              <a:rPr lang="en-US" altLang="en-US" sz="2000" dirty="0"/>
              <a:t>Top 4 per Division Advance</a:t>
            </a:r>
          </a:p>
          <a:p>
            <a:pPr lvl="1">
              <a:defRPr/>
            </a:pPr>
            <a:r>
              <a:rPr lang="en-US" altLang="en-US" sz="2000" dirty="0"/>
              <a:t>Yes to Hardware.  Champions &amp; Runner Up</a:t>
            </a:r>
            <a:endParaRPr lang="en-US" altLang="en-US" sz="2000" dirty="0">
              <a:cs typeface="Arial"/>
            </a:endParaRPr>
          </a:p>
          <a:p>
            <a:pPr lvl="1">
              <a:defRPr/>
            </a:pPr>
            <a:r>
              <a:rPr lang="en-US" altLang="en-US" sz="2000" dirty="0">
                <a:cs typeface="Arial"/>
              </a:rPr>
              <a:t>Yes to MGHL Championship Banners</a:t>
            </a:r>
          </a:p>
          <a:p>
            <a:pPr lvl="1">
              <a:defRPr/>
            </a:pPr>
            <a:r>
              <a:rPr lang="en-US" altLang="en-US" sz="2000" dirty="0">
                <a:cs typeface="Arial"/>
              </a:rPr>
              <a:t>Yes to Customized Banner Option (By Team)</a:t>
            </a: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425BF562-2C00-343C-EBA4-7AD668A2E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04520"/>
              </p:ext>
            </p:extLst>
          </p:nvPr>
        </p:nvGraphicFramePr>
        <p:xfrm>
          <a:off x="2209800" y="89251"/>
          <a:ext cx="49625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962342" imgH="1104840" progId="AcroExch.Document.DC">
                  <p:embed/>
                </p:oleObj>
              </mc:Choice>
              <mc:Fallback>
                <p:oleObj name="Acrobat Document" r:id="rId2" imgW="4962342" imgH="1104840" progId="AcroExch.Document.DC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425BF562-2C00-343C-EBA4-7AD668A2E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89251"/>
                        <a:ext cx="49625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23D6D23-9541-A95B-0AB7-7B73CE1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u="sng" dirty="0"/>
              <a:t>Important ‘Things’ 2024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404FD4E-2D9C-A68A-7128-027716B0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Game Sheets Mandatory</a:t>
            </a:r>
          </a:p>
          <a:p>
            <a:pPr marL="0" indent="0">
              <a:buNone/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There is NO classification for 10/12 or 12/14</a:t>
            </a:r>
          </a:p>
          <a:p>
            <a:pPr marL="0" indent="0">
              <a:buNone/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Watch your game count.</a:t>
            </a:r>
          </a:p>
          <a:p>
            <a:pPr lvl="1">
              <a:defRPr/>
            </a:pPr>
            <a:r>
              <a:rPr lang="en-US" altLang="en-US" sz="1400" dirty="0"/>
              <a:t>Teams may not play more than 30% of their games in a higher classification.</a:t>
            </a:r>
          </a:p>
          <a:p>
            <a:pPr lvl="1">
              <a:defRPr/>
            </a:pPr>
            <a:r>
              <a:rPr lang="en-US" altLang="en-US" sz="1400" dirty="0"/>
              <a:t>Game count required for teams playing MAHA states must be in the same classification and division as the roster</a:t>
            </a:r>
          </a:p>
          <a:p>
            <a:pPr marL="457200" lvl="1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altLang="en-US" sz="1800" dirty="0"/>
              <a:t>USA Rostered will be collected by the league this year. </a:t>
            </a:r>
          </a:p>
          <a:p>
            <a:pPr marL="0" indent="0">
              <a:buNone/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19U – MAHA will support a HS Division IF need be</a:t>
            </a:r>
          </a:p>
          <a:p>
            <a:pPr marL="0" indent="0">
              <a:buNone/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MGHL will support a Split Season Division if there are teams</a:t>
            </a:r>
          </a:p>
          <a:p>
            <a:pPr lvl="1">
              <a:defRPr/>
            </a:pPr>
            <a:endParaRPr lang="en-US" altLang="en-US" sz="1800" dirty="0"/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C8E3569A-3B58-6805-1735-69A86BCBC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007071"/>
              </p:ext>
            </p:extLst>
          </p:nvPr>
        </p:nvGraphicFramePr>
        <p:xfrm>
          <a:off x="2514600" y="76200"/>
          <a:ext cx="3810000" cy="84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962342" imgH="1104840" progId="AcroExch.Document.DC">
                  <p:embed/>
                </p:oleObj>
              </mc:Choice>
              <mc:Fallback>
                <p:oleObj name="Acrobat Document" r:id="rId2" imgW="4962342" imgH="1104840" progId="AcroExch.Document.DC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C8E3569A-3B58-6805-1735-69A86BCBC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6200"/>
                        <a:ext cx="3810000" cy="848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3EA0-D237-BC0B-8DC1-E6DD8032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u="sng" dirty="0"/>
              <a:t>MGHL Expectations</a:t>
            </a:r>
            <a:br>
              <a:rPr lang="en-US" b="1" u="sng" dirty="0"/>
            </a:br>
            <a:r>
              <a:rPr lang="en-US" b="1" u="sng" dirty="0"/>
              <a:t>(As a Team in the League)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1AC5FF5-8629-6793-182E-D1B1BEB741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F1C5496D-08E2-837D-3F3E-CE050D76793C}"/>
              </a:ext>
            </a:extLst>
          </p:cNvPr>
          <p:cNvSpPr/>
          <p:nvPr/>
        </p:nvSpPr>
        <p:spPr bwMode="auto">
          <a:xfrm>
            <a:off x="5955792" y="606856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58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Freeform: Shape 1229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187F5162-490F-CD72-154B-22A89B49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-152400"/>
            <a:ext cx="7044316" cy="1330841"/>
          </a:xfrm>
        </p:spPr>
        <p:txBody>
          <a:bodyPr>
            <a:normAutofit/>
          </a:bodyPr>
          <a:lstStyle/>
          <a:p>
            <a:r>
              <a:rPr lang="en-US" altLang="en-US" u="sng" dirty="0"/>
              <a:t>MAHA – USA UPDATE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1E69CC9-6139-0387-FF58-7C551F94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68" y="1295400"/>
            <a:ext cx="5471832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 u="sng" dirty="0">
                <a:latin typeface="+mj-lt"/>
              </a:rPr>
              <a:t>Girls States </a:t>
            </a:r>
            <a:r>
              <a:rPr lang="en-US" altLang="en-US" sz="1200" dirty="0">
                <a:latin typeface="+mj-lt"/>
              </a:rPr>
              <a:t>– Intent to enter online by 11/1/25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  <a:hlinkClick r:id="rId2"/>
              </a:rPr>
              <a:t>www.maha.org</a:t>
            </a:r>
            <a:r>
              <a:rPr lang="en-US" altLang="en-US" sz="1200" dirty="0">
                <a:latin typeface="+mj-lt"/>
              </a:rPr>
              <a:t>     Girls Tier 2 &amp; Tier 3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TEAMS CAPPED AT 8.  Play in games will be set if there are more than 8 teams that entire by 11/1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3 Teams are required in any division to host States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Tier 2 States - Non National Bound.  Dearborn 2/28 – 3/1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Tier 2 States – National Bound.  Dearborn 3/5 – 3/8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Tier 3 States – Patterson Ice Center. .  3/13-3/15</a:t>
            </a:r>
          </a:p>
          <a:p>
            <a:pPr lvl="1">
              <a:lnSpc>
                <a:spcPct val="90000"/>
              </a:lnSpc>
            </a:pPr>
            <a:endParaRPr lang="en-US" altLang="en-US" sz="1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1200" b="1" u="sng" dirty="0">
                <a:latin typeface="+mj-lt"/>
              </a:rPr>
              <a:t>Girls Nationals Host Sites 2026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Tier 1 (14, 16, 19U)  March 24-29 Amherst NY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Tier 2 (14U)  March 24-29 Rochester MI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Tier 2 (16U)  March 24-29 St. Louis, MO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Tier 2 (19U) March 24-29 Wesley Chapel, FL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200" dirty="0">
                <a:latin typeface="+mj-lt"/>
              </a:rPr>
              <a:t>					</a:t>
            </a:r>
          </a:p>
          <a:p>
            <a:pPr>
              <a:lnSpc>
                <a:spcPct val="90000"/>
              </a:lnSpc>
            </a:pPr>
            <a:r>
              <a:rPr lang="en-US" altLang="en-US" sz="1200" b="1" u="sng" dirty="0">
                <a:latin typeface="+mj-lt"/>
              </a:rPr>
              <a:t>Rule Changes/Updates for 2025 Season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16 &amp; 19 ONLY – Delayed off-sides &amp; Icing on PK are back.  </a:t>
            </a:r>
          </a:p>
          <a:p>
            <a:pPr lvl="1">
              <a:lnSpc>
                <a:spcPct val="90000"/>
              </a:lnSpc>
            </a:pPr>
            <a:r>
              <a:rPr lang="en-US" sz="1200" u="sng" dirty="0">
                <a:effectLst/>
                <a:latin typeface="+mj-lt"/>
                <a:ea typeface="Times New Roman" panose="02020603050405020304" pitchFamily="18" charset="0"/>
                <a:hlinkClick r:id="rId3"/>
              </a:rPr>
              <a:t>https://www.maha.org/bylaws-rules</a:t>
            </a:r>
            <a:endParaRPr lang="en-US" altLang="en-US" sz="1200" dirty="0">
              <a:latin typeface="+mj-lt"/>
            </a:endParaRPr>
          </a:p>
          <a:p>
            <a:pPr lvl="1">
              <a:lnSpc>
                <a:spcPct val="90000"/>
              </a:lnSpc>
            </a:pPr>
            <a:endParaRPr lang="en-US" altLang="en-US" sz="1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1200" b="1" u="sng" dirty="0">
                <a:latin typeface="+mj-lt"/>
              </a:rPr>
              <a:t>Important Forms</a:t>
            </a:r>
            <a:r>
              <a:rPr lang="en-US" altLang="en-US" sz="1200" dirty="0">
                <a:latin typeface="+mj-lt"/>
              </a:rPr>
              <a:t>.  </a:t>
            </a:r>
            <a:r>
              <a:rPr lang="en-US" altLang="en-US" sz="1200" dirty="0">
                <a:latin typeface="+mj-lt"/>
                <a:hlinkClick r:id="rId2"/>
              </a:rPr>
              <a:t>www.maha.org</a:t>
            </a:r>
            <a:endParaRPr lang="en-US" altLang="en-US" sz="1200" dirty="0"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 Dual Roster – Sub Goalie</a:t>
            </a:r>
          </a:p>
          <a:p>
            <a:pPr lvl="2">
              <a:lnSpc>
                <a:spcPct val="90000"/>
              </a:lnSpc>
            </a:pPr>
            <a:endParaRPr lang="en-US" altLang="en-US" sz="1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1200" b="1" dirty="0">
                <a:latin typeface="+mj-lt"/>
              </a:rPr>
              <a:t>Coaching HER Modules</a:t>
            </a:r>
            <a:endParaRPr lang="en-US" altLang="en-US" sz="800" b="1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  <a:hlinkClick r:id="rId4"/>
              </a:rPr>
              <a:t>www.Coachingher.com</a:t>
            </a:r>
            <a:endParaRPr lang="en-US" altLang="en-US" sz="12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+mj-lt"/>
              </a:rPr>
              <a:t>No cost – great resource for female coaches</a:t>
            </a:r>
          </a:p>
          <a:p>
            <a:pPr lvl="1">
              <a:lnSpc>
                <a:spcPct val="90000"/>
              </a:lnSpc>
            </a:pPr>
            <a:endParaRPr lang="en-US" altLang="en-US" sz="1200" dirty="0">
              <a:latin typeface="+mj-lt"/>
            </a:endParaRPr>
          </a:p>
          <a:p>
            <a:pPr lvl="1">
              <a:lnSpc>
                <a:spcPct val="90000"/>
              </a:lnSpc>
            </a:pPr>
            <a:endParaRPr lang="en-US" altLang="en-US" sz="1200" dirty="0">
              <a:latin typeface="+mj-lt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pic>
        <p:nvPicPr>
          <p:cNvPr id="12292" name="Picture 2" descr="C:\Users\mwainwright\AppData\Local\Microsoft\Windows\Temporary Internet Files\Content.Outlook\W6PNK5PP\new-maha-logo.png">
            <a:extLst>
              <a:ext uri="{FF2B5EF4-FFF2-40B4-BE49-F238E27FC236}">
                <a16:creationId xmlns:a16="http://schemas.microsoft.com/office/drawing/2014/main" id="{9552F53D-154B-A007-D371-C1BAAB71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328" y="2932438"/>
            <a:ext cx="3068304" cy="9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Freeform: Shape 1230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103453</TotalTime>
  <Words>1405</Words>
  <Application>Microsoft Office PowerPoint</Application>
  <PresentationFormat>On-screen Show (4:3)</PresentationFormat>
  <Paragraphs>213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Cabin</vt:lpstr>
      <vt:lpstr>Calibri</vt:lpstr>
      <vt:lpstr>Wingdings</vt:lpstr>
      <vt:lpstr>Office Theme</vt:lpstr>
      <vt:lpstr>Acrobat Document</vt:lpstr>
      <vt:lpstr>July 24, 2025</vt:lpstr>
      <vt:lpstr>The Mission Stays the Same! PLAYERS FIRST</vt:lpstr>
      <vt:lpstr>Agenda</vt:lpstr>
      <vt:lpstr>MGHL DIVISION DIRECTORS 2025/26</vt:lpstr>
      <vt:lpstr>MGHL 25/26 Season Frame </vt:lpstr>
      <vt:lpstr>Trophies &amp; Hardware</vt:lpstr>
      <vt:lpstr>Important ‘Things’ 2024</vt:lpstr>
      <vt:lpstr>MGHL Expectations (As a Team in the League)</vt:lpstr>
      <vt:lpstr>MAHA – USA UPDATE</vt:lpstr>
      <vt:lpstr>8U Division Overview</vt:lpstr>
      <vt:lpstr>Game Sheets (The Joe Show)</vt:lpstr>
      <vt:lpstr>Social Media</vt:lpstr>
      <vt:lpstr>MGHL.ORG</vt:lpstr>
      <vt:lpstr>So, What’s New - 2025</vt:lpstr>
      <vt:lpstr>MGHL League Boundary </vt:lpstr>
      <vt:lpstr>Girls Only Events! 2024-25</vt:lpstr>
      <vt:lpstr>Girls Showdown  November 21 – 23   Muskegon, MI</vt:lpstr>
      <vt:lpstr>Girls Hockey Night Team USA</vt:lpstr>
      <vt:lpstr>GIRLS ONLY 3v3 NEW YEARS EVE Wednesday December 31st, 2025 </vt:lpstr>
      <vt:lpstr>MGHL NORTH &amp; SOUTH SHOWCASE</vt:lpstr>
      <vt:lpstr>Divisional Breakouts</vt:lpstr>
      <vt:lpstr>Exhibition Games</vt:lpstr>
      <vt:lpstr>ALL YOU DO IN KEEPING THIS FUN - AND PUTTING THE GIRLS FIRST!!</vt:lpstr>
    </vt:vector>
  </TitlesOfParts>
  <Company>Sussner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Van Liere</dc:creator>
  <cp:lastModifiedBy>michael wainwright</cp:lastModifiedBy>
  <cp:revision>3408</cp:revision>
  <dcterms:created xsi:type="dcterms:W3CDTF">2009-09-16T23:05:11Z</dcterms:created>
  <dcterms:modified xsi:type="dcterms:W3CDTF">2025-07-28T21:50:48Z</dcterms:modified>
</cp:coreProperties>
</file>