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315200" cy="9601200"/>
  <p:embeddedFontLst>
    <p:embeddedFont>
      <p:font typeface="Libre Franklin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jvAd+CaKHyn3EJFd7IkmTCkdu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Black-bold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LibreFranklin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eb2f0a043_0_0:notes"/>
          <p:cNvSpPr/>
          <p:nvPr>
            <p:ph idx="2" type="sldImg"/>
          </p:nvPr>
        </p:nvSpPr>
        <p:spPr>
          <a:xfrm>
            <a:off x="1219425" y="720075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eb2f0a043_0_0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eb2f0a043_0_5:notes"/>
          <p:cNvSpPr/>
          <p:nvPr>
            <p:ph idx="2" type="sldImg"/>
          </p:nvPr>
        </p:nvSpPr>
        <p:spPr>
          <a:xfrm>
            <a:off x="1219425" y="720075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eb2f0a043_0_5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 Black"/>
              <a:buNone/>
            </a:pPr>
            <a:r>
              <a:rPr b="0" i="0" lang="en-US" sz="5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THE DIFFERENCES BETWEEN THE 100 HURDLES AND THE 110 HURDLES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143000" y="5562600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Nate Davis, M.S., IAAF Elite Coach, USATF Level III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Assistant Track and Field Coach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0" lang="en-US" sz="20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University of Wisconsin</a:t>
            </a:r>
            <a:endParaRPr/>
          </a:p>
        </p:txBody>
      </p:sp>
      <p:pic>
        <p:nvPicPr>
          <p:cNvPr descr="Image result for ZACH ZIEMEK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509962"/>
            <a:ext cx="2573337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ESSICA FLAX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3500437"/>
            <a:ext cx="2036762" cy="188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Black"/>
              <a:buNone/>
            </a:pPr>
            <a:r>
              <a:rPr b="0" i="0" lang="en-US" sz="40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HURDLE HEIGHT DETERMINES TECHNIQUE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6764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BOYS HURDLES ARE SIGNIFICANTLY ABOVE THEIR CENTER OF MASS.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GIRLS HURDLES ARE ABOUT EQUAL WITH THEIR CENTER OF MASS.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FUNDAMENTAL DIFFERENCE IN TECHNIQUE IS NECESSARY!!!!!!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685800" y="6858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DIFFERENT DRILLS FOR DIFFERENT GENDERS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700087" y="213360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BOYS DRILLS – TECHNIQUE, TECHNIQUE, TECHNIQUE.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Mobility is the biggest limiting factor for boys hurdlers.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Teaching the take-off and mechanics between the hurdles is the second factor.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GIRLS DRILLS – SPEED, SPEED, SPEED.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Mobility is a minimal performance limiter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Speed 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between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 the hurdles is a major factor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625475" y="1981200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BOYS RACE: TECHNIQUE AND MAINTAINING THE FASTEST RHYTHM POSSIBLE.  HOPEFULLY THERE IS AN ACCELERATION, BUT MOST HIGH SCHOOL BOYS ARE 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DECELERATING</a:t>
            </a: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OR TRYING JUST TO MAINTAIN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 THEIR SPEED.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GIRLS RACE: PURE ACCELERATION THE ENTIRE RACE IF RUN 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CORRECTLY</a:t>
            </a: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THE BEST</a:t>
            </a: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GIRLS MAINTAIN, 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MOST ARE</a:t>
            </a: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TRYING NOT TO </a:t>
            </a:r>
            <a:r>
              <a:rPr b="1" lang="en-US" sz="2400">
                <a:latin typeface="Arial Rounded"/>
                <a:ea typeface="Arial Rounded"/>
                <a:cs typeface="Arial Rounded"/>
                <a:sym typeface="Arial Rounded"/>
              </a:rPr>
              <a:t>DECELERATE</a:t>
            </a:r>
            <a:r>
              <a:rPr b="1" i="0" lang="en-US" sz="24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/>
          </a:p>
        </p:txBody>
      </p:sp>
      <p:sp>
        <p:nvSpPr>
          <p:cNvPr id="105" name="Google Shape;105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lang="en-US">
                <a:latin typeface="Libre Franklin Black"/>
                <a:ea typeface="Libre Franklin Black"/>
                <a:cs typeface="Libre Franklin Black"/>
                <a:sym typeface="Libre Franklin Black"/>
              </a:rPr>
              <a:t>SPEED AND </a:t>
            </a: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RACE DIFFERENCES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609600" y="3810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MODELING PRACTICE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609600" y="1447800"/>
            <a:ext cx="73533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WITH THIS IN MIND HOW DO YOU SET UP 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PRACTICE: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BASICS: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BOYS –</a:t>
            </a:r>
            <a:endParaRPr/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MOBILITY - Foam rolling, active movements for ROM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TECHNIQUE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 - “Part” reps of trail leg and lead leg</a:t>
            </a:r>
            <a:endParaRPr/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DRILLS - 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“Whole” type of repetitions that teach</a:t>
            </a:r>
            <a:endParaRPr/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RACE MODELING - Set up the r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ace to feel it correctly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GIRLS – </a:t>
            </a:r>
            <a:endParaRPr/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WARM-UP DRILLS - 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Drills that are fast and quick</a:t>
            </a:r>
            <a:endParaRPr/>
          </a:p>
          <a:p>
            <a:pPr indent="-137795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RACE MODEL - Set up the race to feel it corre</a:t>
            </a: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ctly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eb2f0a043_0_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Black"/>
                <a:ea typeface="Libre Franklin Black"/>
                <a:cs typeface="Libre Franklin Black"/>
                <a:sym typeface="Libre Franklin Black"/>
              </a:rPr>
              <a:t>MODELING PRACTICE</a:t>
            </a:r>
            <a:endParaRPr/>
          </a:p>
        </p:txBody>
      </p:sp>
      <p:sp>
        <p:nvSpPr>
          <p:cNvPr id="117" name="Google Shape;117;g32eb2f0a043_0_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Boys: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First set up a dynamic warm-up as you would for any practice.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Second come up with mobility work that addresses areas of concern.  Foam Rolling and active movements rather than static stretching are preferred.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Third address simple </a:t>
            </a:r>
            <a:r>
              <a:rPr lang="en-US"/>
              <a:t>technical</a:t>
            </a:r>
            <a:r>
              <a:rPr lang="en-US"/>
              <a:t> issues that allow a foundation for the event.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Take-off mechanics and hurdle spacing are priority.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eb2f0a043_0_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Black"/>
                <a:ea typeface="Libre Franklin Black"/>
                <a:cs typeface="Libre Franklin Black"/>
                <a:sym typeface="Libre Franklin Black"/>
              </a:rPr>
              <a:t>MODELING PRACTICE</a:t>
            </a:r>
            <a:endParaRPr/>
          </a:p>
        </p:txBody>
      </p:sp>
      <p:sp>
        <p:nvSpPr>
          <p:cNvPr id="123" name="Google Shape;123;g32eb2f0a043_0_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Girls: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First set up a dynamic warm-up as you would for any practice.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Second address acceleration work that incorporates small changes in rhythm.  Inserting mini hurdles into an acceleration is a great way to teach this.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Third address the athlete’s ability to model what the race should feel like by 1. Discounting hurdles and 2. incorporating some overspeed hurdling into the training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609600" y="3810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lang="en-US">
                <a:latin typeface="Libre Franklin Black"/>
                <a:ea typeface="Libre Franklin Black"/>
                <a:cs typeface="Libre Franklin Black"/>
                <a:sym typeface="Libre Franklin Black"/>
              </a:rPr>
              <a:t>TECHINCAL DIFFERNCE:</a:t>
            </a:r>
            <a:endParaRPr>
              <a:latin typeface="Libre Franklin Black"/>
              <a:ea typeface="Libre Franklin Black"/>
              <a:cs typeface="Libre Franklin Black"/>
              <a:sym typeface="Libre Franklin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BOYS VS. GIRLS</a:t>
            </a:r>
            <a:b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</a:b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CLEARANCE</a:t>
            </a:r>
            <a:endParaRPr/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5" y="2201862"/>
            <a:ext cx="446722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4262" y="1954212"/>
            <a:ext cx="351472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type="title"/>
          </p:nvPr>
        </p:nvSpPr>
        <p:spPr>
          <a:xfrm>
            <a:off x="609600" y="38100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Black"/>
              <a:buNone/>
            </a:pPr>
            <a:r>
              <a:rPr b="0" i="0" lang="en-US" sz="4400" u="none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COMPLIMENTARY TRAINING PER GENDER</a:t>
            </a:r>
            <a:endParaRPr/>
          </a:p>
        </p:txBody>
      </p: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742962" y="1706550"/>
            <a:ext cx="762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HURDLE SPACING FOR RACE MODELING IS CRUCIAL TO SUCCESS.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Discount your hurdles!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TAKE-OFF POSITION AND FUNDAMENTAL CONCEPTS ARE SIMILAR.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Put tape at take-off spot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200’S &amp; 150’S ARE GREAT TRAINING FOR HURDLERS.</a:t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 Rounded"/>
              <a:buChar char="-"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Trains acceleration and conditions the feel and rhythm of the event.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2013-06-19T20:14:55Z</dcterms:created>
  <dc:creator>Nate Davis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str>TC102037641033</vt:lpstr>
  </property>
</Properties>
</file>