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5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7.xml"/><Relationship Id="rId24" Type="http://schemas.openxmlformats.org/officeDocument/2006/relationships/font" Target="fonts/Oswald-bold.fntdata"/><Relationship Id="rId12" Type="http://schemas.openxmlformats.org/officeDocument/2006/relationships/slide" Target="slides/slide6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8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b83139cae_0_1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b83139ca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b83139cae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b83139ca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b83139cae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b83139cae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b83139ca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b83139ca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b83139cae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b83139ca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b83139cae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2b83139cae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2b83139ca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2b83139ca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b83139ca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b83139ca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3hVDhdFnk3YlH4FOIg6_zJqiDky1TDlL/edit#gid=167393107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4294967295" type="title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Year Round Training Overview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104" name="Google Shape;104;p25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Greg Coplen                       Chap XC &amp; Distance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8362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THE TRAINING BREAK/TRANSITION</a:t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311700" y="1234050"/>
            <a:ext cx="39999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Week 1-</a:t>
            </a:r>
            <a:r>
              <a:rPr lang="en"/>
              <a:t>Rest, Netflix binge, eat ice cream, be home, sleep, don’t do anything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Week 2-</a:t>
            </a:r>
            <a:r>
              <a:rPr lang="en"/>
              <a:t>Easy XT, get 2-3 easy runs 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Week 3-</a:t>
            </a:r>
            <a:r>
              <a:rPr lang="en"/>
              <a:t>Easy XT, get 4-5 easy runs 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Week 4 thru 6-</a:t>
            </a:r>
            <a:r>
              <a:rPr lang="en"/>
              <a:t>Normal training resumes, Easy to moderate mileage + strides + 1-2 progression runs weeks 5 &amp; 6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 patient as a coach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Don’t try to rush the process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Take care of your own well-being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Don’t look at what other programs are doing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Talk, talk, talk to the kids about the need for rest and recovery (mentally and physically)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Communicate the need for rest &amp; recovery with the parents!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Sample Training-Mid to Late Summer</a:t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234050"/>
            <a:ext cx="39999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 Initial 3 Week Foundation Period</a:t>
            </a:r>
            <a:r>
              <a:rPr lang="en"/>
              <a:t>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5 Week Progression</a:t>
            </a:r>
            <a:r>
              <a:rPr lang="en"/>
              <a:t>                                                                        M-Split Tempo/Zone 1 (15 to 35min) + Lift                                           T-Easy mileage (30 to 45min) (30min double?)                                                       W-Building Long Run (60 to 90min)                                                                     T-Mileage with Hill sprints or 30sec hills + Lift                                           F-Easy mileage (30 to 45min) (30min double?)                                                              S-Mid Long (surges, strides, fast finish, etc)                                 S-Rest or Easy 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 5 Week Progression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10 &amp; 11 Day Cycles (3 Weeks)                                                 </a:t>
            </a:r>
            <a:r>
              <a:rPr lang="en"/>
              <a:t>Day 1-Zones 1 thru 3 (T/T/CV) + ? + Lift                                                 Day 2-Recovery/Easy mileage                                               Day 3-Moderate Mileage + HS/Strides                                     Day 4-Zones 5 &amp; 6 (VO2 work) + Lift                                                         Day 5-Easy mileage                                             Day 6-Long Run (steady or with stuff)                                                  Day 7-Rest/Easy XT                                            Day 8-Moderate Mileage + HS/Strides + Lift                                   Day 9-Long Hills (XC effort, Zone 4) + ?                                                Day 10-Easy mileage                                           Day 11-Moderate mileage + HS/Strides+ Lift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Training Zones</a:t>
            </a:r>
            <a:endParaRPr sz="3800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https://docs.google.com/spreadsheets/d/13hVDhdFnk3YlH4FOIg6_zJqiDky1TDlL/edit#gid=1673931070</a:t>
            </a:r>
            <a:endParaRPr sz="3800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311700" y="1133125"/>
            <a:ext cx="3999900" cy="3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Year Round Paces &amp; Terms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Recovery Effort</a:t>
            </a:r>
            <a:r>
              <a:rPr lang="en"/>
              <a:t>-Recovery days, Jogs between intervals, shakeout type run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Easy Effort-</a:t>
            </a:r>
            <a:r>
              <a:rPr lang="en"/>
              <a:t>get the mileage in, recover from yesterday/prepare for tomorrow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Moderate Effort-</a:t>
            </a:r>
            <a:r>
              <a:rPr lang="en"/>
              <a:t>moderate mileage day, 2nd half of run, progression, long run effort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Steady Effort-</a:t>
            </a:r>
            <a:r>
              <a:rPr lang="en"/>
              <a:t>progression, last ½  of long run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Hard Effort-</a:t>
            </a:r>
            <a:r>
              <a:rPr lang="en"/>
              <a:t>fast finish of long run, final minutes of progression run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               </a:t>
            </a:r>
            <a:endParaRPr/>
          </a:p>
        </p:txBody>
      </p:sp>
      <p:sp>
        <p:nvSpPr>
          <p:cNvPr id="126" name="Google Shape;126;p28"/>
          <p:cNvSpPr txBox="1"/>
          <p:nvPr>
            <p:ph idx="2" type="body"/>
          </p:nvPr>
        </p:nvSpPr>
        <p:spPr>
          <a:xfrm>
            <a:off x="4832400" y="1133125"/>
            <a:ext cx="3999900" cy="3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Training Zones-Specific Pace/Support Work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10 Zones (+ Sprints/Strides/Hills)                                                              </a:t>
            </a:r>
            <a:r>
              <a:rPr lang="en"/>
              <a:t>Zone 1-Tempo/Threshold                                                 Zone 2-Threshold                                               Zone 3-Threshold/CV                                                           Zone 4-CV/5K (Long Hills)                                                     Zone 5-VO2 (3K to 4K pace)                                             Zone 6-vVO2 (1600 to 2K pace)                                                  Zone 7-800m to 1K pace                                                    Zone 8-600m to 800m pace                                   Zone 9-400m to 600m pace                                                 Zone 10-300m to 500m pace                                         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XC Racing Season-Race every 10 to 14 days</a:t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311700" y="1234050"/>
            <a:ext cx="39999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Race Week</a:t>
            </a:r>
            <a:r>
              <a:rPr lang="en"/>
              <a:t>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 M-Moderate mileage + Hill sprints + Lift                                           T-Easy/Recovery mileage (double)                                                       W-Zone 1 thru 3 (T/T/CV) + extra ?                                                                      T-Moderate mileage + Light strides                                           F-Easy mileage + strides (possible double)                                                             S-Race + Mileage                                                           S-Rest or Easy 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3" name="Google Shape;133;p29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Non-race week                                                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M-Long Run + Lift                                           T-Easy mileage (double)                                                       W-Long Hills (Zone 4/XC effort) or Zone 5                                                                     T-Moderate mileage + Light strides + Lift                                          F-Easy/Recovery mileage  (double)                                                             S-Zone 5 (VO2 work) or Long Hills (XC effort)                                                         S-Rest or Easy 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Long Term Development-FR thru SR Year</a:t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311700" y="1234050"/>
            <a:ext cx="39999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 Season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Meet each kid where they’re at.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Consistency matters early 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Tell the success stories of older runners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Slow build, be patient, stop nonsense early 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 the fast ones be fast on minimal mileage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Good habits-weight room &amp; mobility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Warmup &amp; drills-perfect practice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                </a:t>
            </a:r>
            <a:endParaRPr sz="1200"/>
          </a:p>
        </p:txBody>
      </p:sp>
      <p:sp>
        <p:nvSpPr>
          <p:cNvPr id="140" name="Google Shape;140;p3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 Season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10-20% increase, Time or mileage based? Set the example for new FR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JR Season (INJURY FREE!)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10%  increase boys                                          Maybe no increase for girls, stay consistent in weight room, be patient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SR Season (INJURY FREE!)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10-15% increase, Lead, lead, lead! Be prepared for the younger runners success and celebrate 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Sample Training-Mid to Late Winter</a:t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11700" y="1234050"/>
            <a:ext cx="39999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 Break/Initial 3 Week Foundation Period</a:t>
            </a:r>
            <a:r>
              <a:rPr lang="en"/>
              <a:t>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5 Week Progression</a:t>
            </a:r>
            <a:r>
              <a:rPr lang="en"/>
              <a:t>                                                                        M-Long Progression + Lift                                           T-Easy mileage (30 to 45min) (30min double?)                                                       W-Moderate Mileage                                                                     T-Zone 1 &amp; 2 shorter intervals + Strides/Hills                                           F-Easy mileage (30 to 45min) (30min double?)                                                              S-Long Run (surges, strides, fast finish, etc)                                 S-Rest or Easy 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" name="Google Shape;147;p31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 5 Week Progression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10 &amp; 11 Day Cycles (3 Weeks)                                                 </a:t>
            </a:r>
            <a:r>
              <a:rPr lang="en"/>
              <a:t>Day 1-Zones 1 thru 4 (Cutdown) + Zone 7 &amp; 8                                                 Day 2-Recovery/Easy mileage                                               Day 3-Moderate Mileage + HS/Strides                                     Day 4-Zones 5 &amp; 6 (VO2 work) + Lift                                                         Day 5-Easy mileage                                             Day 6-Long Run (steady or with stuff)                                                  Day 7-Rest/Easy XT                                            Day 8-Moderate Mileage + HS/Strides + Lift                                   Day 9-Easy mileage + Zone 7 thru 10                                                Day 10-Easy mileage                                           Day 11-Moderate mileage + HS/Strides+ Lift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2"/>
                </a:highlight>
              </a:rPr>
              <a:t>T &amp; F Racing Season-Race every 7 to 10 days</a:t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highlight>
                <a:schemeClr val="lt2"/>
              </a:highlight>
            </a:endParaRPr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311700" y="1234050"/>
            <a:ext cx="39999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Race Week</a:t>
            </a:r>
            <a:r>
              <a:rPr lang="en"/>
              <a:t>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 M-Moderate mileage + Speed + Lift                                           T-Easy/Recovery mileage (double)                                                       W-Progression + Zone 1 thru 3  + Zone 7 &amp; 8                                                                      T-Moderate mileage + Light strides                                           F-Easy mileage + strides (possible double)                                                             S-Race (Races) + Mileage                                                           S-Rest or Easy 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4" name="Google Shape;154;p32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Non-race week                                                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M-Long Run + Lift                                           T-Easy mileage (double)                                                       W-Progression + Zone 7 thru 10                                                                     T-Moderate mileage + Light strides + Lift                                          F-Easy/Recovery mileage  (double)                                                             S-Progression + Zone 5 &amp; 6                                                         S-Rest or Easy XT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