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68" r:id="rId5"/>
    <p:sldId id="259" r:id="rId6"/>
    <p:sldId id="265" r:id="rId7"/>
    <p:sldId id="262" r:id="rId8"/>
    <p:sldId id="260" r:id="rId9"/>
    <p:sldId id="264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97"/>
    <p:restoredTop sz="94719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853E-9413-B9FE-871E-74DF5BC0F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F623D3-4B04-8AAB-60EC-A6AE468B7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AC4CE-9007-9F4C-0361-B772373BE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08825-7A2E-DF4E-68AB-DD7301CB6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52DA5-491C-2A41-3E3B-0F221714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7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14A4C-2F38-4AD3-1DB0-15DDE6CA1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39F0DA-FA97-9547-12B1-02127D701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1C126-637A-7C98-B9F3-F75BD08E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288C2-256B-685B-BEF3-2BC6196F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82331-4422-4EF9-8491-5DDFE5B2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5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C09217-D2D5-2ADD-439F-CDB13DD1E3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F49046-2480-4806-7825-3FB79B60D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A6276-7034-D7F3-BA3D-CA859E3D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8BC50-6971-2385-6864-D10D5A608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2697E-4A25-8C93-FF0F-4A4D0DA77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3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9692-116A-F5AB-A796-38C1E676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57F9F-F032-52B7-F889-B46FAB07C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D4800-7694-0D4C-86C9-03D89B71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A356C-11EB-FC00-1FAB-BD4E270F4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52612-70FA-C5E0-85F3-539BB145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4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B0A4B-3F99-2786-D6F0-C34A6AFF1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F4B2A-0B87-8D91-1982-093AEC2CF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C9230-9AC1-D2BF-7B0B-ED7501960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CED01-9450-46DD-E13C-B225810E4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68267-ED67-C9E3-1BCD-FF8D28CB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4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09AFD-526F-BAAD-F62C-8BFC42CF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3D16C-9F8A-1FE6-D029-C398E5D98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82FD0-66C7-7EF2-D23C-1E4671379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7BE7F-6744-83CF-E5B5-36D869BED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EBFA3-0963-A9CB-F4C2-EC62DC23B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C3251-1FF9-9C75-11D5-206DBBE0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2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4EE8-3D44-F284-B6A8-CCC3167E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8FC26-431B-1D6E-027B-D39B49472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EC4A5-DCD3-545E-FB21-3393E6372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E7C27-4288-BD63-2A2C-3E6404E0D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4CFC57-CCB0-66CD-4ED9-323DCBDD49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635662-FF73-A2DD-C074-052AAA49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AC19EE-49BE-030E-C059-ABA40693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48E02C-BB42-4AFF-6303-63A7555E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9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E3C4A-5340-38B2-C2A0-D2D6B11BC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1F18D3-4225-38BF-974D-3C4E31AB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8801C-A3C8-9F77-E8F4-B7F6E7A2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6025F7-CAC5-CF2C-2D78-A06AC7E2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CC87C-F6F0-C018-49DC-DF4972A34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35917-8440-8FFC-161C-5BB503954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D044E-4FAC-FC25-957B-64DDAB899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2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630AD-9786-A84D-7C51-835409394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1EB29-2952-F4DE-7161-58B8766B8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A4587-0D9D-89BB-608E-3B91CD898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1B65F-D398-EDFE-8696-717DD9FE1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3D56C-923F-246B-5C30-6BB791B49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37793-A22D-0035-7397-6AC1A5EB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3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C042-53F8-121B-2B63-5EDC141D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E918E-6CCA-62B3-C5B8-A633B05C5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CBD5D-FE21-2552-79AE-20B10A493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C4C3B-08B0-DE63-2D67-5BD542CB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DC2DA-2AD1-145A-3B87-A9B8CD13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796C0-F649-DE38-3F29-1723613E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8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09DBA3-1851-6C63-0818-D9DA269E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95226-5B97-FE96-41ED-5EE2CA2C7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41526-6506-0C29-A83B-68B194D59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21B53B-D351-0F44-B7BE-1CF56B247260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1A15-0A28-3025-30E4-3AC0AB2C3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ABCA9-C0EC-09EF-24A5-207B91654D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7FFF74-31DE-E040-ACA3-2E9026E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3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D301D7-640A-4F58-3A8B-D573A9615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98246"/>
            <a:ext cx="4412419" cy="3626217"/>
          </a:xfrm>
        </p:spPr>
        <p:txBody>
          <a:bodyPr anchor="t">
            <a:normAutofit/>
          </a:bodyPr>
          <a:lstStyle/>
          <a:p>
            <a:pPr algn="r"/>
            <a:r>
              <a:rPr lang="en-US" sz="5000">
                <a:solidFill>
                  <a:srgbClr val="FFFFFF"/>
                </a:solidFill>
              </a:rPr>
              <a:t>Common Issues and Corrections for Rotational Shot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1BE0CE-86C7-0C8D-0F76-18A303539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5350213"/>
            <a:ext cx="4412417" cy="1031537"/>
          </a:xfrm>
        </p:spPr>
        <p:txBody>
          <a:bodyPr>
            <a:normAutofit/>
          </a:bodyPr>
          <a:lstStyle/>
          <a:p>
            <a:pPr algn="r"/>
            <a:r>
              <a:rPr lang="en-US" sz="2700">
                <a:solidFill>
                  <a:srgbClr val="FFFFFF"/>
                </a:solidFill>
              </a:rPr>
              <a:t>TJ Crater</a:t>
            </a:r>
          </a:p>
          <a:p>
            <a:pPr algn="r"/>
            <a:r>
              <a:rPr lang="en-US" sz="2700">
                <a:solidFill>
                  <a:srgbClr val="FFFFFF"/>
                </a:solidFill>
              </a:rPr>
              <a:t>Iron Wood Throwers Center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9318961-464F-8990-0E52-071734DF7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7058" y="1139407"/>
            <a:ext cx="8205588" cy="445153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7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0603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39DB04-E4F5-C1B6-A5BF-FCD75C40C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DA0D20C8-EA43-8CE7-324B-06A00958E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ED6759A-C674-6494-C095-279F4C3CD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992" y="1589368"/>
            <a:ext cx="4900330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D2DF94-60EA-AA03-85A8-B50A6C063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3" y="1590840"/>
            <a:ext cx="5214591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Thank you, very much!</a:t>
            </a: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Ironwoo</a:t>
            </a:r>
            <a:r>
              <a:rPr lang="en-US" dirty="0" err="1">
                <a:solidFill>
                  <a:srgbClr val="FFFFFF"/>
                </a:solidFill>
              </a:rPr>
              <a:t>d.throwerscenter@gmail.com</a:t>
            </a:r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55D51F5-0E1A-078E-8DCA-40C57F2510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7C85E6FE-E3F9-16DF-30F1-647C66D96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9255B206-F75D-35D5-A388-FD4D98B33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1CF4C1A6-6152-1C0C-656A-7F0FF2E8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0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F4155C20-3F0E-4576-8A0B-C345B6231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27E668-42BA-91EB-44F5-B2C30B365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Factors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DE8C19-0C8F-7C08-153D-2C49CA705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Balance</a:t>
            </a:r>
          </a:p>
          <a:p>
            <a:r>
              <a:rPr lang="en-US" sz="4400" dirty="0">
                <a:solidFill>
                  <a:srgbClr val="FFFFFF"/>
                </a:solidFill>
              </a:rPr>
              <a:t>Posture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Separation</a:t>
            </a:r>
          </a:p>
          <a:p>
            <a:r>
              <a:rPr lang="en-US" sz="4400" dirty="0">
                <a:solidFill>
                  <a:srgbClr val="FFFFFF"/>
                </a:solidFill>
              </a:rPr>
              <a:t>Direction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Rhythm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0BAEB82B-9A6B-4982-B56B-7529C6EA9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FC71CE45-EECF-4555-AD4B-1B3D0D5D1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53AA89D1-0C70-46BB-8E35-5722A4B18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187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3AAB4A-25A1-4C30-3A58-253687DA0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4C4C91A-C7D1-81EC-6137-191DF920E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4191216-1C04-0C45-284F-7856BD88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992" y="1589368"/>
            <a:ext cx="4667593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Consistent and Correct</a:t>
            </a:r>
            <a:endParaRPr lang="en-US" sz="8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1ED13DE-36D6-1F7D-FDB1-1084823E4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-Build confidence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-Reinforce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-Generate feeling</a:t>
            </a: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D47A58-99FA-5BB5-FB37-1C48FE066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EBA94AC7-F4B0-1635-D4D0-640E7DC72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4999FEE1-06C3-17CC-1101-5D06CA923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C35A52D3-3D72-1C89-7C96-B4BACCA75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6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DE1C90-A090-AF31-9E21-DAB707F11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F00E06B2-ED36-5281-0B3F-97B774AB0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0D079-8915-AAB8-2940-8B0C0098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Cause/</a:t>
            </a:r>
            <a:br>
              <a:rPr lang="en-US" sz="8000" dirty="0">
                <a:solidFill>
                  <a:srgbClr val="FFFFFF"/>
                </a:solidFill>
              </a:rPr>
            </a:br>
            <a:r>
              <a:rPr lang="en-US" sz="8000" dirty="0">
                <a:solidFill>
                  <a:srgbClr val="FFFFFF"/>
                </a:solidFill>
              </a:rPr>
              <a:t>Effect</a:t>
            </a:r>
            <a:endParaRPr lang="en-US" sz="8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9275E0F-F415-1E58-4BA9-F067657C1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-Start early in process of throw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-What to do, not what to avoid</a:t>
            </a:r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466F410-41AB-9150-BB2F-7F970A5F5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15405B53-1182-C49A-CBE6-1CB8FD76A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9FCB30C6-FF4A-2514-76BC-B22A47E6B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A725E6C8-52CD-99EC-2D66-7EDC2A857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24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F71119-F219-921D-1E1C-23AC2EA7B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E564DCE-FC8A-434F-1A35-8AB02D0BA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75DEDD-2B57-DA0B-E121-0D38765C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Issues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166EFC-D1F1-B535-BC1E-9AB45F87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Crashing/Diving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Over-rotation</a:t>
            </a:r>
          </a:p>
          <a:p>
            <a:r>
              <a:rPr lang="en-US" sz="4400" dirty="0">
                <a:solidFill>
                  <a:srgbClr val="FFFFFF"/>
                </a:solidFill>
              </a:rPr>
              <a:t>Losing separation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Shifting on finish</a:t>
            </a:r>
          </a:p>
          <a:p>
            <a:r>
              <a:rPr lang="en-US" sz="4400" dirty="0">
                <a:solidFill>
                  <a:srgbClr val="FFFFFF"/>
                </a:solidFill>
              </a:rPr>
              <a:t>Collapsing in stand</a:t>
            </a:r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5617CEB-7844-579F-22D9-92F17E558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F984260F-74B0-5F5F-1256-0895F7ED7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2EA980A7-D2A4-3C70-3BD9-041C9B5BE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C360962B-078D-C6ED-2F9B-AF53AE1EEB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82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10CF2C-830D-FCB5-B742-150285E01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92EF4CE8-8084-38E6-072A-91D53200D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2A84E11-40AE-03FF-08EC-3895E7C54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Shifting in Stand Throw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AC35C3-3B6F-674B-9192-5AFC02C20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-Open, low left foot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-Hold angle of release 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-Active lower body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-Stay in cylinder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-Turn into linear strike</a:t>
            </a: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9ABB6FE-6582-41C0-2204-57E35B396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CD85ABB7-4A21-0597-082E-901213918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BE232959-B275-007C-BBB0-CFEF6B4B4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482AFF2F-2014-5825-1B51-BBCBA2349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7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ECFA83-35E8-A5A2-4D8E-980BFF845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3A88335-A823-19A8-ED52-D9708DA64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C8D07B-443D-7BAA-F484-7E31C062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Over-Rotating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F70F64-8C16-F532-BD20-CA8FE099C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-Wind the middle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-Pin shoulders back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-Feel the left side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-Set direction on drive (right sector)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-Legs go together on drive***</a:t>
            </a: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FBDEB3-0407-C65D-72ED-DBEB97F87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4C26ED98-CEB6-1D8F-DF36-AF5CA249A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57F2A80D-3D78-0F8A-D2BA-2CE913F3A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AB02982A-6543-69C0-C4F5-D20C8C510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92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A55C04-A998-3605-3D18-C8A844890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912E539-4E97-1D30-2413-57A2ABC01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8CF2CD4-1AB2-DEB8-5C23-6B51900E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Crashing/Diving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DA933B9-5079-FC23-0325-44854C82D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-Shoulders on top of hips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-Shoulders level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-Push out, not left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-DRIVE hips ahead of upper body to middle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-Drive sooner, simultaneous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-Land on top of right</a:t>
            </a: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A57F2A0-6D35-D630-0101-BACE860D2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115D350F-94FD-20A8-BA46-9864EE9F0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386E2060-592E-9EF8-D155-4C816716A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70799BE4-D540-1AB1-BB1C-6C893FD3D7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9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2CA663-47BA-6AE0-A446-1B84E890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B6964CA-ADD9-17D6-7792-72B2D824B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2A99AFA-6AC1-CB3C-ACDB-73C811F60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32" y="1589368"/>
            <a:ext cx="4655317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Losing Separation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615726-8DE7-C8CD-9FA6-6B92F1BB5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-Set-up on wind</a:t>
            </a:r>
          </a:p>
          <a:p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-DRIVE (push/pull)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-”Hide shot” from sector</a:t>
            </a:r>
          </a:p>
          <a:p>
            <a:r>
              <a:rPr lang="en-US" sz="4400" dirty="0">
                <a:solidFill>
                  <a:srgbClr val="FFFFFF"/>
                </a:solidFill>
              </a:rPr>
              <a:t>-Left side long/big chest to middle (square)</a:t>
            </a:r>
          </a:p>
          <a:p>
            <a:endParaRPr lang="en-US" sz="4400" dirty="0">
              <a:solidFill>
                <a:srgbClr val="FFFFFF"/>
              </a:solidFill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endParaRPr lang="en-US" sz="4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D7099D-793B-48A3-AC16-944CB327F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21">
            <a:extLst>
              <a:ext uri="{FF2B5EF4-FFF2-40B4-BE49-F238E27FC236}">
                <a16:creationId xmlns:a16="http://schemas.microsoft.com/office/drawing/2014/main" id="{FCE6DE1F-3EFB-F27A-9B83-C9A751E31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Graphic 17">
            <a:extLst>
              <a:ext uri="{FF2B5EF4-FFF2-40B4-BE49-F238E27FC236}">
                <a16:creationId xmlns:a16="http://schemas.microsoft.com/office/drawing/2014/main" id="{331EBD5C-E7ED-9D81-BE3A-23F6EADD3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Graphic 22">
            <a:extLst>
              <a:ext uri="{FF2B5EF4-FFF2-40B4-BE49-F238E27FC236}">
                <a16:creationId xmlns:a16="http://schemas.microsoft.com/office/drawing/2014/main" id="{CBAD5481-806E-5AEE-F723-72684EE44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148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205</Words>
  <Application>Microsoft Macintosh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Common Issues and Corrections for Rotational Shot</vt:lpstr>
      <vt:lpstr>Factors</vt:lpstr>
      <vt:lpstr>Consistent and Correct</vt:lpstr>
      <vt:lpstr>Cause/ Effect</vt:lpstr>
      <vt:lpstr>Issues</vt:lpstr>
      <vt:lpstr>Shifting in Stand Throw</vt:lpstr>
      <vt:lpstr>Over-Rotating</vt:lpstr>
      <vt:lpstr>Crashing/Diving</vt:lpstr>
      <vt:lpstr>Losing Separation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TJ Crater</dc:creator>
  <cp:lastModifiedBy>TJ Crater</cp:lastModifiedBy>
  <cp:revision>8</cp:revision>
  <dcterms:created xsi:type="dcterms:W3CDTF">2025-02-07T20:53:13Z</dcterms:created>
  <dcterms:modified xsi:type="dcterms:W3CDTF">2025-02-08T18:28:01Z</dcterms:modified>
</cp:coreProperties>
</file>