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6" r:id="rId1"/>
    <p:sldMasterId id="2147483787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49"/>
  </p:normalViewPr>
  <p:slideViewPr>
    <p:cSldViewPr snapToGrid="0">
      <p:cViewPr varScale="1">
        <p:scale>
          <a:sx n="90" d="100"/>
          <a:sy n="90" d="100"/>
        </p:scale>
        <p:origin x="232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7CEBEF-9D05-40EF-B99E-EC0091B5C25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EF07118-A344-4D5E-9380-0BBD1264A54B}">
      <dgm:prSet/>
      <dgm:spPr/>
      <dgm:t>
        <a:bodyPr/>
        <a:lstStyle/>
        <a:p>
          <a:r>
            <a:rPr lang="en-US"/>
            <a:t>Athlete’s Skill/Attributes</a:t>
          </a:r>
        </a:p>
      </dgm:t>
    </dgm:pt>
    <dgm:pt modelId="{217E4B5D-5835-4066-8995-5CF4A4853CC3}" type="parTrans" cxnId="{80139247-7C83-4765-B932-3CFDD556756B}">
      <dgm:prSet/>
      <dgm:spPr/>
      <dgm:t>
        <a:bodyPr/>
        <a:lstStyle/>
        <a:p>
          <a:endParaRPr lang="en-US"/>
        </a:p>
      </dgm:t>
    </dgm:pt>
    <dgm:pt modelId="{DAB42A6D-5282-4CE7-863D-6D95E74D3891}" type="sibTrans" cxnId="{80139247-7C83-4765-B932-3CFDD556756B}">
      <dgm:prSet/>
      <dgm:spPr/>
      <dgm:t>
        <a:bodyPr/>
        <a:lstStyle/>
        <a:p>
          <a:endParaRPr lang="en-US"/>
        </a:p>
      </dgm:t>
    </dgm:pt>
    <dgm:pt modelId="{29B295D1-A511-4DCC-8898-B4AE8BFACC79}">
      <dgm:prSet/>
      <dgm:spPr/>
      <dgm:t>
        <a:bodyPr/>
        <a:lstStyle/>
        <a:p>
          <a:r>
            <a:rPr lang="en-US"/>
            <a:t>Resources to Grow/Refine</a:t>
          </a:r>
        </a:p>
      </dgm:t>
    </dgm:pt>
    <dgm:pt modelId="{A99EE11F-2496-4A19-A36C-6BA57A3D2B20}" type="parTrans" cxnId="{A552D0BC-505D-4669-9687-5AE213B8B4D8}">
      <dgm:prSet/>
      <dgm:spPr/>
      <dgm:t>
        <a:bodyPr/>
        <a:lstStyle/>
        <a:p>
          <a:endParaRPr lang="en-US"/>
        </a:p>
      </dgm:t>
    </dgm:pt>
    <dgm:pt modelId="{53001400-77A6-4FCD-9618-06AD97D79096}" type="sibTrans" cxnId="{A552D0BC-505D-4669-9687-5AE213B8B4D8}">
      <dgm:prSet/>
      <dgm:spPr/>
      <dgm:t>
        <a:bodyPr/>
        <a:lstStyle/>
        <a:p>
          <a:endParaRPr lang="en-US"/>
        </a:p>
      </dgm:t>
    </dgm:pt>
    <dgm:pt modelId="{20FAC626-2A61-46D2-89B8-CCFD5A2CF665}">
      <dgm:prSet/>
      <dgm:spPr/>
      <dgm:t>
        <a:bodyPr/>
        <a:lstStyle/>
        <a:p>
          <a:r>
            <a:rPr lang="en-US"/>
            <a:t>Timeline/End Goal</a:t>
          </a:r>
        </a:p>
      </dgm:t>
    </dgm:pt>
    <dgm:pt modelId="{E418B45C-E6FC-4928-97C7-CE5E5A2141A9}" type="parTrans" cxnId="{57E85FC7-F764-431F-B152-595F5C83020F}">
      <dgm:prSet/>
      <dgm:spPr/>
      <dgm:t>
        <a:bodyPr/>
        <a:lstStyle/>
        <a:p>
          <a:endParaRPr lang="en-US"/>
        </a:p>
      </dgm:t>
    </dgm:pt>
    <dgm:pt modelId="{FA6CC5B8-EB41-4958-A269-1EE7A5350DCD}" type="sibTrans" cxnId="{57E85FC7-F764-431F-B152-595F5C83020F}">
      <dgm:prSet/>
      <dgm:spPr/>
      <dgm:t>
        <a:bodyPr/>
        <a:lstStyle/>
        <a:p>
          <a:endParaRPr lang="en-US"/>
        </a:p>
      </dgm:t>
    </dgm:pt>
    <dgm:pt modelId="{120CE033-2CD3-1448-B280-D8EB8024BA4F}" type="pres">
      <dgm:prSet presAssocID="{007CEBEF-9D05-40EF-B99E-EC0091B5C25B}" presName="linear" presStyleCnt="0">
        <dgm:presLayoutVars>
          <dgm:animLvl val="lvl"/>
          <dgm:resizeHandles val="exact"/>
        </dgm:presLayoutVars>
      </dgm:prSet>
      <dgm:spPr/>
    </dgm:pt>
    <dgm:pt modelId="{DEA6A3CD-57DC-F74D-8A99-FCCB5526052C}" type="pres">
      <dgm:prSet presAssocID="{2EF07118-A344-4D5E-9380-0BBD1264A54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9030A1D-51B3-C748-8F47-33A2889A91A1}" type="pres">
      <dgm:prSet presAssocID="{DAB42A6D-5282-4CE7-863D-6D95E74D3891}" presName="spacer" presStyleCnt="0"/>
      <dgm:spPr/>
    </dgm:pt>
    <dgm:pt modelId="{28468682-2E52-8740-A105-FBBF8E2480F6}" type="pres">
      <dgm:prSet presAssocID="{29B295D1-A511-4DCC-8898-B4AE8BFACC7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D94BCF8-B5FF-CA44-8FBD-8B73A95EE9EE}" type="pres">
      <dgm:prSet presAssocID="{53001400-77A6-4FCD-9618-06AD97D79096}" presName="spacer" presStyleCnt="0"/>
      <dgm:spPr/>
    </dgm:pt>
    <dgm:pt modelId="{6C61F8C4-F84D-1F4E-B51F-C6325156E490}" type="pres">
      <dgm:prSet presAssocID="{20FAC626-2A61-46D2-89B8-CCFD5A2CF66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80139247-7C83-4765-B932-3CFDD556756B}" srcId="{007CEBEF-9D05-40EF-B99E-EC0091B5C25B}" destId="{2EF07118-A344-4D5E-9380-0BBD1264A54B}" srcOrd="0" destOrd="0" parTransId="{217E4B5D-5835-4066-8995-5CF4A4853CC3}" sibTransId="{DAB42A6D-5282-4CE7-863D-6D95E74D3891}"/>
    <dgm:cxn modelId="{E4FE9B52-4BF5-9243-AC3D-245641DE9776}" type="presOf" srcId="{2EF07118-A344-4D5E-9380-0BBD1264A54B}" destId="{DEA6A3CD-57DC-F74D-8A99-FCCB5526052C}" srcOrd="0" destOrd="0" presId="urn:microsoft.com/office/officeart/2005/8/layout/vList2"/>
    <dgm:cxn modelId="{AC12348B-10FC-094B-9EB3-CA640FC893B5}" type="presOf" srcId="{20FAC626-2A61-46D2-89B8-CCFD5A2CF665}" destId="{6C61F8C4-F84D-1F4E-B51F-C6325156E490}" srcOrd="0" destOrd="0" presId="urn:microsoft.com/office/officeart/2005/8/layout/vList2"/>
    <dgm:cxn modelId="{229C11A0-F8FC-F342-8093-CBF099857ED0}" type="presOf" srcId="{29B295D1-A511-4DCC-8898-B4AE8BFACC79}" destId="{28468682-2E52-8740-A105-FBBF8E2480F6}" srcOrd="0" destOrd="0" presId="urn:microsoft.com/office/officeart/2005/8/layout/vList2"/>
    <dgm:cxn modelId="{A552D0BC-505D-4669-9687-5AE213B8B4D8}" srcId="{007CEBEF-9D05-40EF-B99E-EC0091B5C25B}" destId="{29B295D1-A511-4DCC-8898-B4AE8BFACC79}" srcOrd="1" destOrd="0" parTransId="{A99EE11F-2496-4A19-A36C-6BA57A3D2B20}" sibTransId="{53001400-77A6-4FCD-9618-06AD97D79096}"/>
    <dgm:cxn modelId="{57E85FC7-F764-431F-B152-595F5C83020F}" srcId="{007CEBEF-9D05-40EF-B99E-EC0091B5C25B}" destId="{20FAC626-2A61-46D2-89B8-CCFD5A2CF665}" srcOrd="2" destOrd="0" parTransId="{E418B45C-E6FC-4928-97C7-CE5E5A2141A9}" sibTransId="{FA6CC5B8-EB41-4958-A269-1EE7A5350DCD}"/>
    <dgm:cxn modelId="{4B90BFCD-FF85-7F40-9E3F-C1DE1C3B1C23}" type="presOf" srcId="{007CEBEF-9D05-40EF-B99E-EC0091B5C25B}" destId="{120CE033-2CD3-1448-B280-D8EB8024BA4F}" srcOrd="0" destOrd="0" presId="urn:microsoft.com/office/officeart/2005/8/layout/vList2"/>
    <dgm:cxn modelId="{CB902A74-E31C-3544-A77D-3293218CB1F8}" type="presParOf" srcId="{120CE033-2CD3-1448-B280-D8EB8024BA4F}" destId="{DEA6A3CD-57DC-F74D-8A99-FCCB5526052C}" srcOrd="0" destOrd="0" presId="urn:microsoft.com/office/officeart/2005/8/layout/vList2"/>
    <dgm:cxn modelId="{C153E667-9E10-6144-AFC6-DEBFF3620C90}" type="presParOf" srcId="{120CE033-2CD3-1448-B280-D8EB8024BA4F}" destId="{39030A1D-51B3-C748-8F47-33A2889A91A1}" srcOrd="1" destOrd="0" presId="urn:microsoft.com/office/officeart/2005/8/layout/vList2"/>
    <dgm:cxn modelId="{C02E5E16-F884-2546-9A2E-D0EEA2B397BB}" type="presParOf" srcId="{120CE033-2CD3-1448-B280-D8EB8024BA4F}" destId="{28468682-2E52-8740-A105-FBBF8E2480F6}" srcOrd="2" destOrd="0" presId="urn:microsoft.com/office/officeart/2005/8/layout/vList2"/>
    <dgm:cxn modelId="{5C5753AD-C3D7-884C-A0E3-60F7A422454C}" type="presParOf" srcId="{120CE033-2CD3-1448-B280-D8EB8024BA4F}" destId="{FD94BCF8-B5FF-CA44-8FBD-8B73A95EE9EE}" srcOrd="3" destOrd="0" presId="urn:microsoft.com/office/officeart/2005/8/layout/vList2"/>
    <dgm:cxn modelId="{70C754B7-57CA-4842-8CDA-0789929CC323}" type="presParOf" srcId="{120CE033-2CD3-1448-B280-D8EB8024BA4F}" destId="{6C61F8C4-F84D-1F4E-B51F-C6325156E49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DD8F00-ECA9-4B07-BB1C-86E886EEB4F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7C7BFFC-6006-4FF1-A350-DB7626E786C8}">
      <dgm:prSet/>
      <dgm:spPr/>
      <dgm:t>
        <a:bodyPr/>
        <a:lstStyle/>
        <a:p>
          <a:r>
            <a:rPr lang="en-US"/>
            <a:t>Posture</a:t>
          </a:r>
        </a:p>
      </dgm:t>
    </dgm:pt>
    <dgm:pt modelId="{51944182-B702-406D-BFB4-46682FA46367}" type="parTrans" cxnId="{399DA393-6F98-453F-824D-90066B2852D3}">
      <dgm:prSet/>
      <dgm:spPr/>
      <dgm:t>
        <a:bodyPr/>
        <a:lstStyle/>
        <a:p>
          <a:endParaRPr lang="en-US"/>
        </a:p>
      </dgm:t>
    </dgm:pt>
    <dgm:pt modelId="{761735AB-559D-45B9-9DF0-DA4DD8BCDF36}" type="sibTrans" cxnId="{399DA393-6F98-453F-824D-90066B2852D3}">
      <dgm:prSet/>
      <dgm:spPr/>
      <dgm:t>
        <a:bodyPr/>
        <a:lstStyle/>
        <a:p>
          <a:endParaRPr lang="en-US"/>
        </a:p>
      </dgm:t>
    </dgm:pt>
    <dgm:pt modelId="{091CFC76-71B9-46BA-85A7-62D7E15CDD2F}">
      <dgm:prSet/>
      <dgm:spPr/>
      <dgm:t>
        <a:bodyPr/>
        <a:lstStyle/>
        <a:p>
          <a:r>
            <a:rPr lang="en-US"/>
            <a:t>Balance</a:t>
          </a:r>
        </a:p>
      </dgm:t>
    </dgm:pt>
    <dgm:pt modelId="{BAC181BC-1C0C-4A95-8129-CC5D7F16FEE3}" type="parTrans" cxnId="{EFBAE1DB-C12E-4C44-AC94-BCC77DCE9E9A}">
      <dgm:prSet/>
      <dgm:spPr/>
      <dgm:t>
        <a:bodyPr/>
        <a:lstStyle/>
        <a:p>
          <a:endParaRPr lang="en-US"/>
        </a:p>
      </dgm:t>
    </dgm:pt>
    <dgm:pt modelId="{680F34F6-D6E2-451E-B11F-DC7693BA16A0}" type="sibTrans" cxnId="{EFBAE1DB-C12E-4C44-AC94-BCC77DCE9E9A}">
      <dgm:prSet/>
      <dgm:spPr/>
      <dgm:t>
        <a:bodyPr/>
        <a:lstStyle/>
        <a:p>
          <a:endParaRPr lang="en-US"/>
        </a:p>
      </dgm:t>
    </dgm:pt>
    <dgm:pt modelId="{6F27D882-16FF-4C5A-BEC8-D962181B69BF}">
      <dgm:prSet/>
      <dgm:spPr/>
      <dgm:t>
        <a:bodyPr/>
        <a:lstStyle/>
        <a:p>
          <a:r>
            <a:rPr lang="en-US"/>
            <a:t>Direction</a:t>
          </a:r>
        </a:p>
      </dgm:t>
    </dgm:pt>
    <dgm:pt modelId="{34B4410F-D9B0-4A64-B357-A4944E850D98}" type="parTrans" cxnId="{677362BC-3CA7-47D5-95EC-1B27E9EEB1AF}">
      <dgm:prSet/>
      <dgm:spPr/>
      <dgm:t>
        <a:bodyPr/>
        <a:lstStyle/>
        <a:p>
          <a:endParaRPr lang="en-US"/>
        </a:p>
      </dgm:t>
    </dgm:pt>
    <dgm:pt modelId="{74AFF728-BA95-4AA5-ADD4-006E3766694E}" type="sibTrans" cxnId="{677362BC-3CA7-47D5-95EC-1B27E9EEB1AF}">
      <dgm:prSet/>
      <dgm:spPr/>
      <dgm:t>
        <a:bodyPr/>
        <a:lstStyle/>
        <a:p>
          <a:endParaRPr lang="en-US"/>
        </a:p>
      </dgm:t>
    </dgm:pt>
    <dgm:pt modelId="{97C26093-4AA4-453C-8430-F8DF1C0AA381}">
      <dgm:prSet/>
      <dgm:spPr/>
      <dgm:t>
        <a:bodyPr/>
        <a:lstStyle/>
        <a:p>
          <a:r>
            <a:rPr lang="en-US"/>
            <a:t>Rhythm</a:t>
          </a:r>
        </a:p>
      </dgm:t>
    </dgm:pt>
    <dgm:pt modelId="{4EC5C509-31DA-4B51-AFDC-D36B9E1BD0E2}" type="parTrans" cxnId="{9362005A-3528-47E3-9800-36E18136A0A3}">
      <dgm:prSet/>
      <dgm:spPr/>
      <dgm:t>
        <a:bodyPr/>
        <a:lstStyle/>
        <a:p>
          <a:endParaRPr lang="en-US"/>
        </a:p>
      </dgm:t>
    </dgm:pt>
    <dgm:pt modelId="{AA6B126A-37BB-4C56-8EB9-60065F18F803}" type="sibTrans" cxnId="{9362005A-3528-47E3-9800-36E18136A0A3}">
      <dgm:prSet/>
      <dgm:spPr/>
      <dgm:t>
        <a:bodyPr/>
        <a:lstStyle/>
        <a:p>
          <a:endParaRPr lang="en-US"/>
        </a:p>
      </dgm:t>
    </dgm:pt>
    <dgm:pt modelId="{6D690C00-7083-4AB3-9581-32C4E6EBAF2E}">
      <dgm:prSet/>
      <dgm:spPr/>
      <dgm:t>
        <a:bodyPr/>
        <a:lstStyle/>
        <a:p>
          <a:r>
            <a:rPr lang="en-US" dirty="0"/>
            <a:t>Separation</a:t>
          </a:r>
        </a:p>
      </dgm:t>
    </dgm:pt>
    <dgm:pt modelId="{0079987D-BF2C-4E9F-AE0B-A4BCEF4C28E4}" type="parTrans" cxnId="{97545AB5-CC59-4EC7-A60E-E181D2A97263}">
      <dgm:prSet/>
      <dgm:spPr/>
      <dgm:t>
        <a:bodyPr/>
        <a:lstStyle/>
        <a:p>
          <a:endParaRPr lang="en-US"/>
        </a:p>
      </dgm:t>
    </dgm:pt>
    <dgm:pt modelId="{5F5C5AC9-F4F7-45C5-8EF3-C0470955609D}" type="sibTrans" cxnId="{97545AB5-CC59-4EC7-A60E-E181D2A97263}">
      <dgm:prSet/>
      <dgm:spPr/>
      <dgm:t>
        <a:bodyPr/>
        <a:lstStyle/>
        <a:p>
          <a:endParaRPr lang="en-US"/>
        </a:p>
      </dgm:t>
    </dgm:pt>
    <dgm:pt modelId="{065F69DA-80F0-3345-9F69-8DB0475038BB}" type="pres">
      <dgm:prSet presAssocID="{D0DD8F00-ECA9-4B07-BB1C-86E886EEB4F1}" presName="diagram" presStyleCnt="0">
        <dgm:presLayoutVars>
          <dgm:dir/>
          <dgm:resizeHandles val="exact"/>
        </dgm:presLayoutVars>
      </dgm:prSet>
      <dgm:spPr/>
    </dgm:pt>
    <dgm:pt modelId="{B64F519B-5FC0-554E-BB41-8A090AE0C896}" type="pres">
      <dgm:prSet presAssocID="{07C7BFFC-6006-4FF1-A350-DB7626E786C8}" presName="node" presStyleLbl="node1" presStyleIdx="0" presStyleCnt="5">
        <dgm:presLayoutVars>
          <dgm:bulletEnabled val="1"/>
        </dgm:presLayoutVars>
      </dgm:prSet>
      <dgm:spPr/>
    </dgm:pt>
    <dgm:pt modelId="{19E51209-3784-434B-8D2A-5D3AF92B1646}" type="pres">
      <dgm:prSet presAssocID="{761735AB-559D-45B9-9DF0-DA4DD8BCDF36}" presName="sibTrans" presStyleCnt="0"/>
      <dgm:spPr/>
    </dgm:pt>
    <dgm:pt modelId="{1FFC7A4F-82AA-6245-AB23-1EA121A7B2E2}" type="pres">
      <dgm:prSet presAssocID="{091CFC76-71B9-46BA-85A7-62D7E15CDD2F}" presName="node" presStyleLbl="node1" presStyleIdx="1" presStyleCnt="5">
        <dgm:presLayoutVars>
          <dgm:bulletEnabled val="1"/>
        </dgm:presLayoutVars>
      </dgm:prSet>
      <dgm:spPr/>
    </dgm:pt>
    <dgm:pt modelId="{ACFBFD70-BFA4-1C45-B591-9882A9B3E395}" type="pres">
      <dgm:prSet presAssocID="{680F34F6-D6E2-451E-B11F-DC7693BA16A0}" presName="sibTrans" presStyleCnt="0"/>
      <dgm:spPr/>
    </dgm:pt>
    <dgm:pt modelId="{9EA052A1-0C19-5944-AE72-872B5B5B3363}" type="pres">
      <dgm:prSet presAssocID="{6F27D882-16FF-4C5A-BEC8-D962181B69BF}" presName="node" presStyleLbl="node1" presStyleIdx="2" presStyleCnt="5">
        <dgm:presLayoutVars>
          <dgm:bulletEnabled val="1"/>
        </dgm:presLayoutVars>
      </dgm:prSet>
      <dgm:spPr/>
    </dgm:pt>
    <dgm:pt modelId="{637F8E95-C72F-C74F-8196-0DCD78824125}" type="pres">
      <dgm:prSet presAssocID="{74AFF728-BA95-4AA5-ADD4-006E3766694E}" presName="sibTrans" presStyleCnt="0"/>
      <dgm:spPr/>
    </dgm:pt>
    <dgm:pt modelId="{A55C3C86-C913-CE46-A0C1-D44AE142683C}" type="pres">
      <dgm:prSet presAssocID="{97C26093-4AA4-453C-8430-F8DF1C0AA381}" presName="node" presStyleLbl="node1" presStyleIdx="3" presStyleCnt="5">
        <dgm:presLayoutVars>
          <dgm:bulletEnabled val="1"/>
        </dgm:presLayoutVars>
      </dgm:prSet>
      <dgm:spPr/>
    </dgm:pt>
    <dgm:pt modelId="{8E3AFA99-3DC0-B24B-858A-5349F53C3A46}" type="pres">
      <dgm:prSet presAssocID="{AA6B126A-37BB-4C56-8EB9-60065F18F803}" presName="sibTrans" presStyleCnt="0"/>
      <dgm:spPr/>
    </dgm:pt>
    <dgm:pt modelId="{E5B52070-DDC4-B44F-81CA-B005B7D25DD6}" type="pres">
      <dgm:prSet presAssocID="{6D690C00-7083-4AB3-9581-32C4E6EBAF2E}" presName="node" presStyleLbl="node1" presStyleIdx="4" presStyleCnt="5">
        <dgm:presLayoutVars>
          <dgm:bulletEnabled val="1"/>
        </dgm:presLayoutVars>
      </dgm:prSet>
      <dgm:spPr/>
    </dgm:pt>
  </dgm:ptLst>
  <dgm:cxnLst>
    <dgm:cxn modelId="{8F80454B-67DD-274B-9E6D-96A73584096E}" type="presOf" srcId="{6D690C00-7083-4AB3-9581-32C4E6EBAF2E}" destId="{E5B52070-DDC4-B44F-81CA-B005B7D25DD6}" srcOrd="0" destOrd="0" presId="urn:microsoft.com/office/officeart/2005/8/layout/default"/>
    <dgm:cxn modelId="{9362005A-3528-47E3-9800-36E18136A0A3}" srcId="{D0DD8F00-ECA9-4B07-BB1C-86E886EEB4F1}" destId="{97C26093-4AA4-453C-8430-F8DF1C0AA381}" srcOrd="3" destOrd="0" parTransId="{4EC5C509-31DA-4B51-AFDC-D36B9E1BD0E2}" sibTransId="{AA6B126A-37BB-4C56-8EB9-60065F18F803}"/>
    <dgm:cxn modelId="{E1B6EF5C-F04B-9D49-B364-DCB9AD35BD7B}" type="presOf" srcId="{6F27D882-16FF-4C5A-BEC8-D962181B69BF}" destId="{9EA052A1-0C19-5944-AE72-872B5B5B3363}" srcOrd="0" destOrd="0" presId="urn:microsoft.com/office/officeart/2005/8/layout/default"/>
    <dgm:cxn modelId="{B4B6F78D-DA03-C649-A9EF-AF0CE224D8CE}" type="presOf" srcId="{07C7BFFC-6006-4FF1-A350-DB7626E786C8}" destId="{B64F519B-5FC0-554E-BB41-8A090AE0C896}" srcOrd="0" destOrd="0" presId="urn:microsoft.com/office/officeart/2005/8/layout/default"/>
    <dgm:cxn modelId="{399DA393-6F98-453F-824D-90066B2852D3}" srcId="{D0DD8F00-ECA9-4B07-BB1C-86E886EEB4F1}" destId="{07C7BFFC-6006-4FF1-A350-DB7626E786C8}" srcOrd="0" destOrd="0" parTransId="{51944182-B702-406D-BFB4-46682FA46367}" sibTransId="{761735AB-559D-45B9-9DF0-DA4DD8BCDF36}"/>
    <dgm:cxn modelId="{491FB4B3-A078-DD4F-B771-C359CD1907AB}" type="presOf" srcId="{D0DD8F00-ECA9-4B07-BB1C-86E886EEB4F1}" destId="{065F69DA-80F0-3345-9F69-8DB0475038BB}" srcOrd="0" destOrd="0" presId="urn:microsoft.com/office/officeart/2005/8/layout/default"/>
    <dgm:cxn modelId="{97545AB5-CC59-4EC7-A60E-E181D2A97263}" srcId="{D0DD8F00-ECA9-4B07-BB1C-86E886EEB4F1}" destId="{6D690C00-7083-4AB3-9581-32C4E6EBAF2E}" srcOrd="4" destOrd="0" parTransId="{0079987D-BF2C-4E9F-AE0B-A4BCEF4C28E4}" sibTransId="{5F5C5AC9-F4F7-45C5-8EF3-C0470955609D}"/>
    <dgm:cxn modelId="{677362BC-3CA7-47D5-95EC-1B27E9EEB1AF}" srcId="{D0DD8F00-ECA9-4B07-BB1C-86E886EEB4F1}" destId="{6F27D882-16FF-4C5A-BEC8-D962181B69BF}" srcOrd="2" destOrd="0" parTransId="{34B4410F-D9B0-4A64-B357-A4944E850D98}" sibTransId="{74AFF728-BA95-4AA5-ADD4-006E3766694E}"/>
    <dgm:cxn modelId="{2FBF4DC6-27E8-D748-94B3-32BC8E238B94}" type="presOf" srcId="{091CFC76-71B9-46BA-85A7-62D7E15CDD2F}" destId="{1FFC7A4F-82AA-6245-AB23-1EA121A7B2E2}" srcOrd="0" destOrd="0" presId="urn:microsoft.com/office/officeart/2005/8/layout/default"/>
    <dgm:cxn modelId="{EFBAE1DB-C12E-4C44-AC94-BCC77DCE9E9A}" srcId="{D0DD8F00-ECA9-4B07-BB1C-86E886EEB4F1}" destId="{091CFC76-71B9-46BA-85A7-62D7E15CDD2F}" srcOrd="1" destOrd="0" parTransId="{BAC181BC-1C0C-4A95-8129-CC5D7F16FEE3}" sibTransId="{680F34F6-D6E2-451E-B11F-DC7693BA16A0}"/>
    <dgm:cxn modelId="{7EF18FE8-DA47-1742-8893-D6DAA14BA8B4}" type="presOf" srcId="{97C26093-4AA4-453C-8430-F8DF1C0AA381}" destId="{A55C3C86-C913-CE46-A0C1-D44AE142683C}" srcOrd="0" destOrd="0" presId="urn:microsoft.com/office/officeart/2005/8/layout/default"/>
    <dgm:cxn modelId="{7EF72A74-209B-5D44-A2D9-7C014E47AFEA}" type="presParOf" srcId="{065F69DA-80F0-3345-9F69-8DB0475038BB}" destId="{B64F519B-5FC0-554E-BB41-8A090AE0C896}" srcOrd="0" destOrd="0" presId="urn:microsoft.com/office/officeart/2005/8/layout/default"/>
    <dgm:cxn modelId="{BB37193D-9CB8-2449-BCAB-C868DCE708BF}" type="presParOf" srcId="{065F69DA-80F0-3345-9F69-8DB0475038BB}" destId="{19E51209-3784-434B-8D2A-5D3AF92B1646}" srcOrd="1" destOrd="0" presId="urn:microsoft.com/office/officeart/2005/8/layout/default"/>
    <dgm:cxn modelId="{DAE8D321-A52F-FA44-952A-6989070F3C99}" type="presParOf" srcId="{065F69DA-80F0-3345-9F69-8DB0475038BB}" destId="{1FFC7A4F-82AA-6245-AB23-1EA121A7B2E2}" srcOrd="2" destOrd="0" presId="urn:microsoft.com/office/officeart/2005/8/layout/default"/>
    <dgm:cxn modelId="{2CCCCD60-67A3-FC49-8F33-1D2C406C078C}" type="presParOf" srcId="{065F69DA-80F0-3345-9F69-8DB0475038BB}" destId="{ACFBFD70-BFA4-1C45-B591-9882A9B3E395}" srcOrd="3" destOrd="0" presId="urn:microsoft.com/office/officeart/2005/8/layout/default"/>
    <dgm:cxn modelId="{7EE2BA12-8286-204E-A4D6-4410E9429EF1}" type="presParOf" srcId="{065F69DA-80F0-3345-9F69-8DB0475038BB}" destId="{9EA052A1-0C19-5944-AE72-872B5B5B3363}" srcOrd="4" destOrd="0" presId="urn:microsoft.com/office/officeart/2005/8/layout/default"/>
    <dgm:cxn modelId="{71AA950E-55D2-6940-8157-4B841AD1E9FF}" type="presParOf" srcId="{065F69DA-80F0-3345-9F69-8DB0475038BB}" destId="{637F8E95-C72F-C74F-8196-0DCD78824125}" srcOrd="5" destOrd="0" presId="urn:microsoft.com/office/officeart/2005/8/layout/default"/>
    <dgm:cxn modelId="{DE188D54-F7EA-F942-90A5-5F27CC86D1E9}" type="presParOf" srcId="{065F69DA-80F0-3345-9F69-8DB0475038BB}" destId="{A55C3C86-C913-CE46-A0C1-D44AE142683C}" srcOrd="6" destOrd="0" presId="urn:microsoft.com/office/officeart/2005/8/layout/default"/>
    <dgm:cxn modelId="{48932A61-C389-2642-946C-620D81F2014D}" type="presParOf" srcId="{065F69DA-80F0-3345-9F69-8DB0475038BB}" destId="{8E3AFA99-3DC0-B24B-858A-5349F53C3A46}" srcOrd="7" destOrd="0" presId="urn:microsoft.com/office/officeart/2005/8/layout/default"/>
    <dgm:cxn modelId="{B1889239-86FA-4045-AC6B-847BA866F95A}" type="presParOf" srcId="{065F69DA-80F0-3345-9F69-8DB0475038BB}" destId="{E5B52070-DDC4-B44F-81CA-B005B7D25DD6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A6A3CD-57DC-F74D-8A99-FCCB5526052C}">
      <dsp:nvSpPr>
        <dsp:cNvPr id="0" name=""/>
        <dsp:cNvSpPr/>
      </dsp:nvSpPr>
      <dsp:spPr>
        <a:xfrm>
          <a:off x="0" y="92929"/>
          <a:ext cx="6651253" cy="163507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Athlete’s Skill/Attributes</a:t>
          </a:r>
        </a:p>
      </dsp:txBody>
      <dsp:txXfrm>
        <a:off x="79818" y="172747"/>
        <a:ext cx="6491617" cy="1475438"/>
      </dsp:txXfrm>
    </dsp:sp>
    <dsp:sp modelId="{28468682-2E52-8740-A105-FBBF8E2480F6}">
      <dsp:nvSpPr>
        <dsp:cNvPr id="0" name=""/>
        <dsp:cNvSpPr/>
      </dsp:nvSpPr>
      <dsp:spPr>
        <a:xfrm>
          <a:off x="0" y="1851844"/>
          <a:ext cx="6651253" cy="1635074"/>
        </a:xfrm>
        <a:prstGeom prst="roundRect">
          <a:avLst/>
        </a:prstGeom>
        <a:solidFill>
          <a:schemeClr val="accent2">
            <a:hueOff val="2771159"/>
            <a:satOff val="-477"/>
            <a:lumOff val="-4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Resources to Grow/Refine</a:t>
          </a:r>
        </a:p>
      </dsp:txBody>
      <dsp:txXfrm>
        <a:off x="79818" y="1931662"/>
        <a:ext cx="6491617" cy="1475438"/>
      </dsp:txXfrm>
    </dsp:sp>
    <dsp:sp modelId="{6C61F8C4-F84D-1F4E-B51F-C6325156E490}">
      <dsp:nvSpPr>
        <dsp:cNvPr id="0" name=""/>
        <dsp:cNvSpPr/>
      </dsp:nvSpPr>
      <dsp:spPr>
        <a:xfrm>
          <a:off x="0" y="3610759"/>
          <a:ext cx="6651253" cy="1635074"/>
        </a:xfrm>
        <a:prstGeom prst="roundRect">
          <a:avLst/>
        </a:prstGeom>
        <a:solidFill>
          <a:schemeClr val="accent2">
            <a:hueOff val="5542319"/>
            <a:satOff val="-953"/>
            <a:lumOff val="-9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Timeline/End Goal</a:t>
          </a:r>
        </a:p>
      </dsp:txBody>
      <dsp:txXfrm>
        <a:off x="79818" y="3690577"/>
        <a:ext cx="6491617" cy="14754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4F519B-5FC0-554E-BB41-8A090AE0C896}">
      <dsp:nvSpPr>
        <dsp:cNvPr id="0" name=""/>
        <dsp:cNvSpPr/>
      </dsp:nvSpPr>
      <dsp:spPr>
        <a:xfrm>
          <a:off x="383053" y="2223"/>
          <a:ext cx="2764935" cy="16589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Posture</a:t>
          </a:r>
        </a:p>
      </dsp:txBody>
      <dsp:txXfrm>
        <a:off x="383053" y="2223"/>
        <a:ext cx="2764935" cy="1658961"/>
      </dsp:txXfrm>
    </dsp:sp>
    <dsp:sp modelId="{1FFC7A4F-82AA-6245-AB23-1EA121A7B2E2}">
      <dsp:nvSpPr>
        <dsp:cNvPr id="0" name=""/>
        <dsp:cNvSpPr/>
      </dsp:nvSpPr>
      <dsp:spPr>
        <a:xfrm>
          <a:off x="3424482" y="2223"/>
          <a:ext cx="2764935" cy="16589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Balance</a:t>
          </a:r>
        </a:p>
      </dsp:txBody>
      <dsp:txXfrm>
        <a:off x="3424482" y="2223"/>
        <a:ext cx="2764935" cy="1658961"/>
      </dsp:txXfrm>
    </dsp:sp>
    <dsp:sp modelId="{9EA052A1-0C19-5944-AE72-872B5B5B3363}">
      <dsp:nvSpPr>
        <dsp:cNvPr id="0" name=""/>
        <dsp:cNvSpPr/>
      </dsp:nvSpPr>
      <dsp:spPr>
        <a:xfrm>
          <a:off x="6465911" y="2223"/>
          <a:ext cx="2764935" cy="16589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Direction</a:t>
          </a:r>
        </a:p>
      </dsp:txBody>
      <dsp:txXfrm>
        <a:off x="6465911" y="2223"/>
        <a:ext cx="2764935" cy="1658961"/>
      </dsp:txXfrm>
    </dsp:sp>
    <dsp:sp modelId="{A55C3C86-C913-CE46-A0C1-D44AE142683C}">
      <dsp:nvSpPr>
        <dsp:cNvPr id="0" name=""/>
        <dsp:cNvSpPr/>
      </dsp:nvSpPr>
      <dsp:spPr>
        <a:xfrm>
          <a:off x="1903768" y="1937678"/>
          <a:ext cx="2764935" cy="16589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Rhythm</a:t>
          </a:r>
        </a:p>
      </dsp:txBody>
      <dsp:txXfrm>
        <a:off x="1903768" y="1937678"/>
        <a:ext cx="2764935" cy="1658961"/>
      </dsp:txXfrm>
    </dsp:sp>
    <dsp:sp modelId="{E5B52070-DDC4-B44F-81CA-B005B7D25DD6}">
      <dsp:nvSpPr>
        <dsp:cNvPr id="0" name=""/>
        <dsp:cNvSpPr/>
      </dsp:nvSpPr>
      <dsp:spPr>
        <a:xfrm>
          <a:off x="4945196" y="1937678"/>
          <a:ext cx="2764935" cy="16589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Separation</a:t>
          </a:r>
        </a:p>
      </dsp:txBody>
      <dsp:txXfrm>
        <a:off x="4945196" y="1937678"/>
        <a:ext cx="2764935" cy="16589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548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074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0057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6130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481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104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2435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6990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2/5/25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659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2/5/25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7351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2/5/25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851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2909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8730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7562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9746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223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062555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6815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2/5/25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0353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2/5/25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545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7968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3C04E684-10F4-4CC3-A0B9-F03AA7BE37CF}" type="datetimeFigureOut">
              <a:rPr lang="en-US" smtClean="0"/>
              <a:t>2/5/25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675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767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279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2/5/25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94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2/5/25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872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2/5/25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194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2/5/25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449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541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2/5/25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075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14" r:id="rId5"/>
    <p:sldLayoutId id="2147483715" r:id="rId6"/>
    <p:sldLayoutId id="2147483721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2/5/25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2504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  <p:sldLayoutId id="2147483799" r:id="rId12"/>
    <p:sldLayoutId id="2147483800" r:id="rId13"/>
    <p:sldLayoutId id="2147483801" r:id="rId14"/>
    <p:sldLayoutId id="2147483802" r:id="rId15"/>
    <p:sldLayoutId id="2147483803" r:id="rId16"/>
    <p:sldLayoutId id="2147483804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Ironwood.throwerscenter@gmail.com" TargetMode="Externa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Abstract red geometric pattern">
            <a:extLst>
              <a:ext uri="{FF2B5EF4-FFF2-40B4-BE49-F238E27FC236}">
                <a16:creationId xmlns:a16="http://schemas.microsoft.com/office/drawing/2014/main" id="{230F23CA-5A53-FC69-0113-EEE929BC28A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1484" b="424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BDA200C-3ECC-75D5-C59A-7DC91E2CF8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92410" y="4169113"/>
            <a:ext cx="4054890" cy="1000067"/>
          </a:xfrm>
        </p:spPr>
        <p:txBody>
          <a:bodyPr anchor="b">
            <a:normAutofit/>
          </a:bodyPr>
          <a:lstStyle/>
          <a:p>
            <a:pPr algn="ctr"/>
            <a:r>
              <a:rPr lang="en-US" sz="3200" dirty="0"/>
              <a:t>Converting from Glide to Rotational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D40F2E-92B6-24CA-EC16-940BEC929B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61323" y="5225936"/>
            <a:ext cx="3317064" cy="646785"/>
          </a:xfrm>
        </p:spPr>
        <p:txBody>
          <a:bodyPr>
            <a:normAutofit/>
          </a:bodyPr>
          <a:lstStyle/>
          <a:p>
            <a:pPr algn="ctr"/>
            <a:r>
              <a:rPr lang="en-US" sz="2000" dirty="0"/>
              <a:t>Some thoughts and concepts…</a:t>
            </a:r>
          </a:p>
        </p:txBody>
      </p:sp>
      <p:pic>
        <p:nvPicPr>
          <p:cNvPr id="6" name="Picture 5" descr="A logo of a sports team&#10;&#10;AI-generated content may be incorrect.">
            <a:extLst>
              <a:ext uri="{FF2B5EF4-FFF2-40B4-BE49-F238E27FC236}">
                <a16:creationId xmlns:a16="http://schemas.microsoft.com/office/drawing/2014/main" id="{35B2B079-0FA4-2ED5-D302-1783F52ACB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460190" y="0"/>
            <a:ext cx="6808745" cy="3688070"/>
          </a:xfrm>
          <a:prstGeom prst="rect">
            <a:avLst/>
          </a:prstGeom>
        </p:spPr>
      </p:pic>
      <p:pic>
        <p:nvPicPr>
          <p:cNvPr id="8" name="Picture 7" descr="A logo for a sports club&#10;&#10;AI-generated content may be incorrect.">
            <a:extLst>
              <a:ext uri="{FF2B5EF4-FFF2-40B4-BE49-F238E27FC236}">
                <a16:creationId xmlns:a16="http://schemas.microsoft.com/office/drawing/2014/main" id="{BFE4D7BB-562A-13BD-B940-3CDF20018E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4156" y="3383074"/>
            <a:ext cx="2381626" cy="264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1039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0ED60-1736-761B-8544-04B7AFF37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Moving along…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68FF02-412E-6E81-6BC9-ED4A26BAC4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Step to Middle-Step to Stand</a:t>
            </a:r>
          </a:p>
          <a:p>
            <a:pPr lvl="1"/>
            <a:r>
              <a:rPr lang="en-US" dirty="0"/>
              <a:t>Hold left and use right side</a:t>
            </a:r>
          </a:p>
          <a:p>
            <a:pPr lvl="1"/>
            <a:r>
              <a:rPr lang="en-US" dirty="0"/>
              <a:t>Check position</a:t>
            </a:r>
          </a:p>
          <a:p>
            <a:pPr lvl="1"/>
            <a:r>
              <a:rPr lang="en-US" dirty="0"/>
              <a:t>Move to stand</a:t>
            </a:r>
          </a:p>
        </p:txBody>
      </p:sp>
    </p:spTree>
    <p:extLst>
      <p:ext uri="{BB962C8B-B14F-4D97-AF65-F5344CB8AC3E}">
        <p14:creationId xmlns:p14="http://schemas.microsoft.com/office/powerpoint/2010/main" val="2848563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64890-BAD1-DA7F-383F-02F1C4CBA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closer…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98582-8A72-5513-C37D-C7D78DF8C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STEP</a:t>
            </a:r>
            <a:r>
              <a:rPr lang="en-US" dirty="0"/>
              <a:t> Through (rhythm comes later)</a:t>
            </a:r>
          </a:p>
          <a:p>
            <a:pPr lvl="1"/>
            <a:r>
              <a:rPr lang="en-US" dirty="0"/>
              <a:t>“Full” movement</a:t>
            </a:r>
          </a:p>
          <a:p>
            <a:pPr lvl="1"/>
            <a:r>
              <a:rPr lang="en-US" dirty="0"/>
              <a:t>Posture upright</a:t>
            </a:r>
          </a:p>
          <a:p>
            <a:pPr lvl="2"/>
            <a:r>
              <a:rPr lang="en-US" dirty="0"/>
              <a:t>Hold long upper body</a:t>
            </a:r>
          </a:p>
          <a:p>
            <a:pPr lvl="1"/>
            <a:r>
              <a:rPr lang="en-US" dirty="0"/>
              <a:t>Direction to sector</a:t>
            </a:r>
          </a:p>
          <a:p>
            <a:pPr lvl="2"/>
            <a:r>
              <a:rPr lang="en-US" dirty="0"/>
              <a:t>more linear than actual full</a:t>
            </a:r>
          </a:p>
          <a:p>
            <a:pPr lvl="2"/>
            <a:r>
              <a:rPr lang="en-US" dirty="0"/>
              <a:t>Jump vs. Step?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27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9EA61-0F8F-E51C-D2E0-B47B252C6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African/Facing Full?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BAD3A-07BF-18F8-CC22-D140217E0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 to South African</a:t>
            </a:r>
          </a:p>
          <a:p>
            <a:pPr lvl="1"/>
            <a:r>
              <a:rPr lang="en-US" dirty="0"/>
              <a:t>Allows for momentum from right side</a:t>
            </a:r>
          </a:p>
          <a:p>
            <a:pPr lvl="1"/>
            <a:r>
              <a:rPr lang="en-US" dirty="0"/>
              <a:t>Simultaneous drive from legs</a:t>
            </a:r>
          </a:p>
          <a:p>
            <a:pPr lvl="1"/>
            <a:r>
              <a:rPr lang="en-US" dirty="0"/>
              <a:t>Hold upper body to sector</a:t>
            </a:r>
          </a:p>
          <a:p>
            <a:pPr lvl="1"/>
            <a:r>
              <a:rPr lang="en-US" dirty="0"/>
              <a:t>Land over feet/hips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5020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DB895-906F-0008-624D-C08F6464F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360 Drill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B3C98-B34B-4328-E8B4-67F64448E5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Keep it simple</a:t>
            </a:r>
          </a:p>
          <a:p>
            <a:r>
              <a:rPr lang="en-US" dirty="0"/>
              <a:t>Wind shoulders</a:t>
            </a:r>
          </a:p>
          <a:p>
            <a:r>
              <a:rPr lang="en-US" dirty="0"/>
              <a:t>Long, low sweep</a:t>
            </a:r>
          </a:p>
          <a:p>
            <a:pPr lvl="1"/>
            <a:r>
              <a:rPr lang="en-US" dirty="0"/>
              <a:t>Active right side</a:t>
            </a:r>
          </a:p>
          <a:p>
            <a:r>
              <a:rPr lang="en-US" dirty="0"/>
              <a:t>Pressure over feet</a:t>
            </a:r>
          </a:p>
          <a:p>
            <a:pPr lvl="1"/>
            <a:r>
              <a:rPr lang="en-US" dirty="0"/>
              <a:t>Flat/firm right leg</a:t>
            </a:r>
          </a:p>
          <a:p>
            <a:pPr lvl="1"/>
            <a:r>
              <a:rPr lang="en-US" dirty="0"/>
              <a:t>Press ball of left foot</a:t>
            </a:r>
          </a:p>
          <a:p>
            <a:pPr lvl="1"/>
            <a:r>
              <a:rPr lang="en-US" dirty="0"/>
              <a:t>Push with right, bring both sides</a:t>
            </a:r>
          </a:p>
        </p:txBody>
      </p:sp>
    </p:spTree>
    <p:extLst>
      <p:ext uri="{BB962C8B-B14F-4D97-AF65-F5344CB8AC3E}">
        <p14:creationId xmlns:p14="http://schemas.microsoft.com/office/powerpoint/2010/main" val="25249516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7E096-E149-5235-0916-CD4DB4E7E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to Stand/Pause Full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976C9-367A-B7E4-F776-B946E9923B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Consistency of foot placement</a:t>
            </a:r>
          </a:p>
          <a:p>
            <a:pPr lvl="1"/>
            <a:r>
              <a:rPr lang="en-US" dirty="0"/>
              <a:t>Cause/Effect</a:t>
            </a:r>
          </a:p>
          <a:p>
            <a:r>
              <a:rPr lang="en-US" dirty="0"/>
              <a:t>Posture, Balance, Direction</a:t>
            </a:r>
          </a:p>
          <a:p>
            <a:pPr lvl="1"/>
            <a:r>
              <a:rPr lang="en-US" dirty="0"/>
              <a:t>Upper body long and level</a:t>
            </a:r>
          </a:p>
          <a:p>
            <a:pPr lvl="1"/>
            <a:r>
              <a:rPr lang="en-US" dirty="0"/>
              <a:t>Ride lower body</a:t>
            </a:r>
          </a:p>
          <a:p>
            <a:r>
              <a:rPr lang="en-US" dirty="0"/>
              <a:t>Emphasis to drive</a:t>
            </a:r>
          </a:p>
          <a:p>
            <a:pPr lvl="1"/>
            <a:r>
              <a:rPr lang="en-US" dirty="0"/>
              <a:t>Set it up</a:t>
            </a:r>
          </a:p>
          <a:p>
            <a:r>
              <a:rPr lang="en-US" dirty="0"/>
              <a:t>Pace/rhythm</a:t>
            </a:r>
          </a:p>
          <a:p>
            <a:pPr lvl="1"/>
            <a:r>
              <a:rPr lang="en-US" dirty="0"/>
              <a:t>Don’t rush</a:t>
            </a:r>
          </a:p>
          <a:p>
            <a:pPr lvl="1"/>
            <a:r>
              <a:rPr lang="en-US" dirty="0"/>
              <a:t>Feel right side activity to drive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9173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46EFC-DFC6-30D6-00BC-D71ABC482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Non-reverse Full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F495D-1D92-CA5A-0118-BCEFD0709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Reverse will come</a:t>
            </a:r>
          </a:p>
          <a:p>
            <a:pPr lvl="1"/>
            <a:r>
              <a:rPr lang="en-US" dirty="0"/>
              <a:t>Build off of a confident non</a:t>
            </a:r>
          </a:p>
          <a:p>
            <a:r>
              <a:rPr lang="en-US" dirty="0"/>
              <a:t>Reinforce previous movements</a:t>
            </a:r>
          </a:p>
          <a:p>
            <a:r>
              <a:rPr lang="en-US" dirty="0"/>
              <a:t>Connection vs. Speed</a:t>
            </a:r>
          </a:p>
          <a:p>
            <a:pPr lvl="1"/>
            <a:r>
              <a:rPr lang="en-US" dirty="0"/>
              <a:t>Tension and ground pressure through release</a:t>
            </a:r>
          </a:p>
          <a:p>
            <a:pPr lvl="1"/>
            <a:r>
              <a:rPr lang="en-US" dirty="0"/>
              <a:t>Hold angle through release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7810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A0EC7-5A5E-F38E-2452-D65E834BD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for coming!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9ABB6E-DD4D-E5D0-90E3-D2EDB09DA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TJ Crater</a:t>
            </a:r>
          </a:p>
          <a:p>
            <a:pPr lvl="1"/>
            <a:r>
              <a:rPr lang="en-US" dirty="0">
                <a:hlinkClick r:id="rId2"/>
              </a:rPr>
              <a:t>Ironwood.throwerscenter@gmail.com</a:t>
            </a:r>
            <a:endParaRPr lang="en-US" dirty="0"/>
          </a:p>
          <a:p>
            <a:pPr lvl="1"/>
            <a:r>
              <a:rPr lang="en-US" dirty="0"/>
              <a:t>@</a:t>
            </a:r>
            <a:r>
              <a:rPr lang="en-US" dirty="0" err="1"/>
              <a:t>CoachCrater</a:t>
            </a:r>
            <a:endParaRPr lang="en-US" dirty="0"/>
          </a:p>
          <a:p>
            <a:pPr lvl="1"/>
            <a:r>
              <a:rPr lang="en-US" dirty="0"/>
              <a:t>@</a:t>
            </a:r>
            <a:r>
              <a:rPr lang="en-US" dirty="0" err="1"/>
              <a:t>ironwood_throwers_center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331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A1019-F059-C06E-2FB6-3823F543C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941" y="2329841"/>
            <a:ext cx="3520955" cy="1788111"/>
          </a:xfrm>
        </p:spPr>
        <p:txBody>
          <a:bodyPr>
            <a:normAutofit/>
          </a:bodyPr>
          <a:lstStyle/>
          <a:p>
            <a:r>
              <a:rPr lang="en-US" sz="3200" b="1" dirty="0"/>
              <a:t>FACTORS</a:t>
            </a: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593106D8-59E3-24A0-B32E-5776924820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3076750"/>
              </p:ext>
            </p:extLst>
          </p:nvPr>
        </p:nvGraphicFramePr>
        <p:xfrm>
          <a:off x="4702547" y="838199"/>
          <a:ext cx="6651253" cy="5338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9464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4C8FD-A5A8-3745-661D-BC33EC9CB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My Process</a:t>
            </a: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62C3D6EA-FC5C-F8C2-8E2C-F3A667B97F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2465332"/>
              </p:ext>
            </p:extLst>
          </p:nvPr>
        </p:nvGraphicFramePr>
        <p:xfrm>
          <a:off x="681038" y="2336800"/>
          <a:ext cx="9613900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3198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CE56C-C13E-B7DE-23B3-847F6CC10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 it </a:t>
            </a:r>
            <a:r>
              <a:rPr lang="en-US" dirty="0" err="1"/>
              <a:t>SImple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5915F-5825-0E47-BF0E-42B0C3527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Start at the Stand Throw</a:t>
            </a:r>
          </a:p>
          <a:p>
            <a:r>
              <a:rPr lang="en-US" b="1" dirty="0"/>
              <a:t>Address differences and similarities</a:t>
            </a:r>
          </a:p>
          <a:p>
            <a:pPr lvl="1"/>
            <a:r>
              <a:rPr lang="en-US" b="1" dirty="0"/>
              <a:t>Converting Linear Force Into Lift/Extension</a:t>
            </a:r>
          </a:p>
          <a:p>
            <a:pPr lvl="1"/>
            <a:r>
              <a:rPr lang="en-US" b="1" dirty="0"/>
              <a:t>Wrap vs. Long Stretch</a:t>
            </a:r>
          </a:p>
          <a:p>
            <a:r>
              <a:rPr lang="en-US" b="1" dirty="0"/>
              <a:t>Work to Strengths and Feel</a:t>
            </a:r>
          </a:p>
          <a:p>
            <a:pPr lvl="1"/>
            <a:r>
              <a:rPr lang="en-US" b="1" dirty="0"/>
              <a:t>Doesn’t have to be a cookie cutter approach</a:t>
            </a:r>
          </a:p>
          <a:p>
            <a:pPr marL="457200" lvl="1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6083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E7BF5-3A0B-1EDB-7A49-741BD615D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broad concepts…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2F1D66-7A36-574F-5780-9FC941D584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935292" cy="4406827"/>
          </a:xfrm>
        </p:spPr>
        <p:txBody>
          <a:bodyPr/>
          <a:lstStyle/>
          <a:p>
            <a:r>
              <a:rPr lang="en-US" b="1" dirty="0"/>
              <a:t>Get to movement Day 1</a:t>
            </a:r>
          </a:p>
          <a:p>
            <a:pPr lvl="1"/>
            <a:r>
              <a:rPr lang="en-US" b="1" dirty="0"/>
              <a:t>Establish direction and posture through the movement</a:t>
            </a:r>
          </a:p>
          <a:p>
            <a:pPr lvl="2"/>
            <a:r>
              <a:rPr lang="en-US" b="1" dirty="0"/>
              <a:t>Lower body process and feel</a:t>
            </a:r>
          </a:p>
          <a:p>
            <a:pPr lvl="2"/>
            <a:r>
              <a:rPr lang="en-US" b="1" dirty="0"/>
              <a:t>Partial movement/”broken” full throw</a:t>
            </a:r>
          </a:p>
          <a:p>
            <a:pPr lvl="2"/>
            <a:r>
              <a:rPr lang="en-US" b="1" dirty="0"/>
              <a:t>Consistency with foot placement, then rhythm</a:t>
            </a:r>
          </a:p>
          <a:p>
            <a:pPr lvl="2"/>
            <a:r>
              <a:rPr lang="en-US" b="1" dirty="0"/>
              <a:t>Stick to Posture, Balance</a:t>
            </a:r>
            <a:r>
              <a:rPr lang="en-US" b="1" i="1" dirty="0"/>
              <a:t>, and Separation at all times</a:t>
            </a:r>
            <a:endParaRPr lang="en-US" b="1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358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B48AA-68FE-6BE1-BA2D-E265A3C6E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 Throw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95E9B0-C9D7-FF4B-B1F0-F76038E756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708" y="1985963"/>
            <a:ext cx="10515600" cy="4872036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Feet set into ground</a:t>
            </a:r>
          </a:p>
          <a:p>
            <a:pPr lvl="1"/>
            <a:r>
              <a:rPr lang="en-US" b="1" dirty="0"/>
              <a:t>Feel pressure in feet</a:t>
            </a:r>
          </a:p>
          <a:p>
            <a:pPr lvl="1"/>
            <a:r>
              <a:rPr lang="en-US" b="1" dirty="0"/>
              <a:t>Width of base</a:t>
            </a:r>
          </a:p>
          <a:p>
            <a:pPr lvl="1"/>
            <a:r>
              <a:rPr lang="en-US" b="1" dirty="0"/>
              <a:t>60/40, 70/30?</a:t>
            </a:r>
          </a:p>
          <a:p>
            <a:pPr lvl="1"/>
            <a:r>
              <a:rPr lang="en-US" b="1" dirty="0"/>
              <a:t>Shift hips</a:t>
            </a:r>
          </a:p>
          <a:p>
            <a:r>
              <a:rPr lang="en-US" b="1" dirty="0"/>
              <a:t>Stacked Posture</a:t>
            </a:r>
          </a:p>
          <a:p>
            <a:pPr lvl="1"/>
            <a:r>
              <a:rPr lang="en-US" b="1" dirty="0"/>
              <a:t>Slight lean- mimic angle of release</a:t>
            </a:r>
          </a:p>
          <a:p>
            <a:r>
              <a:rPr lang="en-US" b="1" dirty="0"/>
              <a:t>Wind Spine/Shift </a:t>
            </a:r>
            <a:r>
              <a:rPr lang="en-US" b="1" dirty="0" err="1"/>
              <a:t>HIps</a:t>
            </a:r>
            <a:endParaRPr lang="en-US" b="1" dirty="0"/>
          </a:p>
          <a:p>
            <a:pPr lvl="1"/>
            <a:r>
              <a:rPr lang="en-US" b="1" dirty="0"/>
              <a:t>Shoulder back, big chest</a:t>
            </a:r>
          </a:p>
          <a:p>
            <a:pPr lvl="1"/>
            <a:r>
              <a:rPr lang="en-US" b="1" dirty="0"/>
              <a:t>Elbows up, aligned for stretch across chest/shoulders</a:t>
            </a:r>
          </a:p>
          <a:p>
            <a:pPr lvl="1"/>
            <a:r>
              <a:rPr lang="en-US" b="1" dirty="0"/>
              <a:t>Don’t bend!</a:t>
            </a:r>
          </a:p>
          <a:p>
            <a:r>
              <a:rPr lang="en-US" b="1" dirty="0"/>
              <a:t>Extension on axis</a:t>
            </a:r>
          </a:p>
          <a:p>
            <a:pPr lvl="1"/>
            <a:r>
              <a:rPr lang="en-US" b="1" dirty="0"/>
              <a:t>Pushing away from ball</a:t>
            </a:r>
          </a:p>
          <a:p>
            <a:pPr lvl="1"/>
            <a:r>
              <a:rPr lang="en-US" b="1" dirty="0"/>
              <a:t>Right side into left</a:t>
            </a:r>
          </a:p>
          <a:p>
            <a:r>
              <a:rPr lang="en-US" b="1" dirty="0"/>
              <a:t>“Shoulder reverse”</a:t>
            </a:r>
          </a:p>
          <a:p>
            <a:pPr lvl="1"/>
            <a:r>
              <a:rPr lang="en-US" b="1" dirty="0"/>
              <a:t>Shoulder back, big chest</a:t>
            </a:r>
          </a:p>
          <a:p>
            <a:pPr lvl="1"/>
            <a:r>
              <a:rPr lang="en-US" b="1" dirty="0"/>
              <a:t>Elbows up, aligned for stretch across chest/shoulders</a:t>
            </a:r>
          </a:p>
          <a:p>
            <a:pPr lvl="1"/>
            <a:endParaRPr lang="en-US" b="1" dirty="0"/>
          </a:p>
          <a:p>
            <a:pPr marL="457200" lvl="1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82001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BF80E-48C8-23C4-E5BE-6104ED6B9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 Throw Progression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3CFBF-871C-47AA-6E8D-7C93024E3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52415"/>
            <a:ext cx="10515600" cy="4160520"/>
          </a:xfrm>
        </p:spPr>
        <p:txBody>
          <a:bodyPr>
            <a:normAutofit/>
          </a:bodyPr>
          <a:lstStyle/>
          <a:p>
            <a:r>
              <a:rPr lang="en-US" dirty="0"/>
              <a:t>Stick Drills</a:t>
            </a:r>
          </a:p>
          <a:p>
            <a:pPr lvl="1"/>
            <a:r>
              <a:rPr lang="en-US" dirty="0"/>
              <a:t>Hips, Shoulders, Block</a:t>
            </a:r>
          </a:p>
          <a:p>
            <a:r>
              <a:rPr lang="en-US" dirty="0"/>
              <a:t>Medicine Ball </a:t>
            </a:r>
          </a:p>
          <a:p>
            <a:pPr lvl="1"/>
            <a:r>
              <a:rPr lang="en-US" dirty="0"/>
              <a:t>1-2-3</a:t>
            </a:r>
          </a:p>
          <a:p>
            <a:pPr lvl="1"/>
            <a:r>
              <a:rPr lang="en-US" dirty="0"/>
              <a:t>Turn and lift</a:t>
            </a:r>
          </a:p>
          <a:p>
            <a:pPr lvl="1"/>
            <a:r>
              <a:rPr lang="en-US" dirty="0"/>
              <a:t>Stand Throw</a:t>
            </a:r>
          </a:p>
          <a:p>
            <a:r>
              <a:rPr lang="en-US" dirty="0"/>
              <a:t>Stand Throw</a:t>
            </a:r>
          </a:p>
          <a:p>
            <a:pPr lvl="1"/>
            <a:r>
              <a:rPr lang="en-US" dirty="0"/>
              <a:t>1-2-3, 1-2, 1-3…</a:t>
            </a:r>
          </a:p>
          <a:p>
            <a:pPr lvl="1"/>
            <a:r>
              <a:rPr lang="en-US" dirty="0"/>
              <a:t>Lobs</a:t>
            </a:r>
          </a:p>
          <a:p>
            <a:pPr lvl="1"/>
            <a:r>
              <a:rPr lang="en-US" dirty="0"/>
              <a:t>Non-Reverse Stand</a:t>
            </a:r>
          </a:p>
        </p:txBody>
      </p:sp>
    </p:spTree>
    <p:extLst>
      <p:ext uri="{BB962C8B-B14F-4D97-AF65-F5344CB8AC3E}">
        <p14:creationId xmlns:p14="http://schemas.microsoft.com/office/powerpoint/2010/main" val="2068145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30B62-36BF-794F-8EA1-D0FA15C04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Wheel/180/Half Turn…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5E1FE0-DE73-445F-60D2-C98E397CD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 intent, not a necessity</a:t>
            </a:r>
          </a:p>
          <a:p>
            <a:pPr lvl="1"/>
            <a:r>
              <a:rPr lang="en-US" dirty="0"/>
              <a:t>Get into a stand throw position, then accelerate</a:t>
            </a:r>
          </a:p>
          <a:p>
            <a:pPr lvl="1"/>
            <a:r>
              <a:rPr lang="en-US" dirty="0"/>
              <a:t>Posture, Balance, Separation</a:t>
            </a:r>
          </a:p>
          <a:p>
            <a:pPr lvl="1"/>
            <a:r>
              <a:rPr lang="en-US" dirty="0"/>
              <a:t>Stop in stand throw-  consistent foot placement</a:t>
            </a:r>
          </a:p>
          <a:p>
            <a:pPr lvl="1"/>
            <a:r>
              <a:rPr lang="en-US" dirty="0"/>
              <a:t>React to stand throw</a:t>
            </a:r>
          </a:p>
          <a:p>
            <a:pPr lvl="1"/>
            <a:r>
              <a:rPr lang="en-US" dirty="0"/>
              <a:t>CONSISTENCY TO STAND THROW</a:t>
            </a:r>
          </a:p>
        </p:txBody>
      </p:sp>
    </p:spTree>
    <p:extLst>
      <p:ext uri="{BB962C8B-B14F-4D97-AF65-F5344CB8AC3E}">
        <p14:creationId xmlns:p14="http://schemas.microsoft.com/office/powerpoint/2010/main" val="4246154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FFC03-87B7-DA7F-ACFD-854389A34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Drills to get moving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EB03B-A727-37E2-11CD-D3710A97EA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505455"/>
            <a:ext cx="9613861" cy="4095369"/>
          </a:xfrm>
        </p:spPr>
        <p:txBody>
          <a:bodyPr/>
          <a:lstStyle/>
          <a:p>
            <a:r>
              <a:rPr lang="en-US" dirty="0"/>
              <a:t>Step to 90</a:t>
            </a:r>
          </a:p>
          <a:p>
            <a:pPr lvl="1"/>
            <a:r>
              <a:rPr lang="en-US" dirty="0"/>
              <a:t>Sweep leg </a:t>
            </a:r>
          </a:p>
          <a:p>
            <a:pPr lvl="1"/>
            <a:r>
              <a:rPr lang="en-US" dirty="0"/>
              <a:t>Left side</a:t>
            </a:r>
          </a:p>
          <a:p>
            <a:pPr lvl="1"/>
            <a:r>
              <a:rPr lang="en-US" dirty="0"/>
              <a:t>Position at 90</a:t>
            </a:r>
          </a:p>
          <a:p>
            <a:pPr lvl="2"/>
            <a:r>
              <a:rPr lang="en-US" dirty="0"/>
              <a:t>Direction</a:t>
            </a:r>
          </a:p>
          <a:p>
            <a:pPr lvl="2"/>
            <a:r>
              <a:rPr lang="en-US" dirty="0"/>
              <a:t>Sweep leg</a:t>
            </a:r>
          </a:p>
          <a:p>
            <a:pPr lvl="2"/>
            <a:r>
              <a:rPr lang="en-US" dirty="0"/>
              <a:t>Posture</a:t>
            </a:r>
          </a:p>
        </p:txBody>
      </p:sp>
    </p:spTree>
    <p:extLst>
      <p:ext uri="{BB962C8B-B14F-4D97-AF65-F5344CB8AC3E}">
        <p14:creationId xmlns:p14="http://schemas.microsoft.com/office/powerpoint/2010/main" val="2147289613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LightSeedRightStep">
      <a:dk1>
        <a:srgbClr val="000000"/>
      </a:dk1>
      <a:lt1>
        <a:srgbClr val="FFFFFF"/>
      </a:lt1>
      <a:dk2>
        <a:srgbClr val="412624"/>
      </a:dk2>
      <a:lt2>
        <a:srgbClr val="E6E8E2"/>
      </a:lt2>
      <a:accent1>
        <a:srgbClr val="A996C6"/>
      </a:accent1>
      <a:accent2>
        <a:srgbClr val="AF7FBA"/>
      </a:accent2>
      <a:accent3>
        <a:srgbClr val="C593B9"/>
      </a:accent3>
      <a:accent4>
        <a:srgbClr val="BA7F94"/>
      </a:accent4>
      <a:accent5>
        <a:srgbClr val="C69996"/>
      </a:accent5>
      <a:accent6>
        <a:srgbClr val="BA9B7F"/>
      </a:accent6>
      <a:hlink>
        <a:srgbClr val="758A53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ppt/theme/theme2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2716</TotalTime>
  <Words>491</Words>
  <Application>Microsoft Macintosh PowerPoint</Application>
  <PresentationFormat>Widescreen</PresentationFormat>
  <Paragraphs>121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Century Gothic</vt:lpstr>
      <vt:lpstr>Trebuchet MS</vt:lpstr>
      <vt:lpstr>BrushVTI</vt:lpstr>
      <vt:lpstr>Berlin</vt:lpstr>
      <vt:lpstr>Converting from Glide to Rotational</vt:lpstr>
      <vt:lpstr>FACTORS</vt:lpstr>
      <vt:lpstr>My Process</vt:lpstr>
      <vt:lpstr>Keep it SImple</vt:lpstr>
      <vt:lpstr>More broad concepts…</vt:lpstr>
      <vt:lpstr>Stand Throw</vt:lpstr>
      <vt:lpstr>Stand Throw Progression</vt:lpstr>
      <vt:lpstr>Wheel/180/Half Turn…</vt:lpstr>
      <vt:lpstr>Drills to get moving</vt:lpstr>
      <vt:lpstr>Moving along…</vt:lpstr>
      <vt:lpstr>Getting closer…</vt:lpstr>
      <vt:lpstr>African/Facing Full?</vt:lpstr>
      <vt:lpstr>360 Drill</vt:lpstr>
      <vt:lpstr>Full to Stand/Pause Full</vt:lpstr>
      <vt:lpstr>Non-reverse Full</vt:lpstr>
      <vt:lpstr>Thank you for coming!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TJ Crater</dc:creator>
  <cp:lastModifiedBy>TJ Crater</cp:lastModifiedBy>
  <cp:revision>7</cp:revision>
  <dcterms:created xsi:type="dcterms:W3CDTF">2025-02-05T08:39:23Z</dcterms:created>
  <dcterms:modified xsi:type="dcterms:W3CDTF">2025-02-07T05:55:52Z</dcterms:modified>
</cp:coreProperties>
</file>